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rts/chart4.xml" ContentType="application/vnd.openxmlformats-officedocument.drawingml.chart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rts/chart5.xml" ContentType="application/vnd.openxmlformats-officedocument.drawingml.chart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51" r:id="rId2"/>
    <p:sldMasterId id="2147483673" r:id="rId3"/>
  </p:sldMasterIdLst>
  <p:notesMasterIdLst>
    <p:notesMasterId r:id="rId62"/>
  </p:notesMasterIdLst>
  <p:sldIdLst>
    <p:sldId id="353" r:id="rId4"/>
    <p:sldId id="342" r:id="rId5"/>
    <p:sldId id="343" r:id="rId6"/>
    <p:sldId id="259" r:id="rId7"/>
    <p:sldId id="260" r:id="rId8"/>
    <p:sldId id="307" r:id="rId9"/>
    <p:sldId id="298" r:id="rId10"/>
    <p:sldId id="289" r:id="rId11"/>
    <p:sldId id="309" r:id="rId12"/>
    <p:sldId id="310" r:id="rId13"/>
    <p:sldId id="311" r:id="rId14"/>
    <p:sldId id="312" r:id="rId15"/>
    <p:sldId id="313" r:id="rId16"/>
    <p:sldId id="358" r:id="rId17"/>
    <p:sldId id="315" r:id="rId18"/>
    <p:sldId id="319" r:id="rId19"/>
    <p:sldId id="317" r:id="rId20"/>
    <p:sldId id="318" r:id="rId21"/>
    <p:sldId id="316" r:id="rId22"/>
    <p:sldId id="359" r:id="rId23"/>
    <p:sldId id="321" r:id="rId24"/>
    <p:sldId id="322" r:id="rId25"/>
    <p:sldId id="323" r:id="rId26"/>
    <p:sldId id="324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60" r:id="rId35"/>
    <p:sldId id="333" r:id="rId36"/>
    <p:sldId id="334" r:id="rId37"/>
    <p:sldId id="335" r:id="rId38"/>
    <p:sldId id="336" r:id="rId39"/>
    <p:sldId id="337" r:id="rId40"/>
    <p:sldId id="354" r:id="rId41"/>
    <p:sldId id="339" r:id="rId42"/>
    <p:sldId id="340" r:id="rId43"/>
    <p:sldId id="299" r:id="rId44"/>
    <p:sldId id="300" r:id="rId45"/>
    <p:sldId id="346" r:id="rId46"/>
    <p:sldId id="302" r:id="rId47"/>
    <p:sldId id="303" r:id="rId48"/>
    <p:sldId id="368" r:id="rId49"/>
    <p:sldId id="370" r:id="rId50"/>
    <p:sldId id="369" r:id="rId51"/>
    <p:sldId id="292" r:id="rId52"/>
    <p:sldId id="287" r:id="rId53"/>
    <p:sldId id="288" r:id="rId54"/>
    <p:sldId id="294" r:id="rId55"/>
    <p:sldId id="295" r:id="rId56"/>
    <p:sldId id="296" r:id="rId57"/>
    <p:sldId id="297" r:id="rId58"/>
    <p:sldId id="1744" r:id="rId59"/>
    <p:sldId id="305" r:id="rId60"/>
    <p:sldId id="306" r:id="rId6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94061" autoAdjust="0"/>
  </p:normalViewPr>
  <p:slideViewPr>
    <p:cSldViewPr snapToGrid="0" showGuides="1">
      <p:cViewPr varScale="1">
        <p:scale>
          <a:sx n="66" d="100"/>
          <a:sy n="66" d="100"/>
        </p:scale>
        <p:origin x="732" y="66"/>
      </p:cViewPr>
      <p:guideLst>
        <p:guide orient="horz" pos="2136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766788766788768E-2"/>
          <c:y val="0.12072966346843969"/>
          <c:w val="0.94669566544566552"/>
          <c:h val="0.86719737018471654"/>
        </c:manualLayout>
      </c:layout>
      <c:barChart>
        <c:barDir val="bar"/>
        <c:grouping val="stacked"/>
        <c:varyColors val="0"/>
        <c:ser>
          <c:idx val="0"/>
          <c:order val="0"/>
          <c:spPr>
            <a:solidFill>
              <a:schemeClr val="tx1">
                <a:lumMod val="75000"/>
                <a:lumOff val="25000"/>
              </a:schemeClr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28E2-4AC3-8064-0F633A9A8833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28E2-4AC3-8064-0F633A9A883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28E2-4AC3-8064-0F633A9A883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28E2-4AC3-8064-0F633A9A8833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60</c:v>
                </c:pt>
                <c:pt idx="2">
                  <c:v>80</c:v>
                </c:pt>
                <c:pt idx="3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28E2-4AC3-8064-0F633A9A88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100"/>
        <c:axId val="101096448"/>
        <c:axId val="101004032"/>
      </c:barChart>
      <c:catAx>
        <c:axId val="10109644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01004032"/>
        <c:crosses val="autoZero"/>
        <c:auto val="1"/>
        <c:lblAlgn val="ctr"/>
        <c:lblOffset val="100"/>
        <c:noMultiLvlLbl val="0"/>
      </c:catAx>
      <c:valAx>
        <c:axId val="1010040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01096448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effectLst/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1-F873-461F-8126-D88521C5B9A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F873-461F-8126-D88521C5B9A3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F873-461F-8126-D88521C5B9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1-A4F1-4A62-9DEB-818E536BA78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  <a:alpha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A4F1-4A62-9DEB-818E536BA781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A4F1-4A62-9DEB-818E536BA7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spPr>
            <a:solidFill>
              <a:schemeClr val="tx1">
                <a:lumMod val="75000"/>
                <a:lumOff val="25000"/>
              </a:schemeClr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E2D2-408B-A6E8-46AFF67AA74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E2D2-408B-A6E8-46AFF67AA74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E2D2-408B-A6E8-46AFF67AA74E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E2D2-408B-A6E8-46AFF67AA74E}"/>
              </c:ext>
            </c:extLst>
          </c:dP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30</c:v>
                </c:pt>
                <c:pt idx="2">
                  <c:v>70</c:v>
                </c:pt>
                <c:pt idx="3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8-E2D2-408B-A6E8-46AFF67AA7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140928512"/>
        <c:axId val="140930048"/>
      </c:barChart>
      <c:catAx>
        <c:axId val="14092851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40930048"/>
        <c:crosses val="autoZero"/>
        <c:auto val="1"/>
        <c:lblAlgn val="ctr"/>
        <c:lblOffset val="100"/>
        <c:noMultiLvlLbl val="0"/>
      </c:catAx>
      <c:valAx>
        <c:axId val="1409300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40928512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spPr>
    <a:effectLst/>
  </c:spPr>
  <c:txPr>
    <a:bodyPr/>
    <a:lstStyle/>
    <a:p>
      <a:pPr>
        <a:defRPr sz="12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25</c:v>
                </c:pt>
                <c:pt idx="2">
                  <c:v>20</c:v>
                </c:pt>
                <c:pt idx="3">
                  <c:v>10</c:v>
                </c:pt>
                <c:pt idx="4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Text</c:v>
                      </c:pt>
                      <c:pt idx="1">
                        <c:v>Text</c:v>
                      </c:pt>
                      <c:pt idx="2">
                        <c:v>Text</c:v>
                      </c:pt>
                      <c:pt idx="3">
                        <c:v>Text</c:v>
                      </c:pt>
                      <c:pt idx="4">
                        <c:v>Text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9784-40DF-9F19-2D507ADEE6D4}"/>
            </c:ext>
          </c:extLst>
        </c:ser>
        <c:ser>
          <c:idx val="1"/>
          <c:order val="1"/>
          <c:spPr>
            <a:solidFill>
              <a:schemeClr val="accent1"/>
            </a:solidFill>
            <a:ln>
              <a:noFill/>
            </a:ln>
            <a:effectLst/>
          </c:spPr>
          <c:val>
            <c:numRef>
              <c:f>Sheet1!$C$2:$C$6</c:f>
              <c:numCache>
                <c:formatCode>General</c:formatCode>
                <c:ptCount val="5"/>
                <c:pt idx="0">
                  <c:v>70</c:v>
                </c:pt>
                <c:pt idx="1">
                  <c:v>60</c:v>
                </c:pt>
                <c:pt idx="2">
                  <c:v>50</c:v>
                </c:pt>
                <c:pt idx="3">
                  <c:v>35</c:v>
                </c:pt>
                <c:pt idx="4">
                  <c:v>30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Text</c:v>
                      </c:pt>
                      <c:pt idx="1">
                        <c:v>Text</c:v>
                      </c:pt>
                      <c:pt idx="2">
                        <c:v>Text</c:v>
                      </c:pt>
                      <c:pt idx="3">
                        <c:v>Text</c:v>
                      </c:pt>
                      <c:pt idx="4">
                        <c:v>Text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9784-40DF-9F19-2D507ADEE6D4}"/>
            </c:ext>
          </c:extLst>
        </c:ser>
        <c:ser>
          <c:idx val="2"/>
          <c:order val="2"/>
          <c:spPr>
            <a:solidFill>
              <a:schemeClr val="accent2"/>
            </a:solidFill>
            <a:ln w="25400">
              <a:noFill/>
            </a:ln>
            <a:effectLst/>
          </c:spPr>
          <c:val>
            <c:numRef>
              <c:f>Sheet1!$D$2:$D$6</c:f>
              <c:numCache>
                <c:formatCode>General</c:formatCode>
                <c:ptCount val="5"/>
                <c:pt idx="0">
                  <c:v>50</c:v>
                </c:pt>
                <c:pt idx="1">
                  <c:v>40</c:v>
                </c:pt>
                <c:pt idx="2">
                  <c:v>35</c:v>
                </c:pt>
                <c:pt idx="3">
                  <c:v>25</c:v>
                </c:pt>
                <c:pt idx="4">
                  <c:v>15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Text</c:v>
                      </c:pt>
                      <c:pt idx="1">
                        <c:v>Text</c:v>
                      </c:pt>
                      <c:pt idx="2">
                        <c:v>Text</c:v>
                      </c:pt>
                      <c:pt idx="3">
                        <c:v>Text</c:v>
                      </c:pt>
                      <c:pt idx="4">
                        <c:v>Text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2-9784-40DF-9F19-2D507ADEE6D4}"/>
            </c:ext>
          </c:extLst>
        </c:ser>
        <c:ser>
          <c:idx val="3"/>
          <c:order val="3"/>
          <c:spPr>
            <a:solidFill>
              <a:schemeClr val="accent3"/>
            </a:solidFill>
            <a:ln w="25400">
              <a:noFill/>
            </a:ln>
            <a:effectLst/>
          </c:spPr>
          <c:val>
            <c:numRef>
              <c:f>Sheet1!$E$2:$E$6</c:f>
              <c:numCache>
                <c:formatCode>General</c:formatCode>
                <c:ptCount val="5"/>
                <c:pt idx="0">
                  <c:v>35</c:v>
                </c:pt>
                <c:pt idx="1">
                  <c:v>30</c:v>
                </c:pt>
                <c:pt idx="2">
                  <c:v>25</c:v>
                </c:pt>
                <c:pt idx="3">
                  <c:v>15</c:v>
                </c:pt>
                <c:pt idx="4">
                  <c:v>10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Text</c:v>
                      </c:pt>
                      <c:pt idx="1">
                        <c:v>Text</c:v>
                      </c:pt>
                      <c:pt idx="2">
                        <c:v>Text</c:v>
                      </c:pt>
                      <c:pt idx="3">
                        <c:v>Text</c:v>
                      </c:pt>
                      <c:pt idx="4">
                        <c:v>Text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3-9784-40DF-9F19-2D507ADEE6D4}"/>
            </c:ext>
          </c:extLst>
        </c:ser>
        <c:ser>
          <c:idx val="4"/>
          <c:order val="4"/>
          <c:spPr>
            <a:solidFill>
              <a:schemeClr val="accent4"/>
            </a:solidFill>
            <a:ln w="25400">
              <a:noFill/>
            </a:ln>
            <a:effectLst/>
          </c:spPr>
          <c:val>
            <c:numRef>
              <c:f>Sheet1!$F$2:$F$6</c:f>
              <c:numCache>
                <c:formatCode>General</c:formatCode>
                <c:ptCount val="5"/>
                <c:pt idx="0">
                  <c:v>20</c:v>
                </c:pt>
                <c:pt idx="1">
                  <c:v>25</c:v>
                </c:pt>
                <c:pt idx="2">
                  <c:v>20</c:v>
                </c:pt>
                <c:pt idx="3">
                  <c:v>10</c:v>
                </c:pt>
                <c:pt idx="4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Text</c:v>
                      </c:pt>
                      <c:pt idx="1">
                        <c:v>Text</c:v>
                      </c:pt>
                      <c:pt idx="2">
                        <c:v>Text</c:v>
                      </c:pt>
                      <c:pt idx="3">
                        <c:v>Text</c:v>
                      </c:pt>
                      <c:pt idx="4">
                        <c:v>Text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9784-40DF-9F19-2D507ADEE6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1806976"/>
        <c:axId val="141825152"/>
      </c:areaChart>
      <c:catAx>
        <c:axId val="1418069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en-US"/>
          </a:p>
        </c:txPr>
        <c:crossAx val="141825152"/>
        <c:crosses val="autoZero"/>
        <c:auto val="1"/>
        <c:lblAlgn val="ctr"/>
        <c:lblOffset val="100"/>
        <c:noMultiLvlLbl val="0"/>
      </c:catAx>
      <c:valAx>
        <c:axId val="1418251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>
                <a:lumMod val="75000"/>
                <a:lumOff val="2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en-US"/>
          </a:p>
        </c:txPr>
        <c:crossAx val="141806976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>
          <a:latin typeface="+mn-ea"/>
          <a:ea typeface="+mn-ea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AAF045-FEF6-43EA-9CDC-C84FC3F85E9C}" type="datetimeFigureOut">
              <a:rPr lang="en-US" smtClean="0"/>
              <a:pPr/>
              <a:t>11/30/2023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F1279-6CE4-4169-83D3-4483097B690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8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56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7" name="Google Shape;13547;ge25dcd4bc2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48" name="Google Shape;13548;ge25dcd4bc2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2F1279-6CE4-4169-83D3-4483097B690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7691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4508BE4A-C145-4375-8C32-766F1E8E935D}"/>
              </a:ext>
            </a:extLst>
          </p:cNvPr>
          <p:cNvSpPr/>
          <p:nvPr userDrawn="1"/>
        </p:nvSpPr>
        <p:spPr>
          <a:xfrm>
            <a:off x="4499906" y="650965"/>
            <a:ext cx="7047679" cy="17351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그림 개체 틀 5">
            <a:extLst>
              <a:ext uri="{FF2B5EF4-FFF2-40B4-BE49-F238E27FC236}">
                <a16:creationId xmlns:a16="http://schemas.microsoft.com/office/drawing/2014/main" id="{44020B8D-2B31-48A8-B50F-B3EE95030C2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4414" y="650965"/>
            <a:ext cx="3183451" cy="5556069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fa-IR" altLang="ko-KR" dirty="0"/>
              <a:t>تصویر شما در اینجا</a:t>
            </a:r>
            <a:endParaRPr lang="ko-KR" altLang="en-US" dirty="0"/>
          </a:p>
        </p:txBody>
      </p:sp>
      <p:sp>
        <p:nvSpPr>
          <p:cNvPr id="3" name="그림 개체 틀 5">
            <a:extLst>
              <a:ext uri="{FF2B5EF4-FFF2-40B4-BE49-F238E27FC236}">
                <a16:creationId xmlns:a16="http://schemas.microsoft.com/office/drawing/2014/main" id="{E08E8461-766A-490C-BD0A-CC598CF2CAC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99907" y="4127864"/>
            <a:ext cx="3183451" cy="2079169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fa-IR" altLang="ko-KR" dirty="0"/>
              <a:t>تصویر شما در اینجا</a:t>
            </a:r>
            <a:endParaRPr lang="ko-KR" altLang="en-US" dirty="0"/>
          </a:p>
        </p:txBody>
      </p:sp>
      <p:sp>
        <p:nvSpPr>
          <p:cNvPr id="4" name="그림 개체 틀 5">
            <a:extLst>
              <a:ext uri="{FF2B5EF4-FFF2-40B4-BE49-F238E27FC236}">
                <a16:creationId xmlns:a16="http://schemas.microsoft.com/office/drawing/2014/main" id="{25E334DC-E734-48FE-998D-1F0180BC638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55401" y="4127863"/>
            <a:ext cx="3183451" cy="2079169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 anchor="ctr">
            <a:noAutofit/>
          </a:bodyPr>
          <a:lstStyle>
            <a:lvl1pPr marL="0" marR="0" indent="0" algn="ctr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/>
            </a:lvl1pPr>
          </a:lstStyle>
          <a:p>
            <a:r>
              <a:rPr lang="fa-IR" altLang="ko-KR" dirty="0"/>
              <a:t>تصویر شما در اینجا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26042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667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DBCEFD9-B163-48A4-AE71-5462FF7934D4}"/>
              </a:ext>
            </a:extLst>
          </p:cNvPr>
          <p:cNvSpPr/>
          <p:nvPr userDrawn="1"/>
        </p:nvSpPr>
        <p:spPr>
          <a:xfrm>
            <a:off x="-1" y="828942"/>
            <a:ext cx="4862557" cy="166372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A8D69A-BFC2-4B10-BE3B-DDECB81DE897}"/>
              </a:ext>
            </a:extLst>
          </p:cNvPr>
          <p:cNvSpPr>
            <a:spLocks noGrp="1"/>
          </p:cNvSpPr>
          <p:nvPr>
            <p:ph type="pic" idx="11" hasCustomPrompt="1"/>
          </p:nvPr>
        </p:nvSpPr>
        <p:spPr>
          <a:xfrm>
            <a:off x="503221" y="-3827"/>
            <a:ext cx="2666667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fa-IR" altLang="ko-KR" dirty="0"/>
              <a:t>تصویر شما در اینجا</a:t>
            </a:r>
            <a:endParaRPr lang="ko-KR" altLang="en-U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31CC093B-6E45-4870-AFC9-7DA7E6943FEA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3774835" y="1488113"/>
            <a:ext cx="2666667" cy="53698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fa-IR" altLang="ko-KR" dirty="0"/>
              <a:t>تصویر شما در اینجا</a:t>
            </a:r>
            <a:r>
              <a:rPr lang="en-US" altLang="ko-KR" dirty="0"/>
              <a:t>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07418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86846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5167C1FD-79E5-4DFB-B599-CE7FA453E76E}"/>
              </a:ext>
            </a:extLst>
          </p:cNvPr>
          <p:cNvSpPr/>
          <p:nvPr userDrawn="1"/>
        </p:nvSpPr>
        <p:spPr>
          <a:xfrm>
            <a:off x="2837024" y="4407060"/>
            <a:ext cx="6286880" cy="63683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2F46287-4C51-43D8-92F0-FD873A824831}"/>
              </a:ext>
            </a:extLst>
          </p:cNvPr>
          <p:cNvGrpSpPr/>
          <p:nvPr userDrawn="1"/>
        </p:nvGrpSpPr>
        <p:grpSpPr>
          <a:xfrm>
            <a:off x="3377308" y="1775445"/>
            <a:ext cx="5437384" cy="2987474"/>
            <a:chOff x="-548507" y="477868"/>
            <a:chExt cx="11570449" cy="6357177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2E2B3705-17EE-4714-A77A-5E049E88E499}"/>
                </a:ext>
              </a:extLst>
            </p:cNvPr>
            <p:cNvSpPr/>
            <p:nvPr/>
          </p:nvSpPr>
          <p:spPr>
            <a:xfrm>
              <a:off x="-482765" y="6440599"/>
              <a:ext cx="11438966" cy="394446"/>
            </a:xfrm>
            <a:custGeom>
              <a:avLst/>
              <a:gdLst>
                <a:gd name="connsiteX0" fmla="*/ 1605439 w 1657350"/>
                <a:gd name="connsiteY0" fmla="*/ 54769 h 57150"/>
                <a:gd name="connsiteX1" fmla="*/ 1652111 w 1657350"/>
                <a:gd name="connsiteY1" fmla="*/ 22384 h 57150"/>
                <a:gd name="connsiteX2" fmla="*/ 1652111 w 1657350"/>
                <a:gd name="connsiteY2" fmla="*/ 22384 h 57150"/>
                <a:gd name="connsiteX3" fmla="*/ 1636871 w 1657350"/>
                <a:gd name="connsiteY3" fmla="*/ 7144 h 57150"/>
                <a:gd name="connsiteX4" fmla="*/ 44291 w 1657350"/>
                <a:gd name="connsiteY4" fmla="*/ 12859 h 57150"/>
                <a:gd name="connsiteX5" fmla="*/ 23336 w 1657350"/>
                <a:gd name="connsiteY5" fmla="*/ 12859 h 57150"/>
                <a:gd name="connsiteX6" fmla="*/ 7144 w 1657350"/>
                <a:gd name="connsiteY6" fmla="*/ 26194 h 57150"/>
                <a:gd name="connsiteX7" fmla="*/ 7144 w 1657350"/>
                <a:gd name="connsiteY7" fmla="*/ 26194 h 57150"/>
                <a:gd name="connsiteX8" fmla="*/ 50959 w 1657350"/>
                <a:gd name="connsiteY8" fmla="*/ 53816 h 57150"/>
                <a:gd name="connsiteX9" fmla="*/ 51911 w 1657350"/>
                <a:gd name="connsiteY9" fmla="*/ 54769 h 57150"/>
                <a:gd name="connsiteX10" fmla="*/ 51911 w 1657350"/>
                <a:gd name="connsiteY10" fmla="*/ 54769 h 57150"/>
                <a:gd name="connsiteX11" fmla="*/ 56674 w 1657350"/>
                <a:gd name="connsiteY11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57350" h="57150">
                  <a:moveTo>
                    <a:pt x="1605439" y="54769"/>
                  </a:moveTo>
                  <a:cubicBezTo>
                    <a:pt x="1605439" y="54769"/>
                    <a:pt x="1638776" y="50959"/>
                    <a:pt x="1652111" y="22384"/>
                  </a:cubicBezTo>
                  <a:lnTo>
                    <a:pt x="1652111" y="22384"/>
                  </a:lnTo>
                  <a:cubicBezTo>
                    <a:pt x="1652111" y="13811"/>
                    <a:pt x="1645444" y="7144"/>
                    <a:pt x="1636871" y="7144"/>
                  </a:cubicBezTo>
                  <a:lnTo>
                    <a:pt x="44291" y="12859"/>
                  </a:lnTo>
                  <a:lnTo>
                    <a:pt x="23336" y="12859"/>
                  </a:lnTo>
                  <a:cubicBezTo>
                    <a:pt x="14764" y="12859"/>
                    <a:pt x="7144" y="18574"/>
                    <a:pt x="7144" y="26194"/>
                  </a:cubicBezTo>
                  <a:lnTo>
                    <a:pt x="7144" y="26194"/>
                  </a:lnTo>
                  <a:cubicBezTo>
                    <a:pt x="17621" y="45244"/>
                    <a:pt x="40481" y="51911"/>
                    <a:pt x="50959" y="53816"/>
                  </a:cubicBezTo>
                  <a:lnTo>
                    <a:pt x="51911" y="54769"/>
                  </a:lnTo>
                  <a:cubicBezTo>
                    <a:pt x="51911" y="54769"/>
                    <a:pt x="51911" y="54769"/>
                    <a:pt x="51911" y="54769"/>
                  </a:cubicBezTo>
                  <a:lnTo>
                    <a:pt x="56674" y="54769"/>
                  </a:lnTo>
                </a:path>
              </a:pathLst>
            </a:custGeom>
            <a:solidFill>
              <a:srgbClr val="5F676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BE08FF19-68CA-488B-ACBD-1EA51CE3CC4B}"/>
                </a:ext>
              </a:extLst>
            </p:cNvPr>
            <p:cNvSpPr/>
            <p:nvPr/>
          </p:nvSpPr>
          <p:spPr>
            <a:xfrm>
              <a:off x="700575" y="477868"/>
              <a:ext cx="9072285" cy="5916709"/>
            </a:xfrm>
            <a:custGeom>
              <a:avLst/>
              <a:gdLst>
                <a:gd name="connsiteX0" fmla="*/ 1311116 w 1314450"/>
                <a:gd name="connsiteY0" fmla="*/ 813911 h 857250"/>
                <a:gd name="connsiteX1" fmla="*/ 1281589 w 1314450"/>
                <a:gd name="connsiteY1" fmla="*/ 852964 h 857250"/>
                <a:gd name="connsiteX2" fmla="*/ 36671 w 1314450"/>
                <a:gd name="connsiteY2" fmla="*/ 852964 h 857250"/>
                <a:gd name="connsiteX3" fmla="*/ 7144 w 1314450"/>
                <a:gd name="connsiteY3" fmla="*/ 813911 h 857250"/>
                <a:gd name="connsiteX4" fmla="*/ 7144 w 1314450"/>
                <a:gd name="connsiteY4" fmla="*/ 46196 h 857250"/>
                <a:gd name="connsiteX5" fmla="*/ 36671 w 1314450"/>
                <a:gd name="connsiteY5" fmla="*/ 7144 h 857250"/>
                <a:gd name="connsiteX6" fmla="*/ 1281589 w 1314450"/>
                <a:gd name="connsiteY6" fmla="*/ 7144 h 857250"/>
                <a:gd name="connsiteX7" fmla="*/ 1311116 w 1314450"/>
                <a:gd name="connsiteY7" fmla="*/ 46196 h 857250"/>
                <a:gd name="connsiteX8" fmla="*/ 1311116 w 1314450"/>
                <a:gd name="connsiteY8" fmla="*/ 813911 h 8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450" h="857250">
                  <a:moveTo>
                    <a:pt x="1311116" y="813911"/>
                  </a:moveTo>
                  <a:cubicBezTo>
                    <a:pt x="1311116" y="834866"/>
                    <a:pt x="1297781" y="852964"/>
                    <a:pt x="1281589" y="852964"/>
                  </a:cubicBezTo>
                  <a:lnTo>
                    <a:pt x="36671" y="852964"/>
                  </a:lnTo>
                  <a:cubicBezTo>
                    <a:pt x="20479" y="852964"/>
                    <a:pt x="7144" y="835819"/>
                    <a:pt x="7144" y="813911"/>
                  </a:cubicBezTo>
                  <a:lnTo>
                    <a:pt x="7144" y="46196"/>
                  </a:lnTo>
                  <a:cubicBezTo>
                    <a:pt x="7144" y="25241"/>
                    <a:pt x="20479" y="7144"/>
                    <a:pt x="36671" y="7144"/>
                  </a:cubicBezTo>
                  <a:lnTo>
                    <a:pt x="1281589" y="7144"/>
                  </a:lnTo>
                  <a:cubicBezTo>
                    <a:pt x="1297781" y="7144"/>
                    <a:pt x="1311116" y="24289"/>
                    <a:pt x="1311116" y="46196"/>
                  </a:cubicBezTo>
                  <a:lnTo>
                    <a:pt x="1311116" y="813911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B6228E0A-60DD-4B3E-84F1-7D527AE0826E}"/>
                </a:ext>
              </a:extLst>
            </p:cNvPr>
            <p:cNvSpPr/>
            <p:nvPr/>
          </p:nvSpPr>
          <p:spPr>
            <a:xfrm>
              <a:off x="1088451" y="839448"/>
              <a:ext cx="8283390" cy="5062073"/>
            </a:xfrm>
            <a:custGeom>
              <a:avLst/>
              <a:gdLst>
                <a:gd name="connsiteX0" fmla="*/ 7144 w 1200150"/>
                <a:gd name="connsiteY0" fmla="*/ 7144 h 733425"/>
                <a:gd name="connsiteX1" fmla="*/ 1196816 w 1200150"/>
                <a:gd name="connsiteY1" fmla="*/ 7144 h 733425"/>
                <a:gd name="connsiteX2" fmla="*/ 1196816 w 1200150"/>
                <a:gd name="connsiteY2" fmla="*/ 730091 h 733425"/>
                <a:gd name="connsiteX3" fmla="*/ 7144 w 1200150"/>
                <a:gd name="connsiteY3" fmla="*/ 730091 h 733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150" h="733425">
                  <a:moveTo>
                    <a:pt x="7144" y="7144"/>
                  </a:moveTo>
                  <a:lnTo>
                    <a:pt x="1196816" y="7144"/>
                  </a:lnTo>
                  <a:lnTo>
                    <a:pt x="1196816" y="730091"/>
                  </a:lnTo>
                  <a:lnTo>
                    <a:pt x="7144" y="730091"/>
                  </a:lnTo>
                  <a:close/>
                </a:path>
              </a:pathLst>
            </a:custGeom>
            <a:solidFill>
              <a:srgbClr val="F2F2F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CC996D0-AE6C-45D6-BEE0-6E6C0BA75083}"/>
                </a:ext>
              </a:extLst>
            </p:cNvPr>
            <p:cNvSpPr/>
            <p:nvPr/>
          </p:nvSpPr>
          <p:spPr>
            <a:xfrm>
              <a:off x="-548507" y="6164484"/>
              <a:ext cx="11570449" cy="460187"/>
            </a:xfrm>
            <a:custGeom>
              <a:avLst/>
              <a:gdLst>
                <a:gd name="connsiteX0" fmla="*/ 50006 w 1676400"/>
                <a:gd name="connsiteY0" fmla="*/ 7144 h 66675"/>
                <a:gd name="connsiteX1" fmla="*/ 1630204 w 1676400"/>
                <a:gd name="connsiteY1" fmla="*/ 7144 h 66675"/>
                <a:gd name="connsiteX2" fmla="*/ 1672114 w 1676400"/>
                <a:gd name="connsiteY2" fmla="*/ 49054 h 66675"/>
                <a:gd name="connsiteX3" fmla="*/ 1672114 w 1676400"/>
                <a:gd name="connsiteY3" fmla="*/ 57626 h 66675"/>
                <a:gd name="connsiteX4" fmla="*/ 1656874 w 1676400"/>
                <a:gd name="connsiteY4" fmla="*/ 62389 h 66675"/>
                <a:gd name="connsiteX5" fmla="*/ 1654016 w 1676400"/>
                <a:gd name="connsiteY5" fmla="*/ 62389 h 66675"/>
                <a:gd name="connsiteX6" fmla="*/ 29051 w 1676400"/>
                <a:gd name="connsiteY6" fmla="*/ 62389 h 66675"/>
                <a:gd name="connsiteX7" fmla="*/ 21431 w 1676400"/>
                <a:gd name="connsiteY7" fmla="*/ 63341 h 66675"/>
                <a:gd name="connsiteX8" fmla="*/ 7144 w 1676400"/>
                <a:gd name="connsiteY8" fmla="*/ 55721 h 66675"/>
                <a:gd name="connsiteX9" fmla="*/ 7144 w 1676400"/>
                <a:gd name="connsiteY9" fmla="*/ 48101 h 66675"/>
                <a:gd name="connsiteX10" fmla="*/ 50006 w 1676400"/>
                <a:gd name="connsiteY10" fmla="*/ 7144 h 66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76400" h="66675">
                  <a:moveTo>
                    <a:pt x="50006" y="7144"/>
                  </a:moveTo>
                  <a:lnTo>
                    <a:pt x="1630204" y="7144"/>
                  </a:lnTo>
                  <a:cubicBezTo>
                    <a:pt x="1653064" y="7144"/>
                    <a:pt x="1672114" y="26194"/>
                    <a:pt x="1672114" y="49054"/>
                  </a:cubicBezTo>
                  <a:lnTo>
                    <a:pt x="1672114" y="57626"/>
                  </a:lnTo>
                  <a:cubicBezTo>
                    <a:pt x="1672114" y="57626"/>
                    <a:pt x="1674019" y="64294"/>
                    <a:pt x="1656874" y="62389"/>
                  </a:cubicBezTo>
                  <a:cubicBezTo>
                    <a:pt x="1655921" y="62389"/>
                    <a:pt x="1654969" y="62389"/>
                    <a:pt x="1654016" y="62389"/>
                  </a:cubicBezTo>
                  <a:lnTo>
                    <a:pt x="29051" y="62389"/>
                  </a:lnTo>
                  <a:cubicBezTo>
                    <a:pt x="26194" y="62389"/>
                    <a:pt x="24289" y="62389"/>
                    <a:pt x="21431" y="63341"/>
                  </a:cubicBezTo>
                  <a:cubicBezTo>
                    <a:pt x="16669" y="64294"/>
                    <a:pt x="8096" y="64294"/>
                    <a:pt x="7144" y="55721"/>
                  </a:cubicBezTo>
                  <a:lnTo>
                    <a:pt x="7144" y="48101"/>
                  </a:lnTo>
                  <a:cubicBezTo>
                    <a:pt x="8096" y="25241"/>
                    <a:pt x="26194" y="7144"/>
                    <a:pt x="50006" y="7144"/>
                  </a:cubicBezTo>
                  <a:close/>
                </a:path>
              </a:pathLst>
            </a:custGeom>
            <a:solidFill>
              <a:srgbClr val="CCCCC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3EA1C64C-A89D-4FB0-8460-F2B8C81639BB}"/>
                </a:ext>
              </a:extLst>
            </p:cNvPr>
            <p:cNvSpPr/>
            <p:nvPr/>
          </p:nvSpPr>
          <p:spPr>
            <a:xfrm>
              <a:off x="4438629" y="6215033"/>
              <a:ext cx="1618413" cy="184076"/>
            </a:xfrm>
            <a:custGeom>
              <a:avLst/>
              <a:gdLst>
                <a:gd name="connsiteX0" fmla="*/ 1478513 w 1618413"/>
                <a:gd name="connsiteY0" fmla="*/ 177499 h 184076"/>
                <a:gd name="connsiteX1" fmla="*/ 1485084 w 1618413"/>
                <a:gd name="connsiteY1" fmla="*/ 177499 h 184076"/>
                <a:gd name="connsiteX2" fmla="*/ 1502686 w 1618413"/>
                <a:gd name="connsiteY2" fmla="*/ 178122 h 184076"/>
                <a:gd name="connsiteX3" fmla="*/ 1499879 w 1618413"/>
                <a:gd name="connsiteY3" fmla="*/ 178526 h 184076"/>
                <a:gd name="connsiteX4" fmla="*/ 1478513 w 1618413"/>
                <a:gd name="connsiteY4" fmla="*/ 177499 h 184076"/>
                <a:gd name="connsiteX5" fmla="*/ 84799 w 1618413"/>
                <a:gd name="connsiteY5" fmla="*/ 170928 h 184076"/>
                <a:gd name="connsiteX6" fmla="*/ 117666 w 1618413"/>
                <a:gd name="connsiteY6" fmla="*/ 177499 h 184076"/>
                <a:gd name="connsiteX7" fmla="*/ 104518 w 1618413"/>
                <a:gd name="connsiteY7" fmla="*/ 177499 h 184076"/>
                <a:gd name="connsiteX8" fmla="*/ 84799 w 1618413"/>
                <a:gd name="connsiteY8" fmla="*/ 170928 h 184076"/>
                <a:gd name="connsiteX9" fmla="*/ 1603418 w 1618413"/>
                <a:gd name="connsiteY9" fmla="*/ 0 h 184076"/>
                <a:gd name="connsiteX10" fmla="*/ 1616567 w 1618413"/>
                <a:gd name="connsiteY10" fmla="*/ 0 h 184076"/>
                <a:gd name="connsiteX11" fmla="*/ 1511177 w 1618413"/>
                <a:gd name="connsiteY11" fmla="*/ 178423 h 184076"/>
                <a:gd name="connsiteX12" fmla="*/ 1502686 w 1618413"/>
                <a:gd name="connsiteY12" fmla="*/ 178122 h 184076"/>
                <a:gd name="connsiteX13" fmla="*/ 1521501 w 1618413"/>
                <a:gd name="connsiteY13" fmla="*/ 175419 h 184076"/>
                <a:gd name="connsiteX14" fmla="*/ 1603418 w 1618413"/>
                <a:gd name="connsiteY14" fmla="*/ 6571 h 184076"/>
                <a:gd name="connsiteX15" fmla="*/ 5911 w 1618413"/>
                <a:gd name="connsiteY15" fmla="*/ 0 h 184076"/>
                <a:gd name="connsiteX16" fmla="*/ 19060 w 1618413"/>
                <a:gd name="connsiteY16" fmla="*/ 6571 h 184076"/>
                <a:gd name="connsiteX17" fmla="*/ 91379 w 1618413"/>
                <a:gd name="connsiteY17" fmla="*/ 184076 h 184076"/>
                <a:gd name="connsiteX18" fmla="*/ 5911 w 1618413"/>
                <a:gd name="connsiteY18" fmla="*/ 0 h 184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18413" h="184076">
                  <a:moveTo>
                    <a:pt x="1478513" y="177499"/>
                  </a:moveTo>
                  <a:lnTo>
                    <a:pt x="1485084" y="177499"/>
                  </a:lnTo>
                  <a:lnTo>
                    <a:pt x="1502686" y="178122"/>
                  </a:lnTo>
                  <a:lnTo>
                    <a:pt x="1499879" y="178526"/>
                  </a:lnTo>
                  <a:cubicBezTo>
                    <a:pt x="1487142" y="179142"/>
                    <a:pt x="1478513" y="177499"/>
                    <a:pt x="1478513" y="177499"/>
                  </a:cubicBezTo>
                  <a:close/>
                  <a:moveTo>
                    <a:pt x="84799" y="170928"/>
                  </a:moveTo>
                  <a:cubicBezTo>
                    <a:pt x="97947" y="177499"/>
                    <a:pt x="104518" y="177499"/>
                    <a:pt x="117666" y="177499"/>
                  </a:cubicBezTo>
                  <a:lnTo>
                    <a:pt x="104518" y="177499"/>
                  </a:lnTo>
                  <a:cubicBezTo>
                    <a:pt x="97947" y="177499"/>
                    <a:pt x="91370" y="177499"/>
                    <a:pt x="84799" y="170928"/>
                  </a:cubicBezTo>
                  <a:close/>
                  <a:moveTo>
                    <a:pt x="1603418" y="0"/>
                  </a:moveTo>
                  <a:lnTo>
                    <a:pt x="1616567" y="0"/>
                  </a:lnTo>
                  <a:cubicBezTo>
                    <a:pt x="1631361" y="152847"/>
                    <a:pt x="1553705" y="176266"/>
                    <a:pt x="1511177" y="178423"/>
                  </a:cubicBezTo>
                  <a:lnTo>
                    <a:pt x="1502686" y="178122"/>
                  </a:lnTo>
                  <a:lnTo>
                    <a:pt x="1521501" y="175419"/>
                  </a:lnTo>
                  <a:cubicBezTo>
                    <a:pt x="1560791" y="165788"/>
                    <a:pt x="1611636" y="129836"/>
                    <a:pt x="1603418" y="6571"/>
                  </a:cubicBezTo>
                  <a:close/>
                  <a:moveTo>
                    <a:pt x="5911" y="0"/>
                  </a:moveTo>
                  <a:lnTo>
                    <a:pt x="19060" y="6571"/>
                  </a:lnTo>
                  <a:cubicBezTo>
                    <a:pt x="19060" y="6571"/>
                    <a:pt x="-20385" y="144631"/>
                    <a:pt x="91379" y="184076"/>
                  </a:cubicBezTo>
                  <a:cubicBezTo>
                    <a:pt x="-33534" y="151202"/>
                    <a:pt x="5911" y="0"/>
                    <a:pt x="5911" y="0"/>
                  </a:cubicBezTo>
                  <a:close/>
                </a:path>
              </a:pathLst>
            </a:custGeom>
            <a:solidFill>
              <a:srgbClr val="4D4D4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354E1D3-A683-4DE3-AC50-2F66D15F91B6}"/>
                </a:ext>
              </a:extLst>
            </p:cNvPr>
            <p:cNvGrpSpPr/>
            <p:nvPr/>
          </p:nvGrpSpPr>
          <p:grpSpPr>
            <a:xfrm>
              <a:off x="1606" y="6382978"/>
              <a:ext cx="413937" cy="115242"/>
              <a:chOff x="5955" y="6353672"/>
              <a:chExt cx="413937" cy="115242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B516F56-343A-4107-AE2C-4167DDE1A913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: Rounded Corners 13">
                <a:extLst>
                  <a:ext uri="{FF2B5EF4-FFF2-40B4-BE49-F238E27FC236}">
                    <a16:creationId xmlns:a16="http://schemas.microsoft.com/office/drawing/2014/main" id="{46851220-4A6E-4C3A-AA35-473C6446D956}"/>
                  </a:ext>
                </a:extLst>
              </p:cNvPr>
              <p:cNvSpPr/>
              <p:nvPr/>
            </p:nvSpPr>
            <p:spPr>
              <a:xfrm>
                <a:off x="99417" y="6382279"/>
                <a:ext cx="227012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84578CD-F61B-424F-A18B-939A1FBAEBCE}"/>
                </a:ext>
              </a:extLst>
            </p:cNvPr>
            <p:cNvGrpSpPr/>
            <p:nvPr/>
          </p:nvGrpSpPr>
          <p:grpSpPr>
            <a:xfrm>
              <a:off x="9855291" y="6381600"/>
              <a:ext cx="885989" cy="115242"/>
              <a:chOff x="5955" y="6353672"/>
              <a:chExt cx="413937" cy="115242"/>
            </a:xfrm>
          </p:grpSpPr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8817C4E7-34C1-42B2-9E11-EB92D06F373C}"/>
                  </a:ext>
                </a:extLst>
              </p:cNvPr>
              <p:cNvSpPr/>
              <p:nvPr/>
            </p:nvSpPr>
            <p:spPr>
              <a:xfrm>
                <a:off x="5955" y="6353672"/>
                <a:ext cx="413937" cy="115242"/>
              </a:xfrm>
              <a:prstGeom prst="roundRect">
                <a:avLst>
                  <a:gd name="adj" fmla="val 28154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CF1CFDC2-CE81-48A1-87CA-DF52BF7F0119}"/>
                  </a:ext>
                </a:extLst>
              </p:cNvPr>
              <p:cNvSpPr/>
              <p:nvPr/>
            </p:nvSpPr>
            <p:spPr>
              <a:xfrm>
                <a:off x="84761" y="6382279"/>
                <a:ext cx="256326" cy="55272"/>
              </a:xfrm>
              <a:prstGeom prst="roundRect">
                <a:avLst>
                  <a:gd name="adj" fmla="val 28154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8B1C035-B0EA-4544-A893-1E24A31C927F}"/>
                </a:ext>
              </a:extLst>
            </p:cNvPr>
            <p:cNvSpPr/>
            <p:nvPr/>
          </p:nvSpPr>
          <p:spPr>
            <a:xfrm>
              <a:off x="3892805" y="496953"/>
              <a:ext cx="5479036" cy="5431217"/>
            </a:xfrm>
            <a:custGeom>
              <a:avLst/>
              <a:gdLst>
                <a:gd name="connsiteX0" fmla="*/ 2567127 w 4009217"/>
                <a:gd name="connsiteY0" fmla="*/ 30683 h 4295590"/>
                <a:gd name="connsiteX1" fmla="*/ 3798529 w 4009217"/>
                <a:gd name="connsiteY1" fmla="*/ 30683 h 4295590"/>
                <a:gd name="connsiteX2" fmla="*/ 4007172 w 4009217"/>
                <a:gd name="connsiteY2" fmla="*/ 272054 h 4295590"/>
                <a:gd name="connsiteX3" fmla="*/ 3998990 w 4009217"/>
                <a:gd name="connsiteY3" fmla="*/ 4268999 h 4295590"/>
                <a:gd name="connsiteX4" fmla="*/ 30683 w 4009217"/>
                <a:gd name="connsiteY4" fmla="*/ 4268999 h 4295590"/>
                <a:gd name="connsiteX0" fmla="*/ 2536444 w 3976489"/>
                <a:gd name="connsiteY0" fmla="*/ 0 h 4238316"/>
                <a:gd name="connsiteX1" fmla="*/ 3976489 w 3976489"/>
                <a:gd name="connsiteY1" fmla="*/ 241371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536444 w 3976489"/>
                <a:gd name="connsiteY0" fmla="*/ 0 h 4238316"/>
                <a:gd name="connsiteX1" fmla="*/ 3976489 w 3976489"/>
                <a:gd name="connsiteY1" fmla="*/ 213683 h 4238316"/>
                <a:gd name="connsiteX2" fmla="*/ 3968307 w 3976489"/>
                <a:gd name="connsiteY2" fmla="*/ 4238316 h 4238316"/>
                <a:gd name="connsiteX3" fmla="*/ 0 w 3976489"/>
                <a:gd name="connsiteY3" fmla="*/ 4238316 h 4238316"/>
                <a:gd name="connsiteX0" fmla="*/ 2473335 w 3976489"/>
                <a:gd name="connsiteY0" fmla="*/ 0 h 4035268"/>
                <a:gd name="connsiteX1" fmla="*/ 3976489 w 3976489"/>
                <a:gd name="connsiteY1" fmla="*/ 10635 h 4035268"/>
                <a:gd name="connsiteX2" fmla="*/ 3968307 w 3976489"/>
                <a:gd name="connsiteY2" fmla="*/ 4035268 h 4035268"/>
                <a:gd name="connsiteX3" fmla="*/ 0 w 3976489"/>
                <a:gd name="connsiteY3" fmla="*/ 4035268 h 403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76489" h="4035268">
                  <a:moveTo>
                    <a:pt x="2473335" y="0"/>
                  </a:moveTo>
                  <a:lnTo>
                    <a:pt x="3976489" y="10635"/>
                  </a:lnTo>
                  <a:cubicBezTo>
                    <a:pt x="3973762" y="1342950"/>
                    <a:pt x="3971034" y="2702953"/>
                    <a:pt x="3968307" y="4035268"/>
                  </a:cubicBezTo>
                  <a:lnTo>
                    <a:pt x="0" y="4035268"/>
                  </a:lnTo>
                </a:path>
              </a:pathLst>
            </a:custGeom>
            <a:solidFill>
              <a:srgbClr val="999999">
                <a:alpha val="1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152447F5-9287-4BAC-9515-A4701803D4C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CC6AA931-5216-4116-8A38-3378D2B244AA}"/>
              </a:ext>
            </a:extLst>
          </p:cNvPr>
          <p:cNvSpPr>
            <a:spLocks noGrp="1"/>
          </p:cNvSpPr>
          <p:nvPr>
            <p:ph type="pic" idx="12" hasCustomPrompt="1"/>
          </p:nvPr>
        </p:nvSpPr>
        <p:spPr>
          <a:xfrm>
            <a:off x="4093743" y="1944995"/>
            <a:ext cx="4040802" cy="240071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600">
                <a:latin typeface="Arial" pitchFamily="34" charset="0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fa-IR" altLang="ko-KR" dirty="0"/>
              <a:t>تصویر شما در اینجا</a:t>
            </a:r>
            <a:r>
              <a:rPr lang="en-US" altLang="ko-KR" dirty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88379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5743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그림 개체 틀 2">
            <a:extLst>
              <a:ext uri="{FF2B5EF4-FFF2-40B4-BE49-F238E27FC236}">
                <a16:creationId xmlns:a16="http://schemas.microsoft.com/office/drawing/2014/main" id="{1563307B-4B6F-4D4D-AB66-99288A7B7613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334000" y="0"/>
            <a:ext cx="6858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/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</a:t>
            </a:r>
            <a:r>
              <a:rPr lang="fa-IR" altLang="ko-KR" dirty="0"/>
              <a:t>تصویر شما در اینجا</a:t>
            </a:r>
            <a:r>
              <a:rPr lang="en-US" altLang="ko-KR" dirty="0"/>
              <a:t>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7845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48309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3EF14F63-4540-4A54-8A43-17A5BDDD5802}"/>
              </a:ext>
            </a:extLst>
          </p:cNvPr>
          <p:cNvGrpSpPr/>
          <p:nvPr userDrawn="1"/>
        </p:nvGrpSpPr>
        <p:grpSpPr>
          <a:xfrm>
            <a:off x="729449" y="1780758"/>
            <a:ext cx="2449180" cy="4305530"/>
            <a:chOff x="445712" y="1449040"/>
            <a:chExt cx="2113018" cy="3924176"/>
          </a:xfrm>
        </p:grpSpPr>
        <p:sp>
          <p:nvSpPr>
            <p:cNvPr id="3" name="Rounded Rectangle 4">
              <a:extLst>
                <a:ext uri="{FF2B5EF4-FFF2-40B4-BE49-F238E27FC236}">
                  <a16:creationId xmlns:a16="http://schemas.microsoft.com/office/drawing/2014/main" id="{8956863A-5119-4A54-AE30-EB43EAE86371}"/>
                </a:ext>
              </a:extLst>
            </p:cNvPr>
            <p:cNvSpPr/>
            <p:nvPr userDrawn="1"/>
          </p:nvSpPr>
          <p:spPr>
            <a:xfrm>
              <a:off x="445712" y="1449040"/>
              <a:ext cx="2113018" cy="3924176"/>
            </a:xfrm>
            <a:prstGeom prst="roundRect">
              <a:avLst>
                <a:gd name="adj" fmla="val 13580"/>
              </a:avLst>
            </a:prstGeom>
            <a:solidFill>
              <a:srgbClr val="262626"/>
            </a:solidFill>
            <a:ln w="88900">
              <a:noFill/>
            </a:ln>
            <a:effectLst/>
            <a:scene3d>
              <a:camera prst="perspectiveFront"/>
              <a:lightRig rig="threePt" dir="t"/>
            </a:scene3d>
            <a:sp3d prstMaterial="plastic">
              <a:bevelT w="127000" h="50800"/>
              <a:bevelB w="127000" h="254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 dirty="0"/>
            </a:p>
          </p:txBody>
        </p:sp>
        <p:sp>
          <p:nvSpPr>
            <p:cNvPr id="4" name="Rectangle 5">
              <a:extLst>
                <a:ext uri="{FF2B5EF4-FFF2-40B4-BE49-F238E27FC236}">
                  <a16:creationId xmlns:a16="http://schemas.microsoft.com/office/drawing/2014/main" id="{E9866646-545E-4A7A-B164-CA0DDA14E209}"/>
                </a:ext>
              </a:extLst>
            </p:cNvPr>
            <p:cNvSpPr/>
            <p:nvPr userDrawn="1"/>
          </p:nvSpPr>
          <p:spPr>
            <a:xfrm>
              <a:off x="1379920" y="1650572"/>
              <a:ext cx="216024" cy="34350"/>
            </a:xfrm>
            <a:prstGeom prst="rect">
              <a:avLst/>
            </a:prstGeom>
            <a:solidFill>
              <a:srgbClr val="B0B0B0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800"/>
            </a:p>
          </p:txBody>
        </p:sp>
        <p:grpSp>
          <p:nvGrpSpPr>
            <p:cNvPr id="5" name="Group 6">
              <a:extLst>
                <a:ext uri="{FF2B5EF4-FFF2-40B4-BE49-F238E27FC236}">
                  <a16:creationId xmlns:a16="http://schemas.microsoft.com/office/drawing/2014/main" id="{B7A40FC1-9AB2-4230-8615-B92255E22ACC}"/>
                </a:ext>
              </a:extLst>
            </p:cNvPr>
            <p:cNvGrpSpPr/>
            <p:nvPr userDrawn="1"/>
          </p:nvGrpSpPr>
          <p:grpSpPr>
            <a:xfrm>
              <a:off x="1407705" y="5045834"/>
              <a:ext cx="211967" cy="211967"/>
              <a:chOff x="1549420" y="5712364"/>
              <a:chExt cx="312583" cy="312583"/>
            </a:xfrm>
          </p:grpSpPr>
          <p:sp>
            <p:nvSpPr>
              <p:cNvPr id="6" name="Oval 7">
                <a:extLst>
                  <a:ext uri="{FF2B5EF4-FFF2-40B4-BE49-F238E27FC236}">
                    <a16:creationId xmlns:a16="http://schemas.microsoft.com/office/drawing/2014/main" id="{2F6C7864-D4CD-4D84-891A-19B062E2DD95}"/>
                  </a:ext>
                </a:extLst>
              </p:cNvPr>
              <p:cNvSpPr/>
              <p:nvPr userDrawn="1"/>
            </p:nvSpPr>
            <p:spPr>
              <a:xfrm>
                <a:off x="1549420" y="5712364"/>
                <a:ext cx="312583" cy="312583"/>
              </a:xfrm>
              <a:prstGeom prst="ellipse">
                <a:avLst/>
              </a:prstGeom>
              <a:gradFill flip="none" rotWithShape="1">
                <a:gsLst>
                  <a:gs pos="0">
                    <a:schemeClr val="tx1">
                      <a:lumMod val="94000"/>
                      <a:lumOff val="6000"/>
                    </a:schemeClr>
                  </a:gs>
                  <a:gs pos="56000">
                    <a:schemeClr val="tx1">
                      <a:lumMod val="65000"/>
                      <a:lumOff val="35000"/>
                    </a:schemeClr>
                  </a:gs>
                  <a:gs pos="91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0800000" scaled="1"/>
                <a:tileRect/>
              </a:gradFill>
              <a:ln w="0">
                <a:solidFill>
                  <a:srgbClr val="262626"/>
                </a:solidFill>
              </a:ln>
              <a:scene3d>
                <a:camera prst="perspectiveFront"/>
                <a:lightRig rig="threePt" dir="t"/>
              </a:scene3d>
              <a:sp3d>
                <a:bevelT w="63500" h="12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  <p:sp>
            <p:nvSpPr>
              <p:cNvPr id="7" name="Rounded Rectangle 8">
                <a:extLst>
                  <a:ext uri="{FF2B5EF4-FFF2-40B4-BE49-F238E27FC236}">
                    <a16:creationId xmlns:a16="http://schemas.microsoft.com/office/drawing/2014/main" id="{A6ABB7B1-4E63-4736-AA22-EF0D5FCF82E4}"/>
                  </a:ext>
                </a:extLst>
              </p:cNvPr>
              <p:cNvSpPr/>
              <p:nvPr userDrawn="1"/>
            </p:nvSpPr>
            <p:spPr>
              <a:xfrm>
                <a:off x="1634225" y="5796647"/>
                <a:ext cx="142969" cy="144016"/>
              </a:xfrm>
              <a:prstGeom prst="roundRect">
                <a:avLst/>
              </a:prstGeom>
              <a:solidFill>
                <a:srgbClr val="737373"/>
              </a:solidFill>
              <a:ln w="6350">
                <a:solidFill>
                  <a:srgbClr val="B0B0B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/>
              </a:p>
            </p:txBody>
          </p:sp>
        </p:grpSp>
      </p:grp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325142C-3073-4A7E-A28F-F7DE92744665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873465" y="2174930"/>
            <a:ext cx="2152765" cy="33487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fa-IR" altLang="ko-KR" dirty="0"/>
              <a:t>تصویر شما در اینجا</a:t>
            </a:r>
            <a:endParaRPr lang="ko-KR" alt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ADEC2D3C-461D-499D-99CF-7F4C175BDEB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216366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">
            <a:extLst>
              <a:ext uri="{FF2B5EF4-FFF2-40B4-BE49-F238E27FC236}">
                <a16:creationId xmlns:a16="http://schemas.microsoft.com/office/drawing/2014/main" id="{5742EE5F-60CF-4996-9DC4-C27ECCFF0627}"/>
              </a:ext>
            </a:extLst>
          </p:cNvPr>
          <p:cNvSpPr/>
          <p:nvPr userDrawn="1"/>
        </p:nvSpPr>
        <p:spPr>
          <a:xfrm flipH="1">
            <a:off x="3831771" y="0"/>
            <a:ext cx="8360408" cy="6868886"/>
          </a:xfrm>
          <a:custGeom>
            <a:avLst/>
            <a:gdLst>
              <a:gd name="connsiteX0" fmla="*/ 0 w 2718024"/>
              <a:gd name="connsiteY0" fmla="*/ 0 h 6858000"/>
              <a:gd name="connsiteX1" fmla="*/ 2718024 w 2718024"/>
              <a:gd name="connsiteY1" fmla="*/ 0 h 6858000"/>
              <a:gd name="connsiteX2" fmla="*/ 2718024 w 2718024"/>
              <a:gd name="connsiteY2" fmla="*/ 6858000 h 6858000"/>
              <a:gd name="connsiteX3" fmla="*/ 0 w 2718024"/>
              <a:gd name="connsiteY3" fmla="*/ 6858000 h 6858000"/>
              <a:gd name="connsiteX4" fmla="*/ 0 w 2718024"/>
              <a:gd name="connsiteY4" fmla="*/ 0 h 6858000"/>
              <a:gd name="connsiteX0" fmla="*/ 0 w 2718024"/>
              <a:gd name="connsiteY0" fmla="*/ 6858000 h 6858000"/>
              <a:gd name="connsiteX1" fmla="*/ 2718024 w 2718024"/>
              <a:gd name="connsiteY1" fmla="*/ 0 h 6858000"/>
              <a:gd name="connsiteX2" fmla="*/ 2718024 w 2718024"/>
              <a:gd name="connsiteY2" fmla="*/ 6858000 h 6858000"/>
              <a:gd name="connsiteX3" fmla="*/ 0 w 2718024"/>
              <a:gd name="connsiteY3" fmla="*/ 6858000 h 6858000"/>
              <a:gd name="connsiteX0" fmla="*/ 0 w 9162367"/>
              <a:gd name="connsiteY0" fmla="*/ 6868886 h 6868886"/>
              <a:gd name="connsiteX1" fmla="*/ 9162367 w 9162367"/>
              <a:gd name="connsiteY1" fmla="*/ 0 h 6868886"/>
              <a:gd name="connsiteX2" fmla="*/ 9162367 w 9162367"/>
              <a:gd name="connsiteY2" fmla="*/ 6858000 h 6868886"/>
              <a:gd name="connsiteX3" fmla="*/ 0 w 9162367"/>
              <a:gd name="connsiteY3" fmla="*/ 6868886 h 686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62367" h="6868886">
                <a:moveTo>
                  <a:pt x="0" y="6868886"/>
                </a:moveTo>
                <a:lnTo>
                  <a:pt x="9162367" y="0"/>
                </a:lnTo>
                <a:lnTo>
                  <a:pt x="9162367" y="6858000"/>
                </a:lnTo>
                <a:lnTo>
                  <a:pt x="0" y="686888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D072C73F-4BE8-4869-9545-239417D1D13E}"/>
              </a:ext>
            </a:extLst>
          </p:cNvPr>
          <p:cNvSpPr/>
          <p:nvPr userDrawn="1"/>
        </p:nvSpPr>
        <p:spPr>
          <a:xfrm>
            <a:off x="0" y="0"/>
            <a:ext cx="3831771" cy="68688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ko-KR" altLang="en-US" sz="1800"/>
          </a:p>
        </p:txBody>
      </p:sp>
      <p:sp>
        <p:nvSpPr>
          <p:cNvPr id="14" name="Picture Placeholder 14"/>
          <p:cNvSpPr>
            <a:spLocks noGrp="1"/>
          </p:cNvSpPr>
          <p:nvPr>
            <p:ph type="pic" sz="quarter" idx="13" hasCustomPrompt="1"/>
          </p:nvPr>
        </p:nvSpPr>
        <p:spPr>
          <a:xfrm>
            <a:off x="8225598" y="3617830"/>
            <a:ext cx="3240000" cy="23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 hasCustomPrompt="1"/>
          </p:nvPr>
        </p:nvSpPr>
        <p:spPr>
          <a:xfrm>
            <a:off x="4481182" y="3617830"/>
            <a:ext cx="3240000" cy="23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0" hasCustomPrompt="1"/>
          </p:nvPr>
        </p:nvSpPr>
        <p:spPr>
          <a:xfrm>
            <a:off x="4481555" y="548680"/>
            <a:ext cx="3240000" cy="23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 hasCustomPrompt="1"/>
          </p:nvPr>
        </p:nvSpPr>
        <p:spPr>
          <a:xfrm>
            <a:off x="8225598" y="548680"/>
            <a:ext cx="3240000" cy="237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5182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06671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9604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2482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&amp; Shapes Layout</a:t>
            </a:r>
          </a:p>
        </p:txBody>
      </p:sp>
    </p:spTree>
    <p:extLst>
      <p:ext uri="{BB962C8B-B14F-4D97-AF65-F5344CB8AC3E}">
        <p14:creationId xmlns:p14="http://schemas.microsoft.com/office/powerpoint/2010/main" val="2446392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10" y="1131591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7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4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3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4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3136765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955700" y="681200"/>
            <a:ext cx="10280800" cy="6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874053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14218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68236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72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18993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23DE32A5-6181-4C51-AD5C-3F1A448478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44969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8394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genda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320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am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EF70765A-4598-4D75-8EBE-B820808F655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339509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Our Team LAYOUT</a:t>
            </a:r>
          </a:p>
        </p:txBody>
      </p:sp>
      <p:sp>
        <p:nvSpPr>
          <p:cNvPr id="4" name="그림 개체 틀 2">
            <a:extLst>
              <a:ext uri="{FF2B5EF4-FFF2-40B4-BE49-F238E27FC236}">
                <a16:creationId xmlns:a16="http://schemas.microsoft.com/office/drawing/2014/main" id="{93343476-002D-4A3B-A29E-9725A0398C1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01992" y="1724296"/>
            <a:ext cx="3356202" cy="443266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gradFill>
              <a:gsLst>
                <a:gs pos="0">
                  <a:schemeClr val="bg1">
                    <a:alpha val="59000"/>
                  </a:schemeClr>
                </a:gs>
                <a:gs pos="100000">
                  <a:schemeClr val="bg1">
                    <a:alpha val="17000"/>
                  </a:schemeClr>
                </a:gs>
              </a:gsLst>
              <a:lin ang="78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</a:t>
            </a:r>
            <a:r>
              <a:rPr lang="fa-IR" altLang="ko-KR" dirty="0"/>
              <a:t>تصویر شما در اینجا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6866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DBB639B-5E7D-4134-8E11-18554BE1EBAE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3" y="2"/>
            <a:ext cx="12191996" cy="6857999"/>
          </a:xfrm>
          <a:custGeom>
            <a:avLst/>
            <a:gdLst>
              <a:gd name="connsiteX0" fmla="*/ 12191996 w 12191996"/>
              <a:gd name="connsiteY0" fmla="*/ 0 h 6857999"/>
              <a:gd name="connsiteX1" fmla="*/ 12191996 w 12191996"/>
              <a:gd name="connsiteY1" fmla="*/ 3562458 h 6857999"/>
              <a:gd name="connsiteX2" fmla="*/ 5 w 12191996"/>
              <a:gd name="connsiteY2" fmla="*/ 6857999 h 6857999"/>
              <a:gd name="connsiteX3" fmla="*/ 0 w 12191996"/>
              <a:gd name="connsiteY3" fmla="*/ 6857999 h 6857999"/>
              <a:gd name="connsiteX4" fmla="*/ 0 w 12191996"/>
              <a:gd name="connsiteY4" fmla="*/ 3295543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6" h="6857999">
                <a:moveTo>
                  <a:pt x="12191996" y="0"/>
                </a:moveTo>
                <a:lnTo>
                  <a:pt x="12191996" y="3562458"/>
                </a:lnTo>
                <a:lnTo>
                  <a:pt x="5" y="6857999"/>
                </a:lnTo>
                <a:lnTo>
                  <a:pt x="0" y="6857999"/>
                </a:lnTo>
                <a:lnTo>
                  <a:pt x="0" y="329554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23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1" indent="0">
              <a:buNone/>
              <a:defRPr sz="2000"/>
            </a:lvl5pPr>
            <a:lvl6pPr marL="2286114" indent="0">
              <a:buNone/>
              <a:defRPr sz="2000"/>
            </a:lvl6pPr>
            <a:lvl7pPr marL="2743337" indent="0">
              <a:buNone/>
              <a:defRPr sz="2000"/>
            </a:lvl7pPr>
            <a:lvl8pPr marL="3200560" indent="0">
              <a:buNone/>
              <a:defRPr sz="2000"/>
            </a:lvl8pPr>
            <a:lvl9pPr marL="3657783" indent="0">
              <a:buNone/>
              <a:defRPr sz="2000"/>
            </a:lvl9pPr>
          </a:lstStyle>
          <a:p>
            <a:r>
              <a:rPr lang="fa-IR" altLang="ko-KR" dirty="0"/>
              <a:t>تصویر شما در اینجا</a:t>
            </a:r>
            <a:r>
              <a:rPr lang="en-US" altLang="ko-KR" dirty="0"/>
              <a:t> And Send To Back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1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4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21" Type="http://schemas.openxmlformats.org/officeDocument/2006/relationships/slideLayout" Target="../slideLayouts/slideLayout23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24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23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1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Relationship Id="rId22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99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311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75" r:id="rId4"/>
    <p:sldLayoutId id="2147483676" r:id="rId5"/>
    <p:sldLayoutId id="2147483691" r:id="rId6"/>
    <p:sldLayoutId id="2147483678" r:id="rId7"/>
    <p:sldLayoutId id="2147483692" r:id="rId8"/>
    <p:sldLayoutId id="2147483680" r:id="rId9"/>
    <p:sldLayoutId id="2147483693" r:id="rId10"/>
    <p:sldLayoutId id="2147483682" r:id="rId11"/>
    <p:sldLayoutId id="2147483683" r:id="rId12"/>
    <p:sldLayoutId id="2147483684" r:id="rId13"/>
    <p:sldLayoutId id="2147483694" r:id="rId14"/>
    <p:sldLayoutId id="2147483687" r:id="rId15"/>
    <p:sldLayoutId id="2147483686" r:id="rId16"/>
    <p:sldLayoutId id="2147483690" r:id="rId17"/>
    <p:sldLayoutId id="2147483688" r:id="rId18"/>
    <p:sldLayoutId id="2147483671" r:id="rId19"/>
    <p:sldLayoutId id="2147483672" r:id="rId20"/>
    <p:sldLayoutId id="2147483695" r:id="rId21"/>
    <p:sldLayoutId id="2147483696" r:id="rId22"/>
    <p:sldLayoutId id="2147483697" r:id="rId2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8408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3.sv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0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A7727215-1EDA-464E-B4E4-37E7C2C8C611}"/>
              </a:ext>
            </a:extLst>
          </p:cNvPr>
          <p:cNvSpPr/>
          <p:nvPr/>
        </p:nvSpPr>
        <p:spPr>
          <a:xfrm>
            <a:off x="7104186" y="1178169"/>
            <a:ext cx="5087814" cy="2549769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B75212-14C2-45F5-8445-66E27F80DAAE}"/>
              </a:ext>
            </a:extLst>
          </p:cNvPr>
          <p:cNvSpPr txBox="1"/>
          <p:nvPr/>
        </p:nvSpPr>
        <p:spPr>
          <a:xfrm>
            <a:off x="7573827" y="1110991"/>
            <a:ext cx="4072330" cy="212365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en-US" sz="4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endParaRPr lang="fa-IR" sz="4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  <a:p>
            <a:pPr algn="ctr" rtl="1"/>
            <a:r>
              <a:rPr lang="fa-IR" sz="4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تم: بحران نفت</a:t>
            </a:r>
          </a:p>
          <a:p>
            <a:pPr algn="l" rtl="1"/>
            <a:r>
              <a:rPr lang="en-US" sz="4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 </a:t>
            </a:r>
            <a:endParaRPr lang="ko-KR" altLang="en-US" sz="4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F433DA1-525F-4DC5-BB93-41F927AA0688}"/>
              </a:ext>
            </a:extLst>
          </p:cNvPr>
          <p:cNvSpPr txBox="1"/>
          <p:nvPr/>
        </p:nvSpPr>
        <p:spPr>
          <a:xfrm>
            <a:off x="7573826" y="3276145"/>
            <a:ext cx="4072331" cy="3539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l" rtl="1"/>
            <a:r>
              <a:rPr lang="fa-IR" altLang="ko-KR" sz="1700" dirty="0">
                <a:solidFill>
                  <a:schemeClr val="bg1"/>
                </a:solidFill>
                <a:cs typeface="B Nazanin" pitchFamily="2" charset="-78"/>
              </a:rPr>
              <a:t>زیرنویس ارائه خود را وارد کنید</a:t>
            </a:r>
            <a:endParaRPr lang="ko-KR" altLang="en-US" sz="1700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8775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>
            <a:extLst>
              <a:ext uri="{FF2B5EF4-FFF2-40B4-BE49-F238E27FC236}">
                <a16:creationId xmlns:a16="http://schemas.microsoft.com/office/drawing/2014/main" id="{0166997C-B57E-4129-B8FB-2034EF07D52A}"/>
              </a:ext>
            </a:extLst>
          </p:cNvPr>
          <p:cNvGrpSpPr/>
          <p:nvPr/>
        </p:nvGrpSpPr>
        <p:grpSpPr>
          <a:xfrm>
            <a:off x="1314344" y="1018595"/>
            <a:ext cx="5837108" cy="5590413"/>
            <a:chOff x="1361090" y="1409834"/>
            <a:chExt cx="5417396" cy="5188439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6ADBADB-6AA1-426E-AF5E-149EF9432B24}"/>
                </a:ext>
              </a:extLst>
            </p:cNvPr>
            <p:cNvGrpSpPr/>
            <p:nvPr/>
          </p:nvGrpSpPr>
          <p:grpSpPr>
            <a:xfrm>
              <a:off x="1925591" y="1409834"/>
              <a:ext cx="4852895" cy="5188439"/>
              <a:chOff x="1872960" y="2370676"/>
              <a:chExt cx="3846926" cy="4112913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2C0D0BF-5319-4678-B226-0F98994902FD}"/>
                  </a:ext>
                </a:extLst>
              </p:cNvPr>
              <p:cNvSpPr/>
              <p:nvPr/>
            </p:nvSpPr>
            <p:spPr>
              <a:xfrm rot="379497">
                <a:off x="3717267" y="2370676"/>
                <a:ext cx="407504" cy="387860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grpSp>
            <p:nvGrpSpPr>
              <p:cNvPr id="23" name="Graphic 21">
                <a:extLst>
                  <a:ext uri="{FF2B5EF4-FFF2-40B4-BE49-F238E27FC236}">
                    <a16:creationId xmlns:a16="http://schemas.microsoft.com/office/drawing/2014/main" id="{46763315-2020-4D0F-B957-97B3971D60C1}"/>
                  </a:ext>
                </a:extLst>
              </p:cNvPr>
              <p:cNvGrpSpPr/>
              <p:nvPr/>
            </p:nvGrpSpPr>
            <p:grpSpPr>
              <a:xfrm rot="20913020">
                <a:off x="4357242" y="2775889"/>
                <a:ext cx="1362644" cy="3542171"/>
                <a:chOff x="6345806" y="24392"/>
                <a:chExt cx="2637543" cy="6856255"/>
              </a:xfrm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7B008183-713F-4980-BEF4-FD8FADB7482C}"/>
                    </a:ext>
                  </a:extLst>
                </p:cNvPr>
                <p:cNvSpPr/>
                <p:nvPr/>
              </p:nvSpPr>
              <p:spPr>
                <a:xfrm>
                  <a:off x="8124452" y="6260946"/>
                  <a:ext cx="858897" cy="619701"/>
                </a:xfrm>
                <a:custGeom>
                  <a:avLst/>
                  <a:gdLst>
                    <a:gd name="connsiteX0" fmla="*/ 735832 w 858897"/>
                    <a:gd name="connsiteY0" fmla="*/ 12738 h 619701"/>
                    <a:gd name="connsiteX1" fmla="*/ 713445 w 858897"/>
                    <a:gd name="connsiteY1" fmla="*/ 52 h 619701"/>
                    <a:gd name="connsiteX2" fmla="*/ 391066 w 858897"/>
                    <a:gd name="connsiteY2" fmla="*/ 17215 h 619701"/>
                    <a:gd name="connsiteX3" fmla="*/ 298532 w 858897"/>
                    <a:gd name="connsiteY3" fmla="*/ 287357 h 619701"/>
                    <a:gd name="connsiteX4" fmla="*/ 168685 w 858897"/>
                    <a:gd name="connsiteY4" fmla="*/ 408248 h 619701"/>
                    <a:gd name="connsiteX5" fmla="*/ 97792 w 858897"/>
                    <a:gd name="connsiteY5" fmla="*/ 424666 h 619701"/>
                    <a:gd name="connsiteX6" fmla="*/ 3765 w 858897"/>
                    <a:gd name="connsiteY6" fmla="*/ 561229 h 619701"/>
                    <a:gd name="connsiteX7" fmla="*/ 79136 w 858897"/>
                    <a:gd name="connsiteY7" fmla="*/ 616451 h 619701"/>
                    <a:gd name="connsiteX8" fmla="*/ 240325 w 858897"/>
                    <a:gd name="connsiteY8" fmla="*/ 604511 h 619701"/>
                    <a:gd name="connsiteX9" fmla="*/ 516436 w 858897"/>
                    <a:gd name="connsiteY9" fmla="*/ 525409 h 619701"/>
                    <a:gd name="connsiteX10" fmla="*/ 613448 w 858897"/>
                    <a:gd name="connsiteY10" fmla="*/ 479888 h 619701"/>
                    <a:gd name="connsiteX11" fmla="*/ 825382 w 858897"/>
                    <a:gd name="connsiteY11" fmla="*/ 415711 h 619701"/>
                    <a:gd name="connsiteX12" fmla="*/ 853739 w 858897"/>
                    <a:gd name="connsiteY12" fmla="*/ 373175 h 619701"/>
                    <a:gd name="connsiteX13" fmla="*/ 757473 w 858897"/>
                    <a:gd name="connsiteY13" fmla="*/ 70945 h 619701"/>
                    <a:gd name="connsiteX14" fmla="*/ 735832 w 858897"/>
                    <a:gd name="connsiteY14" fmla="*/ 12738 h 619701"/>
                    <a:gd name="connsiteX15" fmla="*/ 735832 w 858897"/>
                    <a:gd name="connsiteY15" fmla="*/ 12738 h 619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58897" h="619701">
                      <a:moveTo>
                        <a:pt x="735832" y="12738"/>
                      </a:moveTo>
                      <a:cubicBezTo>
                        <a:pt x="729862" y="6768"/>
                        <a:pt x="725385" y="-695"/>
                        <a:pt x="713445" y="52"/>
                      </a:cubicBezTo>
                      <a:cubicBezTo>
                        <a:pt x="612702" y="3783"/>
                        <a:pt x="491810" y="9007"/>
                        <a:pt x="391066" y="17215"/>
                      </a:cubicBezTo>
                      <a:cubicBezTo>
                        <a:pt x="366440" y="109004"/>
                        <a:pt x="341068" y="200792"/>
                        <a:pt x="298532" y="287357"/>
                      </a:cubicBezTo>
                      <a:cubicBezTo>
                        <a:pt x="272413" y="340340"/>
                        <a:pt x="236594" y="388100"/>
                        <a:pt x="168685" y="408248"/>
                      </a:cubicBezTo>
                      <a:cubicBezTo>
                        <a:pt x="144805" y="414964"/>
                        <a:pt x="120925" y="418696"/>
                        <a:pt x="97792" y="424666"/>
                      </a:cubicBezTo>
                      <a:cubicBezTo>
                        <a:pt x="29883" y="440337"/>
                        <a:pt x="-13399" y="503768"/>
                        <a:pt x="3765" y="561229"/>
                      </a:cubicBezTo>
                      <a:cubicBezTo>
                        <a:pt x="13466" y="595556"/>
                        <a:pt x="41823" y="611227"/>
                        <a:pt x="79136" y="616451"/>
                      </a:cubicBezTo>
                      <a:cubicBezTo>
                        <a:pt x="132865" y="623913"/>
                        <a:pt x="187341" y="617943"/>
                        <a:pt x="240325" y="604511"/>
                      </a:cubicBezTo>
                      <a:cubicBezTo>
                        <a:pt x="332859" y="580631"/>
                        <a:pt x="424648" y="553020"/>
                        <a:pt x="516436" y="525409"/>
                      </a:cubicBezTo>
                      <a:cubicBezTo>
                        <a:pt x="551509" y="514962"/>
                        <a:pt x="582105" y="496305"/>
                        <a:pt x="613448" y="479888"/>
                      </a:cubicBezTo>
                      <a:cubicBezTo>
                        <a:pt x="679864" y="446307"/>
                        <a:pt x="752996" y="431382"/>
                        <a:pt x="825382" y="415711"/>
                      </a:cubicBezTo>
                      <a:cubicBezTo>
                        <a:pt x="858963" y="408248"/>
                        <a:pt x="864933" y="400040"/>
                        <a:pt x="853739" y="373175"/>
                      </a:cubicBezTo>
                      <a:cubicBezTo>
                        <a:pt x="814934" y="273178"/>
                        <a:pt x="795532" y="170196"/>
                        <a:pt x="757473" y="70945"/>
                      </a:cubicBezTo>
                      <a:cubicBezTo>
                        <a:pt x="749265" y="51543"/>
                        <a:pt x="743295" y="32140"/>
                        <a:pt x="735832" y="12738"/>
                      </a:cubicBezTo>
                      <a:lnTo>
                        <a:pt x="735832" y="12738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74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4AB5F23C-50CD-4877-9831-F907A49B00E0}"/>
                    </a:ext>
                  </a:extLst>
                </p:cNvPr>
                <p:cNvSpPr/>
                <p:nvPr/>
              </p:nvSpPr>
              <p:spPr>
                <a:xfrm>
                  <a:off x="7057861" y="5939844"/>
                  <a:ext cx="708420" cy="735092"/>
                </a:xfrm>
                <a:custGeom>
                  <a:avLst/>
                  <a:gdLst>
                    <a:gd name="connsiteX0" fmla="*/ 251724 w 708420"/>
                    <a:gd name="connsiteY0" fmla="*/ 54744 h 735092"/>
                    <a:gd name="connsiteX1" fmla="*/ 275604 w 708420"/>
                    <a:gd name="connsiteY1" fmla="*/ 49520 h 735092"/>
                    <a:gd name="connsiteX2" fmla="*/ 406197 w 708420"/>
                    <a:gd name="connsiteY2" fmla="*/ 30118 h 735092"/>
                    <a:gd name="connsiteX3" fmla="*/ 524104 w 708420"/>
                    <a:gd name="connsiteY3" fmla="*/ 268 h 735092"/>
                    <a:gd name="connsiteX4" fmla="*/ 542014 w 708420"/>
                    <a:gd name="connsiteY4" fmla="*/ 68923 h 735092"/>
                    <a:gd name="connsiteX5" fmla="*/ 673353 w 708420"/>
                    <a:gd name="connsiteY5" fmla="*/ 345780 h 735092"/>
                    <a:gd name="connsiteX6" fmla="*/ 706188 w 708420"/>
                    <a:gd name="connsiteY6" fmla="*/ 425628 h 735092"/>
                    <a:gd name="connsiteX7" fmla="*/ 671861 w 708420"/>
                    <a:gd name="connsiteY7" fmla="*/ 488313 h 735092"/>
                    <a:gd name="connsiteX8" fmla="*/ 576341 w 708420"/>
                    <a:gd name="connsiteY8" fmla="*/ 520402 h 735092"/>
                    <a:gd name="connsiteX9" fmla="*/ 524850 w 708420"/>
                    <a:gd name="connsiteY9" fmla="*/ 576370 h 735092"/>
                    <a:gd name="connsiteX10" fmla="*/ 491269 w 708420"/>
                    <a:gd name="connsiteY10" fmla="*/ 612190 h 735092"/>
                    <a:gd name="connsiteX11" fmla="*/ 152473 w 708420"/>
                    <a:gd name="connsiteY11" fmla="*/ 732335 h 735092"/>
                    <a:gd name="connsiteX12" fmla="*/ 16657 w 708420"/>
                    <a:gd name="connsiteY12" fmla="*/ 667412 h 735092"/>
                    <a:gd name="connsiteX13" fmla="*/ 36805 w 708420"/>
                    <a:gd name="connsiteY13" fmla="*/ 518909 h 735092"/>
                    <a:gd name="connsiteX14" fmla="*/ 180831 w 708420"/>
                    <a:gd name="connsiteY14" fmla="*/ 307722 h 735092"/>
                    <a:gd name="connsiteX15" fmla="*/ 251724 w 708420"/>
                    <a:gd name="connsiteY15" fmla="*/ 54744 h 735092"/>
                    <a:gd name="connsiteX16" fmla="*/ 251724 w 708420"/>
                    <a:gd name="connsiteY16" fmla="*/ 54744 h 735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08420" h="735092">
                      <a:moveTo>
                        <a:pt x="251724" y="54744"/>
                      </a:moveTo>
                      <a:cubicBezTo>
                        <a:pt x="258440" y="45789"/>
                        <a:pt x="268142" y="49520"/>
                        <a:pt x="275604" y="49520"/>
                      </a:cubicBezTo>
                      <a:cubicBezTo>
                        <a:pt x="319633" y="47282"/>
                        <a:pt x="363661" y="42058"/>
                        <a:pt x="406197" y="30118"/>
                      </a:cubicBezTo>
                      <a:cubicBezTo>
                        <a:pt x="437540" y="21163"/>
                        <a:pt x="492015" y="8477"/>
                        <a:pt x="524104" y="268"/>
                      </a:cubicBezTo>
                      <a:cubicBezTo>
                        <a:pt x="536790" y="-3463"/>
                        <a:pt x="535298" y="32357"/>
                        <a:pt x="542014" y="68923"/>
                      </a:cubicBezTo>
                      <a:cubicBezTo>
                        <a:pt x="574102" y="166681"/>
                        <a:pt x="627832" y="253992"/>
                        <a:pt x="673353" y="345780"/>
                      </a:cubicBezTo>
                      <a:cubicBezTo>
                        <a:pt x="686039" y="371153"/>
                        <a:pt x="698726" y="397271"/>
                        <a:pt x="706188" y="425628"/>
                      </a:cubicBezTo>
                      <a:cubicBezTo>
                        <a:pt x="713651" y="458463"/>
                        <a:pt x="702457" y="477119"/>
                        <a:pt x="671861" y="488313"/>
                      </a:cubicBezTo>
                      <a:cubicBezTo>
                        <a:pt x="640518" y="499506"/>
                        <a:pt x="606937" y="505477"/>
                        <a:pt x="576341" y="520402"/>
                      </a:cubicBezTo>
                      <a:cubicBezTo>
                        <a:pt x="551715" y="533088"/>
                        <a:pt x="530074" y="546520"/>
                        <a:pt x="524850" y="576370"/>
                      </a:cubicBezTo>
                      <a:cubicBezTo>
                        <a:pt x="521119" y="595026"/>
                        <a:pt x="506194" y="604727"/>
                        <a:pt x="491269" y="612190"/>
                      </a:cubicBezTo>
                      <a:cubicBezTo>
                        <a:pt x="383810" y="667412"/>
                        <a:pt x="271873" y="711441"/>
                        <a:pt x="152473" y="732335"/>
                      </a:cubicBezTo>
                      <a:cubicBezTo>
                        <a:pt x="89043" y="743529"/>
                        <a:pt x="45014" y="720396"/>
                        <a:pt x="16657" y="667412"/>
                      </a:cubicBezTo>
                      <a:cubicBezTo>
                        <a:pt x="-10954" y="618160"/>
                        <a:pt x="-4238" y="567415"/>
                        <a:pt x="36805" y="518909"/>
                      </a:cubicBezTo>
                      <a:cubicBezTo>
                        <a:pt x="92028" y="453986"/>
                        <a:pt x="146504" y="388316"/>
                        <a:pt x="180831" y="307722"/>
                      </a:cubicBezTo>
                      <a:cubicBezTo>
                        <a:pt x="212919" y="225635"/>
                        <a:pt x="241277" y="142055"/>
                        <a:pt x="251724" y="54744"/>
                      </a:cubicBezTo>
                      <a:lnTo>
                        <a:pt x="251724" y="54744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74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FA735237-3770-4FB4-8262-14184511371F}"/>
                    </a:ext>
                  </a:extLst>
                </p:cNvPr>
                <p:cNvSpPr/>
                <p:nvPr/>
              </p:nvSpPr>
              <p:spPr>
                <a:xfrm>
                  <a:off x="6887009" y="3372071"/>
                  <a:ext cx="2021035" cy="2986906"/>
                </a:xfrm>
                <a:custGeom>
                  <a:avLst/>
                  <a:gdLst>
                    <a:gd name="connsiteX0" fmla="*/ 512126 w 2021035"/>
                    <a:gd name="connsiteY0" fmla="*/ 219605 h 2986906"/>
                    <a:gd name="connsiteX1" fmla="*/ 847191 w 2021035"/>
                    <a:gd name="connsiteY1" fmla="*/ 109161 h 2986906"/>
                    <a:gd name="connsiteX2" fmla="*/ 1379264 w 2021035"/>
                    <a:gd name="connsiteY2" fmla="*/ 3194 h 2986906"/>
                    <a:gd name="connsiteX3" fmla="*/ 1464336 w 2021035"/>
                    <a:gd name="connsiteY3" fmla="*/ 5432 h 2986906"/>
                    <a:gd name="connsiteX4" fmla="*/ 1494932 w 2021035"/>
                    <a:gd name="connsiteY4" fmla="*/ 42745 h 2986906"/>
                    <a:gd name="connsiteX5" fmla="*/ 1605377 w 2021035"/>
                    <a:gd name="connsiteY5" fmla="*/ 246470 h 2986906"/>
                    <a:gd name="connsiteX6" fmla="*/ 1638211 w 2021035"/>
                    <a:gd name="connsiteY6" fmla="*/ 638995 h 2986906"/>
                    <a:gd name="connsiteX7" fmla="*/ 1571049 w 2021035"/>
                    <a:gd name="connsiteY7" fmla="*/ 818094 h 2986906"/>
                    <a:gd name="connsiteX8" fmla="*/ 1500156 w 2021035"/>
                    <a:gd name="connsiteY8" fmla="*/ 1033013 h 2986906"/>
                    <a:gd name="connsiteX9" fmla="*/ 1536722 w 2021035"/>
                    <a:gd name="connsiteY9" fmla="*/ 1367331 h 2986906"/>
                    <a:gd name="connsiteX10" fmla="*/ 1564333 w 2021035"/>
                    <a:gd name="connsiteY10" fmla="*/ 1554639 h 2986906"/>
                    <a:gd name="connsiteX11" fmla="*/ 1666569 w 2021035"/>
                    <a:gd name="connsiteY11" fmla="*/ 1868062 h 2986906"/>
                    <a:gd name="connsiteX12" fmla="*/ 1915069 w 2021035"/>
                    <a:gd name="connsiteY12" fmla="*/ 2392673 h 2986906"/>
                    <a:gd name="connsiteX13" fmla="*/ 2021036 w 2021035"/>
                    <a:gd name="connsiteY13" fmla="*/ 2924000 h 2986906"/>
                    <a:gd name="connsiteX14" fmla="*/ 1644181 w 2021035"/>
                    <a:gd name="connsiteY14" fmla="*/ 2976238 h 2986906"/>
                    <a:gd name="connsiteX15" fmla="*/ 1259865 w 2021035"/>
                    <a:gd name="connsiteY15" fmla="*/ 2136711 h 2986906"/>
                    <a:gd name="connsiteX16" fmla="*/ 987485 w 2021035"/>
                    <a:gd name="connsiteY16" fmla="*/ 1666576 h 2986906"/>
                    <a:gd name="connsiteX17" fmla="*/ 886742 w 2021035"/>
                    <a:gd name="connsiteY17" fmla="*/ 1435240 h 2986906"/>
                    <a:gd name="connsiteX18" fmla="*/ 785998 w 2021035"/>
                    <a:gd name="connsiteY18" fmla="*/ 1077042 h 2986906"/>
                    <a:gd name="connsiteX19" fmla="*/ 595706 w 2021035"/>
                    <a:gd name="connsiteY19" fmla="*/ 1319572 h 2986906"/>
                    <a:gd name="connsiteX20" fmla="*/ 644212 w 2021035"/>
                    <a:gd name="connsiteY20" fmla="*/ 1584489 h 2986906"/>
                    <a:gd name="connsiteX21" fmla="*/ 703911 w 2021035"/>
                    <a:gd name="connsiteY21" fmla="*/ 2568041 h 2986906"/>
                    <a:gd name="connsiteX22" fmla="*/ 376309 w 2021035"/>
                    <a:gd name="connsiteY22" fmla="*/ 2524759 h 2986906"/>
                    <a:gd name="connsiteX23" fmla="*/ 201 w 2021035"/>
                    <a:gd name="connsiteY23" fmla="*/ 1167337 h 2986906"/>
                    <a:gd name="connsiteX24" fmla="*/ 250194 w 2021035"/>
                    <a:gd name="connsiteY24" fmla="*/ 711381 h 2986906"/>
                    <a:gd name="connsiteX25" fmla="*/ 347952 w 2021035"/>
                    <a:gd name="connsiteY25" fmla="*/ 506164 h 2986906"/>
                    <a:gd name="connsiteX26" fmla="*/ 362877 w 2021035"/>
                    <a:gd name="connsiteY26" fmla="*/ 450941 h 2986906"/>
                    <a:gd name="connsiteX27" fmla="*/ 480037 w 2021035"/>
                    <a:gd name="connsiteY27" fmla="*/ 245724 h 2986906"/>
                    <a:gd name="connsiteX28" fmla="*/ 512126 w 2021035"/>
                    <a:gd name="connsiteY28" fmla="*/ 219605 h 2986906"/>
                    <a:gd name="connsiteX29" fmla="*/ 512126 w 2021035"/>
                    <a:gd name="connsiteY29" fmla="*/ 219605 h 298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021035" h="2986906">
                      <a:moveTo>
                        <a:pt x="512126" y="219605"/>
                      </a:moveTo>
                      <a:cubicBezTo>
                        <a:pt x="620332" y="173338"/>
                        <a:pt x="730776" y="132294"/>
                        <a:pt x="847191" y="109161"/>
                      </a:cubicBezTo>
                      <a:cubicBezTo>
                        <a:pt x="1024797" y="75580"/>
                        <a:pt x="1200165" y="31551"/>
                        <a:pt x="1379264" y="3194"/>
                      </a:cubicBezTo>
                      <a:cubicBezTo>
                        <a:pt x="1408368" y="-2030"/>
                        <a:pt x="1436725" y="-538"/>
                        <a:pt x="1464336" y="5432"/>
                      </a:cubicBezTo>
                      <a:cubicBezTo>
                        <a:pt x="1474784" y="18119"/>
                        <a:pt x="1483738" y="33043"/>
                        <a:pt x="1494932" y="42745"/>
                      </a:cubicBezTo>
                      <a:cubicBezTo>
                        <a:pt x="1565079" y="100206"/>
                        <a:pt x="1565079" y="171845"/>
                        <a:pt x="1605377" y="246470"/>
                      </a:cubicBezTo>
                      <a:cubicBezTo>
                        <a:pt x="1662837" y="351691"/>
                        <a:pt x="1654629" y="536760"/>
                        <a:pt x="1638211" y="638995"/>
                      </a:cubicBezTo>
                      <a:cubicBezTo>
                        <a:pt x="1618063" y="711381"/>
                        <a:pt x="1591198" y="746454"/>
                        <a:pt x="1571049" y="818094"/>
                      </a:cubicBezTo>
                      <a:cubicBezTo>
                        <a:pt x="1556871" y="868093"/>
                        <a:pt x="1497171" y="1010626"/>
                        <a:pt x="1500156" y="1033013"/>
                      </a:cubicBezTo>
                      <a:cubicBezTo>
                        <a:pt x="1512842" y="1144204"/>
                        <a:pt x="1525528" y="1255394"/>
                        <a:pt x="1536722" y="1367331"/>
                      </a:cubicBezTo>
                      <a:cubicBezTo>
                        <a:pt x="1543438" y="1430016"/>
                        <a:pt x="1545677" y="1493447"/>
                        <a:pt x="1564333" y="1554639"/>
                      </a:cubicBezTo>
                      <a:cubicBezTo>
                        <a:pt x="1571049" y="1575534"/>
                        <a:pt x="1590452" y="1692695"/>
                        <a:pt x="1666569" y="1868062"/>
                      </a:cubicBezTo>
                      <a:cubicBezTo>
                        <a:pt x="1668061" y="1871047"/>
                        <a:pt x="1841190" y="2206112"/>
                        <a:pt x="1915069" y="2392673"/>
                      </a:cubicBezTo>
                      <a:cubicBezTo>
                        <a:pt x="1972530" y="2539684"/>
                        <a:pt x="1998648" y="2763558"/>
                        <a:pt x="2021036" y="2924000"/>
                      </a:cubicBezTo>
                      <a:cubicBezTo>
                        <a:pt x="1972530" y="2994147"/>
                        <a:pt x="1686717" y="2995640"/>
                        <a:pt x="1644181" y="2976238"/>
                      </a:cubicBezTo>
                      <a:cubicBezTo>
                        <a:pt x="1559856" y="2938179"/>
                        <a:pt x="1315833" y="2261334"/>
                        <a:pt x="1259865" y="2136711"/>
                      </a:cubicBezTo>
                      <a:cubicBezTo>
                        <a:pt x="1220314" y="2048654"/>
                        <a:pt x="1018081" y="1734484"/>
                        <a:pt x="987485" y="1666576"/>
                      </a:cubicBezTo>
                      <a:cubicBezTo>
                        <a:pt x="968082" y="1626279"/>
                        <a:pt x="904652" y="1475537"/>
                        <a:pt x="886742" y="1435240"/>
                      </a:cubicBezTo>
                      <a:cubicBezTo>
                        <a:pt x="847191" y="1347929"/>
                        <a:pt x="813610" y="1168083"/>
                        <a:pt x="785998" y="1077042"/>
                      </a:cubicBezTo>
                      <a:cubicBezTo>
                        <a:pt x="775551" y="1043461"/>
                        <a:pt x="659136" y="1224798"/>
                        <a:pt x="595706" y="1319572"/>
                      </a:cubicBezTo>
                      <a:cubicBezTo>
                        <a:pt x="513618" y="1442702"/>
                        <a:pt x="597198" y="1438225"/>
                        <a:pt x="644212" y="1584489"/>
                      </a:cubicBezTo>
                      <a:cubicBezTo>
                        <a:pt x="727045" y="1842690"/>
                        <a:pt x="695703" y="2345660"/>
                        <a:pt x="703911" y="2568041"/>
                      </a:cubicBezTo>
                      <a:cubicBezTo>
                        <a:pt x="476306" y="2644158"/>
                        <a:pt x="415114" y="2726245"/>
                        <a:pt x="376309" y="2524759"/>
                      </a:cubicBezTo>
                      <a:cubicBezTo>
                        <a:pt x="174823" y="1465836"/>
                        <a:pt x="21096" y="1406136"/>
                        <a:pt x="201" y="1167337"/>
                      </a:cubicBezTo>
                      <a:cubicBezTo>
                        <a:pt x="-7261" y="1080773"/>
                        <a:pt x="194971" y="766603"/>
                        <a:pt x="250194" y="711381"/>
                      </a:cubicBezTo>
                      <a:cubicBezTo>
                        <a:pt x="305416" y="656159"/>
                        <a:pt x="338997" y="585265"/>
                        <a:pt x="347952" y="506164"/>
                      </a:cubicBezTo>
                      <a:cubicBezTo>
                        <a:pt x="350191" y="487507"/>
                        <a:pt x="354668" y="467359"/>
                        <a:pt x="362877" y="450941"/>
                      </a:cubicBezTo>
                      <a:cubicBezTo>
                        <a:pt x="399443" y="382286"/>
                        <a:pt x="441233" y="314378"/>
                        <a:pt x="480037" y="245724"/>
                      </a:cubicBezTo>
                      <a:cubicBezTo>
                        <a:pt x="485261" y="233037"/>
                        <a:pt x="494216" y="220351"/>
                        <a:pt x="512126" y="219605"/>
                      </a:cubicBezTo>
                      <a:lnTo>
                        <a:pt x="512126" y="219605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74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2240CEBC-2D6A-47A2-84AB-422A0081CD60}"/>
                    </a:ext>
                  </a:extLst>
                </p:cNvPr>
                <p:cNvSpPr/>
                <p:nvPr/>
              </p:nvSpPr>
              <p:spPr>
                <a:xfrm>
                  <a:off x="6345806" y="24392"/>
                  <a:ext cx="1184667" cy="1866589"/>
                </a:xfrm>
                <a:custGeom>
                  <a:avLst/>
                  <a:gdLst>
                    <a:gd name="connsiteX0" fmla="*/ 1184668 w 1184667"/>
                    <a:gd name="connsiteY0" fmla="*/ 1376306 h 1866589"/>
                    <a:gd name="connsiteX1" fmla="*/ 924974 w 1184667"/>
                    <a:gd name="connsiteY1" fmla="*/ 1830023 h 1866589"/>
                    <a:gd name="connsiteX2" fmla="*/ 901094 w 1184667"/>
                    <a:gd name="connsiteY2" fmla="*/ 1866589 h 1866589"/>
                    <a:gd name="connsiteX3" fmla="*/ 816022 w 1184667"/>
                    <a:gd name="connsiteY3" fmla="*/ 1791965 h 1866589"/>
                    <a:gd name="connsiteX4" fmla="*/ 391408 w 1184667"/>
                    <a:gd name="connsiteY4" fmla="*/ 1264369 h 1866589"/>
                    <a:gd name="connsiteX5" fmla="*/ 152610 w 1184667"/>
                    <a:gd name="connsiteY5" fmla="*/ 897216 h 1866589"/>
                    <a:gd name="connsiteX6" fmla="*/ 124252 w 1184667"/>
                    <a:gd name="connsiteY6" fmla="*/ 824830 h 1866589"/>
                    <a:gd name="connsiteX7" fmla="*/ 33210 w 1184667"/>
                    <a:gd name="connsiteY7" fmla="*/ 643492 h 1866589"/>
                    <a:gd name="connsiteX8" fmla="*/ 36941 w 1184667"/>
                    <a:gd name="connsiteY8" fmla="*/ 392007 h 1866589"/>
                    <a:gd name="connsiteX9" fmla="*/ 213056 w 1184667"/>
                    <a:gd name="connsiteY9" fmla="*/ 40525 h 1866589"/>
                    <a:gd name="connsiteX10" fmla="*/ 279471 w 1184667"/>
                    <a:gd name="connsiteY10" fmla="*/ 3213 h 1866589"/>
                    <a:gd name="connsiteX11" fmla="*/ 342902 w 1184667"/>
                    <a:gd name="connsiteY11" fmla="*/ 62167 h 1866589"/>
                    <a:gd name="connsiteX12" fmla="*/ 329470 w 1184667"/>
                    <a:gd name="connsiteY12" fmla="*/ 410663 h 1866589"/>
                    <a:gd name="connsiteX13" fmla="*/ 476480 w 1184667"/>
                    <a:gd name="connsiteY13" fmla="*/ 154701 h 1866589"/>
                    <a:gd name="connsiteX14" fmla="*/ 510061 w 1184667"/>
                    <a:gd name="connsiteY14" fmla="*/ 121866 h 1866589"/>
                    <a:gd name="connsiteX15" fmla="*/ 569761 w 1184667"/>
                    <a:gd name="connsiteY15" fmla="*/ 154701 h 1866589"/>
                    <a:gd name="connsiteX16" fmla="*/ 567522 w 1184667"/>
                    <a:gd name="connsiteY16" fmla="*/ 198730 h 1866589"/>
                    <a:gd name="connsiteX17" fmla="*/ 462302 w 1184667"/>
                    <a:gd name="connsiteY17" fmla="*/ 629313 h 1866589"/>
                    <a:gd name="connsiteX18" fmla="*/ 501106 w 1184667"/>
                    <a:gd name="connsiteY18" fmla="*/ 740504 h 1866589"/>
                    <a:gd name="connsiteX19" fmla="*/ 820500 w 1184667"/>
                    <a:gd name="connsiteY19" fmla="*/ 1016615 h 1866589"/>
                    <a:gd name="connsiteX20" fmla="*/ 1130192 w 1184667"/>
                    <a:gd name="connsiteY20" fmla="*/ 1318845 h 1866589"/>
                    <a:gd name="connsiteX21" fmla="*/ 1184668 w 1184667"/>
                    <a:gd name="connsiteY21" fmla="*/ 1376306 h 1866589"/>
                    <a:gd name="connsiteX22" fmla="*/ 1184668 w 1184667"/>
                    <a:gd name="connsiteY22" fmla="*/ 1376306 h 1866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184667" h="1866589">
                      <a:moveTo>
                        <a:pt x="1184668" y="1376306"/>
                      </a:moveTo>
                      <a:cubicBezTo>
                        <a:pt x="1098850" y="1527794"/>
                        <a:pt x="1012285" y="1678535"/>
                        <a:pt x="924974" y="1830023"/>
                      </a:cubicBezTo>
                      <a:cubicBezTo>
                        <a:pt x="917512" y="1842709"/>
                        <a:pt x="908557" y="1853903"/>
                        <a:pt x="901094" y="1866589"/>
                      </a:cubicBezTo>
                      <a:cubicBezTo>
                        <a:pt x="863782" y="1853157"/>
                        <a:pt x="839902" y="1820322"/>
                        <a:pt x="816022" y="1791965"/>
                      </a:cubicBezTo>
                      <a:cubicBezTo>
                        <a:pt x="669758" y="1621074"/>
                        <a:pt x="519016" y="1452423"/>
                        <a:pt x="391408" y="1264369"/>
                      </a:cubicBezTo>
                      <a:cubicBezTo>
                        <a:pt x="309321" y="1143477"/>
                        <a:pt x="222757" y="1025570"/>
                        <a:pt x="152610" y="897216"/>
                      </a:cubicBezTo>
                      <a:cubicBezTo>
                        <a:pt x="139923" y="874828"/>
                        <a:pt x="122760" y="853187"/>
                        <a:pt x="124252" y="824830"/>
                      </a:cubicBezTo>
                      <a:cubicBezTo>
                        <a:pt x="94402" y="763638"/>
                        <a:pt x="68284" y="700953"/>
                        <a:pt x="33210" y="643492"/>
                      </a:cubicBezTo>
                      <a:cubicBezTo>
                        <a:pt x="-19027" y="556928"/>
                        <a:pt x="-3356" y="471109"/>
                        <a:pt x="36941" y="392007"/>
                      </a:cubicBezTo>
                      <a:cubicBezTo>
                        <a:pt x="95895" y="275593"/>
                        <a:pt x="161565" y="162163"/>
                        <a:pt x="213056" y="40525"/>
                      </a:cubicBezTo>
                      <a:cubicBezTo>
                        <a:pt x="225742" y="11422"/>
                        <a:pt x="249622" y="-7981"/>
                        <a:pt x="279471" y="3213"/>
                      </a:cubicBezTo>
                      <a:cubicBezTo>
                        <a:pt x="305590" y="12168"/>
                        <a:pt x="339171" y="14407"/>
                        <a:pt x="342902" y="62167"/>
                      </a:cubicBezTo>
                      <a:cubicBezTo>
                        <a:pt x="351857" y="178581"/>
                        <a:pt x="352604" y="293503"/>
                        <a:pt x="329470" y="410663"/>
                      </a:cubicBezTo>
                      <a:cubicBezTo>
                        <a:pt x="348126" y="306935"/>
                        <a:pt x="439168" y="247235"/>
                        <a:pt x="476480" y="154701"/>
                      </a:cubicBezTo>
                      <a:cubicBezTo>
                        <a:pt x="482450" y="139776"/>
                        <a:pt x="491405" y="125597"/>
                        <a:pt x="510061" y="121866"/>
                      </a:cubicBezTo>
                      <a:cubicBezTo>
                        <a:pt x="554090" y="97986"/>
                        <a:pt x="565284" y="104703"/>
                        <a:pt x="569761" y="154701"/>
                      </a:cubicBezTo>
                      <a:cubicBezTo>
                        <a:pt x="571254" y="169626"/>
                        <a:pt x="569761" y="183805"/>
                        <a:pt x="567522" y="198730"/>
                      </a:cubicBezTo>
                      <a:cubicBezTo>
                        <a:pt x="537673" y="343501"/>
                        <a:pt x="501106" y="486780"/>
                        <a:pt x="462302" y="629313"/>
                      </a:cubicBezTo>
                      <a:cubicBezTo>
                        <a:pt x="449616" y="675581"/>
                        <a:pt x="460809" y="709162"/>
                        <a:pt x="501106" y="740504"/>
                      </a:cubicBezTo>
                      <a:cubicBezTo>
                        <a:pt x="618267" y="831546"/>
                        <a:pt x="716025" y="910648"/>
                        <a:pt x="820500" y="1016615"/>
                      </a:cubicBezTo>
                      <a:cubicBezTo>
                        <a:pt x="887662" y="1142731"/>
                        <a:pt x="1029449" y="1227803"/>
                        <a:pt x="1130192" y="1318845"/>
                      </a:cubicBezTo>
                      <a:cubicBezTo>
                        <a:pt x="1150341" y="1335262"/>
                        <a:pt x="1180937" y="1345710"/>
                        <a:pt x="1184668" y="1376306"/>
                      </a:cubicBezTo>
                      <a:lnTo>
                        <a:pt x="1184668" y="1376306"/>
                      </a:lnTo>
                      <a:close/>
                    </a:path>
                  </a:pathLst>
                </a:custGeom>
                <a:solidFill>
                  <a:srgbClr val="FEC082"/>
                </a:solidFill>
                <a:ln w="74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BEC00BFA-A477-493E-B6A6-1D3EFEFF63F7}"/>
                    </a:ext>
                  </a:extLst>
                </p:cNvPr>
                <p:cNvSpPr/>
                <p:nvPr/>
              </p:nvSpPr>
              <p:spPr>
                <a:xfrm>
                  <a:off x="6473629" y="754443"/>
                  <a:ext cx="2012852" cy="2998368"/>
                </a:xfrm>
                <a:custGeom>
                  <a:avLst/>
                  <a:gdLst>
                    <a:gd name="connsiteX0" fmla="*/ 1334449 w 2012852"/>
                    <a:gd name="connsiteY0" fmla="*/ 873114 h 2998368"/>
                    <a:gd name="connsiteX1" fmla="*/ 1571009 w 2012852"/>
                    <a:gd name="connsiteY1" fmla="*/ 1056690 h 2998368"/>
                    <a:gd name="connsiteX2" fmla="*/ 1718020 w 2012852"/>
                    <a:gd name="connsiteY2" fmla="*/ 1331309 h 2998368"/>
                    <a:gd name="connsiteX3" fmla="*/ 1716527 w 2012852"/>
                    <a:gd name="connsiteY3" fmla="*/ 1402948 h 2998368"/>
                    <a:gd name="connsiteX4" fmla="*/ 1737422 w 2012852"/>
                    <a:gd name="connsiteY4" fmla="*/ 1721595 h 2998368"/>
                    <a:gd name="connsiteX5" fmla="*/ 1811300 w 2012852"/>
                    <a:gd name="connsiteY5" fmla="*/ 2096957 h 2998368"/>
                    <a:gd name="connsiteX6" fmla="*/ 1879955 w 2012852"/>
                    <a:gd name="connsiteY6" fmla="*/ 2292473 h 2998368"/>
                    <a:gd name="connsiteX7" fmla="*/ 2001593 w 2012852"/>
                    <a:gd name="connsiteY7" fmla="*/ 2828278 h 2998368"/>
                    <a:gd name="connsiteX8" fmla="*/ 1509817 w 2012852"/>
                    <a:gd name="connsiteY8" fmla="*/ 2938722 h 2998368"/>
                    <a:gd name="connsiteX9" fmla="*/ 850136 w 2012852"/>
                    <a:gd name="connsiteY9" fmla="*/ 2940215 h 2998368"/>
                    <a:gd name="connsiteX10" fmla="*/ 785212 w 2012852"/>
                    <a:gd name="connsiteY10" fmla="*/ 2157403 h 2998368"/>
                    <a:gd name="connsiteX11" fmla="*/ 763571 w 2012852"/>
                    <a:gd name="connsiteY11" fmla="*/ 2051436 h 2998368"/>
                    <a:gd name="connsiteX12" fmla="*/ 738945 w 2012852"/>
                    <a:gd name="connsiteY12" fmla="*/ 1792489 h 2998368"/>
                    <a:gd name="connsiteX13" fmla="*/ 797152 w 2012852"/>
                    <a:gd name="connsiteY13" fmla="*/ 1341010 h 2998368"/>
                    <a:gd name="connsiteX14" fmla="*/ 803868 w 2012852"/>
                    <a:gd name="connsiteY14" fmla="*/ 1324592 h 2998368"/>
                    <a:gd name="connsiteX15" fmla="*/ 782973 w 2012852"/>
                    <a:gd name="connsiteY15" fmla="*/ 1196984 h 2998368"/>
                    <a:gd name="connsiteX16" fmla="*/ 761332 w 2012852"/>
                    <a:gd name="connsiteY16" fmla="*/ 1144747 h 2998368"/>
                    <a:gd name="connsiteX17" fmla="*/ 4639 w 2012852"/>
                    <a:gd name="connsiteY17" fmla="*/ 130599 h 2998368"/>
                    <a:gd name="connsiteX18" fmla="*/ 285974 w 2012852"/>
                    <a:gd name="connsiteY18" fmla="*/ 6 h 2998368"/>
                    <a:gd name="connsiteX19" fmla="*/ 960580 w 2012852"/>
                    <a:gd name="connsiteY19" fmla="*/ 651479 h 2998368"/>
                    <a:gd name="connsiteX20" fmla="*/ 1334449 w 2012852"/>
                    <a:gd name="connsiteY20" fmla="*/ 873114 h 2998368"/>
                    <a:gd name="connsiteX21" fmla="*/ 1334449 w 2012852"/>
                    <a:gd name="connsiteY21" fmla="*/ 873114 h 299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012852" h="2998368">
                      <a:moveTo>
                        <a:pt x="1334449" y="873114"/>
                      </a:moveTo>
                      <a:cubicBezTo>
                        <a:pt x="1422506" y="923858"/>
                        <a:pt x="1499370" y="984304"/>
                        <a:pt x="1571009" y="1056690"/>
                      </a:cubicBezTo>
                      <a:cubicBezTo>
                        <a:pt x="1647126" y="1135792"/>
                        <a:pt x="1700110" y="1223849"/>
                        <a:pt x="1718020" y="1331309"/>
                      </a:cubicBezTo>
                      <a:cubicBezTo>
                        <a:pt x="1721751" y="1355188"/>
                        <a:pt x="1723244" y="1379815"/>
                        <a:pt x="1716527" y="1402948"/>
                      </a:cubicBezTo>
                      <a:cubicBezTo>
                        <a:pt x="1685185" y="1511154"/>
                        <a:pt x="1695632" y="1618613"/>
                        <a:pt x="1737422" y="1721595"/>
                      </a:cubicBezTo>
                      <a:cubicBezTo>
                        <a:pt x="1785182" y="1842487"/>
                        <a:pt x="1808316" y="1967856"/>
                        <a:pt x="1811300" y="2096957"/>
                      </a:cubicBezTo>
                      <a:cubicBezTo>
                        <a:pt x="1812793" y="2169343"/>
                        <a:pt x="1857568" y="2226804"/>
                        <a:pt x="1879955" y="2292473"/>
                      </a:cubicBezTo>
                      <a:cubicBezTo>
                        <a:pt x="1917268" y="2402172"/>
                        <a:pt x="2052338" y="2718580"/>
                        <a:pt x="2001593" y="2828278"/>
                      </a:cubicBezTo>
                      <a:cubicBezTo>
                        <a:pt x="1890403" y="2837233"/>
                        <a:pt x="1618769" y="2916335"/>
                        <a:pt x="1509817" y="2938722"/>
                      </a:cubicBezTo>
                      <a:cubicBezTo>
                        <a:pt x="1297883" y="2983497"/>
                        <a:pt x="959087" y="3046182"/>
                        <a:pt x="850136" y="2940215"/>
                      </a:cubicBezTo>
                      <a:cubicBezTo>
                        <a:pt x="814316" y="2905141"/>
                        <a:pt x="792675" y="2278295"/>
                        <a:pt x="785212" y="2157403"/>
                      </a:cubicBezTo>
                      <a:cubicBezTo>
                        <a:pt x="782973" y="2120090"/>
                        <a:pt x="778496" y="2085763"/>
                        <a:pt x="763571" y="2051436"/>
                      </a:cubicBezTo>
                      <a:cubicBezTo>
                        <a:pt x="733721" y="1986512"/>
                        <a:pt x="722528" y="1864128"/>
                        <a:pt x="738945" y="1792489"/>
                      </a:cubicBezTo>
                      <a:cubicBezTo>
                        <a:pt x="774765" y="1626822"/>
                        <a:pt x="736706" y="1499214"/>
                        <a:pt x="797152" y="1341010"/>
                      </a:cubicBezTo>
                      <a:cubicBezTo>
                        <a:pt x="799391" y="1335786"/>
                        <a:pt x="800883" y="1329816"/>
                        <a:pt x="803868" y="1324592"/>
                      </a:cubicBezTo>
                      <a:cubicBezTo>
                        <a:pt x="835211" y="1276086"/>
                        <a:pt x="844166" y="1232804"/>
                        <a:pt x="782973" y="1196984"/>
                      </a:cubicBezTo>
                      <a:cubicBezTo>
                        <a:pt x="766556" y="1188029"/>
                        <a:pt x="777750" y="1158179"/>
                        <a:pt x="761332" y="1144747"/>
                      </a:cubicBezTo>
                      <a:cubicBezTo>
                        <a:pt x="619546" y="1029825"/>
                        <a:pt x="-62523" y="249252"/>
                        <a:pt x="4639" y="130599"/>
                      </a:cubicBezTo>
                      <a:cubicBezTo>
                        <a:pt x="34489" y="78362"/>
                        <a:pt x="244930" y="44781"/>
                        <a:pt x="285974" y="6"/>
                      </a:cubicBezTo>
                      <a:cubicBezTo>
                        <a:pt x="293436" y="-2233"/>
                        <a:pt x="954610" y="647747"/>
                        <a:pt x="960580" y="651479"/>
                      </a:cubicBezTo>
                      <a:cubicBezTo>
                        <a:pt x="1180723" y="788041"/>
                        <a:pt x="1271765" y="770878"/>
                        <a:pt x="1334449" y="873114"/>
                      </a:cubicBezTo>
                      <a:lnTo>
                        <a:pt x="1334449" y="87311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74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B7FCFFD5-EED8-4CD1-BFC4-F8F2085D718B}"/>
                    </a:ext>
                  </a:extLst>
                </p:cNvPr>
                <p:cNvSpPr/>
                <p:nvPr/>
              </p:nvSpPr>
              <p:spPr>
                <a:xfrm>
                  <a:off x="6774532" y="707540"/>
                  <a:ext cx="512527" cy="532576"/>
                </a:xfrm>
                <a:custGeom>
                  <a:avLst/>
                  <a:gdLst>
                    <a:gd name="connsiteX0" fmla="*/ 0 w 512527"/>
                    <a:gd name="connsiteY0" fmla="*/ 123310 h 532576"/>
                    <a:gd name="connsiteX1" fmla="*/ 132957 w 512527"/>
                    <a:gd name="connsiteY1" fmla="*/ 0 h 532576"/>
                    <a:gd name="connsiteX2" fmla="*/ 512528 w 512527"/>
                    <a:gd name="connsiteY2" fmla="*/ 409266 h 532576"/>
                    <a:gd name="connsiteX3" fmla="*/ 379571 w 512527"/>
                    <a:gd name="connsiteY3" fmla="*/ 532576 h 532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2527" h="532576">
                      <a:moveTo>
                        <a:pt x="0" y="123310"/>
                      </a:moveTo>
                      <a:lnTo>
                        <a:pt x="132957" y="0"/>
                      </a:lnTo>
                      <a:lnTo>
                        <a:pt x="512528" y="409266"/>
                      </a:lnTo>
                      <a:lnTo>
                        <a:pt x="379571" y="53257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74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245E7356-547F-45D0-B673-F1A924BA08A7}"/>
                    </a:ext>
                  </a:extLst>
                </p:cNvPr>
                <p:cNvSpPr/>
                <p:nvPr/>
              </p:nvSpPr>
              <p:spPr>
                <a:xfrm>
                  <a:off x="7115561" y="1002405"/>
                  <a:ext cx="741064" cy="622912"/>
                </a:xfrm>
                <a:custGeom>
                  <a:avLst/>
                  <a:gdLst>
                    <a:gd name="connsiteX0" fmla="*/ 366407 w 741064"/>
                    <a:gd name="connsiteY0" fmla="*/ 443067 h 622912"/>
                    <a:gd name="connsiteX1" fmla="*/ 105221 w 741064"/>
                    <a:gd name="connsiteY1" fmla="*/ 230387 h 622912"/>
                    <a:gd name="connsiteX2" fmla="*/ 0 w 741064"/>
                    <a:gd name="connsiteY2" fmla="*/ 97556 h 622912"/>
                    <a:gd name="connsiteX3" fmla="*/ 138056 w 741064"/>
                    <a:gd name="connsiteY3" fmla="*/ 41587 h 622912"/>
                    <a:gd name="connsiteX4" fmla="*/ 324617 w 741064"/>
                    <a:gd name="connsiteY4" fmla="*/ 5767 h 622912"/>
                    <a:gd name="connsiteX5" fmla="*/ 647742 w 741064"/>
                    <a:gd name="connsiteY5" fmla="*/ 201284 h 622912"/>
                    <a:gd name="connsiteX6" fmla="*/ 669383 w 741064"/>
                    <a:gd name="connsiteY6" fmla="*/ 298296 h 622912"/>
                    <a:gd name="connsiteX7" fmla="*/ 703710 w 741064"/>
                    <a:gd name="connsiteY7" fmla="*/ 341578 h 622912"/>
                    <a:gd name="connsiteX8" fmla="*/ 739530 w 741064"/>
                    <a:gd name="connsiteY8" fmla="*/ 352772 h 622912"/>
                    <a:gd name="connsiteX9" fmla="*/ 725351 w 741064"/>
                    <a:gd name="connsiteY9" fmla="*/ 387845 h 622912"/>
                    <a:gd name="connsiteX10" fmla="*/ 701471 w 741064"/>
                    <a:gd name="connsiteY10" fmla="*/ 479633 h 622912"/>
                    <a:gd name="connsiteX11" fmla="*/ 687293 w 741064"/>
                    <a:gd name="connsiteY11" fmla="*/ 622913 h 622912"/>
                    <a:gd name="connsiteX12" fmla="*/ 366407 w 741064"/>
                    <a:gd name="connsiteY12" fmla="*/ 443067 h 622912"/>
                    <a:gd name="connsiteX13" fmla="*/ 366407 w 741064"/>
                    <a:gd name="connsiteY13" fmla="*/ 443067 h 622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41064" h="622912">
                      <a:moveTo>
                        <a:pt x="366407" y="443067"/>
                      </a:moveTo>
                      <a:cubicBezTo>
                        <a:pt x="279096" y="372174"/>
                        <a:pt x="194024" y="299788"/>
                        <a:pt x="105221" y="230387"/>
                      </a:cubicBezTo>
                      <a:cubicBezTo>
                        <a:pt x="59700" y="195314"/>
                        <a:pt x="14179" y="150539"/>
                        <a:pt x="0" y="97556"/>
                      </a:cubicBezTo>
                      <a:cubicBezTo>
                        <a:pt x="26865" y="108749"/>
                        <a:pt x="121638" y="58004"/>
                        <a:pt x="138056" y="41587"/>
                      </a:cubicBezTo>
                      <a:cubicBezTo>
                        <a:pt x="192532" y="-14381"/>
                        <a:pt x="261186" y="544"/>
                        <a:pt x="324617" y="5767"/>
                      </a:cubicBezTo>
                      <a:cubicBezTo>
                        <a:pt x="466404" y="14722"/>
                        <a:pt x="567893" y="93078"/>
                        <a:pt x="647742" y="201284"/>
                      </a:cubicBezTo>
                      <a:cubicBezTo>
                        <a:pt x="669383" y="229641"/>
                        <a:pt x="687293" y="259491"/>
                        <a:pt x="669383" y="298296"/>
                      </a:cubicBezTo>
                      <a:cubicBezTo>
                        <a:pt x="656697" y="326653"/>
                        <a:pt x="670875" y="343070"/>
                        <a:pt x="703710" y="341578"/>
                      </a:cubicBezTo>
                      <a:cubicBezTo>
                        <a:pt x="716396" y="340085"/>
                        <a:pt x="732814" y="335608"/>
                        <a:pt x="739530" y="352772"/>
                      </a:cubicBezTo>
                      <a:cubicBezTo>
                        <a:pt x="744754" y="366204"/>
                        <a:pt x="735799" y="380383"/>
                        <a:pt x="725351" y="387845"/>
                      </a:cubicBezTo>
                      <a:cubicBezTo>
                        <a:pt x="689531" y="411725"/>
                        <a:pt x="694009" y="460977"/>
                        <a:pt x="701471" y="479633"/>
                      </a:cubicBezTo>
                      <a:cubicBezTo>
                        <a:pt x="723113" y="534109"/>
                        <a:pt x="705203" y="576645"/>
                        <a:pt x="687293" y="622913"/>
                      </a:cubicBezTo>
                      <a:cubicBezTo>
                        <a:pt x="604459" y="536348"/>
                        <a:pt x="464165" y="510229"/>
                        <a:pt x="366407" y="443067"/>
                      </a:cubicBezTo>
                      <a:lnTo>
                        <a:pt x="366407" y="443067"/>
                      </a:lnTo>
                      <a:close/>
                    </a:path>
                  </a:pathLst>
                </a:custGeom>
                <a:solidFill>
                  <a:srgbClr val="774200"/>
                </a:solidFill>
                <a:ln w="74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FFAE8541-B265-45A6-9B04-897789F4F4B8}"/>
                  </a:ext>
                </a:extLst>
              </p:cNvPr>
              <p:cNvSpPr/>
              <p:nvPr/>
            </p:nvSpPr>
            <p:spPr>
              <a:xfrm rot="1166212">
                <a:off x="2880400" y="2424040"/>
                <a:ext cx="407504" cy="387860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0AD40B5C-6DDE-4A6C-A6C9-BBB1BE09047B}"/>
                  </a:ext>
                </a:extLst>
              </p:cNvPr>
              <p:cNvSpPr/>
              <p:nvPr/>
            </p:nvSpPr>
            <p:spPr>
              <a:xfrm rot="2048575">
                <a:off x="1872960" y="2604987"/>
                <a:ext cx="407504" cy="387860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</p:grpSp>
        <p:sp>
          <p:nvSpPr>
            <p:cNvPr id="35" name="Text Placeholder 10">
              <a:extLst>
                <a:ext uri="{FF2B5EF4-FFF2-40B4-BE49-F238E27FC236}">
                  <a16:creationId xmlns:a16="http://schemas.microsoft.com/office/drawing/2014/main" id="{3A382762-E1A4-4B50-AD09-1A64A1FD62B9}"/>
                </a:ext>
              </a:extLst>
            </p:cNvPr>
            <p:cNvSpPr txBox="1">
              <a:spLocks/>
            </p:cNvSpPr>
            <p:nvPr/>
          </p:nvSpPr>
          <p:spPr>
            <a:xfrm rot="18259183">
              <a:off x="-505630" y="3642978"/>
              <a:ext cx="4294641" cy="561202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ct val="110000"/>
                </a:lnSpc>
                <a:buNone/>
              </a:pPr>
              <a:r>
                <a:rPr lang="fa-IR" altLang="ko-KR" sz="4400" b="1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بحران نفتی</a:t>
              </a:r>
              <a:endParaRPr lang="en-US" altLang="ko-KR" sz="4400" b="1" spc="6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131CEB57-EE16-40E1-9513-80BE92B26423}"/>
              </a:ext>
            </a:extLst>
          </p:cNvPr>
          <p:cNvSpPr/>
          <p:nvPr/>
        </p:nvSpPr>
        <p:spPr>
          <a:xfrm>
            <a:off x="8772603" y="2727473"/>
            <a:ext cx="45719" cy="1005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19EACC-1FA9-4DBD-8402-9546FD787DB5}"/>
              </a:ext>
            </a:extLst>
          </p:cNvPr>
          <p:cNvSpPr txBox="1"/>
          <p:nvPr/>
        </p:nvSpPr>
        <p:spPr>
          <a:xfrm>
            <a:off x="7714172" y="4285551"/>
            <a:ext cx="40080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cs typeface="B Nazanin" pitchFamily="2" charset="-78"/>
              </a:rPr>
              <a:t>  </a:t>
            </a:r>
            <a:r>
              <a:rPr lang="fa-IR" altLang="ko-KR" sz="1200" dirty="0">
                <a:cs typeface="B Nazanin" pitchFamily="2" charset="-78"/>
              </a:rPr>
              <a:t>ارائه پاورپوینت مدرن</a:t>
            </a:r>
            <a:r>
              <a:rPr lang="en-US" altLang="ko-KR" sz="1200" dirty="0">
                <a:cs typeface="B Nazanin" pitchFamily="2" charset="-78"/>
              </a:rPr>
              <a:t> </a:t>
            </a:r>
            <a:r>
              <a:rPr lang="fa-IR" altLang="ko-KR" sz="1200" dirty="0">
                <a:cs typeface="B Nazanin" pitchFamily="2" charset="-78"/>
              </a:rPr>
              <a:t> من امیدوارم و معتقدم که این الگو در زمان، پول و اعتبار شما صرفه جویی کند.تغییر رنگ، عکس و متن آسان است.</a:t>
            </a:r>
            <a:r>
              <a:rPr lang="en-US" altLang="ko-KR" sz="1200" dirty="0">
                <a:cs typeface="B Nazanin" pitchFamily="2" charset="-78"/>
              </a:rPr>
              <a:t> </a:t>
            </a:r>
          </a:p>
        </p:txBody>
      </p:sp>
      <p:sp>
        <p:nvSpPr>
          <p:cNvPr id="38" name="Text Placeholder 27">
            <a:extLst>
              <a:ext uri="{FF2B5EF4-FFF2-40B4-BE49-F238E27FC236}">
                <a16:creationId xmlns:a16="http://schemas.microsoft.com/office/drawing/2014/main" id="{3A99C271-5F5E-454A-953B-A87C69D909D4}"/>
              </a:ext>
            </a:extLst>
          </p:cNvPr>
          <p:cNvSpPr txBox="1">
            <a:spLocks/>
          </p:cNvSpPr>
          <p:nvPr/>
        </p:nvSpPr>
        <p:spPr>
          <a:xfrm>
            <a:off x="7834747" y="5853453"/>
            <a:ext cx="2597428" cy="432048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txBody>
          <a:bodyPr lIns="91440" tIns="91440" anchor="ctr"/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altLang="ko-KR" sz="2400" b="0" dirty="0">
                <a:cs typeface="B Nazanin" pitchFamily="2" charset="-78"/>
              </a:rPr>
              <a:t>اینفوگرافیک</a:t>
            </a:r>
            <a:endParaRPr lang="en-US" altLang="ko-KR" sz="2400" b="0" dirty="0">
              <a:cs typeface="B Nazanin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DA4CA57-6727-4A78-A026-CCF94E000A97}"/>
              </a:ext>
            </a:extLst>
          </p:cNvPr>
          <p:cNvSpPr txBox="1"/>
          <p:nvPr/>
        </p:nvSpPr>
        <p:spPr>
          <a:xfrm>
            <a:off x="9279518" y="2738648"/>
            <a:ext cx="121543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1"/>
                </a:solidFill>
                <a:cs typeface="B Nazanin" pitchFamily="2" charset="-78"/>
              </a:rPr>
              <a:t>60%</a:t>
            </a:r>
            <a:endParaRPr lang="ko-KR" altLang="en-US" sz="36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EC2F6CE-A01E-4A39-88D6-A34EAEC58801}"/>
              </a:ext>
            </a:extLst>
          </p:cNvPr>
          <p:cNvSpPr txBox="1"/>
          <p:nvPr/>
        </p:nvSpPr>
        <p:spPr>
          <a:xfrm>
            <a:off x="9279519" y="3327433"/>
            <a:ext cx="15854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E2CB36-351E-498F-B4CD-207B694D93D4}"/>
              </a:ext>
            </a:extLst>
          </p:cNvPr>
          <p:cNvSpPr txBox="1"/>
          <p:nvPr/>
        </p:nvSpPr>
        <p:spPr>
          <a:xfrm>
            <a:off x="7382052" y="477035"/>
            <a:ext cx="4340159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</a:t>
            </a:r>
            <a:endParaRPr lang="en-US" altLang="ko-KR" sz="4800" b="1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rtl="1"/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عالی</a:t>
            </a:r>
            <a:endParaRPr lang="en-US" altLang="ko-KR" sz="4800" b="1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73097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883214D-9EAE-441B-BCC2-0C8F54F32B8D}"/>
              </a:ext>
            </a:extLst>
          </p:cNvPr>
          <p:cNvSpPr/>
          <p:nvPr/>
        </p:nvSpPr>
        <p:spPr>
          <a:xfrm>
            <a:off x="378069" y="1784838"/>
            <a:ext cx="5099539" cy="4360985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2" name="그룹 9">
            <a:extLst>
              <a:ext uri="{FF2B5EF4-FFF2-40B4-BE49-F238E27FC236}">
                <a16:creationId xmlns:a16="http://schemas.microsoft.com/office/drawing/2014/main" id="{7A4E28FF-693F-4B5B-8D1C-66FD56089160}"/>
              </a:ext>
            </a:extLst>
          </p:cNvPr>
          <p:cNvGrpSpPr/>
          <p:nvPr/>
        </p:nvGrpSpPr>
        <p:grpSpPr>
          <a:xfrm>
            <a:off x="646262" y="2131717"/>
            <a:ext cx="4512637" cy="1106575"/>
            <a:chOff x="4932040" y="2183693"/>
            <a:chExt cx="4029507" cy="110657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177A1B2-7333-45CE-9905-D0F1DCCC3BB9}"/>
                </a:ext>
              </a:extLst>
            </p:cNvPr>
            <p:cNvSpPr txBox="1"/>
            <p:nvPr/>
          </p:nvSpPr>
          <p:spPr>
            <a:xfrm>
              <a:off x="4932040" y="2183693"/>
              <a:ext cx="4029507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bg1"/>
                  </a:solidFill>
                  <a:cs typeface="B Nazanin" pitchFamily="2" charset="-78"/>
                </a:rPr>
                <a:t>محتوا </a:t>
              </a:r>
              <a:r>
                <a:rPr lang="en-US" altLang="ko-KR" sz="2800" b="1" dirty="0">
                  <a:solidFill>
                    <a:schemeClr val="bg1"/>
                  </a:solidFill>
                  <a:cs typeface="B Nazanin" pitchFamily="2" charset="-78"/>
                </a:rPr>
                <a:t>A</a:t>
              </a:r>
              <a:r>
                <a:rPr lang="fa-IR" altLang="ko-KR" sz="2800" b="1" dirty="0">
                  <a:solidFill>
                    <a:schemeClr val="bg1"/>
                  </a:solidFill>
                  <a:cs typeface="B Nazanin" pitchFamily="2" charset="-78"/>
                </a:rPr>
                <a:t>  </a:t>
              </a:r>
              <a:endParaRPr lang="ko-KR" altLang="en-US" sz="28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F753B37-1A2A-4A36-8D79-AC019B261739}"/>
                </a:ext>
              </a:extLst>
            </p:cNvPr>
            <p:cNvSpPr txBox="1"/>
            <p:nvPr/>
          </p:nvSpPr>
          <p:spPr>
            <a:xfrm>
              <a:off x="4939819" y="2643937"/>
              <a:ext cx="40016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کند.تغییر رنگ، عکس و متن آسان است.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5" name="그룹 8">
            <a:extLst>
              <a:ext uri="{FF2B5EF4-FFF2-40B4-BE49-F238E27FC236}">
                <a16:creationId xmlns:a16="http://schemas.microsoft.com/office/drawing/2014/main" id="{A31648EC-FA57-4296-9720-6C53B09BF4EA}"/>
              </a:ext>
            </a:extLst>
          </p:cNvPr>
          <p:cNvGrpSpPr/>
          <p:nvPr/>
        </p:nvGrpSpPr>
        <p:grpSpPr>
          <a:xfrm>
            <a:off x="660927" y="3427862"/>
            <a:ext cx="4498711" cy="1106575"/>
            <a:chOff x="4947415" y="3479837"/>
            <a:chExt cx="4017073" cy="110657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40C2104-72D7-44A3-928E-DE69D55C3EC2}"/>
                </a:ext>
              </a:extLst>
            </p:cNvPr>
            <p:cNvSpPr txBox="1"/>
            <p:nvPr/>
          </p:nvSpPr>
          <p:spPr>
            <a:xfrm>
              <a:off x="4947415" y="3479837"/>
              <a:ext cx="4001699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bg1"/>
                  </a:solidFill>
                  <a:cs typeface="B Nazanin" pitchFamily="2" charset="-78"/>
                </a:rPr>
                <a:t>محتوا </a:t>
              </a:r>
              <a:r>
                <a:rPr lang="en-US" altLang="ko-KR" sz="2800" b="1" dirty="0">
                  <a:solidFill>
                    <a:schemeClr val="bg1"/>
                  </a:solidFill>
                  <a:cs typeface="B Nazanin" pitchFamily="2" charset="-78"/>
                </a:rPr>
                <a:t>B</a:t>
              </a:r>
              <a:r>
                <a:rPr lang="fa-IR" altLang="ko-KR" sz="2800" b="1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ko-KR" altLang="en-US" sz="28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CD208AF-D903-4B5A-8631-EDF690CC05F1}"/>
                </a:ext>
              </a:extLst>
            </p:cNvPr>
            <p:cNvSpPr txBox="1"/>
            <p:nvPr/>
          </p:nvSpPr>
          <p:spPr>
            <a:xfrm>
              <a:off x="4955194" y="3940081"/>
              <a:ext cx="400929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کند.تغییر رنگ، عکس و متن آسان است.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</a:p>
          </p:txBody>
        </p:sp>
      </p:grpSp>
      <p:grpSp>
        <p:nvGrpSpPr>
          <p:cNvPr id="8" name="그룹 5">
            <a:extLst>
              <a:ext uri="{FF2B5EF4-FFF2-40B4-BE49-F238E27FC236}">
                <a16:creationId xmlns:a16="http://schemas.microsoft.com/office/drawing/2014/main" id="{0C2C6E3F-83D4-441C-8313-A259537F9C11}"/>
              </a:ext>
            </a:extLst>
          </p:cNvPr>
          <p:cNvGrpSpPr/>
          <p:nvPr/>
        </p:nvGrpSpPr>
        <p:grpSpPr>
          <a:xfrm>
            <a:off x="677330" y="4651997"/>
            <a:ext cx="4462350" cy="1106575"/>
            <a:chOff x="4962790" y="4703973"/>
            <a:chExt cx="3984605" cy="1106575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1A91011-4FD8-4E5B-AD47-133BF36E8AA3}"/>
                </a:ext>
              </a:extLst>
            </p:cNvPr>
            <p:cNvSpPr txBox="1"/>
            <p:nvPr/>
          </p:nvSpPr>
          <p:spPr>
            <a:xfrm>
              <a:off x="4962790" y="4703973"/>
              <a:ext cx="3984605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2800" b="1" dirty="0">
                  <a:solidFill>
                    <a:schemeClr val="bg1"/>
                  </a:solidFill>
                  <a:cs typeface="B Nazanin" pitchFamily="2" charset="-78"/>
                </a:rPr>
                <a:t>محتوا </a:t>
              </a:r>
              <a:r>
                <a:rPr lang="en-US" altLang="ko-KR" sz="2800" b="1" dirty="0">
                  <a:solidFill>
                    <a:schemeClr val="bg1"/>
                  </a:solidFill>
                  <a:cs typeface="B Nazanin" pitchFamily="2" charset="-78"/>
                </a:rPr>
                <a:t>C</a:t>
              </a:r>
              <a:r>
                <a:rPr lang="fa-IR" altLang="ko-KR" sz="2800" b="1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ko-KR" altLang="en-US" sz="28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5E62C44-5F7F-4AC3-BB23-94AB5E5CADF9}"/>
                </a:ext>
              </a:extLst>
            </p:cNvPr>
            <p:cNvSpPr txBox="1"/>
            <p:nvPr/>
          </p:nvSpPr>
          <p:spPr>
            <a:xfrm>
              <a:off x="4970569" y="5164217"/>
              <a:ext cx="397682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کند.تغییر رنگ، عکس و متن آسان است.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0FCB259-54D7-419E-8801-DB571E2C0B5F}"/>
              </a:ext>
            </a:extLst>
          </p:cNvPr>
          <p:cNvSpPr txBox="1"/>
          <p:nvPr/>
        </p:nvSpPr>
        <p:spPr>
          <a:xfrm>
            <a:off x="6168333" y="335863"/>
            <a:ext cx="5412371" cy="1661993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ما</a:t>
            </a:r>
          </a:p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 حرفه ای با کیفیت</a:t>
            </a:r>
          </a:p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ایجاد می کنیم </a:t>
            </a:r>
            <a:endParaRPr lang="ko-KR" altLang="en-US" sz="36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81610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Group 175">
            <a:extLst>
              <a:ext uri="{FF2B5EF4-FFF2-40B4-BE49-F238E27FC236}">
                <a16:creationId xmlns:a16="http://schemas.microsoft.com/office/drawing/2014/main" id="{30306957-581C-49A6-879D-1E472272F028}"/>
              </a:ext>
            </a:extLst>
          </p:cNvPr>
          <p:cNvGrpSpPr/>
          <p:nvPr/>
        </p:nvGrpSpPr>
        <p:grpSpPr>
          <a:xfrm>
            <a:off x="5915331" y="1999995"/>
            <a:ext cx="5961910" cy="3855841"/>
            <a:chOff x="428931" y="1889464"/>
            <a:chExt cx="5961910" cy="3855841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99687D4-E17F-4429-A317-ACA1D0217444}"/>
                </a:ext>
              </a:extLst>
            </p:cNvPr>
            <p:cNvGrpSpPr/>
            <p:nvPr/>
          </p:nvGrpSpPr>
          <p:grpSpPr>
            <a:xfrm rot="10800000" flipH="1">
              <a:off x="3003246" y="2774611"/>
              <a:ext cx="197051" cy="1538514"/>
              <a:chOff x="10641180" y="438150"/>
              <a:chExt cx="247650" cy="1828800"/>
            </a:xfrm>
            <a:solidFill>
              <a:schemeClr val="accent2"/>
            </a:solidFill>
          </p:grpSpPr>
          <p:sp>
            <p:nvSpPr>
              <p:cNvPr id="86" name="Rectangle: Rounded Corners 85">
                <a:extLst>
                  <a:ext uri="{FF2B5EF4-FFF2-40B4-BE49-F238E27FC236}">
                    <a16:creationId xmlns:a16="http://schemas.microsoft.com/office/drawing/2014/main" id="{92BCD8F0-65CC-4F30-BF6C-866B5F5E33EB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7" name="Rectangle: Rounded Corners 86">
                <a:extLst>
                  <a:ext uri="{FF2B5EF4-FFF2-40B4-BE49-F238E27FC236}">
                    <a16:creationId xmlns:a16="http://schemas.microsoft.com/office/drawing/2014/main" id="{8C095E15-2B0D-4800-8F51-D9789017A354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97017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F3459167-7B2B-43FE-AA84-B4F6B427438C}"/>
                </a:ext>
              </a:extLst>
            </p:cNvPr>
            <p:cNvGrpSpPr/>
            <p:nvPr/>
          </p:nvGrpSpPr>
          <p:grpSpPr>
            <a:xfrm rot="10800000" flipH="1">
              <a:off x="883087" y="2979395"/>
              <a:ext cx="197051" cy="1455146"/>
              <a:chOff x="10641180" y="438150"/>
              <a:chExt cx="247650" cy="1828800"/>
            </a:xfrm>
            <a:solidFill>
              <a:schemeClr val="accent2"/>
            </a:solidFill>
          </p:grpSpPr>
          <p:sp>
            <p:nvSpPr>
              <p:cNvPr id="84" name="Rectangle: Rounded Corners 83">
                <a:extLst>
                  <a:ext uri="{FF2B5EF4-FFF2-40B4-BE49-F238E27FC236}">
                    <a16:creationId xmlns:a16="http://schemas.microsoft.com/office/drawing/2014/main" id="{FEBBB303-6CB7-49FF-911A-0DCEDDC1EE5D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5" name="Rectangle: Rounded Corners 84">
                <a:extLst>
                  <a:ext uri="{FF2B5EF4-FFF2-40B4-BE49-F238E27FC236}">
                    <a16:creationId xmlns:a16="http://schemas.microsoft.com/office/drawing/2014/main" id="{4DAF506D-F766-4FDC-8B87-0125FDC8E74B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7598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932067D-9B82-49C4-922D-92A35B350B6C}"/>
                </a:ext>
              </a:extLst>
            </p:cNvPr>
            <p:cNvGrpSpPr/>
            <p:nvPr/>
          </p:nvGrpSpPr>
          <p:grpSpPr>
            <a:xfrm rot="10800000" flipH="1">
              <a:off x="3714509" y="3182303"/>
              <a:ext cx="197051" cy="1673418"/>
              <a:chOff x="10641180" y="362514"/>
              <a:chExt cx="247650" cy="1989158"/>
            </a:xfrm>
            <a:solidFill>
              <a:schemeClr val="accent1"/>
            </a:solidFill>
          </p:grpSpPr>
          <p:sp>
            <p:nvSpPr>
              <p:cNvPr id="82" name="Rectangle: Rounded Corners 81">
                <a:extLst>
                  <a:ext uri="{FF2B5EF4-FFF2-40B4-BE49-F238E27FC236}">
                    <a16:creationId xmlns:a16="http://schemas.microsoft.com/office/drawing/2014/main" id="{93CD66EB-9058-4528-8197-5B191F5A3E7B}"/>
                  </a:ext>
                </a:extLst>
              </p:cNvPr>
              <p:cNvSpPr/>
              <p:nvPr/>
            </p:nvSpPr>
            <p:spPr>
              <a:xfrm>
                <a:off x="10751289" y="362514"/>
                <a:ext cx="27432" cy="198915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3" name="Rectangle: Rounded Corners 82">
                <a:extLst>
                  <a:ext uri="{FF2B5EF4-FFF2-40B4-BE49-F238E27FC236}">
                    <a16:creationId xmlns:a16="http://schemas.microsoft.com/office/drawing/2014/main" id="{6BF9829C-ED89-4580-B726-F8C52B81520B}"/>
                  </a:ext>
                </a:extLst>
              </p:cNvPr>
              <p:cNvSpPr/>
              <p:nvPr/>
            </p:nvSpPr>
            <p:spPr>
              <a:xfrm>
                <a:off x="10641180" y="494815"/>
                <a:ext cx="247650" cy="1611559"/>
              </a:xfrm>
              <a:prstGeom prst="roundRect">
                <a:avLst>
                  <a:gd name="adj" fmla="val 46154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A8CC12A-89B8-4A6E-8CAA-F67AD7CE9715}"/>
                </a:ext>
              </a:extLst>
            </p:cNvPr>
            <p:cNvGrpSpPr/>
            <p:nvPr/>
          </p:nvGrpSpPr>
          <p:grpSpPr>
            <a:xfrm rot="10800000" flipH="1">
              <a:off x="1342163" y="3020854"/>
              <a:ext cx="197051" cy="873087"/>
              <a:chOff x="10641180" y="500718"/>
              <a:chExt cx="247650" cy="1097280"/>
            </a:xfrm>
            <a:solidFill>
              <a:schemeClr val="accent1"/>
            </a:solidFill>
          </p:grpSpPr>
          <p:sp>
            <p:nvSpPr>
              <p:cNvPr id="78" name="Rectangle: Rounded Corners 77">
                <a:extLst>
                  <a:ext uri="{FF2B5EF4-FFF2-40B4-BE49-F238E27FC236}">
                    <a16:creationId xmlns:a16="http://schemas.microsoft.com/office/drawing/2014/main" id="{09AD2808-8B93-457D-8D9D-1410D02BE253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9" name="Rectangle: Rounded Corners 78">
                <a:extLst>
                  <a:ext uri="{FF2B5EF4-FFF2-40B4-BE49-F238E27FC236}">
                    <a16:creationId xmlns:a16="http://schemas.microsoft.com/office/drawing/2014/main" id="{98D7BFAF-1DBC-45EA-99C5-6F7DFF7766D9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868F9AC8-FB24-48A2-9CC2-10805706D650}"/>
                </a:ext>
              </a:extLst>
            </p:cNvPr>
            <p:cNvGrpSpPr/>
            <p:nvPr/>
          </p:nvGrpSpPr>
          <p:grpSpPr>
            <a:xfrm rot="10800000" flipH="1">
              <a:off x="2070894" y="1889464"/>
              <a:ext cx="197051" cy="1455146"/>
              <a:chOff x="10630391" y="1182550"/>
              <a:chExt cx="247650" cy="1828800"/>
            </a:xfrm>
            <a:solidFill>
              <a:schemeClr val="accent2"/>
            </a:solidFill>
          </p:grpSpPr>
          <p:sp>
            <p:nvSpPr>
              <p:cNvPr id="76" name="Rectangle: Rounded Corners 75">
                <a:extLst>
                  <a:ext uri="{FF2B5EF4-FFF2-40B4-BE49-F238E27FC236}">
                    <a16:creationId xmlns:a16="http://schemas.microsoft.com/office/drawing/2014/main" id="{BC115F07-A056-4804-9224-E79C9F33706E}"/>
                  </a:ext>
                </a:extLst>
              </p:cNvPr>
              <p:cNvSpPr/>
              <p:nvPr/>
            </p:nvSpPr>
            <p:spPr>
              <a:xfrm>
                <a:off x="10722133" y="11825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77" name="Rectangle: Rounded Corners 76">
                <a:extLst>
                  <a:ext uri="{FF2B5EF4-FFF2-40B4-BE49-F238E27FC236}">
                    <a16:creationId xmlns:a16="http://schemas.microsoft.com/office/drawing/2014/main" id="{BA959788-63D4-4538-AF73-132821C39910}"/>
                  </a:ext>
                </a:extLst>
              </p:cNvPr>
              <p:cNvSpPr/>
              <p:nvPr/>
            </p:nvSpPr>
            <p:spPr>
              <a:xfrm>
                <a:off x="10630391" y="1455616"/>
                <a:ext cx="247650" cy="72424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B9FDEFC-15B7-4437-87A6-C71908264829}"/>
                </a:ext>
              </a:extLst>
            </p:cNvPr>
            <p:cNvGrpSpPr/>
            <p:nvPr/>
          </p:nvGrpSpPr>
          <p:grpSpPr>
            <a:xfrm rot="10800000" flipH="1">
              <a:off x="4458420" y="2985359"/>
              <a:ext cx="197051" cy="1455146"/>
              <a:chOff x="10662618" y="438150"/>
              <a:chExt cx="247650" cy="1828800"/>
            </a:xfrm>
            <a:solidFill>
              <a:schemeClr val="accent1"/>
            </a:solidFill>
          </p:grpSpPr>
          <p:sp>
            <p:nvSpPr>
              <p:cNvPr id="74" name="Rectangle: Rounded Corners 73">
                <a:extLst>
                  <a:ext uri="{FF2B5EF4-FFF2-40B4-BE49-F238E27FC236}">
                    <a16:creationId xmlns:a16="http://schemas.microsoft.com/office/drawing/2014/main" id="{1E8116DC-557D-4F96-88FE-FDD3381FE1C1}"/>
                  </a:ext>
                </a:extLst>
              </p:cNvPr>
              <p:cNvSpPr/>
              <p:nvPr/>
            </p:nvSpPr>
            <p:spPr>
              <a:xfrm>
                <a:off x="10772727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5" name="Rectangle: Rounded Corners 74">
                <a:extLst>
                  <a:ext uri="{FF2B5EF4-FFF2-40B4-BE49-F238E27FC236}">
                    <a16:creationId xmlns:a16="http://schemas.microsoft.com/office/drawing/2014/main" id="{7DC824E5-21DB-426A-BBC8-D87A91B907BA}"/>
                  </a:ext>
                </a:extLst>
              </p:cNvPr>
              <p:cNvSpPr/>
              <p:nvPr/>
            </p:nvSpPr>
            <p:spPr>
              <a:xfrm>
                <a:off x="10662618" y="736515"/>
                <a:ext cx="247650" cy="101490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4A0D24D-63B7-47D0-9D7B-D8BAA5EDBE70}"/>
                </a:ext>
              </a:extLst>
            </p:cNvPr>
            <p:cNvGrpSpPr/>
            <p:nvPr/>
          </p:nvGrpSpPr>
          <p:grpSpPr>
            <a:xfrm rot="10800000" flipH="1">
              <a:off x="3990486" y="3316174"/>
              <a:ext cx="197051" cy="873087"/>
              <a:chOff x="10641180" y="500718"/>
              <a:chExt cx="247650" cy="1097280"/>
            </a:xfrm>
            <a:solidFill>
              <a:schemeClr val="accent1"/>
            </a:solidFill>
          </p:grpSpPr>
          <p:sp>
            <p:nvSpPr>
              <p:cNvPr id="72" name="Rectangle: Rounded Corners 71">
                <a:extLst>
                  <a:ext uri="{FF2B5EF4-FFF2-40B4-BE49-F238E27FC236}">
                    <a16:creationId xmlns:a16="http://schemas.microsoft.com/office/drawing/2014/main" id="{86B060D8-0C0B-4BB2-9AF7-53B64072D0B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3" name="Rectangle: Rounded Corners 72">
                <a:extLst>
                  <a:ext uri="{FF2B5EF4-FFF2-40B4-BE49-F238E27FC236}">
                    <a16:creationId xmlns:a16="http://schemas.microsoft.com/office/drawing/2014/main" id="{AC02AE21-2331-4C4C-8C17-1AD02BC4D74F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8937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FF6B452-0535-4A34-92D1-35C2FA39FB0A}"/>
                </a:ext>
              </a:extLst>
            </p:cNvPr>
            <p:cNvGrpSpPr/>
            <p:nvPr/>
          </p:nvGrpSpPr>
          <p:grpSpPr>
            <a:xfrm rot="10800000" flipH="1">
              <a:off x="4216912" y="2833046"/>
              <a:ext cx="197051" cy="1455146"/>
              <a:chOff x="10641180" y="438150"/>
              <a:chExt cx="247650" cy="1828800"/>
            </a:xfrm>
            <a:solidFill>
              <a:schemeClr val="accent2"/>
            </a:solidFill>
          </p:grpSpPr>
          <p:sp>
            <p:nvSpPr>
              <p:cNvPr id="70" name="Rectangle: Rounded Corners 69">
                <a:extLst>
                  <a:ext uri="{FF2B5EF4-FFF2-40B4-BE49-F238E27FC236}">
                    <a16:creationId xmlns:a16="http://schemas.microsoft.com/office/drawing/2014/main" id="{4A3CCAB1-7581-419C-AF43-85B9C44893ED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1" name="Rectangle: Rounded Corners 70">
                <a:extLst>
                  <a:ext uri="{FF2B5EF4-FFF2-40B4-BE49-F238E27FC236}">
                    <a16:creationId xmlns:a16="http://schemas.microsoft.com/office/drawing/2014/main" id="{4B2CDE79-F5FB-4E05-AB9F-FDE724E980D1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F19A4F7-F6A6-4385-8FB7-9371329A1969}"/>
                </a:ext>
              </a:extLst>
            </p:cNvPr>
            <p:cNvGrpSpPr/>
            <p:nvPr/>
          </p:nvGrpSpPr>
          <p:grpSpPr>
            <a:xfrm rot="10800000" flipH="1">
              <a:off x="1594349" y="2198799"/>
              <a:ext cx="197051" cy="1455146"/>
              <a:chOff x="10653055" y="438150"/>
              <a:chExt cx="247650" cy="1828800"/>
            </a:xfrm>
            <a:solidFill>
              <a:schemeClr val="accent2"/>
            </a:solidFill>
          </p:grpSpPr>
          <p:sp>
            <p:nvSpPr>
              <p:cNvPr id="68" name="Rectangle: Rounded Corners 67">
                <a:extLst>
                  <a:ext uri="{FF2B5EF4-FFF2-40B4-BE49-F238E27FC236}">
                    <a16:creationId xmlns:a16="http://schemas.microsoft.com/office/drawing/2014/main" id="{DCA1D2FD-682A-4531-B4D2-15B1C1F75504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9" name="Rectangle: Rounded Corners 68">
                <a:extLst>
                  <a:ext uri="{FF2B5EF4-FFF2-40B4-BE49-F238E27FC236}">
                    <a16:creationId xmlns:a16="http://schemas.microsoft.com/office/drawing/2014/main" id="{425359F3-3E6F-46CF-83D6-46136BF7EE08}"/>
                  </a:ext>
                </a:extLst>
              </p:cNvPr>
              <p:cNvSpPr/>
              <p:nvPr/>
            </p:nvSpPr>
            <p:spPr>
              <a:xfrm>
                <a:off x="10653055" y="682991"/>
                <a:ext cx="247650" cy="10566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218408F-53A0-459D-97D0-CEC8C9D4B3DC}"/>
                </a:ext>
              </a:extLst>
            </p:cNvPr>
            <p:cNvGrpSpPr/>
            <p:nvPr/>
          </p:nvGrpSpPr>
          <p:grpSpPr>
            <a:xfrm rot="10800000" flipH="1">
              <a:off x="1827638" y="2309215"/>
              <a:ext cx="197051" cy="873087"/>
              <a:chOff x="10641180" y="500718"/>
              <a:chExt cx="247650" cy="1097280"/>
            </a:xfrm>
            <a:solidFill>
              <a:schemeClr val="accent2"/>
            </a:solidFill>
          </p:grpSpPr>
          <p:sp>
            <p:nvSpPr>
              <p:cNvPr id="66" name="Rectangle: Rounded Corners 65">
                <a:extLst>
                  <a:ext uri="{FF2B5EF4-FFF2-40B4-BE49-F238E27FC236}">
                    <a16:creationId xmlns:a16="http://schemas.microsoft.com/office/drawing/2014/main" id="{5A172048-1313-4451-B4EA-5FCBFB8ED6CF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7" name="Rectangle: Rounded Corners 66">
                <a:extLst>
                  <a:ext uri="{FF2B5EF4-FFF2-40B4-BE49-F238E27FC236}">
                    <a16:creationId xmlns:a16="http://schemas.microsoft.com/office/drawing/2014/main" id="{D4813E9E-B9E4-45E8-B517-55C108D1F589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E1AA802-282B-4894-8295-E780286A73AD}"/>
                </a:ext>
              </a:extLst>
            </p:cNvPr>
            <p:cNvGrpSpPr/>
            <p:nvPr/>
          </p:nvGrpSpPr>
          <p:grpSpPr>
            <a:xfrm rot="10800000" flipH="1">
              <a:off x="653548" y="3555421"/>
              <a:ext cx="197051" cy="873087"/>
              <a:chOff x="10641180" y="500718"/>
              <a:chExt cx="247650" cy="1097280"/>
            </a:xfrm>
            <a:solidFill>
              <a:schemeClr val="accent2"/>
            </a:solidFill>
          </p:grpSpPr>
          <p:sp>
            <p:nvSpPr>
              <p:cNvPr id="64" name="Rectangle: Rounded Corners 63">
                <a:extLst>
                  <a:ext uri="{FF2B5EF4-FFF2-40B4-BE49-F238E27FC236}">
                    <a16:creationId xmlns:a16="http://schemas.microsoft.com/office/drawing/2014/main" id="{9D70FFCA-3DAD-487B-8E69-083595E60C1E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3574CF94-1E5D-4B28-84B1-1D7F4B141C16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261672D0-4C9A-4221-953A-5074161BEE8A}"/>
                </a:ext>
              </a:extLst>
            </p:cNvPr>
            <p:cNvGrpSpPr/>
            <p:nvPr/>
          </p:nvGrpSpPr>
          <p:grpSpPr>
            <a:xfrm rot="10800000" flipH="1">
              <a:off x="428931" y="3518667"/>
              <a:ext cx="197051" cy="873087"/>
              <a:chOff x="10641180" y="500718"/>
              <a:chExt cx="247650" cy="1097280"/>
            </a:xfrm>
            <a:solidFill>
              <a:schemeClr val="accent1"/>
            </a:solidFill>
          </p:grpSpPr>
          <p:sp>
            <p:nvSpPr>
              <p:cNvPr id="62" name="Rectangle: Rounded Corners 61">
                <a:extLst>
                  <a:ext uri="{FF2B5EF4-FFF2-40B4-BE49-F238E27FC236}">
                    <a16:creationId xmlns:a16="http://schemas.microsoft.com/office/drawing/2014/main" id="{47E83753-87A0-4F69-A62A-BA4E986FCC2B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3" name="Rectangle: Rounded Corners 62">
                <a:extLst>
                  <a:ext uri="{FF2B5EF4-FFF2-40B4-BE49-F238E27FC236}">
                    <a16:creationId xmlns:a16="http://schemas.microsoft.com/office/drawing/2014/main" id="{1676A6A5-FFD3-4FA5-946F-63B534DA2310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CE95B4A-7D73-4F44-AA00-5AE1B1B9E5EE}"/>
                </a:ext>
              </a:extLst>
            </p:cNvPr>
            <p:cNvGrpSpPr/>
            <p:nvPr/>
          </p:nvGrpSpPr>
          <p:grpSpPr>
            <a:xfrm rot="10800000" flipH="1">
              <a:off x="5902145" y="4133705"/>
              <a:ext cx="197051" cy="873087"/>
              <a:chOff x="10641180" y="500718"/>
              <a:chExt cx="247650" cy="1097280"/>
            </a:xfrm>
            <a:solidFill>
              <a:schemeClr val="accent1"/>
            </a:solidFill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3E8E5BDC-93ED-49D2-BE7C-E469F7891810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1" name="Rectangle: Rounded Corners 60">
                <a:extLst>
                  <a:ext uri="{FF2B5EF4-FFF2-40B4-BE49-F238E27FC236}">
                    <a16:creationId xmlns:a16="http://schemas.microsoft.com/office/drawing/2014/main" id="{3E334B14-5A67-41D4-88F4-BF8685FDE70E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5BC7E6EB-5BC7-4EEB-953F-030351E5E477}"/>
                </a:ext>
              </a:extLst>
            </p:cNvPr>
            <p:cNvGrpSpPr/>
            <p:nvPr/>
          </p:nvGrpSpPr>
          <p:grpSpPr>
            <a:xfrm rot="10800000" flipH="1">
              <a:off x="5188901" y="3300670"/>
              <a:ext cx="197051" cy="1538514"/>
              <a:chOff x="10641180" y="438150"/>
              <a:chExt cx="247650" cy="1828800"/>
            </a:xfrm>
            <a:solidFill>
              <a:schemeClr val="accent2"/>
            </a:solidFill>
          </p:grpSpPr>
          <p:sp>
            <p:nvSpPr>
              <p:cNvPr id="58" name="Rectangle: Rounded Corners 57">
                <a:extLst>
                  <a:ext uri="{FF2B5EF4-FFF2-40B4-BE49-F238E27FC236}">
                    <a16:creationId xmlns:a16="http://schemas.microsoft.com/office/drawing/2014/main" id="{27943547-7CDA-40D2-8CF2-8B5DDFD52C3A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9" name="Rectangle: Rounded Corners 58">
                <a:extLst>
                  <a:ext uri="{FF2B5EF4-FFF2-40B4-BE49-F238E27FC236}">
                    <a16:creationId xmlns:a16="http://schemas.microsoft.com/office/drawing/2014/main" id="{44D3BBE9-EED8-4175-99FD-5FB7D552E48C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5752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B7615708-C7FB-4290-A43F-D66468F52F09}"/>
                </a:ext>
              </a:extLst>
            </p:cNvPr>
            <p:cNvGrpSpPr/>
            <p:nvPr/>
          </p:nvGrpSpPr>
          <p:grpSpPr>
            <a:xfrm rot="10800000" flipH="1">
              <a:off x="4941130" y="3676395"/>
              <a:ext cx="197051" cy="873087"/>
              <a:chOff x="10641180" y="500718"/>
              <a:chExt cx="247650" cy="1097280"/>
            </a:xfrm>
            <a:solidFill>
              <a:schemeClr val="accent1"/>
            </a:solidFill>
          </p:grpSpPr>
          <p:sp>
            <p:nvSpPr>
              <p:cNvPr id="56" name="Rectangle: Rounded Corners 55">
                <a:extLst>
                  <a:ext uri="{FF2B5EF4-FFF2-40B4-BE49-F238E27FC236}">
                    <a16:creationId xmlns:a16="http://schemas.microsoft.com/office/drawing/2014/main" id="{8F858BFB-EB93-455D-B7DB-8CD77D863DAB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7" name="Rectangle: Rounded Corners 56">
                <a:extLst>
                  <a:ext uri="{FF2B5EF4-FFF2-40B4-BE49-F238E27FC236}">
                    <a16:creationId xmlns:a16="http://schemas.microsoft.com/office/drawing/2014/main" id="{AF79F8F6-79D2-4632-B7F8-E35A97E4680F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FE9E3D7-394C-497F-A23D-7EFD65A288BF}"/>
                </a:ext>
              </a:extLst>
            </p:cNvPr>
            <p:cNvGrpSpPr/>
            <p:nvPr/>
          </p:nvGrpSpPr>
          <p:grpSpPr>
            <a:xfrm rot="10800000" flipH="1">
              <a:off x="5419938" y="3590496"/>
              <a:ext cx="197051" cy="873087"/>
              <a:chOff x="10641180" y="500718"/>
              <a:chExt cx="247650" cy="1097280"/>
            </a:xfrm>
            <a:solidFill>
              <a:schemeClr val="accent2"/>
            </a:solidFill>
          </p:grpSpPr>
          <p:sp>
            <p:nvSpPr>
              <p:cNvPr id="54" name="Rectangle: Rounded Corners 53">
                <a:extLst>
                  <a:ext uri="{FF2B5EF4-FFF2-40B4-BE49-F238E27FC236}">
                    <a16:creationId xmlns:a16="http://schemas.microsoft.com/office/drawing/2014/main" id="{763D7721-56FB-4478-ADC5-FD2B940F0FEC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5" name="Rectangle: Rounded Corners 54">
                <a:extLst>
                  <a:ext uri="{FF2B5EF4-FFF2-40B4-BE49-F238E27FC236}">
                    <a16:creationId xmlns:a16="http://schemas.microsoft.com/office/drawing/2014/main" id="{3D536DF5-B1EE-494B-B63D-FAD843ACAEBF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69817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1DBE70F2-EAF8-40D4-B680-E33FAB92D58D}"/>
                </a:ext>
              </a:extLst>
            </p:cNvPr>
            <p:cNvGrpSpPr/>
            <p:nvPr/>
          </p:nvGrpSpPr>
          <p:grpSpPr>
            <a:xfrm rot="10800000" flipH="1">
              <a:off x="4714221" y="3409318"/>
              <a:ext cx="197051" cy="1455146"/>
              <a:chOff x="10641180" y="438150"/>
              <a:chExt cx="247650" cy="1828800"/>
            </a:xfrm>
            <a:solidFill>
              <a:schemeClr val="accent1"/>
            </a:solidFill>
          </p:grpSpPr>
          <p:sp>
            <p:nvSpPr>
              <p:cNvPr id="52" name="Rectangle: Rounded Corners 51">
                <a:extLst>
                  <a:ext uri="{FF2B5EF4-FFF2-40B4-BE49-F238E27FC236}">
                    <a16:creationId xmlns:a16="http://schemas.microsoft.com/office/drawing/2014/main" id="{C23B5E78-77B0-49B0-B030-CEE77FF19819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3" name="Rectangle: Rounded Corners 52">
                <a:extLst>
                  <a:ext uri="{FF2B5EF4-FFF2-40B4-BE49-F238E27FC236}">
                    <a16:creationId xmlns:a16="http://schemas.microsoft.com/office/drawing/2014/main" id="{98E30F1A-11DD-4373-A713-998F3E49685D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39E1DF7-FA4F-41C7-9A6E-362C9E92485E}"/>
                </a:ext>
              </a:extLst>
            </p:cNvPr>
            <p:cNvGrpSpPr/>
            <p:nvPr/>
          </p:nvGrpSpPr>
          <p:grpSpPr>
            <a:xfrm rot="10800000" flipH="1">
              <a:off x="1114826" y="2630324"/>
              <a:ext cx="197051" cy="1455146"/>
              <a:chOff x="10641180" y="438150"/>
              <a:chExt cx="247650" cy="1828800"/>
            </a:xfrm>
            <a:solidFill>
              <a:schemeClr val="accent2"/>
            </a:solidFill>
          </p:grpSpPr>
          <p:sp>
            <p:nvSpPr>
              <p:cNvPr id="50" name="Rectangle: Rounded Corners 49">
                <a:extLst>
                  <a:ext uri="{FF2B5EF4-FFF2-40B4-BE49-F238E27FC236}">
                    <a16:creationId xmlns:a16="http://schemas.microsoft.com/office/drawing/2014/main" id="{592D9730-93AA-48B3-B57A-E367C0E1CFF1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1" name="Rectangle: Rounded Corners 50">
                <a:extLst>
                  <a:ext uri="{FF2B5EF4-FFF2-40B4-BE49-F238E27FC236}">
                    <a16:creationId xmlns:a16="http://schemas.microsoft.com/office/drawing/2014/main" id="{E3312659-BA9A-4ECA-822D-4B94F8D81F14}"/>
                  </a:ext>
                </a:extLst>
              </p:cNvPr>
              <p:cNvSpPr/>
              <p:nvPr/>
            </p:nvSpPr>
            <p:spPr>
              <a:xfrm>
                <a:off x="10641180" y="1044532"/>
                <a:ext cx="247650" cy="837951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765D1763-CBF6-4586-9CD2-B663C42562BE}"/>
                </a:ext>
              </a:extLst>
            </p:cNvPr>
            <p:cNvGrpSpPr/>
            <p:nvPr/>
          </p:nvGrpSpPr>
          <p:grpSpPr>
            <a:xfrm rot="10800000" flipH="1">
              <a:off x="2297706" y="2563761"/>
              <a:ext cx="197051" cy="873087"/>
              <a:chOff x="10641180" y="500718"/>
              <a:chExt cx="247650" cy="1097280"/>
            </a:xfrm>
            <a:solidFill>
              <a:schemeClr val="accent1"/>
            </a:solidFill>
          </p:grpSpPr>
          <p:sp>
            <p:nvSpPr>
              <p:cNvPr id="48" name="Rectangle: Rounded Corners 47">
                <a:extLst>
                  <a:ext uri="{FF2B5EF4-FFF2-40B4-BE49-F238E27FC236}">
                    <a16:creationId xmlns:a16="http://schemas.microsoft.com/office/drawing/2014/main" id="{754EDE38-B10F-493E-B92A-B349B61E1B64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9" name="Rectangle: Rounded Corners 48">
                <a:extLst>
                  <a:ext uri="{FF2B5EF4-FFF2-40B4-BE49-F238E27FC236}">
                    <a16:creationId xmlns:a16="http://schemas.microsoft.com/office/drawing/2014/main" id="{D54FD46C-D46E-43B2-ABAE-FAC18A8D8E53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44129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8829A596-1455-4C75-8860-A4A3D55E0320}"/>
                </a:ext>
              </a:extLst>
            </p:cNvPr>
            <p:cNvGrpSpPr/>
            <p:nvPr/>
          </p:nvGrpSpPr>
          <p:grpSpPr>
            <a:xfrm rot="10800000" flipH="1">
              <a:off x="2545997" y="2990843"/>
              <a:ext cx="197051" cy="873087"/>
              <a:chOff x="10641180" y="500718"/>
              <a:chExt cx="247650" cy="1097280"/>
            </a:xfrm>
            <a:solidFill>
              <a:schemeClr val="accent1"/>
            </a:solidFill>
          </p:grpSpPr>
          <p:sp>
            <p:nvSpPr>
              <p:cNvPr id="46" name="Rectangle: Rounded Corners 45">
                <a:extLst>
                  <a:ext uri="{FF2B5EF4-FFF2-40B4-BE49-F238E27FC236}">
                    <a16:creationId xmlns:a16="http://schemas.microsoft.com/office/drawing/2014/main" id="{C87EF85B-CA3B-46BF-9077-75C8C9A32F13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7" name="Rectangle: Rounded Corners 46">
                <a:extLst>
                  <a:ext uri="{FF2B5EF4-FFF2-40B4-BE49-F238E27FC236}">
                    <a16:creationId xmlns:a16="http://schemas.microsoft.com/office/drawing/2014/main" id="{92F7BE6C-4B8B-4F1F-92EB-3C91DD0BC0D3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78437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AC256E30-9E7A-409C-992E-59CACFB449A1}"/>
                </a:ext>
              </a:extLst>
            </p:cNvPr>
            <p:cNvGrpSpPr/>
            <p:nvPr/>
          </p:nvGrpSpPr>
          <p:grpSpPr>
            <a:xfrm rot="10800000" flipH="1">
              <a:off x="2780136" y="3217401"/>
              <a:ext cx="197051" cy="873087"/>
              <a:chOff x="10641180" y="500718"/>
              <a:chExt cx="247650" cy="1097280"/>
            </a:xfrm>
            <a:solidFill>
              <a:schemeClr val="accent1"/>
            </a:solidFill>
          </p:grpSpPr>
          <p:sp>
            <p:nvSpPr>
              <p:cNvPr id="44" name="Rectangle: Rounded Corners 43">
                <a:extLst>
                  <a:ext uri="{FF2B5EF4-FFF2-40B4-BE49-F238E27FC236}">
                    <a16:creationId xmlns:a16="http://schemas.microsoft.com/office/drawing/2014/main" id="{86FDBCB4-4653-46D1-A934-1D9EFF45AE24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5" name="Rectangle: Rounded Corners 44">
                <a:extLst>
                  <a:ext uri="{FF2B5EF4-FFF2-40B4-BE49-F238E27FC236}">
                    <a16:creationId xmlns:a16="http://schemas.microsoft.com/office/drawing/2014/main" id="{742ECFB3-CFB4-4B4A-85D9-EA0D6F01F6F7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616035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D6101D4-6406-40B3-94A2-0D8E9ACAAC59}"/>
                </a:ext>
              </a:extLst>
            </p:cNvPr>
            <p:cNvGrpSpPr/>
            <p:nvPr/>
          </p:nvGrpSpPr>
          <p:grpSpPr>
            <a:xfrm rot="10800000" flipH="1">
              <a:off x="3488562" y="2978246"/>
              <a:ext cx="197051" cy="873087"/>
              <a:chOff x="10641180" y="500718"/>
              <a:chExt cx="247650" cy="1097280"/>
            </a:xfrm>
            <a:solidFill>
              <a:schemeClr val="accent1"/>
            </a:solidFill>
          </p:grpSpPr>
          <p:sp>
            <p:nvSpPr>
              <p:cNvPr id="42" name="Rectangle: Rounded Corners 41">
                <a:extLst>
                  <a:ext uri="{FF2B5EF4-FFF2-40B4-BE49-F238E27FC236}">
                    <a16:creationId xmlns:a16="http://schemas.microsoft.com/office/drawing/2014/main" id="{3C967407-75A5-4442-A2A8-70BD255B8475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3" name="Rectangle: Rounded Corners 42">
                <a:extLst>
                  <a:ext uri="{FF2B5EF4-FFF2-40B4-BE49-F238E27FC236}">
                    <a16:creationId xmlns:a16="http://schemas.microsoft.com/office/drawing/2014/main" id="{E9B7568E-FA68-4897-8914-C3F12B1606F8}"/>
                  </a:ext>
                </a:extLst>
              </p:cNvPr>
              <p:cNvSpPr/>
              <p:nvPr/>
            </p:nvSpPr>
            <p:spPr>
              <a:xfrm>
                <a:off x="10641180" y="741341"/>
                <a:ext cx="247650" cy="396217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7FE2419-0C96-4342-B612-CFB57D8DC517}"/>
                </a:ext>
              </a:extLst>
            </p:cNvPr>
            <p:cNvGrpSpPr/>
            <p:nvPr/>
          </p:nvGrpSpPr>
          <p:grpSpPr>
            <a:xfrm rot="10800000" flipH="1">
              <a:off x="3228488" y="2307321"/>
              <a:ext cx="197051" cy="1455146"/>
              <a:chOff x="10641180" y="438150"/>
              <a:chExt cx="247650" cy="1828800"/>
            </a:xfrm>
            <a:solidFill>
              <a:schemeClr val="accent1"/>
            </a:solidFill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C2EA8159-5493-446B-97AF-AC5C3D954777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5AEACDBF-B739-4BF3-A368-50C78887C38B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36338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EE619C3-56B5-4F43-B084-2BAD10FA55B4}"/>
                </a:ext>
              </a:extLst>
            </p:cNvPr>
            <p:cNvGrpSpPr/>
            <p:nvPr/>
          </p:nvGrpSpPr>
          <p:grpSpPr>
            <a:xfrm rot="10800000" flipH="1">
              <a:off x="5650127" y="4050003"/>
              <a:ext cx="197051" cy="873087"/>
              <a:chOff x="10641180" y="500718"/>
              <a:chExt cx="247650" cy="1097280"/>
            </a:xfrm>
            <a:solidFill>
              <a:schemeClr val="accent1"/>
            </a:solidFill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E4885136-9868-4470-A92A-04A6BBDCED49}"/>
                  </a:ext>
                </a:extLst>
              </p:cNvPr>
              <p:cNvSpPr/>
              <p:nvPr/>
            </p:nvSpPr>
            <p:spPr>
              <a:xfrm>
                <a:off x="10751289" y="500718"/>
                <a:ext cx="27432" cy="109728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7EFC2D86-0B45-4D9E-90AE-F0F8297B8A26}"/>
                  </a:ext>
                </a:extLst>
              </p:cNvPr>
              <p:cNvSpPr/>
              <p:nvPr/>
            </p:nvSpPr>
            <p:spPr>
              <a:xfrm>
                <a:off x="10641180" y="579815"/>
                <a:ext cx="247650" cy="825772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A062B726-89FC-4A27-9D02-5A653491A660}"/>
                </a:ext>
              </a:extLst>
            </p:cNvPr>
            <p:cNvGrpSpPr/>
            <p:nvPr/>
          </p:nvGrpSpPr>
          <p:grpSpPr>
            <a:xfrm rot="10800000" flipH="1">
              <a:off x="6193790" y="4206791"/>
              <a:ext cx="197051" cy="1538514"/>
              <a:chOff x="10641180" y="438150"/>
              <a:chExt cx="247650" cy="1828800"/>
            </a:xfrm>
            <a:solidFill>
              <a:schemeClr val="accent1"/>
            </a:solidFill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E8844908-E96E-410E-A66A-A603F80A4297}"/>
                  </a:ext>
                </a:extLst>
              </p:cNvPr>
              <p:cNvSpPr/>
              <p:nvPr/>
            </p:nvSpPr>
            <p:spPr>
              <a:xfrm>
                <a:off x="10751289" y="438150"/>
                <a:ext cx="27432" cy="1828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CD607268-E8E7-4DAF-856A-AC69C3B7E5BA}"/>
                  </a:ext>
                </a:extLst>
              </p:cNvPr>
              <p:cNvSpPr/>
              <p:nvPr/>
            </p:nvSpPr>
            <p:spPr>
              <a:xfrm>
                <a:off x="10641180" y="1044533"/>
                <a:ext cx="247650" cy="57523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FC89F886-889D-4C21-9AFD-0E1684E5D96F}"/>
              </a:ext>
            </a:extLst>
          </p:cNvPr>
          <p:cNvGrpSpPr/>
          <p:nvPr/>
        </p:nvGrpSpPr>
        <p:grpSpPr>
          <a:xfrm>
            <a:off x="8690026" y="418644"/>
            <a:ext cx="1057294" cy="2509800"/>
            <a:chOff x="3203626" y="308113"/>
            <a:chExt cx="1057294" cy="2509800"/>
          </a:xfrm>
        </p:grpSpPr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A9339F92-8B97-40F5-8AE2-017186DE753C}"/>
                </a:ext>
              </a:extLst>
            </p:cNvPr>
            <p:cNvSpPr/>
            <p:nvPr/>
          </p:nvSpPr>
          <p:spPr>
            <a:xfrm rot="9900000">
              <a:off x="3203626" y="1153022"/>
              <a:ext cx="1057294" cy="1664891"/>
            </a:xfrm>
            <a:custGeom>
              <a:avLst/>
              <a:gdLst>
                <a:gd name="connsiteX0" fmla="*/ 897402 w 930482"/>
                <a:gd name="connsiteY0" fmla="*/ 873838 h 1464648"/>
                <a:gd name="connsiteX1" fmla="*/ 793671 w 930482"/>
                <a:gd name="connsiteY1" fmla="*/ 1069240 h 1464648"/>
                <a:gd name="connsiteX2" fmla="*/ 603439 w 930482"/>
                <a:gd name="connsiteY2" fmla="*/ 1334255 h 1464648"/>
                <a:gd name="connsiteX3" fmla="*/ 568632 w 930482"/>
                <a:gd name="connsiteY3" fmla="*/ 1464867 h 1464648"/>
                <a:gd name="connsiteX4" fmla="*/ 547954 w 930482"/>
                <a:gd name="connsiteY4" fmla="*/ 1460043 h 1464648"/>
                <a:gd name="connsiteX5" fmla="*/ 387015 w 930482"/>
                <a:gd name="connsiteY5" fmla="*/ 1371130 h 1464648"/>
                <a:gd name="connsiteX6" fmla="*/ 238827 w 930482"/>
                <a:gd name="connsiteY6" fmla="*/ 1317369 h 1464648"/>
                <a:gd name="connsiteX7" fmla="*/ 126136 w 930482"/>
                <a:gd name="connsiteY7" fmla="*/ 1308753 h 1464648"/>
                <a:gd name="connsiteX8" fmla="*/ 54109 w 930482"/>
                <a:gd name="connsiteY8" fmla="*/ 1173661 h 1464648"/>
                <a:gd name="connsiteX9" fmla="*/ 4 w 930482"/>
                <a:gd name="connsiteY9" fmla="*/ 913815 h 1464648"/>
                <a:gd name="connsiteX10" fmla="*/ 23438 w 930482"/>
                <a:gd name="connsiteY10" fmla="*/ 783892 h 1464648"/>
                <a:gd name="connsiteX11" fmla="*/ 51697 w 930482"/>
                <a:gd name="connsiteY11" fmla="*/ 406185 h 1464648"/>
                <a:gd name="connsiteX12" fmla="*/ 54454 w 930482"/>
                <a:gd name="connsiteY12" fmla="*/ 396191 h 1464648"/>
                <a:gd name="connsiteX13" fmla="*/ 99255 w 930482"/>
                <a:gd name="connsiteY13" fmla="*/ 389987 h 1464648"/>
                <a:gd name="connsiteX14" fmla="*/ 160943 w 930482"/>
                <a:gd name="connsiteY14" fmla="*/ 415145 h 1464648"/>
                <a:gd name="connsiteX15" fmla="*/ 191269 w 930482"/>
                <a:gd name="connsiteY15" fmla="*/ 492685 h 1464648"/>
                <a:gd name="connsiteX16" fmla="*/ 206433 w 930482"/>
                <a:gd name="connsiteY16" fmla="*/ 640873 h 1464648"/>
                <a:gd name="connsiteX17" fmla="*/ 207122 w 930482"/>
                <a:gd name="connsiteY17" fmla="*/ 710832 h 1464648"/>
                <a:gd name="connsiteX18" fmla="*/ 207811 w 930482"/>
                <a:gd name="connsiteY18" fmla="*/ 774242 h 1464648"/>
                <a:gd name="connsiteX19" fmla="*/ 246065 w 930482"/>
                <a:gd name="connsiteY19" fmla="*/ 673612 h 1464648"/>
                <a:gd name="connsiteX20" fmla="*/ 361513 w 930482"/>
                <a:gd name="connsiteY20" fmla="*/ 376547 h 1464648"/>
                <a:gd name="connsiteX21" fmla="*/ 472482 w 930482"/>
                <a:gd name="connsiteY21" fmla="*/ 93611 h 1464648"/>
                <a:gd name="connsiteX22" fmla="*/ 522452 w 930482"/>
                <a:gd name="connsiteY22" fmla="*/ 20207 h 1464648"/>
                <a:gd name="connsiteX23" fmla="*/ 573457 w 930482"/>
                <a:gd name="connsiteY23" fmla="*/ 1252 h 1464648"/>
                <a:gd name="connsiteX24" fmla="*/ 606540 w 930482"/>
                <a:gd name="connsiteY24" fmla="*/ 119458 h 1464648"/>
                <a:gd name="connsiteX25" fmla="*/ 578970 w 930482"/>
                <a:gd name="connsiteY25" fmla="*/ 237319 h 1464648"/>
                <a:gd name="connsiteX26" fmla="*/ 528656 w 930482"/>
                <a:gd name="connsiteY26" fmla="*/ 414800 h 1464648"/>
                <a:gd name="connsiteX27" fmla="*/ 506600 w 930482"/>
                <a:gd name="connsiteY27" fmla="*/ 586423 h 1464648"/>
                <a:gd name="connsiteX28" fmla="*/ 518317 w 930482"/>
                <a:gd name="connsiteY28" fmla="*/ 602275 h 1464648"/>
                <a:gd name="connsiteX29" fmla="*/ 532102 w 930482"/>
                <a:gd name="connsiteY29" fmla="*/ 589869 h 1464648"/>
                <a:gd name="connsiteX30" fmla="*/ 626528 w 930482"/>
                <a:gd name="connsiteY30" fmla="*/ 480279 h 1464648"/>
                <a:gd name="connsiteX31" fmla="*/ 718888 w 930482"/>
                <a:gd name="connsiteY31" fmla="*/ 415145 h 1464648"/>
                <a:gd name="connsiteX32" fmla="*/ 778852 w 930482"/>
                <a:gd name="connsiteY32" fmla="*/ 453398 h 1464648"/>
                <a:gd name="connsiteX33" fmla="*/ 781954 w 930482"/>
                <a:gd name="connsiteY33" fmla="*/ 508193 h 1464648"/>
                <a:gd name="connsiteX34" fmla="*/ 761276 w 930482"/>
                <a:gd name="connsiteY34" fmla="*/ 559887 h 1464648"/>
                <a:gd name="connsiteX35" fmla="*/ 839850 w 930482"/>
                <a:gd name="connsiteY35" fmla="*/ 538520 h 1464648"/>
                <a:gd name="connsiteX36" fmla="*/ 887753 w 930482"/>
                <a:gd name="connsiteY36" fmla="*/ 610202 h 1464648"/>
                <a:gd name="connsiteX37" fmla="*/ 870866 w 930482"/>
                <a:gd name="connsiteY37" fmla="*/ 697736 h 1464648"/>
                <a:gd name="connsiteX38" fmla="*/ 931520 w 930482"/>
                <a:gd name="connsiteY38" fmla="*/ 770451 h 1464648"/>
                <a:gd name="connsiteX39" fmla="*/ 897402 w 930482"/>
                <a:gd name="connsiteY39" fmla="*/ 873838 h 1464648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506600 w 931855"/>
                <a:gd name="connsiteY27" fmla="*/ 586423 h 1466100"/>
                <a:gd name="connsiteX28" fmla="*/ 518317 w 931855"/>
                <a:gd name="connsiteY28" fmla="*/ 602275 h 1466100"/>
                <a:gd name="connsiteX29" fmla="*/ 532102 w 931855"/>
                <a:gd name="connsiteY29" fmla="*/ 589869 h 1466100"/>
                <a:gd name="connsiteX30" fmla="*/ 626528 w 931855"/>
                <a:gd name="connsiteY30" fmla="*/ 480279 h 1466100"/>
                <a:gd name="connsiteX31" fmla="*/ 718888 w 931855"/>
                <a:gd name="connsiteY31" fmla="*/ 415145 h 1466100"/>
                <a:gd name="connsiteX32" fmla="*/ 778852 w 931855"/>
                <a:gd name="connsiteY32" fmla="*/ 453398 h 1466100"/>
                <a:gd name="connsiteX33" fmla="*/ 781954 w 931855"/>
                <a:gd name="connsiteY33" fmla="*/ 508193 h 1466100"/>
                <a:gd name="connsiteX34" fmla="*/ 761276 w 931855"/>
                <a:gd name="connsiteY34" fmla="*/ 559887 h 1466100"/>
                <a:gd name="connsiteX35" fmla="*/ 839850 w 931855"/>
                <a:gd name="connsiteY35" fmla="*/ 538520 h 1466100"/>
                <a:gd name="connsiteX36" fmla="*/ 887753 w 931855"/>
                <a:gd name="connsiteY36" fmla="*/ 610202 h 1466100"/>
                <a:gd name="connsiteX37" fmla="*/ 870866 w 931855"/>
                <a:gd name="connsiteY37" fmla="*/ 697736 h 1466100"/>
                <a:gd name="connsiteX38" fmla="*/ 931520 w 931855"/>
                <a:gd name="connsiteY38" fmla="*/ 770451 h 1466100"/>
                <a:gd name="connsiteX39" fmla="*/ 897402 w 931855"/>
                <a:gd name="connsiteY39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506600 w 931855"/>
                <a:gd name="connsiteY27" fmla="*/ 586423 h 1466100"/>
                <a:gd name="connsiteX28" fmla="*/ 518317 w 931855"/>
                <a:gd name="connsiteY28" fmla="*/ 602275 h 1466100"/>
                <a:gd name="connsiteX29" fmla="*/ 532102 w 931855"/>
                <a:gd name="connsiteY29" fmla="*/ 589869 h 1466100"/>
                <a:gd name="connsiteX30" fmla="*/ 626528 w 931855"/>
                <a:gd name="connsiteY30" fmla="*/ 480279 h 1466100"/>
                <a:gd name="connsiteX31" fmla="*/ 718888 w 931855"/>
                <a:gd name="connsiteY31" fmla="*/ 415145 h 1466100"/>
                <a:gd name="connsiteX32" fmla="*/ 778852 w 931855"/>
                <a:gd name="connsiteY32" fmla="*/ 453398 h 1466100"/>
                <a:gd name="connsiteX33" fmla="*/ 781954 w 931855"/>
                <a:gd name="connsiteY33" fmla="*/ 508193 h 1466100"/>
                <a:gd name="connsiteX34" fmla="*/ 761276 w 931855"/>
                <a:gd name="connsiteY34" fmla="*/ 559887 h 1466100"/>
                <a:gd name="connsiteX35" fmla="*/ 839850 w 931855"/>
                <a:gd name="connsiteY35" fmla="*/ 538520 h 1466100"/>
                <a:gd name="connsiteX36" fmla="*/ 887753 w 931855"/>
                <a:gd name="connsiteY36" fmla="*/ 610202 h 1466100"/>
                <a:gd name="connsiteX37" fmla="*/ 870866 w 931855"/>
                <a:gd name="connsiteY37" fmla="*/ 697736 h 1466100"/>
                <a:gd name="connsiteX38" fmla="*/ 931520 w 931855"/>
                <a:gd name="connsiteY38" fmla="*/ 770451 h 1466100"/>
                <a:gd name="connsiteX39" fmla="*/ 897402 w 931855"/>
                <a:gd name="connsiteY39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506600 w 931855"/>
                <a:gd name="connsiteY27" fmla="*/ 586423 h 1466100"/>
                <a:gd name="connsiteX28" fmla="*/ 505617 w 931855"/>
                <a:gd name="connsiteY28" fmla="*/ 599735 h 1466100"/>
                <a:gd name="connsiteX29" fmla="*/ 532102 w 931855"/>
                <a:gd name="connsiteY29" fmla="*/ 589869 h 1466100"/>
                <a:gd name="connsiteX30" fmla="*/ 626528 w 931855"/>
                <a:gd name="connsiteY30" fmla="*/ 480279 h 1466100"/>
                <a:gd name="connsiteX31" fmla="*/ 718888 w 931855"/>
                <a:gd name="connsiteY31" fmla="*/ 415145 h 1466100"/>
                <a:gd name="connsiteX32" fmla="*/ 778852 w 931855"/>
                <a:gd name="connsiteY32" fmla="*/ 453398 h 1466100"/>
                <a:gd name="connsiteX33" fmla="*/ 781954 w 931855"/>
                <a:gd name="connsiteY33" fmla="*/ 508193 h 1466100"/>
                <a:gd name="connsiteX34" fmla="*/ 761276 w 931855"/>
                <a:gd name="connsiteY34" fmla="*/ 559887 h 1466100"/>
                <a:gd name="connsiteX35" fmla="*/ 839850 w 931855"/>
                <a:gd name="connsiteY35" fmla="*/ 538520 h 1466100"/>
                <a:gd name="connsiteX36" fmla="*/ 887753 w 931855"/>
                <a:gd name="connsiteY36" fmla="*/ 610202 h 1466100"/>
                <a:gd name="connsiteX37" fmla="*/ 870866 w 931855"/>
                <a:gd name="connsiteY37" fmla="*/ 697736 h 1466100"/>
                <a:gd name="connsiteX38" fmla="*/ 931520 w 931855"/>
                <a:gd name="connsiteY38" fmla="*/ 770451 h 1466100"/>
                <a:gd name="connsiteX39" fmla="*/ 897402 w 931855"/>
                <a:gd name="connsiteY39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506600 w 931855"/>
                <a:gd name="connsiteY27" fmla="*/ 586423 h 1466100"/>
                <a:gd name="connsiteX28" fmla="*/ 485297 w 931855"/>
                <a:gd name="connsiteY28" fmla="*/ 579415 h 1466100"/>
                <a:gd name="connsiteX29" fmla="*/ 532102 w 931855"/>
                <a:gd name="connsiteY29" fmla="*/ 589869 h 1466100"/>
                <a:gd name="connsiteX30" fmla="*/ 626528 w 931855"/>
                <a:gd name="connsiteY30" fmla="*/ 480279 h 1466100"/>
                <a:gd name="connsiteX31" fmla="*/ 718888 w 931855"/>
                <a:gd name="connsiteY31" fmla="*/ 415145 h 1466100"/>
                <a:gd name="connsiteX32" fmla="*/ 778852 w 931855"/>
                <a:gd name="connsiteY32" fmla="*/ 453398 h 1466100"/>
                <a:gd name="connsiteX33" fmla="*/ 781954 w 931855"/>
                <a:gd name="connsiteY33" fmla="*/ 508193 h 1466100"/>
                <a:gd name="connsiteX34" fmla="*/ 761276 w 931855"/>
                <a:gd name="connsiteY34" fmla="*/ 559887 h 1466100"/>
                <a:gd name="connsiteX35" fmla="*/ 839850 w 931855"/>
                <a:gd name="connsiteY35" fmla="*/ 538520 h 1466100"/>
                <a:gd name="connsiteX36" fmla="*/ 887753 w 931855"/>
                <a:gd name="connsiteY36" fmla="*/ 610202 h 1466100"/>
                <a:gd name="connsiteX37" fmla="*/ 870866 w 931855"/>
                <a:gd name="connsiteY37" fmla="*/ 697736 h 1466100"/>
                <a:gd name="connsiteX38" fmla="*/ 931520 w 931855"/>
                <a:gd name="connsiteY38" fmla="*/ 770451 h 1466100"/>
                <a:gd name="connsiteX39" fmla="*/ 897402 w 931855"/>
                <a:gd name="connsiteY39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506600 w 931855"/>
                <a:gd name="connsiteY27" fmla="*/ 586423 h 1466100"/>
                <a:gd name="connsiteX28" fmla="*/ 532102 w 931855"/>
                <a:gd name="connsiteY28" fmla="*/ 589869 h 1466100"/>
                <a:gd name="connsiteX29" fmla="*/ 626528 w 931855"/>
                <a:gd name="connsiteY29" fmla="*/ 480279 h 1466100"/>
                <a:gd name="connsiteX30" fmla="*/ 71888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32102 w 931855"/>
                <a:gd name="connsiteY28" fmla="*/ 589869 h 1466100"/>
                <a:gd name="connsiteX29" fmla="*/ 626528 w 931855"/>
                <a:gd name="connsiteY29" fmla="*/ 480279 h 1466100"/>
                <a:gd name="connsiteX30" fmla="*/ 71888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32102 w 931855"/>
                <a:gd name="connsiteY28" fmla="*/ 589869 h 1466100"/>
                <a:gd name="connsiteX29" fmla="*/ 626528 w 931855"/>
                <a:gd name="connsiteY29" fmla="*/ 480279 h 1466100"/>
                <a:gd name="connsiteX30" fmla="*/ 71888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32102 w 931855"/>
                <a:gd name="connsiteY28" fmla="*/ 589869 h 1466100"/>
                <a:gd name="connsiteX29" fmla="*/ 626528 w 931855"/>
                <a:gd name="connsiteY29" fmla="*/ 480279 h 1466100"/>
                <a:gd name="connsiteX30" fmla="*/ 71888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27022 w 931855"/>
                <a:gd name="connsiteY28" fmla="*/ 582249 h 1466100"/>
                <a:gd name="connsiteX29" fmla="*/ 626528 w 931855"/>
                <a:gd name="connsiteY29" fmla="*/ 480279 h 1466100"/>
                <a:gd name="connsiteX30" fmla="*/ 71888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27022 w 931855"/>
                <a:gd name="connsiteY28" fmla="*/ 582249 h 1466100"/>
                <a:gd name="connsiteX29" fmla="*/ 618908 w 931855"/>
                <a:gd name="connsiteY29" fmla="*/ 470119 h 1466100"/>
                <a:gd name="connsiteX30" fmla="*/ 71888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27022 w 931855"/>
                <a:gd name="connsiteY28" fmla="*/ 582249 h 1466100"/>
                <a:gd name="connsiteX29" fmla="*/ 618908 w 931855"/>
                <a:gd name="connsiteY29" fmla="*/ 470119 h 1466100"/>
                <a:gd name="connsiteX30" fmla="*/ 70364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27022 w 931855"/>
                <a:gd name="connsiteY28" fmla="*/ 582249 h 1466100"/>
                <a:gd name="connsiteX29" fmla="*/ 618908 w 931855"/>
                <a:gd name="connsiteY29" fmla="*/ 470119 h 1466100"/>
                <a:gd name="connsiteX30" fmla="*/ 70364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3816 w 931855"/>
                <a:gd name="connsiteY33" fmla="*/ 56496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7365"/>
                <a:gd name="connsiteX1" fmla="*/ 793671 w 931855"/>
                <a:gd name="connsiteY1" fmla="*/ 1069240 h 1467365"/>
                <a:gd name="connsiteX2" fmla="*/ 603439 w 931855"/>
                <a:gd name="connsiteY2" fmla="*/ 1334255 h 1467365"/>
                <a:gd name="connsiteX3" fmla="*/ 583872 w 931855"/>
                <a:gd name="connsiteY3" fmla="*/ 1459787 h 1467365"/>
                <a:gd name="connsiteX4" fmla="*/ 547954 w 931855"/>
                <a:gd name="connsiteY4" fmla="*/ 1460043 h 1467365"/>
                <a:gd name="connsiteX5" fmla="*/ 387015 w 931855"/>
                <a:gd name="connsiteY5" fmla="*/ 1371130 h 1467365"/>
                <a:gd name="connsiteX6" fmla="*/ 238827 w 931855"/>
                <a:gd name="connsiteY6" fmla="*/ 1317369 h 1467365"/>
                <a:gd name="connsiteX7" fmla="*/ 126136 w 931855"/>
                <a:gd name="connsiteY7" fmla="*/ 1308753 h 1467365"/>
                <a:gd name="connsiteX8" fmla="*/ 54109 w 931855"/>
                <a:gd name="connsiteY8" fmla="*/ 1173661 h 1467365"/>
                <a:gd name="connsiteX9" fmla="*/ 4 w 931855"/>
                <a:gd name="connsiteY9" fmla="*/ 913815 h 1467365"/>
                <a:gd name="connsiteX10" fmla="*/ 23438 w 931855"/>
                <a:gd name="connsiteY10" fmla="*/ 783892 h 1467365"/>
                <a:gd name="connsiteX11" fmla="*/ 51697 w 931855"/>
                <a:gd name="connsiteY11" fmla="*/ 406185 h 1467365"/>
                <a:gd name="connsiteX12" fmla="*/ 54454 w 931855"/>
                <a:gd name="connsiteY12" fmla="*/ 396191 h 1467365"/>
                <a:gd name="connsiteX13" fmla="*/ 99255 w 931855"/>
                <a:gd name="connsiteY13" fmla="*/ 389987 h 1467365"/>
                <a:gd name="connsiteX14" fmla="*/ 160943 w 931855"/>
                <a:gd name="connsiteY14" fmla="*/ 415145 h 1467365"/>
                <a:gd name="connsiteX15" fmla="*/ 191269 w 931855"/>
                <a:gd name="connsiteY15" fmla="*/ 492685 h 1467365"/>
                <a:gd name="connsiteX16" fmla="*/ 206433 w 931855"/>
                <a:gd name="connsiteY16" fmla="*/ 640873 h 1467365"/>
                <a:gd name="connsiteX17" fmla="*/ 207122 w 931855"/>
                <a:gd name="connsiteY17" fmla="*/ 710832 h 1467365"/>
                <a:gd name="connsiteX18" fmla="*/ 207811 w 931855"/>
                <a:gd name="connsiteY18" fmla="*/ 774242 h 1467365"/>
                <a:gd name="connsiteX19" fmla="*/ 246065 w 931855"/>
                <a:gd name="connsiteY19" fmla="*/ 673612 h 1467365"/>
                <a:gd name="connsiteX20" fmla="*/ 361513 w 931855"/>
                <a:gd name="connsiteY20" fmla="*/ 376547 h 1467365"/>
                <a:gd name="connsiteX21" fmla="*/ 472482 w 931855"/>
                <a:gd name="connsiteY21" fmla="*/ 93611 h 1467365"/>
                <a:gd name="connsiteX22" fmla="*/ 522452 w 931855"/>
                <a:gd name="connsiteY22" fmla="*/ 20207 h 1467365"/>
                <a:gd name="connsiteX23" fmla="*/ 573457 w 931855"/>
                <a:gd name="connsiteY23" fmla="*/ 1252 h 1467365"/>
                <a:gd name="connsiteX24" fmla="*/ 606540 w 931855"/>
                <a:gd name="connsiteY24" fmla="*/ 119458 h 1467365"/>
                <a:gd name="connsiteX25" fmla="*/ 578970 w 931855"/>
                <a:gd name="connsiteY25" fmla="*/ 237319 h 1467365"/>
                <a:gd name="connsiteX26" fmla="*/ 528656 w 931855"/>
                <a:gd name="connsiteY26" fmla="*/ 414800 h 1467365"/>
                <a:gd name="connsiteX27" fmla="*/ 491360 w 931855"/>
                <a:gd name="connsiteY27" fmla="*/ 583883 h 1467365"/>
                <a:gd name="connsiteX28" fmla="*/ 527022 w 931855"/>
                <a:gd name="connsiteY28" fmla="*/ 582249 h 1467365"/>
                <a:gd name="connsiteX29" fmla="*/ 618908 w 931855"/>
                <a:gd name="connsiteY29" fmla="*/ 470119 h 1467365"/>
                <a:gd name="connsiteX30" fmla="*/ 703648 w 931855"/>
                <a:gd name="connsiteY30" fmla="*/ 415145 h 1467365"/>
                <a:gd name="connsiteX31" fmla="*/ 778852 w 931855"/>
                <a:gd name="connsiteY31" fmla="*/ 453398 h 1467365"/>
                <a:gd name="connsiteX32" fmla="*/ 781954 w 931855"/>
                <a:gd name="connsiteY32" fmla="*/ 508193 h 1467365"/>
                <a:gd name="connsiteX33" fmla="*/ 763816 w 931855"/>
                <a:gd name="connsiteY33" fmla="*/ 564967 h 1467365"/>
                <a:gd name="connsiteX34" fmla="*/ 839850 w 931855"/>
                <a:gd name="connsiteY34" fmla="*/ 538520 h 1467365"/>
                <a:gd name="connsiteX35" fmla="*/ 887753 w 931855"/>
                <a:gd name="connsiteY35" fmla="*/ 610202 h 1467365"/>
                <a:gd name="connsiteX36" fmla="*/ 870866 w 931855"/>
                <a:gd name="connsiteY36" fmla="*/ 697736 h 1467365"/>
                <a:gd name="connsiteX37" fmla="*/ 931520 w 931855"/>
                <a:gd name="connsiteY37" fmla="*/ 770451 h 1467365"/>
                <a:gd name="connsiteX38" fmla="*/ 897402 w 931855"/>
                <a:gd name="connsiteY38" fmla="*/ 873838 h 1467365"/>
                <a:gd name="connsiteX0" fmla="*/ 897402 w 931855"/>
                <a:gd name="connsiteY0" fmla="*/ 873838 h 1467365"/>
                <a:gd name="connsiteX1" fmla="*/ 793671 w 931855"/>
                <a:gd name="connsiteY1" fmla="*/ 1069240 h 1467365"/>
                <a:gd name="connsiteX2" fmla="*/ 603439 w 931855"/>
                <a:gd name="connsiteY2" fmla="*/ 1334255 h 1467365"/>
                <a:gd name="connsiteX3" fmla="*/ 583872 w 931855"/>
                <a:gd name="connsiteY3" fmla="*/ 1459787 h 1467365"/>
                <a:gd name="connsiteX4" fmla="*/ 547954 w 931855"/>
                <a:gd name="connsiteY4" fmla="*/ 1460043 h 1467365"/>
                <a:gd name="connsiteX5" fmla="*/ 387015 w 931855"/>
                <a:gd name="connsiteY5" fmla="*/ 1371130 h 1467365"/>
                <a:gd name="connsiteX6" fmla="*/ 238827 w 931855"/>
                <a:gd name="connsiteY6" fmla="*/ 1317369 h 1467365"/>
                <a:gd name="connsiteX7" fmla="*/ 126136 w 931855"/>
                <a:gd name="connsiteY7" fmla="*/ 1308753 h 1467365"/>
                <a:gd name="connsiteX8" fmla="*/ 54109 w 931855"/>
                <a:gd name="connsiteY8" fmla="*/ 1173661 h 1467365"/>
                <a:gd name="connsiteX9" fmla="*/ 4 w 931855"/>
                <a:gd name="connsiteY9" fmla="*/ 913815 h 1467365"/>
                <a:gd name="connsiteX10" fmla="*/ 23438 w 931855"/>
                <a:gd name="connsiteY10" fmla="*/ 783892 h 1467365"/>
                <a:gd name="connsiteX11" fmla="*/ 51697 w 931855"/>
                <a:gd name="connsiteY11" fmla="*/ 406185 h 1467365"/>
                <a:gd name="connsiteX12" fmla="*/ 54454 w 931855"/>
                <a:gd name="connsiteY12" fmla="*/ 396191 h 1467365"/>
                <a:gd name="connsiteX13" fmla="*/ 99255 w 931855"/>
                <a:gd name="connsiteY13" fmla="*/ 389987 h 1467365"/>
                <a:gd name="connsiteX14" fmla="*/ 160943 w 931855"/>
                <a:gd name="connsiteY14" fmla="*/ 415145 h 1467365"/>
                <a:gd name="connsiteX15" fmla="*/ 191269 w 931855"/>
                <a:gd name="connsiteY15" fmla="*/ 492685 h 1467365"/>
                <a:gd name="connsiteX16" fmla="*/ 206433 w 931855"/>
                <a:gd name="connsiteY16" fmla="*/ 640873 h 1467365"/>
                <a:gd name="connsiteX17" fmla="*/ 207122 w 931855"/>
                <a:gd name="connsiteY17" fmla="*/ 710832 h 1467365"/>
                <a:gd name="connsiteX18" fmla="*/ 207811 w 931855"/>
                <a:gd name="connsiteY18" fmla="*/ 774242 h 1467365"/>
                <a:gd name="connsiteX19" fmla="*/ 246065 w 931855"/>
                <a:gd name="connsiteY19" fmla="*/ 673612 h 1467365"/>
                <a:gd name="connsiteX20" fmla="*/ 361513 w 931855"/>
                <a:gd name="connsiteY20" fmla="*/ 376547 h 1467365"/>
                <a:gd name="connsiteX21" fmla="*/ 472482 w 931855"/>
                <a:gd name="connsiteY21" fmla="*/ 93611 h 1467365"/>
                <a:gd name="connsiteX22" fmla="*/ 522452 w 931855"/>
                <a:gd name="connsiteY22" fmla="*/ 20207 h 1467365"/>
                <a:gd name="connsiteX23" fmla="*/ 573457 w 931855"/>
                <a:gd name="connsiteY23" fmla="*/ 1252 h 1467365"/>
                <a:gd name="connsiteX24" fmla="*/ 606540 w 931855"/>
                <a:gd name="connsiteY24" fmla="*/ 119458 h 1467365"/>
                <a:gd name="connsiteX25" fmla="*/ 578970 w 931855"/>
                <a:gd name="connsiteY25" fmla="*/ 237319 h 1467365"/>
                <a:gd name="connsiteX26" fmla="*/ 528656 w 931855"/>
                <a:gd name="connsiteY26" fmla="*/ 414800 h 1467365"/>
                <a:gd name="connsiteX27" fmla="*/ 491360 w 931855"/>
                <a:gd name="connsiteY27" fmla="*/ 583883 h 1467365"/>
                <a:gd name="connsiteX28" fmla="*/ 527022 w 931855"/>
                <a:gd name="connsiteY28" fmla="*/ 582249 h 1467365"/>
                <a:gd name="connsiteX29" fmla="*/ 618908 w 931855"/>
                <a:gd name="connsiteY29" fmla="*/ 470119 h 1467365"/>
                <a:gd name="connsiteX30" fmla="*/ 703648 w 931855"/>
                <a:gd name="connsiteY30" fmla="*/ 415145 h 1467365"/>
                <a:gd name="connsiteX31" fmla="*/ 778852 w 931855"/>
                <a:gd name="connsiteY31" fmla="*/ 453398 h 1467365"/>
                <a:gd name="connsiteX32" fmla="*/ 781954 w 931855"/>
                <a:gd name="connsiteY32" fmla="*/ 508193 h 1467365"/>
                <a:gd name="connsiteX33" fmla="*/ 763816 w 931855"/>
                <a:gd name="connsiteY33" fmla="*/ 564967 h 1467365"/>
                <a:gd name="connsiteX34" fmla="*/ 839850 w 931855"/>
                <a:gd name="connsiteY34" fmla="*/ 538520 h 1467365"/>
                <a:gd name="connsiteX35" fmla="*/ 887753 w 931855"/>
                <a:gd name="connsiteY35" fmla="*/ 610202 h 1467365"/>
                <a:gd name="connsiteX36" fmla="*/ 870866 w 931855"/>
                <a:gd name="connsiteY36" fmla="*/ 697736 h 1467365"/>
                <a:gd name="connsiteX37" fmla="*/ 931520 w 931855"/>
                <a:gd name="connsiteY37" fmla="*/ 770451 h 1467365"/>
                <a:gd name="connsiteX38" fmla="*/ 897402 w 931855"/>
                <a:gd name="connsiteY38" fmla="*/ 873838 h 1467365"/>
                <a:gd name="connsiteX0" fmla="*/ 897402 w 931855"/>
                <a:gd name="connsiteY0" fmla="*/ 873838 h 1467365"/>
                <a:gd name="connsiteX1" fmla="*/ 793671 w 931855"/>
                <a:gd name="connsiteY1" fmla="*/ 1069240 h 1467365"/>
                <a:gd name="connsiteX2" fmla="*/ 603439 w 931855"/>
                <a:gd name="connsiteY2" fmla="*/ 1334255 h 1467365"/>
                <a:gd name="connsiteX3" fmla="*/ 583872 w 931855"/>
                <a:gd name="connsiteY3" fmla="*/ 1459787 h 1467365"/>
                <a:gd name="connsiteX4" fmla="*/ 547954 w 931855"/>
                <a:gd name="connsiteY4" fmla="*/ 1460043 h 1467365"/>
                <a:gd name="connsiteX5" fmla="*/ 387015 w 931855"/>
                <a:gd name="connsiteY5" fmla="*/ 1371130 h 1467365"/>
                <a:gd name="connsiteX6" fmla="*/ 238827 w 931855"/>
                <a:gd name="connsiteY6" fmla="*/ 1317369 h 1467365"/>
                <a:gd name="connsiteX7" fmla="*/ 126136 w 931855"/>
                <a:gd name="connsiteY7" fmla="*/ 1308753 h 1467365"/>
                <a:gd name="connsiteX8" fmla="*/ 54109 w 931855"/>
                <a:gd name="connsiteY8" fmla="*/ 1173661 h 1467365"/>
                <a:gd name="connsiteX9" fmla="*/ 4 w 931855"/>
                <a:gd name="connsiteY9" fmla="*/ 913815 h 1467365"/>
                <a:gd name="connsiteX10" fmla="*/ 23438 w 931855"/>
                <a:gd name="connsiteY10" fmla="*/ 783892 h 1467365"/>
                <a:gd name="connsiteX11" fmla="*/ 51697 w 931855"/>
                <a:gd name="connsiteY11" fmla="*/ 406185 h 1467365"/>
                <a:gd name="connsiteX12" fmla="*/ 54454 w 931855"/>
                <a:gd name="connsiteY12" fmla="*/ 396191 h 1467365"/>
                <a:gd name="connsiteX13" fmla="*/ 99255 w 931855"/>
                <a:gd name="connsiteY13" fmla="*/ 389987 h 1467365"/>
                <a:gd name="connsiteX14" fmla="*/ 160943 w 931855"/>
                <a:gd name="connsiteY14" fmla="*/ 415145 h 1467365"/>
                <a:gd name="connsiteX15" fmla="*/ 191269 w 931855"/>
                <a:gd name="connsiteY15" fmla="*/ 492685 h 1467365"/>
                <a:gd name="connsiteX16" fmla="*/ 206433 w 931855"/>
                <a:gd name="connsiteY16" fmla="*/ 640873 h 1467365"/>
                <a:gd name="connsiteX17" fmla="*/ 207122 w 931855"/>
                <a:gd name="connsiteY17" fmla="*/ 710832 h 1467365"/>
                <a:gd name="connsiteX18" fmla="*/ 207811 w 931855"/>
                <a:gd name="connsiteY18" fmla="*/ 774242 h 1467365"/>
                <a:gd name="connsiteX19" fmla="*/ 246065 w 931855"/>
                <a:gd name="connsiteY19" fmla="*/ 673612 h 1467365"/>
                <a:gd name="connsiteX20" fmla="*/ 361513 w 931855"/>
                <a:gd name="connsiteY20" fmla="*/ 376547 h 1467365"/>
                <a:gd name="connsiteX21" fmla="*/ 472482 w 931855"/>
                <a:gd name="connsiteY21" fmla="*/ 93611 h 1467365"/>
                <a:gd name="connsiteX22" fmla="*/ 522452 w 931855"/>
                <a:gd name="connsiteY22" fmla="*/ 20207 h 1467365"/>
                <a:gd name="connsiteX23" fmla="*/ 573457 w 931855"/>
                <a:gd name="connsiteY23" fmla="*/ 1252 h 1467365"/>
                <a:gd name="connsiteX24" fmla="*/ 606540 w 931855"/>
                <a:gd name="connsiteY24" fmla="*/ 119458 h 1467365"/>
                <a:gd name="connsiteX25" fmla="*/ 578970 w 931855"/>
                <a:gd name="connsiteY25" fmla="*/ 237319 h 1467365"/>
                <a:gd name="connsiteX26" fmla="*/ 528656 w 931855"/>
                <a:gd name="connsiteY26" fmla="*/ 414800 h 1467365"/>
                <a:gd name="connsiteX27" fmla="*/ 491360 w 931855"/>
                <a:gd name="connsiteY27" fmla="*/ 583883 h 1467365"/>
                <a:gd name="connsiteX28" fmla="*/ 527022 w 931855"/>
                <a:gd name="connsiteY28" fmla="*/ 582249 h 1467365"/>
                <a:gd name="connsiteX29" fmla="*/ 618908 w 931855"/>
                <a:gd name="connsiteY29" fmla="*/ 470119 h 1467365"/>
                <a:gd name="connsiteX30" fmla="*/ 703648 w 931855"/>
                <a:gd name="connsiteY30" fmla="*/ 415145 h 1467365"/>
                <a:gd name="connsiteX31" fmla="*/ 778852 w 931855"/>
                <a:gd name="connsiteY31" fmla="*/ 453398 h 1467365"/>
                <a:gd name="connsiteX32" fmla="*/ 781954 w 931855"/>
                <a:gd name="connsiteY32" fmla="*/ 508193 h 1467365"/>
                <a:gd name="connsiteX33" fmla="*/ 763816 w 931855"/>
                <a:gd name="connsiteY33" fmla="*/ 564967 h 1467365"/>
                <a:gd name="connsiteX34" fmla="*/ 839850 w 931855"/>
                <a:gd name="connsiteY34" fmla="*/ 538520 h 1467365"/>
                <a:gd name="connsiteX35" fmla="*/ 887753 w 931855"/>
                <a:gd name="connsiteY35" fmla="*/ 610202 h 1467365"/>
                <a:gd name="connsiteX36" fmla="*/ 870866 w 931855"/>
                <a:gd name="connsiteY36" fmla="*/ 697736 h 1467365"/>
                <a:gd name="connsiteX37" fmla="*/ 931520 w 931855"/>
                <a:gd name="connsiteY37" fmla="*/ 770451 h 1467365"/>
                <a:gd name="connsiteX38" fmla="*/ 897402 w 931855"/>
                <a:gd name="connsiteY38" fmla="*/ 873838 h 146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31855" h="1467365">
                  <a:moveTo>
                    <a:pt x="897402" y="873838"/>
                  </a:moveTo>
                  <a:cubicBezTo>
                    <a:pt x="862595" y="938283"/>
                    <a:pt x="832613" y="1006518"/>
                    <a:pt x="793671" y="1069240"/>
                  </a:cubicBezTo>
                  <a:cubicBezTo>
                    <a:pt x="736119" y="1162633"/>
                    <a:pt x="633849" y="1266914"/>
                    <a:pt x="603439" y="1334255"/>
                  </a:cubicBezTo>
                  <a:cubicBezTo>
                    <a:pt x="578633" y="1389186"/>
                    <a:pt x="615488" y="1417590"/>
                    <a:pt x="583872" y="1459787"/>
                  </a:cubicBezTo>
                  <a:cubicBezTo>
                    <a:pt x="575601" y="1463234"/>
                    <a:pt x="580764" y="1474819"/>
                    <a:pt x="547954" y="1460043"/>
                  </a:cubicBezTo>
                  <a:cubicBezTo>
                    <a:pt x="515144" y="1445267"/>
                    <a:pt x="442155" y="1398355"/>
                    <a:pt x="387015" y="1371130"/>
                  </a:cubicBezTo>
                  <a:cubicBezTo>
                    <a:pt x="339802" y="1347695"/>
                    <a:pt x="291210" y="1326329"/>
                    <a:pt x="238827" y="1317369"/>
                  </a:cubicBezTo>
                  <a:cubicBezTo>
                    <a:pt x="201608" y="1311165"/>
                    <a:pt x="164044" y="1304962"/>
                    <a:pt x="126136" y="1308753"/>
                  </a:cubicBezTo>
                  <a:cubicBezTo>
                    <a:pt x="92707" y="1312199"/>
                    <a:pt x="63759" y="1200197"/>
                    <a:pt x="54109" y="1173661"/>
                  </a:cubicBezTo>
                  <a:cubicBezTo>
                    <a:pt x="24472" y="1090262"/>
                    <a:pt x="-341" y="1003072"/>
                    <a:pt x="4" y="913815"/>
                  </a:cubicBezTo>
                  <a:cubicBezTo>
                    <a:pt x="4" y="869358"/>
                    <a:pt x="15167" y="827314"/>
                    <a:pt x="23438" y="783892"/>
                  </a:cubicBezTo>
                  <a:cubicBezTo>
                    <a:pt x="47217" y="659827"/>
                    <a:pt x="47561" y="532317"/>
                    <a:pt x="51697" y="406185"/>
                  </a:cubicBezTo>
                  <a:cubicBezTo>
                    <a:pt x="51697" y="402739"/>
                    <a:pt x="53076" y="399292"/>
                    <a:pt x="54454" y="396191"/>
                  </a:cubicBezTo>
                  <a:cubicBezTo>
                    <a:pt x="58934" y="386886"/>
                    <a:pt x="90295" y="389987"/>
                    <a:pt x="99255" y="389987"/>
                  </a:cubicBezTo>
                  <a:cubicBezTo>
                    <a:pt x="123723" y="390332"/>
                    <a:pt x="144401" y="395157"/>
                    <a:pt x="160943" y="415145"/>
                  </a:cubicBezTo>
                  <a:cubicBezTo>
                    <a:pt x="179208" y="436512"/>
                    <a:pt x="186100" y="465115"/>
                    <a:pt x="191269" y="492685"/>
                  </a:cubicBezTo>
                  <a:cubicBezTo>
                    <a:pt x="200574" y="541622"/>
                    <a:pt x="205744" y="591247"/>
                    <a:pt x="206433" y="640873"/>
                  </a:cubicBezTo>
                  <a:cubicBezTo>
                    <a:pt x="206777" y="664308"/>
                    <a:pt x="205744" y="687742"/>
                    <a:pt x="207122" y="710832"/>
                  </a:cubicBezTo>
                  <a:cubicBezTo>
                    <a:pt x="207811" y="729441"/>
                    <a:pt x="214015" y="756322"/>
                    <a:pt x="207811" y="774242"/>
                  </a:cubicBezTo>
                  <a:cubicBezTo>
                    <a:pt x="218495" y="744260"/>
                    <a:pt x="232280" y="708764"/>
                    <a:pt x="246065" y="673612"/>
                  </a:cubicBezTo>
                  <a:cubicBezTo>
                    <a:pt x="284662" y="574705"/>
                    <a:pt x="322915" y="475454"/>
                    <a:pt x="361513" y="376547"/>
                  </a:cubicBezTo>
                  <a:cubicBezTo>
                    <a:pt x="398388" y="282465"/>
                    <a:pt x="429404" y="184937"/>
                    <a:pt x="472482" y="93611"/>
                  </a:cubicBezTo>
                  <a:cubicBezTo>
                    <a:pt x="485233" y="66731"/>
                    <a:pt x="499707" y="40539"/>
                    <a:pt x="522452" y="20207"/>
                  </a:cubicBezTo>
                  <a:cubicBezTo>
                    <a:pt x="536237" y="7800"/>
                    <a:pt x="553813" y="-3917"/>
                    <a:pt x="573457" y="1252"/>
                  </a:cubicBezTo>
                  <a:cubicBezTo>
                    <a:pt x="620325" y="13659"/>
                    <a:pt x="611710" y="84307"/>
                    <a:pt x="606540" y="119458"/>
                  </a:cubicBezTo>
                  <a:cubicBezTo>
                    <a:pt x="600682" y="159434"/>
                    <a:pt x="591951" y="188095"/>
                    <a:pt x="578970" y="237319"/>
                  </a:cubicBezTo>
                  <a:cubicBezTo>
                    <a:pt x="565989" y="286543"/>
                    <a:pt x="543819" y="355525"/>
                    <a:pt x="528656" y="414800"/>
                  </a:cubicBezTo>
                  <a:cubicBezTo>
                    <a:pt x="516249" y="463048"/>
                    <a:pt x="496899" y="511397"/>
                    <a:pt x="491360" y="583883"/>
                  </a:cubicBezTo>
                  <a:cubicBezTo>
                    <a:pt x="484314" y="620681"/>
                    <a:pt x="505764" y="601210"/>
                    <a:pt x="527022" y="582249"/>
                  </a:cubicBezTo>
                  <a:cubicBezTo>
                    <a:pt x="548280" y="563288"/>
                    <a:pt x="589470" y="497970"/>
                    <a:pt x="618908" y="470119"/>
                  </a:cubicBezTo>
                  <a:cubicBezTo>
                    <a:pt x="648346" y="442268"/>
                    <a:pt x="676991" y="417932"/>
                    <a:pt x="703648" y="415145"/>
                  </a:cubicBezTo>
                  <a:cubicBezTo>
                    <a:pt x="730305" y="412358"/>
                    <a:pt x="765801" y="437890"/>
                    <a:pt x="778852" y="453398"/>
                  </a:cubicBezTo>
                  <a:cubicBezTo>
                    <a:pt x="791903" y="468906"/>
                    <a:pt x="786089" y="489928"/>
                    <a:pt x="781954" y="508193"/>
                  </a:cubicBezTo>
                  <a:cubicBezTo>
                    <a:pt x="777818" y="526114"/>
                    <a:pt x="772087" y="548080"/>
                    <a:pt x="763816" y="564967"/>
                  </a:cubicBezTo>
                  <a:cubicBezTo>
                    <a:pt x="776567" y="538431"/>
                    <a:pt x="819194" y="530981"/>
                    <a:pt x="839850" y="538520"/>
                  </a:cubicBezTo>
                  <a:cubicBezTo>
                    <a:pt x="860506" y="546059"/>
                    <a:pt x="884307" y="580219"/>
                    <a:pt x="887753" y="610202"/>
                  </a:cubicBezTo>
                  <a:cubicBezTo>
                    <a:pt x="891199" y="640184"/>
                    <a:pt x="882928" y="670166"/>
                    <a:pt x="870866" y="697736"/>
                  </a:cubicBezTo>
                  <a:cubicBezTo>
                    <a:pt x="915323" y="697391"/>
                    <a:pt x="927729" y="728407"/>
                    <a:pt x="931520" y="770451"/>
                  </a:cubicBezTo>
                  <a:cubicBezTo>
                    <a:pt x="934622" y="810428"/>
                    <a:pt x="915667" y="839721"/>
                    <a:pt x="897402" y="873838"/>
                  </a:cubicBezTo>
                  <a:close/>
                </a:path>
              </a:pathLst>
            </a:custGeom>
            <a:solidFill>
              <a:srgbClr val="FDB98A"/>
            </a:solidFill>
            <a:ln w="34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0" name="Rectangle 165">
              <a:extLst>
                <a:ext uri="{FF2B5EF4-FFF2-40B4-BE49-F238E27FC236}">
                  <a16:creationId xmlns:a16="http://schemas.microsoft.com/office/drawing/2014/main" id="{1A330FB0-16DF-44DB-966E-4977975E5DC0}"/>
                </a:ext>
              </a:extLst>
            </p:cNvPr>
            <p:cNvSpPr/>
            <p:nvPr/>
          </p:nvSpPr>
          <p:spPr>
            <a:xfrm rot="10632520">
              <a:off x="3339149" y="904048"/>
              <a:ext cx="644608" cy="410520"/>
            </a:xfrm>
            <a:custGeom>
              <a:avLst/>
              <a:gdLst>
                <a:gd name="connsiteX0" fmla="*/ 0 w 559412"/>
                <a:gd name="connsiteY0" fmla="*/ 0 h 351089"/>
                <a:gd name="connsiteX1" fmla="*/ 559412 w 559412"/>
                <a:gd name="connsiteY1" fmla="*/ 0 h 351089"/>
                <a:gd name="connsiteX2" fmla="*/ 559412 w 559412"/>
                <a:gd name="connsiteY2" fmla="*/ 351089 h 351089"/>
                <a:gd name="connsiteX3" fmla="*/ 0 w 559412"/>
                <a:gd name="connsiteY3" fmla="*/ 351089 h 351089"/>
                <a:gd name="connsiteX4" fmla="*/ 0 w 559412"/>
                <a:gd name="connsiteY4" fmla="*/ 0 h 351089"/>
                <a:gd name="connsiteX0" fmla="*/ 0 w 559412"/>
                <a:gd name="connsiteY0" fmla="*/ 0 h 351089"/>
                <a:gd name="connsiteX1" fmla="*/ 559412 w 559412"/>
                <a:gd name="connsiteY1" fmla="*/ 0 h 351089"/>
                <a:gd name="connsiteX2" fmla="*/ 559412 w 559412"/>
                <a:gd name="connsiteY2" fmla="*/ 351089 h 351089"/>
                <a:gd name="connsiteX3" fmla="*/ 0 w 559412"/>
                <a:gd name="connsiteY3" fmla="*/ 351089 h 351089"/>
                <a:gd name="connsiteX4" fmla="*/ 0 w 559412"/>
                <a:gd name="connsiteY4" fmla="*/ 0 h 351089"/>
                <a:gd name="connsiteX0" fmla="*/ 0 w 560341"/>
                <a:gd name="connsiteY0" fmla="*/ 67769 h 351089"/>
                <a:gd name="connsiteX1" fmla="*/ 560341 w 560341"/>
                <a:gd name="connsiteY1" fmla="*/ 0 h 351089"/>
                <a:gd name="connsiteX2" fmla="*/ 560341 w 560341"/>
                <a:gd name="connsiteY2" fmla="*/ 351089 h 351089"/>
                <a:gd name="connsiteX3" fmla="*/ 929 w 560341"/>
                <a:gd name="connsiteY3" fmla="*/ 351089 h 351089"/>
                <a:gd name="connsiteX4" fmla="*/ 0 w 560341"/>
                <a:gd name="connsiteY4" fmla="*/ 67769 h 351089"/>
                <a:gd name="connsiteX0" fmla="*/ 0 w 560413"/>
                <a:gd name="connsiteY0" fmla="*/ 31402 h 351089"/>
                <a:gd name="connsiteX1" fmla="*/ 560413 w 560413"/>
                <a:gd name="connsiteY1" fmla="*/ 0 h 351089"/>
                <a:gd name="connsiteX2" fmla="*/ 560413 w 560413"/>
                <a:gd name="connsiteY2" fmla="*/ 351089 h 351089"/>
                <a:gd name="connsiteX3" fmla="*/ 1001 w 560413"/>
                <a:gd name="connsiteY3" fmla="*/ 351089 h 351089"/>
                <a:gd name="connsiteX4" fmla="*/ 0 w 560413"/>
                <a:gd name="connsiteY4" fmla="*/ 31402 h 351089"/>
                <a:gd name="connsiteX0" fmla="*/ 0 w 564173"/>
                <a:gd name="connsiteY0" fmla="*/ 14024 h 351089"/>
                <a:gd name="connsiteX1" fmla="*/ 564173 w 564173"/>
                <a:gd name="connsiteY1" fmla="*/ 0 h 351089"/>
                <a:gd name="connsiteX2" fmla="*/ 564173 w 564173"/>
                <a:gd name="connsiteY2" fmla="*/ 351089 h 351089"/>
                <a:gd name="connsiteX3" fmla="*/ 4761 w 564173"/>
                <a:gd name="connsiteY3" fmla="*/ 351089 h 351089"/>
                <a:gd name="connsiteX4" fmla="*/ 0 w 564173"/>
                <a:gd name="connsiteY4" fmla="*/ 14024 h 351089"/>
                <a:gd name="connsiteX0" fmla="*/ 0 w 564173"/>
                <a:gd name="connsiteY0" fmla="*/ 14024 h 351089"/>
                <a:gd name="connsiteX1" fmla="*/ 564173 w 564173"/>
                <a:gd name="connsiteY1" fmla="*/ 0 h 351089"/>
                <a:gd name="connsiteX2" fmla="*/ 564173 w 564173"/>
                <a:gd name="connsiteY2" fmla="*/ 351089 h 351089"/>
                <a:gd name="connsiteX3" fmla="*/ 4761 w 564173"/>
                <a:gd name="connsiteY3" fmla="*/ 351089 h 351089"/>
                <a:gd name="connsiteX4" fmla="*/ 0 w 564173"/>
                <a:gd name="connsiteY4" fmla="*/ 14024 h 351089"/>
                <a:gd name="connsiteX0" fmla="*/ 2174 w 559437"/>
                <a:gd name="connsiteY0" fmla="*/ 9930 h 351089"/>
                <a:gd name="connsiteX1" fmla="*/ 559437 w 559437"/>
                <a:gd name="connsiteY1" fmla="*/ 0 h 351089"/>
                <a:gd name="connsiteX2" fmla="*/ 559437 w 559437"/>
                <a:gd name="connsiteY2" fmla="*/ 351089 h 351089"/>
                <a:gd name="connsiteX3" fmla="*/ 25 w 559437"/>
                <a:gd name="connsiteY3" fmla="*/ 351089 h 351089"/>
                <a:gd name="connsiteX4" fmla="*/ 2174 w 559437"/>
                <a:gd name="connsiteY4" fmla="*/ 9930 h 351089"/>
                <a:gd name="connsiteX0" fmla="*/ 2174 w 559437"/>
                <a:gd name="connsiteY0" fmla="*/ 26146 h 367305"/>
                <a:gd name="connsiteX1" fmla="*/ 289161 w 559437"/>
                <a:gd name="connsiteY1" fmla="*/ 55376 h 367305"/>
                <a:gd name="connsiteX2" fmla="*/ 559437 w 559437"/>
                <a:gd name="connsiteY2" fmla="*/ 16216 h 367305"/>
                <a:gd name="connsiteX3" fmla="*/ 559437 w 559437"/>
                <a:gd name="connsiteY3" fmla="*/ 367305 h 367305"/>
                <a:gd name="connsiteX4" fmla="*/ 25 w 559437"/>
                <a:gd name="connsiteY4" fmla="*/ 367305 h 367305"/>
                <a:gd name="connsiteX5" fmla="*/ 2174 w 559437"/>
                <a:gd name="connsiteY5" fmla="*/ 26146 h 367305"/>
                <a:gd name="connsiteX0" fmla="*/ 2174 w 559437"/>
                <a:gd name="connsiteY0" fmla="*/ 29504 h 370663"/>
                <a:gd name="connsiteX1" fmla="*/ 209110 w 559437"/>
                <a:gd name="connsiteY1" fmla="*/ 37072 h 370663"/>
                <a:gd name="connsiteX2" fmla="*/ 559437 w 559437"/>
                <a:gd name="connsiteY2" fmla="*/ 19574 h 370663"/>
                <a:gd name="connsiteX3" fmla="*/ 559437 w 559437"/>
                <a:gd name="connsiteY3" fmla="*/ 370663 h 370663"/>
                <a:gd name="connsiteX4" fmla="*/ 25 w 559437"/>
                <a:gd name="connsiteY4" fmla="*/ 370663 h 370663"/>
                <a:gd name="connsiteX5" fmla="*/ 2174 w 559437"/>
                <a:gd name="connsiteY5" fmla="*/ 29504 h 370663"/>
                <a:gd name="connsiteX0" fmla="*/ 2174 w 559437"/>
                <a:gd name="connsiteY0" fmla="*/ 29504 h 370663"/>
                <a:gd name="connsiteX1" fmla="*/ 209110 w 559437"/>
                <a:gd name="connsiteY1" fmla="*/ 37072 h 370663"/>
                <a:gd name="connsiteX2" fmla="*/ 559437 w 559437"/>
                <a:gd name="connsiteY2" fmla="*/ 19574 h 370663"/>
                <a:gd name="connsiteX3" fmla="*/ 559437 w 559437"/>
                <a:gd name="connsiteY3" fmla="*/ 370663 h 370663"/>
                <a:gd name="connsiteX4" fmla="*/ 25 w 559437"/>
                <a:gd name="connsiteY4" fmla="*/ 370663 h 370663"/>
                <a:gd name="connsiteX5" fmla="*/ 2174 w 559437"/>
                <a:gd name="connsiteY5" fmla="*/ 29504 h 370663"/>
                <a:gd name="connsiteX0" fmla="*/ 2174 w 559437"/>
                <a:gd name="connsiteY0" fmla="*/ 29504 h 370663"/>
                <a:gd name="connsiteX1" fmla="*/ 209110 w 559437"/>
                <a:gd name="connsiteY1" fmla="*/ 37072 h 370663"/>
                <a:gd name="connsiteX2" fmla="*/ 559437 w 559437"/>
                <a:gd name="connsiteY2" fmla="*/ 19574 h 370663"/>
                <a:gd name="connsiteX3" fmla="*/ 559437 w 559437"/>
                <a:gd name="connsiteY3" fmla="*/ 370663 h 370663"/>
                <a:gd name="connsiteX4" fmla="*/ 25 w 559437"/>
                <a:gd name="connsiteY4" fmla="*/ 370663 h 370663"/>
                <a:gd name="connsiteX5" fmla="*/ 2174 w 559437"/>
                <a:gd name="connsiteY5" fmla="*/ 29504 h 370663"/>
                <a:gd name="connsiteX0" fmla="*/ 2174 w 559437"/>
                <a:gd name="connsiteY0" fmla="*/ 29504 h 370663"/>
                <a:gd name="connsiteX1" fmla="*/ 209110 w 559437"/>
                <a:gd name="connsiteY1" fmla="*/ 37072 h 370663"/>
                <a:gd name="connsiteX2" fmla="*/ 559437 w 559437"/>
                <a:gd name="connsiteY2" fmla="*/ 19574 h 370663"/>
                <a:gd name="connsiteX3" fmla="*/ 559437 w 559437"/>
                <a:gd name="connsiteY3" fmla="*/ 370663 h 370663"/>
                <a:gd name="connsiteX4" fmla="*/ 25 w 559437"/>
                <a:gd name="connsiteY4" fmla="*/ 370663 h 370663"/>
                <a:gd name="connsiteX5" fmla="*/ 2174 w 559437"/>
                <a:gd name="connsiteY5" fmla="*/ 29504 h 370663"/>
                <a:gd name="connsiteX0" fmla="*/ 2174 w 559437"/>
                <a:gd name="connsiteY0" fmla="*/ 22540 h 363699"/>
                <a:gd name="connsiteX1" fmla="*/ 218982 w 559437"/>
                <a:gd name="connsiteY1" fmla="*/ 87744 h 363699"/>
                <a:gd name="connsiteX2" fmla="*/ 559437 w 559437"/>
                <a:gd name="connsiteY2" fmla="*/ 12610 h 363699"/>
                <a:gd name="connsiteX3" fmla="*/ 559437 w 559437"/>
                <a:gd name="connsiteY3" fmla="*/ 363699 h 363699"/>
                <a:gd name="connsiteX4" fmla="*/ 25 w 559437"/>
                <a:gd name="connsiteY4" fmla="*/ 363699 h 363699"/>
                <a:gd name="connsiteX5" fmla="*/ 2174 w 559437"/>
                <a:gd name="connsiteY5" fmla="*/ 22540 h 363699"/>
                <a:gd name="connsiteX0" fmla="*/ 2174 w 559437"/>
                <a:gd name="connsiteY0" fmla="*/ 30044 h 371203"/>
                <a:gd name="connsiteX1" fmla="*/ 198103 w 559437"/>
                <a:gd name="connsiteY1" fmla="*/ 34796 h 371203"/>
                <a:gd name="connsiteX2" fmla="*/ 559437 w 559437"/>
                <a:gd name="connsiteY2" fmla="*/ 20114 h 371203"/>
                <a:gd name="connsiteX3" fmla="*/ 559437 w 559437"/>
                <a:gd name="connsiteY3" fmla="*/ 371203 h 371203"/>
                <a:gd name="connsiteX4" fmla="*/ 25 w 559437"/>
                <a:gd name="connsiteY4" fmla="*/ 371203 h 371203"/>
                <a:gd name="connsiteX5" fmla="*/ 2174 w 559437"/>
                <a:gd name="connsiteY5" fmla="*/ 30044 h 371203"/>
                <a:gd name="connsiteX0" fmla="*/ 2174 w 559437"/>
                <a:gd name="connsiteY0" fmla="*/ 30044 h 371203"/>
                <a:gd name="connsiteX1" fmla="*/ 198103 w 559437"/>
                <a:gd name="connsiteY1" fmla="*/ 34796 h 371203"/>
                <a:gd name="connsiteX2" fmla="*/ 559437 w 559437"/>
                <a:gd name="connsiteY2" fmla="*/ 20114 h 371203"/>
                <a:gd name="connsiteX3" fmla="*/ 559437 w 559437"/>
                <a:gd name="connsiteY3" fmla="*/ 371203 h 371203"/>
                <a:gd name="connsiteX4" fmla="*/ 25 w 559437"/>
                <a:gd name="connsiteY4" fmla="*/ 371203 h 371203"/>
                <a:gd name="connsiteX5" fmla="*/ 2174 w 559437"/>
                <a:gd name="connsiteY5" fmla="*/ 30044 h 371203"/>
                <a:gd name="connsiteX0" fmla="*/ 2174 w 559437"/>
                <a:gd name="connsiteY0" fmla="*/ 28291 h 369450"/>
                <a:gd name="connsiteX1" fmla="*/ 198103 w 559437"/>
                <a:gd name="connsiteY1" fmla="*/ 33043 h 369450"/>
                <a:gd name="connsiteX2" fmla="*/ 559437 w 559437"/>
                <a:gd name="connsiteY2" fmla="*/ 18361 h 369450"/>
                <a:gd name="connsiteX3" fmla="*/ 559437 w 559437"/>
                <a:gd name="connsiteY3" fmla="*/ 369450 h 369450"/>
                <a:gd name="connsiteX4" fmla="*/ 25 w 559437"/>
                <a:gd name="connsiteY4" fmla="*/ 369450 h 369450"/>
                <a:gd name="connsiteX5" fmla="*/ 2174 w 559437"/>
                <a:gd name="connsiteY5" fmla="*/ 28291 h 369450"/>
                <a:gd name="connsiteX0" fmla="*/ 2174 w 559437"/>
                <a:gd name="connsiteY0" fmla="*/ 27229 h 368388"/>
                <a:gd name="connsiteX1" fmla="*/ 198103 w 559437"/>
                <a:gd name="connsiteY1" fmla="*/ 31981 h 368388"/>
                <a:gd name="connsiteX2" fmla="*/ 541522 w 559437"/>
                <a:gd name="connsiteY2" fmla="*/ 18577 h 368388"/>
                <a:gd name="connsiteX3" fmla="*/ 559437 w 559437"/>
                <a:gd name="connsiteY3" fmla="*/ 368388 h 368388"/>
                <a:gd name="connsiteX4" fmla="*/ 25 w 559437"/>
                <a:gd name="connsiteY4" fmla="*/ 368388 h 368388"/>
                <a:gd name="connsiteX5" fmla="*/ 2174 w 559437"/>
                <a:gd name="connsiteY5" fmla="*/ 27229 h 368388"/>
                <a:gd name="connsiteX0" fmla="*/ 2174 w 559437"/>
                <a:gd name="connsiteY0" fmla="*/ 8652 h 349811"/>
                <a:gd name="connsiteX1" fmla="*/ 198103 w 559437"/>
                <a:gd name="connsiteY1" fmla="*/ 13404 h 349811"/>
                <a:gd name="connsiteX2" fmla="*/ 541522 w 559437"/>
                <a:gd name="connsiteY2" fmla="*/ 0 h 349811"/>
                <a:gd name="connsiteX3" fmla="*/ 559437 w 559437"/>
                <a:gd name="connsiteY3" fmla="*/ 349811 h 349811"/>
                <a:gd name="connsiteX4" fmla="*/ 25 w 559437"/>
                <a:gd name="connsiteY4" fmla="*/ 349811 h 349811"/>
                <a:gd name="connsiteX5" fmla="*/ 2174 w 559437"/>
                <a:gd name="connsiteY5" fmla="*/ 8652 h 349811"/>
                <a:gd name="connsiteX0" fmla="*/ 2174 w 559437"/>
                <a:gd name="connsiteY0" fmla="*/ 8652 h 349811"/>
                <a:gd name="connsiteX1" fmla="*/ 198103 w 559437"/>
                <a:gd name="connsiteY1" fmla="*/ 13404 h 349811"/>
                <a:gd name="connsiteX2" fmla="*/ 541522 w 559437"/>
                <a:gd name="connsiteY2" fmla="*/ 0 h 349811"/>
                <a:gd name="connsiteX3" fmla="*/ 559437 w 559437"/>
                <a:gd name="connsiteY3" fmla="*/ 349811 h 349811"/>
                <a:gd name="connsiteX4" fmla="*/ 25 w 559437"/>
                <a:gd name="connsiteY4" fmla="*/ 349811 h 349811"/>
                <a:gd name="connsiteX5" fmla="*/ 2174 w 559437"/>
                <a:gd name="connsiteY5" fmla="*/ 8652 h 349811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45498 w 559437"/>
                <a:gd name="connsiteY2" fmla="*/ 11782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23344 w 559437"/>
                <a:gd name="connsiteY2" fmla="*/ 39462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23344 w 559437"/>
                <a:gd name="connsiteY2" fmla="*/ 39462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3278 h 344437"/>
                <a:gd name="connsiteX1" fmla="*/ 269429 w 559437"/>
                <a:gd name="connsiteY1" fmla="*/ 13388 h 344437"/>
                <a:gd name="connsiteX2" fmla="*/ 516695 w 559437"/>
                <a:gd name="connsiteY2" fmla="*/ 0 h 344437"/>
                <a:gd name="connsiteX3" fmla="*/ 559437 w 559437"/>
                <a:gd name="connsiteY3" fmla="*/ 344437 h 344437"/>
                <a:gd name="connsiteX4" fmla="*/ 25 w 559437"/>
                <a:gd name="connsiteY4" fmla="*/ 344437 h 344437"/>
                <a:gd name="connsiteX5" fmla="*/ 2174 w 559437"/>
                <a:gd name="connsiteY5" fmla="*/ 3278 h 344437"/>
                <a:gd name="connsiteX0" fmla="*/ 2174 w 559437"/>
                <a:gd name="connsiteY0" fmla="*/ 3278 h 344437"/>
                <a:gd name="connsiteX1" fmla="*/ 269429 w 559437"/>
                <a:gd name="connsiteY1" fmla="*/ 13388 h 344437"/>
                <a:gd name="connsiteX2" fmla="*/ 516695 w 559437"/>
                <a:gd name="connsiteY2" fmla="*/ 0 h 344437"/>
                <a:gd name="connsiteX3" fmla="*/ 559437 w 559437"/>
                <a:gd name="connsiteY3" fmla="*/ 344437 h 344437"/>
                <a:gd name="connsiteX4" fmla="*/ 25 w 559437"/>
                <a:gd name="connsiteY4" fmla="*/ 344437 h 344437"/>
                <a:gd name="connsiteX5" fmla="*/ 2174 w 559437"/>
                <a:gd name="connsiteY5" fmla="*/ 3278 h 344437"/>
                <a:gd name="connsiteX0" fmla="*/ 2174 w 559437"/>
                <a:gd name="connsiteY0" fmla="*/ 3278 h 344437"/>
                <a:gd name="connsiteX1" fmla="*/ 269429 w 559437"/>
                <a:gd name="connsiteY1" fmla="*/ 13388 h 344437"/>
                <a:gd name="connsiteX2" fmla="*/ 516695 w 559437"/>
                <a:gd name="connsiteY2" fmla="*/ 0 h 344437"/>
                <a:gd name="connsiteX3" fmla="*/ 559437 w 559437"/>
                <a:gd name="connsiteY3" fmla="*/ 344437 h 344437"/>
                <a:gd name="connsiteX4" fmla="*/ 25 w 559437"/>
                <a:gd name="connsiteY4" fmla="*/ 344437 h 344437"/>
                <a:gd name="connsiteX5" fmla="*/ 2174 w 559437"/>
                <a:gd name="connsiteY5" fmla="*/ 3278 h 344437"/>
                <a:gd name="connsiteX0" fmla="*/ 7502 w 564765"/>
                <a:gd name="connsiteY0" fmla="*/ 3278 h 344437"/>
                <a:gd name="connsiteX1" fmla="*/ 274757 w 564765"/>
                <a:gd name="connsiteY1" fmla="*/ 13388 h 344437"/>
                <a:gd name="connsiteX2" fmla="*/ 522023 w 564765"/>
                <a:gd name="connsiteY2" fmla="*/ 0 h 344437"/>
                <a:gd name="connsiteX3" fmla="*/ 564765 w 564765"/>
                <a:gd name="connsiteY3" fmla="*/ 344437 h 344437"/>
                <a:gd name="connsiteX4" fmla="*/ 5353 w 564765"/>
                <a:gd name="connsiteY4" fmla="*/ 344437 h 344437"/>
                <a:gd name="connsiteX5" fmla="*/ 7502 w 564765"/>
                <a:gd name="connsiteY5" fmla="*/ 3278 h 344437"/>
                <a:gd name="connsiteX0" fmla="*/ 10868 w 568131"/>
                <a:gd name="connsiteY0" fmla="*/ 3278 h 344437"/>
                <a:gd name="connsiteX1" fmla="*/ 278123 w 568131"/>
                <a:gd name="connsiteY1" fmla="*/ 13388 h 344437"/>
                <a:gd name="connsiteX2" fmla="*/ 525389 w 568131"/>
                <a:gd name="connsiteY2" fmla="*/ 0 h 344437"/>
                <a:gd name="connsiteX3" fmla="*/ 568131 w 568131"/>
                <a:gd name="connsiteY3" fmla="*/ 344437 h 344437"/>
                <a:gd name="connsiteX4" fmla="*/ 8719 w 568131"/>
                <a:gd name="connsiteY4" fmla="*/ 344437 h 344437"/>
                <a:gd name="connsiteX5" fmla="*/ 10868 w 568131"/>
                <a:gd name="connsiteY5" fmla="*/ 3278 h 344437"/>
                <a:gd name="connsiteX0" fmla="*/ 10868 w 568131"/>
                <a:gd name="connsiteY0" fmla="*/ 8243 h 349402"/>
                <a:gd name="connsiteX1" fmla="*/ 278123 w 568131"/>
                <a:gd name="connsiteY1" fmla="*/ 18353 h 349402"/>
                <a:gd name="connsiteX2" fmla="*/ 524314 w 568131"/>
                <a:gd name="connsiteY2" fmla="*/ 0 h 349402"/>
                <a:gd name="connsiteX3" fmla="*/ 568131 w 568131"/>
                <a:gd name="connsiteY3" fmla="*/ 349402 h 349402"/>
                <a:gd name="connsiteX4" fmla="*/ 8719 w 568131"/>
                <a:gd name="connsiteY4" fmla="*/ 349402 h 349402"/>
                <a:gd name="connsiteX5" fmla="*/ 10868 w 568131"/>
                <a:gd name="connsiteY5" fmla="*/ 8243 h 349402"/>
                <a:gd name="connsiteX0" fmla="*/ 10868 w 568131"/>
                <a:gd name="connsiteY0" fmla="*/ 8243 h 349402"/>
                <a:gd name="connsiteX1" fmla="*/ 278123 w 568131"/>
                <a:gd name="connsiteY1" fmla="*/ 18353 h 349402"/>
                <a:gd name="connsiteX2" fmla="*/ 524314 w 568131"/>
                <a:gd name="connsiteY2" fmla="*/ 0 h 349402"/>
                <a:gd name="connsiteX3" fmla="*/ 568131 w 568131"/>
                <a:gd name="connsiteY3" fmla="*/ 349402 h 349402"/>
                <a:gd name="connsiteX4" fmla="*/ 8719 w 568131"/>
                <a:gd name="connsiteY4" fmla="*/ 349402 h 349402"/>
                <a:gd name="connsiteX5" fmla="*/ 10868 w 568131"/>
                <a:gd name="connsiteY5" fmla="*/ 8243 h 349402"/>
                <a:gd name="connsiteX0" fmla="*/ 10868 w 568131"/>
                <a:gd name="connsiteY0" fmla="*/ 8243 h 349402"/>
                <a:gd name="connsiteX1" fmla="*/ 278123 w 568131"/>
                <a:gd name="connsiteY1" fmla="*/ 18353 h 349402"/>
                <a:gd name="connsiteX2" fmla="*/ 524314 w 568131"/>
                <a:gd name="connsiteY2" fmla="*/ 0 h 349402"/>
                <a:gd name="connsiteX3" fmla="*/ 568131 w 568131"/>
                <a:gd name="connsiteY3" fmla="*/ 349402 h 349402"/>
                <a:gd name="connsiteX4" fmla="*/ 8719 w 568131"/>
                <a:gd name="connsiteY4" fmla="*/ 349402 h 349402"/>
                <a:gd name="connsiteX5" fmla="*/ 10868 w 568131"/>
                <a:gd name="connsiteY5" fmla="*/ 8243 h 349402"/>
                <a:gd name="connsiteX0" fmla="*/ 10868 w 568131"/>
                <a:gd name="connsiteY0" fmla="*/ 8243 h 349402"/>
                <a:gd name="connsiteX1" fmla="*/ 278123 w 568131"/>
                <a:gd name="connsiteY1" fmla="*/ 18353 h 349402"/>
                <a:gd name="connsiteX2" fmla="*/ 524314 w 568131"/>
                <a:gd name="connsiteY2" fmla="*/ 0 h 349402"/>
                <a:gd name="connsiteX3" fmla="*/ 568131 w 568131"/>
                <a:gd name="connsiteY3" fmla="*/ 349402 h 349402"/>
                <a:gd name="connsiteX4" fmla="*/ 8719 w 568131"/>
                <a:gd name="connsiteY4" fmla="*/ 349402 h 349402"/>
                <a:gd name="connsiteX5" fmla="*/ 10868 w 568131"/>
                <a:gd name="connsiteY5" fmla="*/ 8243 h 349402"/>
                <a:gd name="connsiteX0" fmla="*/ 10868 w 568131"/>
                <a:gd name="connsiteY0" fmla="*/ 3612 h 344771"/>
                <a:gd name="connsiteX1" fmla="*/ 278123 w 568131"/>
                <a:gd name="connsiteY1" fmla="*/ 13722 h 344771"/>
                <a:gd name="connsiteX2" fmla="*/ 514921 w 568131"/>
                <a:gd name="connsiteY2" fmla="*/ 0 h 344771"/>
                <a:gd name="connsiteX3" fmla="*/ 568131 w 568131"/>
                <a:gd name="connsiteY3" fmla="*/ 344771 h 344771"/>
                <a:gd name="connsiteX4" fmla="*/ 8719 w 568131"/>
                <a:gd name="connsiteY4" fmla="*/ 344771 h 344771"/>
                <a:gd name="connsiteX5" fmla="*/ 10868 w 568131"/>
                <a:gd name="connsiteY5" fmla="*/ 3612 h 344771"/>
                <a:gd name="connsiteX0" fmla="*/ 10868 w 568131"/>
                <a:gd name="connsiteY0" fmla="*/ 20656 h 361815"/>
                <a:gd name="connsiteX1" fmla="*/ 278123 w 568131"/>
                <a:gd name="connsiteY1" fmla="*/ 30766 h 361815"/>
                <a:gd name="connsiteX2" fmla="*/ 521628 w 568131"/>
                <a:gd name="connsiteY2" fmla="*/ 0 h 361815"/>
                <a:gd name="connsiteX3" fmla="*/ 568131 w 568131"/>
                <a:gd name="connsiteY3" fmla="*/ 361815 h 361815"/>
                <a:gd name="connsiteX4" fmla="*/ 8719 w 568131"/>
                <a:gd name="connsiteY4" fmla="*/ 361815 h 361815"/>
                <a:gd name="connsiteX5" fmla="*/ 10868 w 568131"/>
                <a:gd name="connsiteY5" fmla="*/ 20656 h 361815"/>
                <a:gd name="connsiteX0" fmla="*/ 10868 w 568131"/>
                <a:gd name="connsiteY0" fmla="*/ 20656 h 361815"/>
                <a:gd name="connsiteX1" fmla="*/ 278123 w 568131"/>
                <a:gd name="connsiteY1" fmla="*/ 30766 h 361815"/>
                <a:gd name="connsiteX2" fmla="*/ 521628 w 568131"/>
                <a:gd name="connsiteY2" fmla="*/ 0 h 361815"/>
                <a:gd name="connsiteX3" fmla="*/ 568131 w 568131"/>
                <a:gd name="connsiteY3" fmla="*/ 361815 h 361815"/>
                <a:gd name="connsiteX4" fmla="*/ 8719 w 568131"/>
                <a:gd name="connsiteY4" fmla="*/ 361815 h 361815"/>
                <a:gd name="connsiteX5" fmla="*/ 10868 w 568131"/>
                <a:gd name="connsiteY5" fmla="*/ 20656 h 361815"/>
                <a:gd name="connsiteX0" fmla="*/ 10868 w 568131"/>
                <a:gd name="connsiteY0" fmla="*/ 20656 h 361815"/>
                <a:gd name="connsiteX1" fmla="*/ 278123 w 568131"/>
                <a:gd name="connsiteY1" fmla="*/ 30766 h 361815"/>
                <a:gd name="connsiteX2" fmla="*/ 521628 w 568131"/>
                <a:gd name="connsiteY2" fmla="*/ 0 h 361815"/>
                <a:gd name="connsiteX3" fmla="*/ 568131 w 568131"/>
                <a:gd name="connsiteY3" fmla="*/ 361815 h 361815"/>
                <a:gd name="connsiteX4" fmla="*/ 8719 w 568131"/>
                <a:gd name="connsiteY4" fmla="*/ 361815 h 361815"/>
                <a:gd name="connsiteX5" fmla="*/ 10868 w 568131"/>
                <a:gd name="connsiteY5" fmla="*/ 20656 h 361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131" h="361815">
                  <a:moveTo>
                    <a:pt x="10868" y="20656"/>
                  </a:moveTo>
                  <a:cubicBezTo>
                    <a:pt x="37062" y="59186"/>
                    <a:pt x="120089" y="7537"/>
                    <a:pt x="278123" y="30766"/>
                  </a:cubicBezTo>
                  <a:cubicBezTo>
                    <a:pt x="424410" y="35745"/>
                    <a:pt x="531285" y="68714"/>
                    <a:pt x="521628" y="0"/>
                  </a:cubicBezTo>
                  <a:cubicBezTo>
                    <a:pt x="563842" y="23868"/>
                    <a:pt x="556100" y="261249"/>
                    <a:pt x="568131" y="361815"/>
                  </a:cubicBezTo>
                  <a:lnTo>
                    <a:pt x="8719" y="361815"/>
                  </a:lnTo>
                  <a:cubicBezTo>
                    <a:pt x="-2058" y="267041"/>
                    <a:pt x="-4471" y="6735"/>
                    <a:pt x="10868" y="2065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5B1860C3-F8F5-450F-A46C-2700BB67C7CE}"/>
                </a:ext>
              </a:extLst>
            </p:cNvPr>
            <p:cNvSpPr/>
            <p:nvPr/>
          </p:nvSpPr>
          <p:spPr>
            <a:xfrm rot="21403670">
              <a:off x="3238426" y="308113"/>
              <a:ext cx="761998" cy="70179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141F0205-D04B-4DD6-A891-7A7DEFDDA4E7}"/>
              </a:ext>
            </a:extLst>
          </p:cNvPr>
          <p:cNvGrpSpPr/>
          <p:nvPr/>
        </p:nvGrpSpPr>
        <p:grpSpPr>
          <a:xfrm>
            <a:off x="6751495" y="3712385"/>
            <a:ext cx="1157575" cy="2468186"/>
            <a:chOff x="1265095" y="3601854"/>
            <a:chExt cx="1157575" cy="2468186"/>
          </a:xfrm>
        </p:grpSpPr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4644027B-F14E-4DEE-9A4F-F99B1039FD2E}"/>
                </a:ext>
              </a:extLst>
            </p:cNvPr>
            <p:cNvSpPr/>
            <p:nvPr/>
          </p:nvSpPr>
          <p:spPr>
            <a:xfrm>
              <a:off x="1365376" y="3601854"/>
              <a:ext cx="1057294" cy="1664891"/>
            </a:xfrm>
            <a:custGeom>
              <a:avLst/>
              <a:gdLst>
                <a:gd name="connsiteX0" fmla="*/ 897402 w 930482"/>
                <a:gd name="connsiteY0" fmla="*/ 873838 h 1464648"/>
                <a:gd name="connsiteX1" fmla="*/ 793671 w 930482"/>
                <a:gd name="connsiteY1" fmla="*/ 1069240 h 1464648"/>
                <a:gd name="connsiteX2" fmla="*/ 603439 w 930482"/>
                <a:gd name="connsiteY2" fmla="*/ 1334255 h 1464648"/>
                <a:gd name="connsiteX3" fmla="*/ 568632 w 930482"/>
                <a:gd name="connsiteY3" fmla="*/ 1464867 h 1464648"/>
                <a:gd name="connsiteX4" fmla="*/ 547954 w 930482"/>
                <a:gd name="connsiteY4" fmla="*/ 1460043 h 1464648"/>
                <a:gd name="connsiteX5" fmla="*/ 387015 w 930482"/>
                <a:gd name="connsiteY5" fmla="*/ 1371130 h 1464648"/>
                <a:gd name="connsiteX6" fmla="*/ 238827 w 930482"/>
                <a:gd name="connsiteY6" fmla="*/ 1317369 h 1464648"/>
                <a:gd name="connsiteX7" fmla="*/ 126136 w 930482"/>
                <a:gd name="connsiteY7" fmla="*/ 1308753 h 1464648"/>
                <a:gd name="connsiteX8" fmla="*/ 54109 w 930482"/>
                <a:gd name="connsiteY8" fmla="*/ 1173661 h 1464648"/>
                <a:gd name="connsiteX9" fmla="*/ 4 w 930482"/>
                <a:gd name="connsiteY9" fmla="*/ 913815 h 1464648"/>
                <a:gd name="connsiteX10" fmla="*/ 23438 w 930482"/>
                <a:gd name="connsiteY10" fmla="*/ 783892 h 1464648"/>
                <a:gd name="connsiteX11" fmla="*/ 51697 w 930482"/>
                <a:gd name="connsiteY11" fmla="*/ 406185 h 1464648"/>
                <a:gd name="connsiteX12" fmla="*/ 54454 w 930482"/>
                <a:gd name="connsiteY12" fmla="*/ 396191 h 1464648"/>
                <a:gd name="connsiteX13" fmla="*/ 99255 w 930482"/>
                <a:gd name="connsiteY13" fmla="*/ 389987 h 1464648"/>
                <a:gd name="connsiteX14" fmla="*/ 160943 w 930482"/>
                <a:gd name="connsiteY14" fmla="*/ 415145 h 1464648"/>
                <a:gd name="connsiteX15" fmla="*/ 191269 w 930482"/>
                <a:gd name="connsiteY15" fmla="*/ 492685 h 1464648"/>
                <a:gd name="connsiteX16" fmla="*/ 206433 w 930482"/>
                <a:gd name="connsiteY16" fmla="*/ 640873 h 1464648"/>
                <a:gd name="connsiteX17" fmla="*/ 207122 w 930482"/>
                <a:gd name="connsiteY17" fmla="*/ 710832 h 1464648"/>
                <a:gd name="connsiteX18" fmla="*/ 207811 w 930482"/>
                <a:gd name="connsiteY18" fmla="*/ 774242 h 1464648"/>
                <a:gd name="connsiteX19" fmla="*/ 246065 w 930482"/>
                <a:gd name="connsiteY19" fmla="*/ 673612 h 1464648"/>
                <a:gd name="connsiteX20" fmla="*/ 361513 w 930482"/>
                <a:gd name="connsiteY20" fmla="*/ 376547 h 1464648"/>
                <a:gd name="connsiteX21" fmla="*/ 472482 w 930482"/>
                <a:gd name="connsiteY21" fmla="*/ 93611 h 1464648"/>
                <a:gd name="connsiteX22" fmla="*/ 522452 w 930482"/>
                <a:gd name="connsiteY22" fmla="*/ 20207 h 1464648"/>
                <a:gd name="connsiteX23" fmla="*/ 573457 w 930482"/>
                <a:gd name="connsiteY23" fmla="*/ 1252 h 1464648"/>
                <a:gd name="connsiteX24" fmla="*/ 606540 w 930482"/>
                <a:gd name="connsiteY24" fmla="*/ 119458 h 1464648"/>
                <a:gd name="connsiteX25" fmla="*/ 578970 w 930482"/>
                <a:gd name="connsiteY25" fmla="*/ 237319 h 1464648"/>
                <a:gd name="connsiteX26" fmla="*/ 528656 w 930482"/>
                <a:gd name="connsiteY26" fmla="*/ 414800 h 1464648"/>
                <a:gd name="connsiteX27" fmla="*/ 506600 w 930482"/>
                <a:gd name="connsiteY27" fmla="*/ 586423 h 1464648"/>
                <a:gd name="connsiteX28" fmla="*/ 518317 w 930482"/>
                <a:gd name="connsiteY28" fmla="*/ 602275 h 1464648"/>
                <a:gd name="connsiteX29" fmla="*/ 532102 w 930482"/>
                <a:gd name="connsiteY29" fmla="*/ 589869 h 1464648"/>
                <a:gd name="connsiteX30" fmla="*/ 626528 w 930482"/>
                <a:gd name="connsiteY30" fmla="*/ 480279 h 1464648"/>
                <a:gd name="connsiteX31" fmla="*/ 718888 w 930482"/>
                <a:gd name="connsiteY31" fmla="*/ 415145 h 1464648"/>
                <a:gd name="connsiteX32" fmla="*/ 778852 w 930482"/>
                <a:gd name="connsiteY32" fmla="*/ 453398 h 1464648"/>
                <a:gd name="connsiteX33" fmla="*/ 781954 w 930482"/>
                <a:gd name="connsiteY33" fmla="*/ 508193 h 1464648"/>
                <a:gd name="connsiteX34" fmla="*/ 761276 w 930482"/>
                <a:gd name="connsiteY34" fmla="*/ 559887 h 1464648"/>
                <a:gd name="connsiteX35" fmla="*/ 839850 w 930482"/>
                <a:gd name="connsiteY35" fmla="*/ 538520 h 1464648"/>
                <a:gd name="connsiteX36" fmla="*/ 887753 w 930482"/>
                <a:gd name="connsiteY36" fmla="*/ 610202 h 1464648"/>
                <a:gd name="connsiteX37" fmla="*/ 870866 w 930482"/>
                <a:gd name="connsiteY37" fmla="*/ 697736 h 1464648"/>
                <a:gd name="connsiteX38" fmla="*/ 931520 w 930482"/>
                <a:gd name="connsiteY38" fmla="*/ 770451 h 1464648"/>
                <a:gd name="connsiteX39" fmla="*/ 897402 w 930482"/>
                <a:gd name="connsiteY39" fmla="*/ 873838 h 1464648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506600 w 931855"/>
                <a:gd name="connsiteY27" fmla="*/ 586423 h 1466100"/>
                <a:gd name="connsiteX28" fmla="*/ 518317 w 931855"/>
                <a:gd name="connsiteY28" fmla="*/ 602275 h 1466100"/>
                <a:gd name="connsiteX29" fmla="*/ 532102 w 931855"/>
                <a:gd name="connsiteY29" fmla="*/ 589869 h 1466100"/>
                <a:gd name="connsiteX30" fmla="*/ 626528 w 931855"/>
                <a:gd name="connsiteY30" fmla="*/ 480279 h 1466100"/>
                <a:gd name="connsiteX31" fmla="*/ 718888 w 931855"/>
                <a:gd name="connsiteY31" fmla="*/ 415145 h 1466100"/>
                <a:gd name="connsiteX32" fmla="*/ 778852 w 931855"/>
                <a:gd name="connsiteY32" fmla="*/ 453398 h 1466100"/>
                <a:gd name="connsiteX33" fmla="*/ 781954 w 931855"/>
                <a:gd name="connsiteY33" fmla="*/ 508193 h 1466100"/>
                <a:gd name="connsiteX34" fmla="*/ 761276 w 931855"/>
                <a:gd name="connsiteY34" fmla="*/ 559887 h 1466100"/>
                <a:gd name="connsiteX35" fmla="*/ 839850 w 931855"/>
                <a:gd name="connsiteY35" fmla="*/ 538520 h 1466100"/>
                <a:gd name="connsiteX36" fmla="*/ 887753 w 931855"/>
                <a:gd name="connsiteY36" fmla="*/ 610202 h 1466100"/>
                <a:gd name="connsiteX37" fmla="*/ 870866 w 931855"/>
                <a:gd name="connsiteY37" fmla="*/ 697736 h 1466100"/>
                <a:gd name="connsiteX38" fmla="*/ 931520 w 931855"/>
                <a:gd name="connsiteY38" fmla="*/ 770451 h 1466100"/>
                <a:gd name="connsiteX39" fmla="*/ 897402 w 931855"/>
                <a:gd name="connsiteY39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506600 w 931855"/>
                <a:gd name="connsiteY27" fmla="*/ 586423 h 1466100"/>
                <a:gd name="connsiteX28" fmla="*/ 518317 w 931855"/>
                <a:gd name="connsiteY28" fmla="*/ 602275 h 1466100"/>
                <a:gd name="connsiteX29" fmla="*/ 532102 w 931855"/>
                <a:gd name="connsiteY29" fmla="*/ 589869 h 1466100"/>
                <a:gd name="connsiteX30" fmla="*/ 626528 w 931855"/>
                <a:gd name="connsiteY30" fmla="*/ 480279 h 1466100"/>
                <a:gd name="connsiteX31" fmla="*/ 718888 w 931855"/>
                <a:gd name="connsiteY31" fmla="*/ 415145 h 1466100"/>
                <a:gd name="connsiteX32" fmla="*/ 778852 w 931855"/>
                <a:gd name="connsiteY32" fmla="*/ 453398 h 1466100"/>
                <a:gd name="connsiteX33" fmla="*/ 781954 w 931855"/>
                <a:gd name="connsiteY33" fmla="*/ 508193 h 1466100"/>
                <a:gd name="connsiteX34" fmla="*/ 761276 w 931855"/>
                <a:gd name="connsiteY34" fmla="*/ 559887 h 1466100"/>
                <a:gd name="connsiteX35" fmla="*/ 839850 w 931855"/>
                <a:gd name="connsiteY35" fmla="*/ 538520 h 1466100"/>
                <a:gd name="connsiteX36" fmla="*/ 887753 w 931855"/>
                <a:gd name="connsiteY36" fmla="*/ 610202 h 1466100"/>
                <a:gd name="connsiteX37" fmla="*/ 870866 w 931855"/>
                <a:gd name="connsiteY37" fmla="*/ 697736 h 1466100"/>
                <a:gd name="connsiteX38" fmla="*/ 931520 w 931855"/>
                <a:gd name="connsiteY38" fmla="*/ 770451 h 1466100"/>
                <a:gd name="connsiteX39" fmla="*/ 897402 w 931855"/>
                <a:gd name="connsiteY39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506600 w 931855"/>
                <a:gd name="connsiteY27" fmla="*/ 586423 h 1466100"/>
                <a:gd name="connsiteX28" fmla="*/ 505617 w 931855"/>
                <a:gd name="connsiteY28" fmla="*/ 599735 h 1466100"/>
                <a:gd name="connsiteX29" fmla="*/ 532102 w 931855"/>
                <a:gd name="connsiteY29" fmla="*/ 589869 h 1466100"/>
                <a:gd name="connsiteX30" fmla="*/ 626528 w 931855"/>
                <a:gd name="connsiteY30" fmla="*/ 480279 h 1466100"/>
                <a:gd name="connsiteX31" fmla="*/ 718888 w 931855"/>
                <a:gd name="connsiteY31" fmla="*/ 415145 h 1466100"/>
                <a:gd name="connsiteX32" fmla="*/ 778852 w 931855"/>
                <a:gd name="connsiteY32" fmla="*/ 453398 h 1466100"/>
                <a:gd name="connsiteX33" fmla="*/ 781954 w 931855"/>
                <a:gd name="connsiteY33" fmla="*/ 508193 h 1466100"/>
                <a:gd name="connsiteX34" fmla="*/ 761276 w 931855"/>
                <a:gd name="connsiteY34" fmla="*/ 559887 h 1466100"/>
                <a:gd name="connsiteX35" fmla="*/ 839850 w 931855"/>
                <a:gd name="connsiteY35" fmla="*/ 538520 h 1466100"/>
                <a:gd name="connsiteX36" fmla="*/ 887753 w 931855"/>
                <a:gd name="connsiteY36" fmla="*/ 610202 h 1466100"/>
                <a:gd name="connsiteX37" fmla="*/ 870866 w 931855"/>
                <a:gd name="connsiteY37" fmla="*/ 697736 h 1466100"/>
                <a:gd name="connsiteX38" fmla="*/ 931520 w 931855"/>
                <a:gd name="connsiteY38" fmla="*/ 770451 h 1466100"/>
                <a:gd name="connsiteX39" fmla="*/ 897402 w 931855"/>
                <a:gd name="connsiteY39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506600 w 931855"/>
                <a:gd name="connsiteY27" fmla="*/ 586423 h 1466100"/>
                <a:gd name="connsiteX28" fmla="*/ 485297 w 931855"/>
                <a:gd name="connsiteY28" fmla="*/ 579415 h 1466100"/>
                <a:gd name="connsiteX29" fmla="*/ 532102 w 931855"/>
                <a:gd name="connsiteY29" fmla="*/ 589869 h 1466100"/>
                <a:gd name="connsiteX30" fmla="*/ 626528 w 931855"/>
                <a:gd name="connsiteY30" fmla="*/ 480279 h 1466100"/>
                <a:gd name="connsiteX31" fmla="*/ 718888 w 931855"/>
                <a:gd name="connsiteY31" fmla="*/ 415145 h 1466100"/>
                <a:gd name="connsiteX32" fmla="*/ 778852 w 931855"/>
                <a:gd name="connsiteY32" fmla="*/ 453398 h 1466100"/>
                <a:gd name="connsiteX33" fmla="*/ 781954 w 931855"/>
                <a:gd name="connsiteY33" fmla="*/ 508193 h 1466100"/>
                <a:gd name="connsiteX34" fmla="*/ 761276 w 931855"/>
                <a:gd name="connsiteY34" fmla="*/ 559887 h 1466100"/>
                <a:gd name="connsiteX35" fmla="*/ 839850 w 931855"/>
                <a:gd name="connsiteY35" fmla="*/ 538520 h 1466100"/>
                <a:gd name="connsiteX36" fmla="*/ 887753 w 931855"/>
                <a:gd name="connsiteY36" fmla="*/ 610202 h 1466100"/>
                <a:gd name="connsiteX37" fmla="*/ 870866 w 931855"/>
                <a:gd name="connsiteY37" fmla="*/ 697736 h 1466100"/>
                <a:gd name="connsiteX38" fmla="*/ 931520 w 931855"/>
                <a:gd name="connsiteY38" fmla="*/ 770451 h 1466100"/>
                <a:gd name="connsiteX39" fmla="*/ 897402 w 931855"/>
                <a:gd name="connsiteY39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506600 w 931855"/>
                <a:gd name="connsiteY27" fmla="*/ 586423 h 1466100"/>
                <a:gd name="connsiteX28" fmla="*/ 532102 w 931855"/>
                <a:gd name="connsiteY28" fmla="*/ 589869 h 1466100"/>
                <a:gd name="connsiteX29" fmla="*/ 626528 w 931855"/>
                <a:gd name="connsiteY29" fmla="*/ 480279 h 1466100"/>
                <a:gd name="connsiteX30" fmla="*/ 71888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32102 w 931855"/>
                <a:gd name="connsiteY28" fmla="*/ 589869 h 1466100"/>
                <a:gd name="connsiteX29" fmla="*/ 626528 w 931855"/>
                <a:gd name="connsiteY29" fmla="*/ 480279 h 1466100"/>
                <a:gd name="connsiteX30" fmla="*/ 71888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32102 w 931855"/>
                <a:gd name="connsiteY28" fmla="*/ 589869 h 1466100"/>
                <a:gd name="connsiteX29" fmla="*/ 626528 w 931855"/>
                <a:gd name="connsiteY29" fmla="*/ 480279 h 1466100"/>
                <a:gd name="connsiteX30" fmla="*/ 71888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32102 w 931855"/>
                <a:gd name="connsiteY28" fmla="*/ 589869 h 1466100"/>
                <a:gd name="connsiteX29" fmla="*/ 626528 w 931855"/>
                <a:gd name="connsiteY29" fmla="*/ 480279 h 1466100"/>
                <a:gd name="connsiteX30" fmla="*/ 71888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27022 w 931855"/>
                <a:gd name="connsiteY28" fmla="*/ 582249 h 1466100"/>
                <a:gd name="connsiteX29" fmla="*/ 626528 w 931855"/>
                <a:gd name="connsiteY29" fmla="*/ 480279 h 1466100"/>
                <a:gd name="connsiteX30" fmla="*/ 71888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27022 w 931855"/>
                <a:gd name="connsiteY28" fmla="*/ 582249 h 1466100"/>
                <a:gd name="connsiteX29" fmla="*/ 618908 w 931855"/>
                <a:gd name="connsiteY29" fmla="*/ 470119 h 1466100"/>
                <a:gd name="connsiteX30" fmla="*/ 71888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27022 w 931855"/>
                <a:gd name="connsiteY28" fmla="*/ 582249 h 1466100"/>
                <a:gd name="connsiteX29" fmla="*/ 618908 w 931855"/>
                <a:gd name="connsiteY29" fmla="*/ 470119 h 1466100"/>
                <a:gd name="connsiteX30" fmla="*/ 70364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1276 w 931855"/>
                <a:gd name="connsiteY33" fmla="*/ 55988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6100"/>
                <a:gd name="connsiteX1" fmla="*/ 793671 w 931855"/>
                <a:gd name="connsiteY1" fmla="*/ 1069240 h 1466100"/>
                <a:gd name="connsiteX2" fmla="*/ 603439 w 931855"/>
                <a:gd name="connsiteY2" fmla="*/ 1334255 h 1466100"/>
                <a:gd name="connsiteX3" fmla="*/ 568632 w 931855"/>
                <a:gd name="connsiteY3" fmla="*/ 1464867 h 1466100"/>
                <a:gd name="connsiteX4" fmla="*/ 547954 w 931855"/>
                <a:gd name="connsiteY4" fmla="*/ 1460043 h 1466100"/>
                <a:gd name="connsiteX5" fmla="*/ 387015 w 931855"/>
                <a:gd name="connsiteY5" fmla="*/ 1371130 h 1466100"/>
                <a:gd name="connsiteX6" fmla="*/ 238827 w 931855"/>
                <a:gd name="connsiteY6" fmla="*/ 1317369 h 1466100"/>
                <a:gd name="connsiteX7" fmla="*/ 126136 w 931855"/>
                <a:gd name="connsiteY7" fmla="*/ 1308753 h 1466100"/>
                <a:gd name="connsiteX8" fmla="*/ 54109 w 931855"/>
                <a:gd name="connsiteY8" fmla="*/ 1173661 h 1466100"/>
                <a:gd name="connsiteX9" fmla="*/ 4 w 931855"/>
                <a:gd name="connsiteY9" fmla="*/ 913815 h 1466100"/>
                <a:gd name="connsiteX10" fmla="*/ 23438 w 931855"/>
                <a:gd name="connsiteY10" fmla="*/ 783892 h 1466100"/>
                <a:gd name="connsiteX11" fmla="*/ 51697 w 931855"/>
                <a:gd name="connsiteY11" fmla="*/ 406185 h 1466100"/>
                <a:gd name="connsiteX12" fmla="*/ 54454 w 931855"/>
                <a:gd name="connsiteY12" fmla="*/ 396191 h 1466100"/>
                <a:gd name="connsiteX13" fmla="*/ 99255 w 931855"/>
                <a:gd name="connsiteY13" fmla="*/ 389987 h 1466100"/>
                <a:gd name="connsiteX14" fmla="*/ 160943 w 931855"/>
                <a:gd name="connsiteY14" fmla="*/ 415145 h 1466100"/>
                <a:gd name="connsiteX15" fmla="*/ 191269 w 931855"/>
                <a:gd name="connsiteY15" fmla="*/ 492685 h 1466100"/>
                <a:gd name="connsiteX16" fmla="*/ 206433 w 931855"/>
                <a:gd name="connsiteY16" fmla="*/ 640873 h 1466100"/>
                <a:gd name="connsiteX17" fmla="*/ 207122 w 931855"/>
                <a:gd name="connsiteY17" fmla="*/ 710832 h 1466100"/>
                <a:gd name="connsiteX18" fmla="*/ 207811 w 931855"/>
                <a:gd name="connsiteY18" fmla="*/ 774242 h 1466100"/>
                <a:gd name="connsiteX19" fmla="*/ 246065 w 931855"/>
                <a:gd name="connsiteY19" fmla="*/ 673612 h 1466100"/>
                <a:gd name="connsiteX20" fmla="*/ 361513 w 931855"/>
                <a:gd name="connsiteY20" fmla="*/ 376547 h 1466100"/>
                <a:gd name="connsiteX21" fmla="*/ 472482 w 931855"/>
                <a:gd name="connsiteY21" fmla="*/ 93611 h 1466100"/>
                <a:gd name="connsiteX22" fmla="*/ 522452 w 931855"/>
                <a:gd name="connsiteY22" fmla="*/ 20207 h 1466100"/>
                <a:gd name="connsiteX23" fmla="*/ 573457 w 931855"/>
                <a:gd name="connsiteY23" fmla="*/ 1252 h 1466100"/>
                <a:gd name="connsiteX24" fmla="*/ 606540 w 931855"/>
                <a:gd name="connsiteY24" fmla="*/ 119458 h 1466100"/>
                <a:gd name="connsiteX25" fmla="*/ 578970 w 931855"/>
                <a:gd name="connsiteY25" fmla="*/ 237319 h 1466100"/>
                <a:gd name="connsiteX26" fmla="*/ 528656 w 931855"/>
                <a:gd name="connsiteY26" fmla="*/ 414800 h 1466100"/>
                <a:gd name="connsiteX27" fmla="*/ 491360 w 931855"/>
                <a:gd name="connsiteY27" fmla="*/ 583883 h 1466100"/>
                <a:gd name="connsiteX28" fmla="*/ 527022 w 931855"/>
                <a:gd name="connsiteY28" fmla="*/ 582249 h 1466100"/>
                <a:gd name="connsiteX29" fmla="*/ 618908 w 931855"/>
                <a:gd name="connsiteY29" fmla="*/ 470119 h 1466100"/>
                <a:gd name="connsiteX30" fmla="*/ 703648 w 931855"/>
                <a:gd name="connsiteY30" fmla="*/ 415145 h 1466100"/>
                <a:gd name="connsiteX31" fmla="*/ 778852 w 931855"/>
                <a:gd name="connsiteY31" fmla="*/ 453398 h 1466100"/>
                <a:gd name="connsiteX32" fmla="*/ 781954 w 931855"/>
                <a:gd name="connsiteY32" fmla="*/ 508193 h 1466100"/>
                <a:gd name="connsiteX33" fmla="*/ 763816 w 931855"/>
                <a:gd name="connsiteY33" fmla="*/ 564967 h 1466100"/>
                <a:gd name="connsiteX34" fmla="*/ 839850 w 931855"/>
                <a:gd name="connsiteY34" fmla="*/ 538520 h 1466100"/>
                <a:gd name="connsiteX35" fmla="*/ 887753 w 931855"/>
                <a:gd name="connsiteY35" fmla="*/ 610202 h 1466100"/>
                <a:gd name="connsiteX36" fmla="*/ 870866 w 931855"/>
                <a:gd name="connsiteY36" fmla="*/ 697736 h 1466100"/>
                <a:gd name="connsiteX37" fmla="*/ 931520 w 931855"/>
                <a:gd name="connsiteY37" fmla="*/ 770451 h 1466100"/>
                <a:gd name="connsiteX38" fmla="*/ 897402 w 931855"/>
                <a:gd name="connsiteY38" fmla="*/ 873838 h 1466100"/>
                <a:gd name="connsiteX0" fmla="*/ 897402 w 931855"/>
                <a:gd name="connsiteY0" fmla="*/ 873838 h 1467365"/>
                <a:gd name="connsiteX1" fmla="*/ 793671 w 931855"/>
                <a:gd name="connsiteY1" fmla="*/ 1069240 h 1467365"/>
                <a:gd name="connsiteX2" fmla="*/ 603439 w 931855"/>
                <a:gd name="connsiteY2" fmla="*/ 1334255 h 1467365"/>
                <a:gd name="connsiteX3" fmla="*/ 583872 w 931855"/>
                <a:gd name="connsiteY3" fmla="*/ 1459787 h 1467365"/>
                <a:gd name="connsiteX4" fmla="*/ 547954 w 931855"/>
                <a:gd name="connsiteY4" fmla="*/ 1460043 h 1467365"/>
                <a:gd name="connsiteX5" fmla="*/ 387015 w 931855"/>
                <a:gd name="connsiteY5" fmla="*/ 1371130 h 1467365"/>
                <a:gd name="connsiteX6" fmla="*/ 238827 w 931855"/>
                <a:gd name="connsiteY6" fmla="*/ 1317369 h 1467365"/>
                <a:gd name="connsiteX7" fmla="*/ 126136 w 931855"/>
                <a:gd name="connsiteY7" fmla="*/ 1308753 h 1467365"/>
                <a:gd name="connsiteX8" fmla="*/ 54109 w 931855"/>
                <a:gd name="connsiteY8" fmla="*/ 1173661 h 1467365"/>
                <a:gd name="connsiteX9" fmla="*/ 4 w 931855"/>
                <a:gd name="connsiteY9" fmla="*/ 913815 h 1467365"/>
                <a:gd name="connsiteX10" fmla="*/ 23438 w 931855"/>
                <a:gd name="connsiteY10" fmla="*/ 783892 h 1467365"/>
                <a:gd name="connsiteX11" fmla="*/ 51697 w 931855"/>
                <a:gd name="connsiteY11" fmla="*/ 406185 h 1467365"/>
                <a:gd name="connsiteX12" fmla="*/ 54454 w 931855"/>
                <a:gd name="connsiteY12" fmla="*/ 396191 h 1467365"/>
                <a:gd name="connsiteX13" fmla="*/ 99255 w 931855"/>
                <a:gd name="connsiteY13" fmla="*/ 389987 h 1467365"/>
                <a:gd name="connsiteX14" fmla="*/ 160943 w 931855"/>
                <a:gd name="connsiteY14" fmla="*/ 415145 h 1467365"/>
                <a:gd name="connsiteX15" fmla="*/ 191269 w 931855"/>
                <a:gd name="connsiteY15" fmla="*/ 492685 h 1467365"/>
                <a:gd name="connsiteX16" fmla="*/ 206433 w 931855"/>
                <a:gd name="connsiteY16" fmla="*/ 640873 h 1467365"/>
                <a:gd name="connsiteX17" fmla="*/ 207122 w 931855"/>
                <a:gd name="connsiteY17" fmla="*/ 710832 h 1467365"/>
                <a:gd name="connsiteX18" fmla="*/ 207811 w 931855"/>
                <a:gd name="connsiteY18" fmla="*/ 774242 h 1467365"/>
                <a:gd name="connsiteX19" fmla="*/ 246065 w 931855"/>
                <a:gd name="connsiteY19" fmla="*/ 673612 h 1467365"/>
                <a:gd name="connsiteX20" fmla="*/ 361513 w 931855"/>
                <a:gd name="connsiteY20" fmla="*/ 376547 h 1467365"/>
                <a:gd name="connsiteX21" fmla="*/ 472482 w 931855"/>
                <a:gd name="connsiteY21" fmla="*/ 93611 h 1467365"/>
                <a:gd name="connsiteX22" fmla="*/ 522452 w 931855"/>
                <a:gd name="connsiteY22" fmla="*/ 20207 h 1467365"/>
                <a:gd name="connsiteX23" fmla="*/ 573457 w 931855"/>
                <a:gd name="connsiteY23" fmla="*/ 1252 h 1467365"/>
                <a:gd name="connsiteX24" fmla="*/ 606540 w 931855"/>
                <a:gd name="connsiteY24" fmla="*/ 119458 h 1467365"/>
                <a:gd name="connsiteX25" fmla="*/ 578970 w 931855"/>
                <a:gd name="connsiteY25" fmla="*/ 237319 h 1467365"/>
                <a:gd name="connsiteX26" fmla="*/ 528656 w 931855"/>
                <a:gd name="connsiteY26" fmla="*/ 414800 h 1467365"/>
                <a:gd name="connsiteX27" fmla="*/ 491360 w 931855"/>
                <a:gd name="connsiteY27" fmla="*/ 583883 h 1467365"/>
                <a:gd name="connsiteX28" fmla="*/ 527022 w 931855"/>
                <a:gd name="connsiteY28" fmla="*/ 582249 h 1467365"/>
                <a:gd name="connsiteX29" fmla="*/ 618908 w 931855"/>
                <a:gd name="connsiteY29" fmla="*/ 470119 h 1467365"/>
                <a:gd name="connsiteX30" fmla="*/ 703648 w 931855"/>
                <a:gd name="connsiteY30" fmla="*/ 415145 h 1467365"/>
                <a:gd name="connsiteX31" fmla="*/ 778852 w 931855"/>
                <a:gd name="connsiteY31" fmla="*/ 453398 h 1467365"/>
                <a:gd name="connsiteX32" fmla="*/ 781954 w 931855"/>
                <a:gd name="connsiteY32" fmla="*/ 508193 h 1467365"/>
                <a:gd name="connsiteX33" fmla="*/ 763816 w 931855"/>
                <a:gd name="connsiteY33" fmla="*/ 564967 h 1467365"/>
                <a:gd name="connsiteX34" fmla="*/ 839850 w 931855"/>
                <a:gd name="connsiteY34" fmla="*/ 538520 h 1467365"/>
                <a:gd name="connsiteX35" fmla="*/ 887753 w 931855"/>
                <a:gd name="connsiteY35" fmla="*/ 610202 h 1467365"/>
                <a:gd name="connsiteX36" fmla="*/ 870866 w 931855"/>
                <a:gd name="connsiteY36" fmla="*/ 697736 h 1467365"/>
                <a:gd name="connsiteX37" fmla="*/ 931520 w 931855"/>
                <a:gd name="connsiteY37" fmla="*/ 770451 h 1467365"/>
                <a:gd name="connsiteX38" fmla="*/ 897402 w 931855"/>
                <a:gd name="connsiteY38" fmla="*/ 873838 h 1467365"/>
                <a:gd name="connsiteX0" fmla="*/ 897402 w 931855"/>
                <a:gd name="connsiteY0" fmla="*/ 873838 h 1467365"/>
                <a:gd name="connsiteX1" fmla="*/ 793671 w 931855"/>
                <a:gd name="connsiteY1" fmla="*/ 1069240 h 1467365"/>
                <a:gd name="connsiteX2" fmla="*/ 603439 w 931855"/>
                <a:gd name="connsiteY2" fmla="*/ 1334255 h 1467365"/>
                <a:gd name="connsiteX3" fmla="*/ 583872 w 931855"/>
                <a:gd name="connsiteY3" fmla="*/ 1459787 h 1467365"/>
                <a:gd name="connsiteX4" fmla="*/ 547954 w 931855"/>
                <a:gd name="connsiteY4" fmla="*/ 1460043 h 1467365"/>
                <a:gd name="connsiteX5" fmla="*/ 387015 w 931855"/>
                <a:gd name="connsiteY5" fmla="*/ 1371130 h 1467365"/>
                <a:gd name="connsiteX6" fmla="*/ 238827 w 931855"/>
                <a:gd name="connsiteY6" fmla="*/ 1317369 h 1467365"/>
                <a:gd name="connsiteX7" fmla="*/ 126136 w 931855"/>
                <a:gd name="connsiteY7" fmla="*/ 1308753 h 1467365"/>
                <a:gd name="connsiteX8" fmla="*/ 54109 w 931855"/>
                <a:gd name="connsiteY8" fmla="*/ 1173661 h 1467365"/>
                <a:gd name="connsiteX9" fmla="*/ 4 w 931855"/>
                <a:gd name="connsiteY9" fmla="*/ 913815 h 1467365"/>
                <a:gd name="connsiteX10" fmla="*/ 23438 w 931855"/>
                <a:gd name="connsiteY10" fmla="*/ 783892 h 1467365"/>
                <a:gd name="connsiteX11" fmla="*/ 51697 w 931855"/>
                <a:gd name="connsiteY11" fmla="*/ 406185 h 1467365"/>
                <a:gd name="connsiteX12" fmla="*/ 54454 w 931855"/>
                <a:gd name="connsiteY12" fmla="*/ 396191 h 1467365"/>
                <a:gd name="connsiteX13" fmla="*/ 99255 w 931855"/>
                <a:gd name="connsiteY13" fmla="*/ 389987 h 1467365"/>
                <a:gd name="connsiteX14" fmla="*/ 160943 w 931855"/>
                <a:gd name="connsiteY14" fmla="*/ 415145 h 1467365"/>
                <a:gd name="connsiteX15" fmla="*/ 191269 w 931855"/>
                <a:gd name="connsiteY15" fmla="*/ 492685 h 1467365"/>
                <a:gd name="connsiteX16" fmla="*/ 206433 w 931855"/>
                <a:gd name="connsiteY16" fmla="*/ 640873 h 1467365"/>
                <a:gd name="connsiteX17" fmla="*/ 207122 w 931855"/>
                <a:gd name="connsiteY17" fmla="*/ 710832 h 1467365"/>
                <a:gd name="connsiteX18" fmla="*/ 207811 w 931855"/>
                <a:gd name="connsiteY18" fmla="*/ 774242 h 1467365"/>
                <a:gd name="connsiteX19" fmla="*/ 246065 w 931855"/>
                <a:gd name="connsiteY19" fmla="*/ 673612 h 1467365"/>
                <a:gd name="connsiteX20" fmla="*/ 361513 w 931855"/>
                <a:gd name="connsiteY20" fmla="*/ 376547 h 1467365"/>
                <a:gd name="connsiteX21" fmla="*/ 472482 w 931855"/>
                <a:gd name="connsiteY21" fmla="*/ 93611 h 1467365"/>
                <a:gd name="connsiteX22" fmla="*/ 522452 w 931855"/>
                <a:gd name="connsiteY22" fmla="*/ 20207 h 1467365"/>
                <a:gd name="connsiteX23" fmla="*/ 573457 w 931855"/>
                <a:gd name="connsiteY23" fmla="*/ 1252 h 1467365"/>
                <a:gd name="connsiteX24" fmla="*/ 606540 w 931855"/>
                <a:gd name="connsiteY24" fmla="*/ 119458 h 1467365"/>
                <a:gd name="connsiteX25" fmla="*/ 578970 w 931855"/>
                <a:gd name="connsiteY25" fmla="*/ 237319 h 1467365"/>
                <a:gd name="connsiteX26" fmla="*/ 528656 w 931855"/>
                <a:gd name="connsiteY26" fmla="*/ 414800 h 1467365"/>
                <a:gd name="connsiteX27" fmla="*/ 491360 w 931855"/>
                <a:gd name="connsiteY27" fmla="*/ 583883 h 1467365"/>
                <a:gd name="connsiteX28" fmla="*/ 527022 w 931855"/>
                <a:gd name="connsiteY28" fmla="*/ 582249 h 1467365"/>
                <a:gd name="connsiteX29" fmla="*/ 618908 w 931855"/>
                <a:gd name="connsiteY29" fmla="*/ 470119 h 1467365"/>
                <a:gd name="connsiteX30" fmla="*/ 703648 w 931855"/>
                <a:gd name="connsiteY30" fmla="*/ 415145 h 1467365"/>
                <a:gd name="connsiteX31" fmla="*/ 778852 w 931855"/>
                <a:gd name="connsiteY31" fmla="*/ 453398 h 1467365"/>
                <a:gd name="connsiteX32" fmla="*/ 781954 w 931855"/>
                <a:gd name="connsiteY32" fmla="*/ 508193 h 1467365"/>
                <a:gd name="connsiteX33" fmla="*/ 763816 w 931855"/>
                <a:gd name="connsiteY33" fmla="*/ 564967 h 1467365"/>
                <a:gd name="connsiteX34" fmla="*/ 839850 w 931855"/>
                <a:gd name="connsiteY34" fmla="*/ 538520 h 1467365"/>
                <a:gd name="connsiteX35" fmla="*/ 887753 w 931855"/>
                <a:gd name="connsiteY35" fmla="*/ 610202 h 1467365"/>
                <a:gd name="connsiteX36" fmla="*/ 870866 w 931855"/>
                <a:gd name="connsiteY36" fmla="*/ 697736 h 1467365"/>
                <a:gd name="connsiteX37" fmla="*/ 931520 w 931855"/>
                <a:gd name="connsiteY37" fmla="*/ 770451 h 1467365"/>
                <a:gd name="connsiteX38" fmla="*/ 897402 w 931855"/>
                <a:gd name="connsiteY38" fmla="*/ 873838 h 1467365"/>
                <a:gd name="connsiteX0" fmla="*/ 897402 w 931855"/>
                <a:gd name="connsiteY0" fmla="*/ 873838 h 1467365"/>
                <a:gd name="connsiteX1" fmla="*/ 793671 w 931855"/>
                <a:gd name="connsiteY1" fmla="*/ 1069240 h 1467365"/>
                <a:gd name="connsiteX2" fmla="*/ 603439 w 931855"/>
                <a:gd name="connsiteY2" fmla="*/ 1334255 h 1467365"/>
                <a:gd name="connsiteX3" fmla="*/ 583872 w 931855"/>
                <a:gd name="connsiteY3" fmla="*/ 1459787 h 1467365"/>
                <a:gd name="connsiteX4" fmla="*/ 547954 w 931855"/>
                <a:gd name="connsiteY4" fmla="*/ 1460043 h 1467365"/>
                <a:gd name="connsiteX5" fmla="*/ 387015 w 931855"/>
                <a:gd name="connsiteY5" fmla="*/ 1371130 h 1467365"/>
                <a:gd name="connsiteX6" fmla="*/ 238827 w 931855"/>
                <a:gd name="connsiteY6" fmla="*/ 1317369 h 1467365"/>
                <a:gd name="connsiteX7" fmla="*/ 126136 w 931855"/>
                <a:gd name="connsiteY7" fmla="*/ 1308753 h 1467365"/>
                <a:gd name="connsiteX8" fmla="*/ 54109 w 931855"/>
                <a:gd name="connsiteY8" fmla="*/ 1173661 h 1467365"/>
                <a:gd name="connsiteX9" fmla="*/ 4 w 931855"/>
                <a:gd name="connsiteY9" fmla="*/ 913815 h 1467365"/>
                <a:gd name="connsiteX10" fmla="*/ 23438 w 931855"/>
                <a:gd name="connsiteY10" fmla="*/ 783892 h 1467365"/>
                <a:gd name="connsiteX11" fmla="*/ 51697 w 931855"/>
                <a:gd name="connsiteY11" fmla="*/ 406185 h 1467365"/>
                <a:gd name="connsiteX12" fmla="*/ 54454 w 931855"/>
                <a:gd name="connsiteY12" fmla="*/ 396191 h 1467365"/>
                <a:gd name="connsiteX13" fmla="*/ 99255 w 931855"/>
                <a:gd name="connsiteY13" fmla="*/ 389987 h 1467365"/>
                <a:gd name="connsiteX14" fmla="*/ 160943 w 931855"/>
                <a:gd name="connsiteY14" fmla="*/ 415145 h 1467365"/>
                <a:gd name="connsiteX15" fmla="*/ 191269 w 931855"/>
                <a:gd name="connsiteY15" fmla="*/ 492685 h 1467365"/>
                <a:gd name="connsiteX16" fmla="*/ 206433 w 931855"/>
                <a:gd name="connsiteY16" fmla="*/ 640873 h 1467365"/>
                <a:gd name="connsiteX17" fmla="*/ 207122 w 931855"/>
                <a:gd name="connsiteY17" fmla="*/ 710832 h 1467365"/>
                <a:gd name="connsiteX18" fmla="*/ 207811 w 931855"/>
                <a:gd name="connsiteY18" fmla="*/ 774242 h 1467365"/>
                <a:gd name="connsiteX19" fmla="*/ 246065 w 931855"/>
                <a:gd name="connsiteY19" fmla="*/ 673612 h 1467365"/>
                <a:gd name="connsiteX20" fmla="*/ 361513 w 931855"/>
                <a:gd name="connsiteY20" fmla="*/ 376547 h 1467365"/>
                <a:gd name="connsiteX21" fmla="*/ 472482 w 931855"/>
                <a:gd name="connsiteY21" fmla="*/ 93611 h 1467365"/>
                <a:gd name="connsiteX22" fmla="*/ 522452 w 931855"/>
                <a:gd name="connsiteY22" fmla="*/ 20207 h 1467365"/>
                <a:gd name="connsiteX23" fmla="*/ 573457 w 931855"/>
                <a:gd name="connsiteY23" fmla="*/ 1252 h 1467365"/>
                <a:gd name="connsiteX24" fmla="*/ 606540 w 931855"/>
                <a:gd name="connsiteY24" fmla="*/ 119458 h 1467365"/>
                <a:gd name="connsiteX25" fmla="*/ 578970 w 931855"/>
                <a:gd name="connsiteY25" fmla="*/ 237319 h 1467365"/>
                <a:gd name="connsiteX26" fmla="*/ 528656 w 931855"/>
                <a:gd name="connsiteY26" fmla="*/ 414800 h 1467365"/>
                <a:gd name="connsiteX27" fmla="*/ 491360 w 931855"/>
                <a:gd name="connsiteY27" fmla="*/ 583883 h 1467365"/>
                <a:gd name="connsiteX28" fmla="*/ 527022 w 931855"/>
                <a:gd name="connsiteY28" fmla="*/ 582249 h 1467365"/>
                <a:gd name="connsiteX29" fmla="*/ 618908 w 931855"/>
                <a:gd name="connsiteY29" fmla="*/ 470119 h 1467365"/>
                <a:gd name="connsiteX30" fmla="*/ 703648 w 931855"/>
                <a:gd name="connsiteY30" fmla="*/ 415145 h 1467365"/>
                <a:gd name="connsiteX31" fmla="*/ 778852 w 931855"/>
                <a:gd name="connsiteY31" fmla="*/ 453398 h 1467365"/>
                <a:gd name="connsiteX32" fmla="*/ 781954 w 931855"/>
                <a:gd name="connsiteY32" fmla="*/ 508193 h 1467365"/>
                <a:gd name="connsiteX33" fmla="*/ 763816 w 931855"/>
                <a:gd name="connsiteY33" fmla="*/ 564967 h 1467365"/>
                <a:gd name="connsiteX34" fmla="*/ 839850 w 931855"/>
                <a:gd name="connsiteY34" fmla="*/ 538520 h 1467365"/>
                <a:gd name="connsiteX35" fmla="*/ 887753 w 931855"/>
                <a:gd name="connsiteY35" fmla="*/ 610202 h 1467365"/>
                <a:gd name="connsiteX36" fmla="*/ 870866 w 931855"/>
                <a:gd name="connsiteY36" fmla="*/ 697736 h 1467365"/>
                <a:gd name="connsiteX37" fmla="*/ 931520 w 931855"/>
                <a:gd name="connsiteY37" fmla="*/ 770451 h 1467365"/>
                <a:gd name="connsiteX38" fmla="*/ 897402 w 931855"/>
                <a:gd name="connsiteY38" fmla="*/ 873838 h 146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931855" h="1467365">
                  <a:moveTo>
                    <a:pt x="897402" y="873838"/>
                  </a:moveTo>
                  <a:cubicBezTo>
                    <a:pt x="862595" y="938283"/>
                    <a:pt x="832613" y="1006518"/>
                    <a:pt x="793671" y="1069240"/>
                  </a:cubicBezTo>
                  <a:cubicBezTo>
                    <a:pt x="736119" y="1162633"/>
                    <a:pt x="633849" y="1266914"/>
                    <a:pt x="603439" y="1334255"/>
                  </a:cubicBezTo>
                  <a:cubicBezTo>
                    <a:pt x="578633" y="1389186"/>
                    <a:pt x="615488" y="1417590"/>
                    <a:pt x="583872" y="1459787"/>
                  </a:cubicBezTo>
                  <a:cubicBezTo>
                    <a:pt x="575601" y="1463234"/>
                    <a:pt x="580764" y="1474819"/>
                    <a:pt x="547954" y="1460043"/>
                  </a:cubicBezTo>
                  <a:cubicBezTo>
                    <a:pt x="515144" y="1445267"/>
                    <a:pt x="442155" y="1398355"/>
                    <a:pt x="387015" y="1371130"/>
                  </a:cubicBezTo>
                  <a:cubicBezTo>
                    <a:pt x="339802" y="1347695"/>
                    <a:pt x="291210" y="1326329"/>
                    <a:pt x="238827" y="1317369"/>
                  </a:cubicBezTo>
                  <a:cubicBezTo>
                    <a:pt x="201608" y="1311165"/>
                    <a:pt x="164044" y="1304962"/>
                    <a:pt x="126136" y="1308753"/>
                  </a:cubicBezTo>
                  <a:cubicBezTo>
                    <a:pt x="92707" y="1312199"/>
                    <a:pt x="63759" y="1200197"/>
                    <a:pt x="54109" y="1173661"/>
                  </a:cubicBezTo>
                  <a:cubicBezTo>
                    <a:pt x="24472" y="1090262"/>
                    <a:pt x="-341" y="1003072"/>
                    <a:pt x="4" y="913815"/>
                  </a:cubicBezTo>
                  <a:cubicBezTo>
                    <a:pt x="4" y="869358"/>
                    <a:pt x="15167" y="827314"/>
                    <a:pt x="23438" y="783892"/>
                  </a:cubicBezTo>
                  <a:cubicBezTo>
                    <a:pt x="47217" y="659827"/>
                    <a:pt x="47561" y="532317"/>
                    <a:pt x="51697" y="406185"/>
                  </a:cubicBezTo>
                  <a:cubicBezTo>
                    <a:pt x="51697" y="402739"/>
                    <a:pt x="53076" y="399292"/>
                    <a:pt x="54454" y="396191"/>
                  </a:cubicBezTo>
                  <a:cubicBezTo>
                    <a:pt x="58934" y="386886"/>
                    <a:pt x="90295" y="389987"/>
                    <a:pt x="99255" y="389987"/>
                  </a:cubicBezTo>
                  <a:cubicBezTo>
                    <a:pt x="123723" y="390332"/>
                    <a:pt x="144401" y="395157"/>
                    <a:pt x="160943" y="415145"/>
                  </a:cubicBezTo>
                  <a:cubicBezTo>
                    <a:pt x="179208" y="436512"/>
                    <a:pt x="186100" y="465115"/>
                    <a:pt x="191269" y="492685"/>
                  </a:cubicBezTo>
                  <a:cubicBezTo>
                    <a:pt x="200574" y="541622"/>
                    <a:pt x="205744" y="591247"/>
                    <a:pt x="206433" y="640873"/>
                  </a:cubicBezTo>
                  <a:cubicBezTo>
                    <a:pt x="206777" y="664308"/>
                    <a:pt x="205744" y="687742"/>
                    <a:pt x="207122" y="710832"/>
                  </a:cubicBezTo>
                  <a:cubicBezTo>
                    <a:pt x="207811" y="729441"/>
                    <a:pt x="214015" y="756322"/>
                    <a:pt x="207811" y="774242"/>
                  </a:cubicBezTo>
                  <a:cubicBezTo>
                    <a:pt x="218495" y="744260"/>
                    <a:pt x="232280" y="708764"/>
                    <a:pt x="246065" y="673612"/>
                  </a:cubicBezTo>
                  <a:cubicBezTo>
                    <a:pt x="284662" y="574705"/>
                    <a:pt x="322915" y="475454"/>
                    <a:pt x="361513" y="376547"/>
                  </a:cubicBezTo>
                  <a:cubicBezTo>
                    <a:pt x="398388" y="282465"/>
                    <a:pt x="429404" y="184937"/>
                    <a:pt x="472482" y="93611"/>
                  </a:cubicBezTo>
                  <a:cubicBezTo>
                    <a:pt x="485233" y="66731"/>
                    <a:pt x="499707" y="40539"/>
                    <a:pt x="522452" y="20207"/>
                  </a:cubicBezTo>
                  <a:cubicBezTo>
                    <a:pt x="536237" y="7800"/>
                    <a:pt x="553813" y="-3917"/>
                    <a:pt x="573457" y="1252"/>
                  </a:cubicBezTo>
                  <a:cubicBezTo>
                    <a:pt x="620325" y="13659"/>
                    <a:pt x="611710" y="84307"/>
                    <a:pt x="606540" y="119458"/>
                  </a:cubicBezTo>
                  <a:cubicBezTo>
                    <a:pt x="600682" y="159434"/>
                    <a:pt x="591951" y="188095"/>
                    <a:pt x="578970" y="237319"/>
                  </a:cubicBezTo>
                  <a:cubicBezTo>
                    <a:pt x="565989" y="286543"/>
                    <a:pt x="543819" y="355525"/>
                    <a:pt x="528656" y="414800"/>
                  </a:cubicBezTo>
                  <a:cubicBezTo>
                    <a:pt x="516249" y="463048"/>
                    <a:pt x="496899" y="511397"/>
                    <a:pt x="491360" y="583883"/>
                  </a:cubicBezTo>
                  <a:cubicBezTo>
                    <a:pt x="484314" y="620681"/>
                    <a:pt x="505764" y="601210"/>
                    <a:pt x="527022" y="582249"/>
                  </a:cubicBezTo>
                  <a:cubicBezTo>
                    <a:pt x="548280" y="563288"/>
                    <a:pt x="589470" y="497970"/>
                    <a:pt x="618908" y="470119"/>
                  </a:cubicBezTo>
                  <a:cubicBezTo>
                    <a:pt x="648346" y="442268"/>
                    <a:pt x="676991" y="417932"/>
                    <a:pt x="703648" y="415145"/>
                  </a:cubicBezTo>
                  <a:cubicBezTo>
                    <a:pt x="730305" y="412358"/>
                    <a:pt x="765801" y="437890"/>
                    <a:pt x="778852" y="453398"/>
                  </a:cubicBezTo>
                  <a:cubicBezTo>
                    <a:pt x="791903" y="468906"/>
                    <a:pt x="786089" y="489928"/>
                    <a:pt x="781954" y="508193"/>
                  </a:cubicBezTo>
                  <a:cubicBezTo>
                    <a:pt x="777818" y="526114"/>
                    <a:pt x="772087" y="548080"/>
                    <a:pt x="763816" y="564967"/>
                  </a:cubicBezTo>
                  <a:cubicBezTo>
                    <a:pt x="776567" y="538431"/>
                    <a:pt x="819194" y="530981"/>
                    <a:pt x="839850" y="538520"/>
                  </a:cubicBezTo>
                  <a:cubicBezTo>
                    <a:pt x="860506" y="546059"/>
                    <a:pt x="884307" y="580219"/>
                    <a:pt x="887753" y="610202"/>
                  </a:cubicBezTo>
                  <a:cubicBezTo>
                    <a:pt x="891199" y="640184"/>
                    <a:pt x="882928" y="670166"/>
                    <a:pt x="870866" y="697736"/>
                  </a:cubicBezTo>
                  <a:cubicBezTo>
                    <a:pt x="915323" y="697391"/>
                    <a:pt x="927729" y="728407"/>
                    <a:pt x="931520" y="770451"/>
                  </a:cubicBezTo>
                  <a:cubicBezTo>
                    <a:pt x="934622" y="810428"/>
                    <a:pt x="915667" y="839721"/>
                    <a:pt x="897402" y="873838"/>
                  </a:cubicBezTo>
                  <a:close/>
                </a:path>
              </a:pathLst>
            </a:custGeom>
            <a:solidFill>
              <a:srgbClr val="FDB98A"/>
            </a:solidFill>
            <a:ln w="343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8CEA2310-B0E7-4297-93A9-11ED87A6A7FC}"/>
                </a:ext>
              </a:extLst>
            </p:cNvPr>
            <p:cNvSpPr/>
            <p:nvPr/>
          </p:nvSpPr>
          <p:spPr>
            <a:xfrm rot="732520">
              <a:off x="1413359" y="5093674"/>
              <a:ext cx="644608" cy="410520"/>
            </a:xfrm>
            <a:custGeom>
              <a:avLst/>
              <a:gdLst>
                <a:gd name="connsiteX0" fmla="*/ 0 w 559412"/>
                <a:gd name="connsiteY0" fmla="*/ 0 h 351089"/>
                <a:gd name="connsiteX1" fmla="*/ 559412 w 559412"/>
                <a:gd name="connsiteY1" fmla="*/ 0 h 351089"/>
                <a:gd name="connsiteX2" fmla="*/ 559412 w 559412"/>
                <a:gd name="connsiteY2" fmla="*/ 351089 h 351089"/>
                <a:gd name="connsiteX3" fmla="*/ 0 w 559412"/>
                <a:gd name="connsiteY3" fmla="*/ 351089 h 351089"/>
                <a:gd name="connsiteX4" fmla="*/ 0 w 559412"/>
                <a:gd name="connsiteY4" fmla="*/ 0 h 351089"/>
                <a:gd name="connsiteX0" fmla="*/ 0 w 559412"/>
                <a:gd name="connsiteY0" fmla="*/ 0 h 351089"/>
                <a:gd name="connsiteX1" fmla="*/ 559412 w 559412"/>
                <a:gd name="connsiteY1" fmla="*/ 0 h 351089"/>
                <a:gd name="connsiteX2" fmla="*/ 559412 w 559412"/>
                <a:gd name="connsiteY2" fmla="*/ 351089 h 351089"/>
                <a:gd name="connsiteX3" fmla="*/ 0 w 559412"/>
                <a:gd name="connsiteY3" fmla="*/ 351089 h 351089"/>
                <a:gd name="connsiteX4" fmla="*/ 0 w 559412"/>
                <a:gd name="connsiteY4" fmla="*/ 0 h 351089"/>
                <a:gd name="connsiteX0" fmla="*/ 0 w 560341"/>
                <a:gd name="connsiteY0" fmla="*/ 67769 h 351089"/>
                <a:gd name="connsiteX1" fmla="*/ 560341 w 560341"/>
                <a:gd name="connsiteY1" fmla="*/ 0 h 351089"/>
                <a:gd name="connsiteX2" fmla="*/ 560341 w 560341"/>
                <a:gd name="connsiteY2" fmla="*/ 351089 h 351089"/>
                <a:gd name="connsiteX3" fmla="*/ 929 w 560341"/>
                <a:gd name="connsiteY3" fmla="*/ 351089 h 351089"/>
                <a:gd name="connsiteX4" fmla="*/ 0 w 560341"/>
                <a:gd name="connsiteY4" fmla="*/ 67769 h 351089"/>
                <a:gd name="connsiteX0" fmla="*/ 0 w 560413"/>
                <a:gd name="connsiteY0" fmla="*/ 31402 h 351089"/>
                <a:gd name="connsiteX1" fmla="*/ 560413 w 560413"/>
                <a:gd name="connsiteY1" fmla="*/ 0 h 351089"/>
                <a:gd name="connsiteX2" fmla="*/ 560413 w 560413"/>
                <a:gd name="connsiteY2" fmla="*/ 351089 h 351089"/>
                <a:gd name="connsiteX3" fmla="*/ 1001 w 560413"/>
                <a:gd name="connsiteY3" fmla="*/ 351089 h 351089"/>
                <a:gd name="connsiteX4" fmla="*/ 0 w 560413"/>
                <a:gd name="connsiteY4" fmla="*/ 31402 h 351089"/>
                <a:gd name="connsiteX0" fmla="*/ 0 w 564173"/>
                <a:gd name="connsiteY0" fmla="*/ 14024 h 351089"/>
                <a:gd name="connsiteX1" fmla="*/ 564173 w 564173"/>
                <a:gd name="connsiteY1" fmla="*/ 0 h 351089"/>
                <a:gd name="connsiteX2" fmla="*/ 564173 w 564173"/>
                <a:gd name="connsiteY2" fmla="*/ 351089 h 351089"/>
                <a:gd name="connsiteX3" fmla="*/ 4761 w 564173"/>
                <a:gd name="connsiteY3" fmla="*/ 351089 h 351089"/>
                <a:gd name="connsiteX4" fmla="*/ 0 w 564173"/>
                <a:gd name="connsiteY4" fmla="*/ 14024 h 351089"/>
                <a:gd name="connsiteX0" fmla="*/ 0 w 564173"/>
                <a:gd name="connsiteY0" fmla="*/ 14024 h 351089"/>
                <a:gd name="connsiteX1" fmla="*/ 564173 w 564173"/>
                <a:gd name="connsiteY1" fmla="*/ 0 h 351089"/>
                <a:gd name="connsiteX2" fmla="*/ 564173 w 564173"/>
                <a:gd name="connsiteY2" fmla="*/ 351089 h 351089"/>
                <a:gd name="connsiteX3" fmla="*/ 4761 w 564173"/>
                <a:gd name="connsiteY3" fmla="*/ 351089 h 351089"/>
                <a:gd name="connsiteX4" fmla="*/ 0 w 564173"/>
                <a:gd name="connsiteY4" fmla="*/ 14024 h 351089"/>
                <a:gd name="connsiteX0" fmla="*/ 2174 w 559437"/>
                <a:gd name="connsiteY0" fmla="*/ 9930 h 351089"/>
                <a:gd name="connsiteX1" fmla="*/ 559437 w 559437"/>
                <a:gd name="connsiteY1" fmla="*/ 0 h 351089"/>
                <a:gd name="connsiteX2" fmla="*/ 559437 w 559437"/>
                <a:gd name="connsiteY2" fmla="*/ 351089 h 351089"/>
                <a:gd name="connsiteX3" fmla="*/ 25 w 559437"/>
                <a:gd name="connsiteY3" fmla="*/ 351089 h 351089"/>
                <a:gd name="connsiteX4" fmla="*/ 2174 w 559437"/>
                <a:gd name="connsiteY4" fmla="*/ 9930 h 351089"/>
                <a:gd name="connsiteX0" fmla="*/ 2174 w 559437"/>
                <a:gd name="connsiteY0" fmla="*/ 26146 h 367305"/>
                <a:gd name="connsiteX1" fmla="*/ 289161 w 559437"/>
                <a:gd name="connsiteY1" fmla="*/ 55376 h 367305"/>
                <a:gd name="connsiteX2" fmla="*/ 559437 w 559437"/>
                <a:gd name="connsiteY2" fmla="*/ 16216 h 367305"/>
                <a:gd name="connsiteX3" fmla="*/ 559437 w 559437"/>
                <a:gd name="connsiteY3" fmla="*/ 367305 h 367305"/>
                <a:gd name="connsiteX4" fmla="*/ 25 w 559437"/>
                <a:gd name="connsiteY4" fmla="*/ 367305 h 367305"/>
                <a:gd name="connsiteX5" fmla="*/ 2174 w 559437"/>
                <a:gd name="connsiteY5" fmla="*/ 26146 h 367305"/>
                <a:gd name="connsiteX0" fmla="*/ 2174 w 559437"/>
                <a:gd name="connsiteY0" fmla="*/ 29504 h 370663"/>
                <a:gd name="connsiteX1" fmla="*/ 209110 w 559437"/>
                <a:gd name="connsiteY1" fmla="*/ 37072 h 370663"/>
                <a:gd name="connsiteX2" fmla="*/ 559437 w 559437"/>
                <a:gd name="connsiteY2" fmla="*/ 19574 h 370663"/>
                <a:gd name="connsiteX3" fmla="*/ 559437 w 559437"/>
                <a:gd name="connsiteY3" fmla="*/ 370663 h 370663"/>
                <a:gd name="connsiteX4" fmla="*/ 25 w 559437"/>
                <a:gd name="connsiteY4" fmla="*/ 370663 h 370663"/>
                <a:gd name="connsiteX5" fmla="*/ 2174 w 559437"/>
                <a:gd name="connsiteY5" fmla="*/ 29504 h 370663"/>
                <a:gd name="connsiteX0" fmla="*/ 2174 w 559437"/>
                <a:gd name="connsiteY0" fmla="*/ 29504 h 370663"/>
                <a:gd name="connsiteX1" fmla="*/ 209110 w 559437"/>
                <a:gd name="connsiteY1" fmla="*/ 37072 h 370663"/>
                <a:gd name="connsiteX2" fmla="*/ 559437 w 559437"/>
                <a:gd name="connsiteY2" fmla="*/ 19574 h 370663"/>
                <a:gd name="connsiteX3" fmla="*/ 559437 w 559437"/>
                <a:gd name="connsiteY3" fmla="*/ 370663 h 370663"/>
                <a:gd name="connsiteX4" fmla="*/ 25 w 559437"/>
                <a:gd name="connsiteY4" fmla="*/ 370663 h 370663"/>
                <a:gd name="connsiteX5" fmla="*/ 2174 w 559437"/>
                <a:gd name="connsiteY5" fmla="*/ 29504 h 370663"/>
                <a:gd name="connsiteX0" fmla="*/ 2174 w 559437"/>
                <a:gd name="connsiteY0" fmla="*/ 29504 h 370663"/>
                <a:gd name="connsiteX1" fmla="*/ 209110 w 559437"/>
                <a:gd name="connsiteY1" fmla="*/ 37072 h 370663"/>
                <a:gd name="connsiteX2" fmla="*/ 559437 w 559437"/>
                <a:gd name="connsiteY2" fmla="*/ 19574 h 370663"/>
                <a:gd name="connsiteX3" fmla="*/ 559437 w 559437"/>
                <a:gd name="connsiteY3" fmla="*/ 370663 h 370663"/>
                <a:gd name="connsiteX4" fmla="*/ 25 w 559437"/>
                <a:gd name="connsiteY4" fmla="*/ 370663 h 370663"/>
                <a:gd name="connsiteX5" fmla="*/ 2174 w 559437"/>
                <a:gd name="connsiteY5" fmla="*/ 29504 h 370663"/>
                <a:gd name="connsiteX0" fmla="*/ 2174 w 559437"/>
                <a:gd name="connsiteY0" fmla="*/ 29504 h 370663"/>
                <a:gd name="connsiteX1" fmla="*/ 209110 w 559437"/>
                <a:gd name="connsiteY1" fmla="*/ 37072 h 370663"/>
                <a:gd name="connsiteX2" fmla="*/ 559437 w 559437"/>
                <a:gd name="connsiteY2" fmla="*/ 19574 h 370663"/>
                <a:gd name="connsiteX3" fmla="*/ 559437 w 559437"/>
                <a:gd name="connsiteY3" fmla="*/ 370663 h 370663"/>
                <a:gd name="connsiteX4" fmla="*/ 25 w 559437"/>
                <a:gd name="connsiteY4" fmla="*/ 370663 h 370663"/>
                <a:gd name="connsiteX5" fmla="*/ 2174 w 559437"/>
                <a:gd name="connsiteY5" fmla="*/ 29504 h 370663"/>
                <a:gd name="connsiteX0" fmla="*/ 2174 w 559437"/>
                <a:gd name="connsiteY0" fmla="*/ 22540 h 363699"/>
                <a:gd name="connsiteX1" fmla="*/ 218982 w 559437"/>
                <a:gd name="connsiteY1" fmla="*/ 87744 h 363699"/>
                <a:gd name="connsiteX2" fmla="*/ 559437 w 559437"/>
                <a:gd name="connsiteY2" fmla="*/ 12610 h 363699"/>
                <a:gd name="connsiteX3" fmla="*/ 559437 w 559437"/>
                <a:gd name="connsiteY3" fmla="*/ 363699 h 363699"/>
                <a:gd name="connsiteX4" fmla="*/ 25 w 559437"/>
                <a:gd name="connsiteY4" fmla="*/ 363699 h 363699"/>
                <a:gd name="connsiteX5" fmla="*/ 2174 w 559437"/>
                <a:gd name="connsiteY5" fmla="*/ 22540 h 363699"/>
                <a:gd name="connsiteX0" fmla="*/ 2174 w 559437"/>
                <a:gd name="connsiteY0" fmla="*/ 30044 h 371203"/>
                <a:gd name="connsiteX1" fmla="*/ 198103 w 559437"/>
                <a:gd name="connsiteY1" fmla="*/ 34796 h 371203"/>
                <a:gd name="connsiteX2" fmla="*/ 559437 w 559437"/>
                <a:gd name="connsiteY2" fmla="*/ 20114 h 371203"/>
                <a:gd name="connsiteX3" fmla="*/ 559437 w 559437"/>
                <a:gd name="connsiteY3" fmla="*/ 371203 h 371203"/>
                <a:gd name="connsiteX4" fmla="*/ 25 w 559437"/>
                <a:gd name="connsiteY4" fmla="*/ 371203 h 371203"/>
                <a:gd name="connsiteX5" fmla="*/ 2174 w 559437"/>
                <a:gd name="connsiteY5" fmla="*/ 30044 h 371203"/>
                <a:gd name="connsiteX0" fmla="*/ 2174 w 559437"/>
                <a:gd name="connsiteY0" fmla="*/ 30044 h 371203"/>
                <a:gd name="connsiteX1" fmla="*/ 198103 w 559437"/>
                <a:gd name="connsiteY1" fmla="*/ 34796 h 371203"/>
                <a:gd name="connsiteX2" fmla="*/ 559437 w 559437"/>
                <a:gd name="connsiteY2" fmla="*/ 20114 h 371203"/>
                <a:gd name="connsiteX3" fmla="*/ 559437 w 559437"/>
                <a:gd name="connsiteY3" fmla="*/ 371203 h 371203"/>
                <a:gd name="connsiteX4" fmla="*/ 25 w 559437"/>
                <a:gd name="connsiteY4" fmla="*/ 371203 h 371203"/>
                <a:gd name="connsiteX5" fmla="*/ 2174 w 559437"/>
                <a:gd name="connsiteY5" fmla="*/ 30044 h 371203"/>
                <a:gd name="connsiteX0" fmla="*/ 2174 w 559437"/>
                <a:gd name="connsiteY0" fmla="*/ 28291 h 369450"/>
                <a:gd name="connsiteX1" fmla="*/ 198103 w 559437"/>
                <a:gd name="connsiteY1" fmla="*/ 33043 h 369450"/>
                <a:gd name="connsiteX2" fmla="*/ 559437 w 559437"/>
                <a:gd name="connsiteY2" fmla="*/ 18361 h 369450"/>
                <a:gd name="connsiteX3" fmla="*/ 559437 w 559437"/>
                <a:gd name="connsiteY3" fmla="*/ 369450 h 369450"/>
                <a:gd name="connsiteX4" fmla="*/ 25 w 559437"/>
                <a:gd name="connsiteY4" fmla="*/ 369450 h 369450"/>
                <a:gd name="connsiteX5" fmla="*/ 2174 w 559437"/>
                <a:gd name="connsiteY5" fmla="*/ 28291 h 369450"/>
                <a:gd name="connsiteX0" fmla="*/ 2174 w 559437"/>
                <a:gd name="connsiteY0" fmla="*/ 27229 h 368388"/>
                <a:gd name="connsiteX1" fmla="*/ 198103 w 559437"/>
                <a:gd name="connsiteY1" fmla="*/ 31981 h 368388"/>
                <a:gd name="connsiteX2" fmla="*/ 541522 w 559437"/>
                <a:gd name="connsiteY2" fmla="*/ 18577 h 368388"/>
                <a:gd name="connsiteX3" fmla="*/ 559437 w 559437"/>
                <a:gd name="connsiteY3" fmla="*/ 368388 h 368388"/>
                <a:gd name="connsiteX4" fmla="*/ 25 w 559437"/>
                <a:gd name="connsiteY4" fmla="*/ 368388 h 368388"/>
                <a:gd name="connsiteX5" fmla="*/ 2174 w 559437"/>
                <a:gd name="connsiteY5" fmla="*/ 27229 h 368388"/>
                <a:gd name="connsiteX0" fmla="*/ 2174 w 559437"/>
                <a:gd name="connsiteY0" fmla="*/ 8652 h 349811"/>
                <a:gd name="connsiteX1" fmla="*/ 198103 w 559437"/>
                <a:gd name="connsiteY1" fmla="*/ 13404 h 349811"/>
                <a:gd name="connsiteX2" fmla="*/ 541522 w 559437"/>
                <a:gd name="connsiteY2" fmla="*/ 0 h 349811"/>
                <a:gd name="connsiteX3" fmla="*/ 559437 w 559437"/>
                <a:gd name="connsiteY3" fmla="*/ 349811 h 349811"/>
                <a:gd name="connsiteX4" fmla="*/ 25 w 559437"/>
                <a:gd name="connsiteY4" fmla="*/ 349811 h 349811"/>
                <a:gd name="connsiteX5" fmla="*/ 2174 w 559437"/>
                <a:gd name="connsiteY5" fmla="*/ 8652 h 349811"/>
                <a:gd name="connsiteX0" fmla="*/ 2174 w 559437"/>
                <a:gd name="connsiteY0" fmla="*/ 8652 h 349811"/>
                <a:gd name="connsiteX1" fmla="*/ 198103 w 559437"/>
                <a:gd name="connsiteY1" fmla="*/ 13404 h 349811"/>
                <a:gd name="connsiteX2" fmla="*/ 541522 w 559437"/>
                <a:gd name="connsiteY2" fmla="*/ 0 h 349811"/>
                <a:gd name="connsiteX3" fmla="*/ 559437 w 559437"/>
                <a:gd name="connsiteY3" fmla="*/ 349811 h 349811"/>
                <a:gd name="connsiteX4" fmla="*/ 25 w 559437"/>
                <a:gd name="connsiteY4" fmla="*/ 349811 h 349811"/>
                <a:gd name="connsiteX5" fmla="*/ 2174 w 559437"/>
                <a:gd name="connsiteY5" fmla="*/ 8652 h 349811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45498 w 559437"/>
                <a:gd name="connsiteY2" fmla="*/ 11782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23344 w 559437"/>
                <a:gd name="connsiteY2" fmla="*/ 39462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23344 w 559437"/>
                <a:gd name="connsiteY2" fmla="*/ 39462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198103 w 559437"/>
                <a:gd name="connsiteY1" fmla="*/ 4752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0 h 341159"/>
                <a:gd name="connsiteX1" fmla="*/ 269429 w 559437"/>
                <a:gd name="connsiteY1" fmla="*/ 10110 h 341159"/>
                <a:gd name="connsiteX2" fmla="*/ 518176 w 559437"/>
                <a:gd name="connsiteY2" fmla="*/ 27587 h 341159"/>
                <a:gd name="connsiteX3" fmla="*/ 559437 w 559437"/>
                <a:gd name="connsiteY3" fmla="*/ 341159 h 341159"/>
                <a:gd name="connsiteX4" fmla="*/ 25 w 559437"/>
                <a:gd name="connsiteY4" fmla="*/ 341159 h 341159"/>
                <a:gd name="connsiteX5" fmla="*/ 2174 w 559437"/>
                <a:gd name="connsiteY5" fmla="*/ 0 h 341159"/>
                <a:gd name="connsiteX0" fmla="*/ 2174 w 559437"/>
                <a:gd name="connsiteY0" fmla="*/ 3278 h 344437"/>
                <a:gd name="connsiteX1" fmla="*/ 269429 w 559437"/>
                <a:gd name="connsiteY1" fmla="*/ 13388 h 344437"/>
                <a:gd name="connsiteX2" fmla="*/ 516695 w 559437"/>
                <a:gd name="connsiteY2" fmla="*/ 0 h 344437"/>
                <a:gd name="connsiteX3" fmla="*/ 559437 w 559437"/>
                <a:gd name="connsiteY3" fmla="*/ 344437 h 344437"/>
                <a:gd name="connsiteX4" fmla="*/ 25 w 559437"/>
                <a:gd name="connsiteY4" fmla="*/ 344437 h 344437"/>
                <a:gd name="connsiteX5" fmla="*/ 2174 w 559437"/>
                <a:gd name="connsiteY5" fmla="*/ 3278 h 344437"/>
                <a:gd name="connsiteX0" fmla="*/ 2174 w 559437"/>
                <a:gd name="connsiteY0" fmla="*/ 3278 h 344437"/>
                <a:gd name="connsiteX1" fmla="*/ 269429 w 559437"/>
                <a:gd name="connsiteY1" fmla="*/ 13388 h 344437"/>
                <a:gd name="connsiteX2" fmla="*/ 516695 w 559437"/>
                <a:gd name="connsiteY2" fmla="*/ 0 h 344437"/>
                <a:gd name="connsiteX3" fmla="*/ 559437 w 559437"/>
                <a:gd name="connsiteY3" fmla="*/ 344437 h 344437"/>
                <a:gd name="connsiteX4" fmla="*/ 25 w 559437"/>
                <a:gd name="connsiteY4" fmla="*/ 344437 h 344437"/>
                <a:gd name="connsiteX5" fmla="*/ 2174 w 559437"/>
                <a:gd name="connsiteY5" fmla="*/ 3278 h 344437"/>
                <a:gd name="connsiteX0" fmla="*/ 2174 w 559437"/>
                <a:gd name="connsiteY0" fmla="*/ 3278 h 344437"/>
                <a:gd name="connsiteX1" fmla="*/ 269429 w 559437"/>
                <a:gd name="connsiteY1" fmla="*/ 13388 h 344437"/>
                <a:gd name="connsiteX2" fmla="*/ 516695 w 559437"/>
                <a:gd name="connsiteY2" fmla="*/ 0 h 344437"/>
                <a:gd name="connsiteX3" fmla="*/ 559437 w 559437"/>
                <a:gd name="connsiteY3" fmla="*/ 344437 h 344437"/>
                <a:gd name="connsiteX4" fmla="*/ 25 w 559437"/>
                <a:gd name="connsiteY4" fmla="*/ 344437 h 344437"/>
                <a:gd name="connsiteX5" fmla="*/ 2174 w 559437"/>
                <a:gd name="connsiteY5" fmla="*/ 3278 h 344437"/>
                <a:gd name="connsiteX0" fmla="*/ 7502 w 564765"/>
                <a:gd name="connsiteY0" fmla="*/ 3278 h 344437"/>
                <a:gd name="connsiteX1" fmla="*/ 274757 w 564765"/>
                <a:gd name="connsiteY1" fmla="*/ 13388 h 344437"/>
                <a:gd name="connsiteX2" fmla="*/ 522023 w 564765"/>
                <a:gd name="connsiteY2" fmla="*/ 0 h 344437"/>
                <a:gd name="connsiteX3" fmla="*/ 564765 w 564765"/>
                <a:gd name="connsiteY3" fmla="*/ 344437 h 344437"/>
                <a:gd name="connsiteX4" fmla="*/ 5353 w 564765"/>
                <a:gd name="connsiteY4" fmla="*/ 344437 h 344437"/>
                <a:gd name="connsiteX5" fmla="*/ 7502 w 564765"/>
                <a:gd name="connsiteY5" fmla="*/ 3278 h 344437"/>
                <a:gd name="connsiteX0" fmla="*/ 10868 w 568131"/>
                <a:gd name="connsiteY0" fmla="*/ 3278 h 344437"/>
                <a:gd name="connsiteX1" fmla="*/ 278123 w 568131"/>
                <a:gd name="connsiteY1" fmla="*/ 13388 h 344437"/>
                <a:gd name="connsiteX2" fmla="*/ 525389 w 568131"/>
                <a:gd name="connsiteY2" fmla="*/ 0 h 344437"/>
                <a:gd name="connsiteX3" fmla="*/ 568131 w 568131"/>
                <a:gd name="connsiteY3" fmla="*/ 344437 h 344437"/>
                <a:gd name="connsiteX4" fmla="*/ 8719 w 568131"/>
                <a:gd name="connsiteY4" fmla="*/ 344437 h 344437"/>
                <a:gd name="connsiteX5" fmla="*/ 10868 w 568131"/>
                <a:gd name="connsiteY5" fmla="*/ 3278 h 344437"/>
                <a:gd name="connsiteX0" fmla="*/ 10868 w 568131"/>
                <a:gd name="connsiteY0" fmla="*/ 8243 h 349402"/>
                <a:gd name="connsiteX1" fmla="*/ 278123 w 568131"/>
                <a:gd name="connsiteY1" fmla="*/ 18353 h 349402"/>
                <a:gd name="connsiteX2" fmla="*/ 524314 w 568131"/>
                <a:gd name="connsiteY2" fmla="*/ 0 h 349402"/>
                <a:gd name="connsiteX3" fmla="*/ 568131 w 568131"/>
                <a:gd name="connsiteY3" fmla="*/ 349402 h 349402"/>
                <a:gd name="connsiteX4" fmla="*/ 8719 w 568131"/>
                <a:gd name="connsiteY4" fmla="*/ 349402 h 349402"/>
                <a:gd name="connsiteX5" fmla="*/ 10868 w 568131"/>
                <a:gd name="connsiteY5" fmla="*/ 8243 h 349402"/>
                <a:gd name="connsiteX0" fmla="*/ 10868 w 568131"/>
                <a:gd name="connsiteY0" fmla="*/ 8243 h 349402"/>
                <a:gd name="connsiteX1" fmla="*/ 278123 w 568131"/>
                <a:gd name="connsiteY1" fmla="*/ 18353 h 349402"/>
                <a:gd name="connsiteX2" fmla="*/ 524314 w 568131"/>
                <a:gd name="connsiteY2" fmla="*/ 0 h 349402"/>
                <a:gd name="connsiteX3" fmla="*/ 568131 w 568131"/>
                <a:gd name="connsiteY3" fmla="*/ 349402 h 349402"/>
                <a:gd name="connsiteX4" fmla="*/ 8719 w 568131"/>
                <a:gd name="connsiteY4" fmla="*/ 349402 h 349402"/>
                <a:gd name="connsiteX5" fmla="*/ 10868 w 568131"/>
                <a:gd name="connsiteY5" fmla="*/ 8243 h 349402"/>
                <a:gd name="connsiteX0" fmla="*/ 10868 w 568131"/>
                <a:gd name="connsiteY0" fmla="*/ 8243 h 349402"/>
                <a:gd name="connsiteX1" fmla="*/ 278123 w 568131"/>
                <a:gd name="connsiteY1" fmla="*/ 18353 h 349402"/>
                <a:gd name="connsiteX2" fmla="*/ 524314 w 568131"/>
                <a:gd name="connsiteY2" fmla="*/ 0 h 349402"/>
                <a:gd name="connsiteX3" fmla="*/ 568131 w 568131"/>
                <a:gd name="connsiteY3" fmla="*/ 349402 h 349402"/>
                <a:gd name="connsiteX4" fmla="*/ 8719 w 568131"/>
                <a:gd name="connsiteY4" fmla="*/ 349402 h 349402"/>
                <a:gd name="connsiteX5" fmla="*/ 10868 w 568131"/>
                <a:gd name="connsiteY5" fmla="*/ 8243 h 349402"/>
                <a:gd name="connsiteX0" fmla="*/ 10868 w 568131"/>
                <a:gd name="connsiteY0" fmla="*/ 8243 h 349402"/>
                <a:gd name="connsiteX1" fmla="*/ 278123 w 568131"/>
                <a:gd name="connsiteY1" fmla="*/ 18353 h 349402"/>
                <a:gd name="connsiteX2" fmla="*/ 524314 w 568131"/>
                <a:gd name="connsiteY2" fmla="*/ 0 h 349402"/>
                <a:gd name="connsiteX3" fmla="*/ 568131 w 568131"/>
                <a:gd name="connsiteY3" fmla="*/ 349402 h 349402"/>
                <a:gd name="connsiteX4" fmla="*/ 8719 w 568131"/>
                <a:gd name="connsiteY4" fmla="*/ 349402 h 349402"/>
                <a:gd name="connsiteX5" fmla="*/ 10868 w 568131"/>
                <a:gd name="connsiteY5" fmla="*/ 8243 h 349402"/>
                <a:gd name="connsiteX0" fmla="*/ 10868 w 568131"/>
                <a:gd name="connsiteY0" fmla="*/ 3612 h 344771"/>
                <a:gd name="connsiteX1" fmla="*/ 278123 w 568131"/>
                <a:gd name="connsiteY1" fmla="*/ 13722 h 344771"/>
                <a:gd name="connsiteX2" fmla="*/ 514921 w 568131"/>
                <a:gd name="connsiteY2" fmla="*/ 0 h 344771"/>
                <a:gd name="connsiteX3" fmla="*/ 568131 w 568131"/>
                <a:gd name="connsiteY3" fmla="*/ 344771 h 344771"/>
                <a:gd name="connsiteX4" fmla="*/ 8719 w 568131"/>
                <a:gd name="connsiteY4" fmla="*/ 344771 h 344771"/>
                <a:gd name="connsiteX5" fmla="*/ 10868 w 568131"/>
                <a:gd name="connsiteY5" fmla="*/ 3612 h 344771"/>
                <a:gd name="connsiteX0" fmla="*/ 10868 w 568131"/>
                <a:gd name="connsiteY0" fmla="*/ 20656 h 361815"/>
                <a:gd name="connsiteX1" fmla="*/ 278123 w 568131"/>
                <a:gd name="connsiteY1" fmla="*/ 30766 h 361815"/>
                <a:gd name="connsiteX2" fmla="*/ 521628 w 568131"/>
                <a:gd name="connsiteY2" fmla="*/ 0 h 361815"/>
                <a:gd name="connsiteX3" fmla="*/ 568131 w 568131"/>
                <a:gd name="connsiteY3" fmla="*/ 361815 h 361815"/>
                <a:gd name="connsiteX4" fmla="*/ 8719 w 568131"/>
                <a:gd name="connsiteY4" fmla="*/ 361815 h 361815"/>
                <a:gd name="connsiteX5" fmla="*/ 10868 w 568131"/>
                <a:gd name="connsiteY5" fmla="*/ 20656 h 361815"/>
                <a:gd name="connsiteX0" fmla="*/ 10868 w 568131"/>
                <a:gd name="connsiteY0" fmla="*/ 20656 h 361815"/>
                <a:gd name="connsiteX1" fmla="*/ 278123 w 568131"/>
                <a:gd name="connsiteY1" fmla="*/ 30766 h 361815"/>
                <a:gd name="connsiteX2" fmla="*/ 521628 w 568131"/>
                <a:gd name="connsiteY2" fmla="*/ 0 h 361815"/>
                <a:gd name="connsiteX3" fmla="*/ 568131 w 568131"/>
                <a:gd name="connsiteY3" fmla="*/ 361815 h 361815"/>
                <a:gd name="connsiteX4" fmla="*/ 8719 w 568131"/>
                <a:gd name="connsiteY4" fmla="*/ 361815 h 361815"/>
                <a:gd name="connsiteX5" fmla="*/ 10868 w 568131"/>
                <a:gd name="connsiteY5" fmla="*/ 20656 h 361815"/>
                <a:gd name="connsiteX0" fmla="*/ 10868 w 568131"/>
                <a:gd name="connsiteY0" fmla="*/ 20656 h 361815"/>
                <a:gd name="connsiteX1" fmla="*/ 278123 w 568131"/>
                <a:gd name="connsiteY1" fmla="*/ 30766 h 361815"/>
                <a:gd name="connsiteX2" fmla="*/ 521628 w 568131"/>
                <a:gd name="connsiteY2" fmla="*/ 0 h 361815"/>
                <a:gd name="connsiteX3" fmla="*/ 568131 w 568131"/>
                <a:gd name="connsiteY3" fmla="*/ 361815 h 361815"/>
                <a:gd name="connsiteX4" fmla="*/ 8719 w 568131"/>
                <a:gd name="connsiteY4" fmla="*/ 361815 h 361815"/>
                <a:gd name="connsiteX5" fmla="*/ 10868 w 568131"/>
                <a:gd name="connsiteY5" fmla="*/ 20656 h 361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8131" h="361815">
                  <a:moveTo>
                    <a:pt x="10868" y="20656"/>
                  </a:moveTo>
                  <a:cubicBezTo>
                    <a:pt x="37062" y="59186"/>
                    <a:pt x="120089" y="7537"/>
                    <a:pt x="278123" y="30766"/>
                  </a:cubicBezTo>
                  <a:cubicBezTo>
                    <a:pt x="424410" y="35745"/>
                    <a:pt x="531285" y="68714"/>
                    <a:pt x="521628" y="0"/>
                  </a:cubicBezTo>
                  <a:cubicBezTo>
                    <a:pt x="563842" y="23868"/>
                    <a:pt x="556100" y="261249"/>
                    <a:pt x="568131" y="361815"/>
                  </a:cubicBezTo>
                  <a:lnTo>
                    <a:pt x="8719" y="361815"/>
                  </a:lnTo>
                  <a:cubicBezTo>
                    <a:pt x="-2058" y="267041"/>
                    <a:pt x="-4471" y="6735"/>
                    <a:pt x="10868" y="20656"/>
                  </a:cubicBez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98AC21CC-E967-4F21-A15B-21ACB18BF3A3}"/>
                </a:ext>
              </a:extLst>
            </p:cNvPr>
            <p:cNvSpPr/>
            <p:nvPr/>
          </p:nvSpPr>
          <p:spPr>
            <a:xfrm rot="694464">
              <a:off x="1265095" y="5368242"/>
              <a:ext cx="761998" cy="701798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CA4C879C-B945-432C-8D94-9346A6EE031A}"/>
              </a:ext>
            </a:extLst>
          </p:cNvPr>
          <p:cNvGrpSpPr/>
          <p:nvPr/>
        </p:nvGrpSpPr>
        <p:grpSpPr>
          <a:xfrm>
            <a:off x="1578913" y="2272955"/>
            <a:ext cx="2909979" cy="738664"/>
            <a:chOff x="3017859" y="4283314"/>
            <a:chExt cx="2579765" cy="738663"/>
          </a:xfrm>
        </p:grpSpPr>
        <p:sp>
          <p:nvSpPr>
            <p:cNvPr id="181" name="TextBox 180">
              <a:extLst>
                <a:ext uri="{FF2B5EF4-FFF2-40B4-BE49-F238E27FC236}">
                  <a16:creationId xmlns:a16="http://schemas.microsoft.com/office/drawing/2014/main" id="{A0043F32-E20F-4E44-8C10-0BB06D4DC6BF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182" name="TextBox 181">
              <a:extLst>
                <a:ext uri="{FF2B5EF4-FFF2-40B4-BE49-F238E27FC236}">
                  <a16:creationId xmlns:a16="http://schemas.microsoft.com/office/drawing/2014/main" id="{0BFA9032-71A0-4728-AF1C-0D505DA30CB2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9F4300B6-259A-41DA-AF81-D1C1539F6647}"/>
              </a:ext>
            </a:extLst>
          </p:cNvPr>
          <p:cNvGrpSpPr/>
          <p:nvPr/>
        </p:nvGrpSpPr>
        <p:grpSpPr>
          <a:xfrm>
            <a:off x="1578913" y="3105357"/>
            <a:ext cx="2909979" cy="738664"/>
            <a:chOff x="3017859" y="4283314"/>
            <a:chExt cx="2579765" cy="738663"/>
          </a:xfrm>
        </p:grpSpPr>
        <p:sp>
          <p:nvSpPr>
            <p:cNvPr id="184" name="TextBox 183">
              <a:extLst>
                <a:ext uri="{FF2B5EF4-FFF2-40B4-BE49-F238E27FC236}">
                  <a16:creationId xmlns:a16="http://schemas.microsoft.com/office/drawing/2014/main" id="{8EDC285C-05FB-4DB3-BB0B-DFA2CE8B26E9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185" name="TextBox 184">
              <a:extLst>
                <a:ext uri="{FF2B5EF4-FFF2-40B4-BE49-F238E27FC236}">
                  <a16:creationId xmlns:a16="http://schemas.microsoft.com/office/drawing/2014/main" id="{6D4338CA-C933-447D-9F14-A885E372BEFF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6" name="Group 185">
            <a:extLst>
              <a:ext uri="{FF2B5EF4-FFF2-40B4-BE49-F238E27FC236}">
                <a16:creationId xmlns:a16="http://schemas.microsoft.com/office/drawing/2014/main" id="{A28C18DD-DB9C-43EB-9F63-3A3B883A3E1A}"/>
              </a:ext>
            </a:extLst>
          </p:cNvPr>
          <p:cNvGrpSpPr/>
          <p:nvPr/>
        </p:nvGrpSpPr>
        <p:grpSpPr>
          <a:xfrm>
            <a:off x="1578913" y="3937759"/>
            <a:ext cx="2909979" cy="738664"/>
            <a:chOff x="3017859" y="4283314"/>
            <a:chExt cx="2579765" cy="738663"/>
          </a:xfrm>
        </p:grpSpPr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D3A91925-0DBF-466C-B2CC-9B13957BD7E9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B0E3223C-4EA2-49C4-8CF5-7622E5EBA820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C93FDF57-8EF5-4BB6-82F6-54571FFAE6D6}"/>
              </a:ext>
            </a:extLst>
          </p:cNvPr>
          <p:cNvGrpSpPr/>
          <p:nvPr/>
        </p:nvGrpSpPr>
        <p:grpSpPr>
          <a:xfrm>
            <a:off x="1578913" y="4770160"/>
            <a:ext cx="2909979" cy="738664"/>
            <a:chOff x="3017859" y="4283314"/>
            <a:chExt cx="2579765" cy="738663"/>
          </a:xfrm>
        </p:grpSpPr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D480C1C3-E143-4AAE-A91A-3CA2BFCF0B7D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191" name="TextBox 190">
              <a:extLst>
                <a:ext uri="{FF2B5EF4-FFF2-40B4-BE49-F238E27FC236}">
                  <a16:creationId xmlns:a16="http://schemas.microsoft.com/office/drawing/2014/main" id="{4E1BF786-ADD5-4AC9-B553-6E83AE402BFD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92" name="Group 191">
            <a:extLst>
              <a:ext uri="{FF2B5EF4-FFF2-40B4-BE49-F238E27FC236}">
                <a16:creationId xmlns:a16="http://schemas.microsoft.com/office/drawing/2014/main" id="{D7418BD0-1013-49F5-B144-0C6BA64ED3C4}"/>
              </a:ext>
            </a:extLst>
          </p:cNvPr>
          <p:cNvGrpSpPr/>
          <p:nvPr/>
        </p:nvGrpSpPr>
        <p:grpSpPr>
          <a:xfrm>
            <a:off x="1578913" y="5602560"/>
            <a:ext cx="2909979" cy="738664"/>
            <a:chOff x="3017859" y="4283314"/>
            <a:chExt cx="2579765" cy="738663"/>
          </a:xfrm>
        </p:grpSpPr>
        <p:sp>
          <p:nvSpPr>
            <p:cNvPr id="193" name="TextBox 192">
              <a:extLst>
                <a:ext uri="{FF2B5EF4-FFF2-40B4-BE49-F238E27FC236}">
                  <a16:creationId xmlns:a16="http://schemas.microsoft.com/office/drawing/2014/main" id="{C1590ED2-84D8-4FD2-BF64-85F3D89B3645}"/>
                </a:ext>
              </a:extLst>
            </p:cNvPr>
            <p:cNvSpPr txBox="1"/>
            <p:nvPr/>
          </p:nvSpPr>
          <p:spPr>
            <a:xfrm>
              <a:off x="3021855" y="4560313"/>
              <a:ext cx="2575769" cy="461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</a:p>
          </p:txBody>
        </p:sp>
        <p:sp>
          <p:nvSpPr>
            <p:cNvPr id="194" name="TextBox 193">
              <a:extLst>
                <a:ext uri="{FF2B5EF4-FFF2-40B4-BE49-F238E27FC236}">
                  <a16:creationId xmlns:a16="http://schemas.microsoft.com/office/drawing/2014/main" id="{73379015-53D3-4EAF-9750-E71150C902BB}"/>
                </a:ext>
              </a:extLst>
            </p:cNvPr>
            <p:cNvSpPr txBox="1"/>
            <p:nvPr/>
          </p:nvSpPr>
          <p:spPr>
            <a:xfrm>
              <a:off x="3017859" y="4283314"/>
              <a:ext cx="25538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95" name="Oval 21">
            <a:extLst>
              <a:ext uri="{FF2B5EF4-FFF2-40B4-BE49-F238E27FC236}">
                <a16:creationId xmlns:a16="http://schemas.microsoft.com/office/drawing/2014/main" id="{9E384B1A-606B-4608-AB66-32AFD9905803}"/>
              </a:ext>
            </a:extLst>
          </p:cNvPr>
          <p:cNvSpPr/>
          <p:nvPr/>
        </p:nvSpPr>
        <p:spPr>
          <a:xfrm rot="20700000">
            <a:off x="1062489" y="3293233"/>
            <a:ext cx="412888" cy="381221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96" name="Trapezoid 3">
            <a:extLst>
              <a:ext uri="{FF2B5EF4-FFF2-40B4-BE49-F238E27FC236}">
                <a16:creationId xmlns:a16="http://schemas.microsoft.com/office/drawing/2014/main" id="{558E3EB5-B189-452F-8303-D5B6D8282B62}"/>
              </a:ext>
            </a:extLst>
          </p:cNvPr>
          <p:cNvSpPr/>
          <p:nvPr/>
        </p:nvSpPr>
        <p:spPr>
          <a:xfrm>
            <a:off x="1121425" y="5870521"/>
            <a:ext cx="300285" cy="322413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97" name="Down Arrow 1">
            <a:extLst>
              <a:ext uri="{FF2B5EF4-FFF2-40B4-BE49-F238E27FC236}">
                <a16:creationId xmlns:a16="http://schemas.microsoft.com/office/drawing/2014/main" id="{95CD9CC8-21EB-496E-B164-9F3D06366BDD}"/>
              </a:ext>
            </a:extLst>
          </p:cNvPr>
          <p:cNvSpPr/>
          <p:nvPr/>
        </p:nvSpPr>
        <p:spPr>
          <a:xfrm rot="10800000" flipH="1">
            <a:off x="1098527" y="4986760"/>
            <a:ext cx="343759" cy="406688"/>
          </a:xfrm>
          <a:custGeom>
            <a:avLst/>
            <a:gdLst/>
            <a:ahLst/>
            <a:cxnLst/>
            <a:rect l="l" t="t" r="r" b="b"/>
            <a:pathLst>
              <a:path w="3496146" h="3926159">
                <a:moveTo>
                  <a:pt x="1476067" y="1782198"/>
                </a:moveTo>
                <a:lnTo>
                  <a:pt x="2085005" y="1782198"/>
                </a:lnTo>
                <a:lnTo>
                  <a:pt x="2085005" y="560436"/>
                </a:lnTo>
                <a:lnTo>
                  <a:pt x="2389473" y="560436"/>
                </a:lnTo>
                <a:lnTo>
                  <a:pt x="1780536" y="0"/>
                </a:lnTo>
                <a:lnTo>
                  <a:pt x="1171598" y="560436"/>
                </a:lnTo>
                <a:lnTo>
                  <a:pt x="1476067" y="560436"/>
                </a:lnTo>
                <a:close/>
                <a:moveTo>
                  <a:pt x="2794909" y="2376264"/>
                </a:moveTo>
                <a:lnTo>
                  <a:pt x="3403846" y="1815828"/>
                </a:lnTo>
                <a:lnTo>
                  <a:pt x="3099377" y="1815828"/>
                </a:lnTo>
                <a:lnTo>
                  <a:pt x="3099377" y="594066"/>
                </a:lnTo>
                <a:lnTo>
                  <a:pt x="2490440" y="594066"/>
                </a:lnTo>
                <a:lnTo>
                  <a:pt x="2490440" y="1815828"/>
                </a:lnTo>
                <a:lnTo>
                  <a:pt x="2185971" y="1815828"/>
                </a:lnTo>
                <a:close/>
                <a:moveTo>
                  <a:pt x="1738539" y="2704452"/>
                </a:moveTo>
                <a:cubicBezTo>
                  <a:pt x="2025742" y="2708651"/>
                  <a:pt x="2249289" y="2617027"/>
                  <a:pt x="2474392" y="2519294"/>
                </a:cubicBezTo>
                <a:cubicBezTo>
                  <a:pt x="2631335" y="2431624"/>
                  <a:pt x="2641220" y="2356014"/>
                  <a:pt x="2614641" y="2282563"/>
                </a:cubicBezTo>
                <a:cubicBezTo>
                  <a:pt x="2582745" y="2203226"/>
                  <a:pt x="2511446" y="2141129"/>
                  <a:pt x="2374721" y="2203680"/>
                </a:cubicBezTo>
                <a:cubicBezTo>
                  <a:pt x="2195292" y="2350932"/>
                  <a:pt x="1621166" y="2470817"/>
                  <a:pt x="1266317" y="2262320"/>
                </a:cubicBezTo>
                <a:cubicBezTo>
                  <a:pt x="1169173" y="2191011"/>
                  <a:pt x="970584" y="2135007"/>
                  <a:pt x="918755" y="2260582"/>
                </a:cubicBezTo>
                <a:cubicBezTo>
                  <a:pt x="905798" y="2301917"/>
                  <a:pt x="901034" y="2336556"/>
                  <a:pt x="904186" y="2366667"/>
                </a:cubicBezTo>
                <a:cubicBezTo>
                  <a:pt x="913642" y="2457000"/>
                  <a:pt x="994333" y="2506589"/>
                  <a:pt x="1138739" y="2574025"/>
                </a:cubicBezTo>
                <a:cubicBezTo>
                  <a:pt x="1370979" y="2664916"/>
                  <a:pt x="1566218" y="2701932"/>
                  <a:pt x="1738539" y="2704452"/>
                </a:cubicBezTo>
                <a:close/>
                <a:moveTo>
                  <a:pt x="1709810" y="3318171"/>
                </a:moveTo>
                <a:cubicBezTo>
                  <a:pt x="2287461" y="3321186"/>
                  <a:pt x="2747532" y="3089987"/>
                  <a:pt x="2907033" y="2982480"/>
                </a:cubicBezTo>
                <a:cubicBezTo>
                  <a:pt x="3019837" y="2919930"/>
                  <a:pt x="3127019" y="2830470"/>
                  <a:pt x="3047283" y="2692494"/>
                </a:cubicBezTo>
                <a:cubicBezTo>
                  <a:pt x="2931427" y="2583612"/>
                  <a:pt x="2859428" y="2623285"/>
                  <a:pt x="2747560" y="2705958"/>
                </a:cubicBezTo>
                <a:cubicBezTo>
                  <a:pt x="2476410" y="2811508"/>
                  <a:pt x="1878339" y="3347087"/>
                  <a:pt x="714142" y="2686413"/>
                </a:cubicBezTo>
                <a:cubicBezTo>
                  <a:pt x="581403" y="2592588"/>
                  <a:pt x="478211" y="2639047"/>
                  <a:pt x="434354" y="2730111"/>
                </a:cubicBezTo>
                <a:cubicBezTo>
                  <a:pt x="423118" y="2754726"/>
                  <a:pt x="419107" y="2778362"/>
                  <a:pt x="421326" y="2801084"/>
                </a:cubicBezTo>
                <a:cubicBezTo>
                  <a:pt x="427982" y="2869247"/>
                  <a:pt x="490703" y="2929162"/>
                  <a:pt x="582577" y="2982481"/>
                </a:cubicBezTo>
                <a:cubicBezTo>
                  <a:pt x="974299" y="3230234"/>
                  <a:pt x="1363219" y="3316361"/>
                  <a:pt x="1709810" y="3318171"/>
                </a:cubicBezTo>
                <a:close/>
                <a:moveTo>
                  <a:pt x="1650124" y="3925606"/>
                </a:moveTo>
                <a:cubicBezTo>
                  <a:pt x="2273556" y="3938577"/>
                  <a:pt x="2858828" y="3722251"/>
                  <a:pt x="3329308" y="3414392"/>
                </a:cubicBezTo>
                <a:cubicBezTo>
                  <a:pt x="3434138" y="3367480"/>
                  <a:pt x="3549293" y="3215474"/>
                  <a:pt x="3469556" y="3100952"/>
                </a:cubicBezTo>
                <a:cubicBezTo>
                  <a:pt x="3361675" y="3005103"/>
                  <a:pt x="3225886" y="3077348"/>
                  <a:pt x="3149901" y="3145689"/>
                </a:cubicBezTo>
                <a:cubicBezTo>
                  <a:pt x="2987266" y="3247333"/>
                  <a:pt x="1796029" y="4146474"/>
                  <a:pt x="297808" y="3098777"/>
                </a:cubicBezTo>
                <a:cubicBezTo>
                  <a:pt x="177029" y="2997135"/>
                  <a:pt x="65861" y="3063139"/>
                  <a:pt x="18020" y="3134657"/>
                </a:cubicBezTo>
                <a:cubicBezTo>
                  <a:pt x="4124" y="3161552"/>
                  <a:pt x="-1298" y="3188690"/>
                  <a:pt x="257" y="3215218"/>
                </a:cubicBezTo>
                <a:cubicBezTo>
                  <a:pt x="4919" y="3294803"/>
                  <a:pt x="72375" y="3368892"/>
                  <a:pt x="162256" y="3414392"/>
                </a:cubicBezTo>
                <a:cubicBezTo>
                  <a:pt x="657258" y="3766720"/>
                  <a:pt x="1165233" y="3915518"/>
                  <a:pt x="1650124" y="392560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98" name="Rectangle 15">
            <a:extLst>
              <a:ext uri="{FF2B5EF4-FFF2-40B4-BE49-F238E27FC236}">
                <a16:creationId xmlns:a16="http://schemas.microsoft.com/office/drawing/2014/main" id="{EC1E27E8-9643-4B04-A801-14FA7D384D25}"/>
              </a:ext>
            </a:extLst>
          </p:cNvPr>
          <p:cNvSpPr/>
          <p:nvPr/>
        </p:nvSpPr>
        <p:spPr>
          <a:xfrm rot="14270044">
            <a:off x="1091002" y="4155772"/>
            <a:ext cx="361027" cy="356982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99" name="Frame 1">
            <a:extLst>
              <a:ext uri="{FF2B5EF4-FFF2-40B4-BE49-F238E27FC236}">
                <a16:creationId xmlns:a16="http://schemas.microsoft.com/office/drawing/2014/main" id="{E66FFBB2-A6BA-4AA9-95E9-85F040A8367F}"/>
              </a:ext>
            </a:extLst>
          </p:cNvPr>
          <p:cNvSpPr/>
          <p:nvPr/>
        </p:nvSpPr>
        <p:spPr>
          <a:xfrm>
            <a:off x="1085669" y="2425453"/>
            <a:ext cx="368160" cy="387853"/>
          </a:xfrm>
          <a:custGeom>
            <a:avLst/>
            <a:gdLst/>
            <a:ahLst/>
            <a:cxnLst/>
            <a:rect l="l" t="t" r="r" b="b"/>
            <a:pathLst>
              <a:path w="3960000" h="3960000">
                <a:moveTo>
                  <a:pt x="0" y="2700080"/>
                </a:moveTo>
                <a:lnTo>
                  <a:pt x="569408" y="2700080"/>
                </a:lnTo>
                <a:lnTo>
                  <a:pt x="569408" y="3390592"/>
                </a:lnTo>
                <a:lnTo>
                  <a:pt x="3390592" y="3390592"/>
                </a:lnTo>
                <a:lnTo>
                  <a:pt x="3390592" y="2700080"/>
                </a:lnTo>
                <a:lnTo>
                  <a:pt x="3960000" y="2700080"/>
                </a:lnTo>
                <a:lnTo>
                  <a:pt x="3960000" y="3960000"/>
                </a:lnTo>
                <a:lnTo>
                  <a:pt x="0" y="3960000"/>
                </a:lnTo>
                <a:close/>
                <a:moveTo>
                  <a:pt x="1530791" y="0"/>
                </a:moveTo>
                <a:lnTo>
                  <a:pt x="2429209" y="0"/>
                </a:lnTo>
                <a:lnTo>
                  <a:pt x="2429209" y="2108456"/>
                </a:lnTo>
                <a:lnTo>
                  <a:pt x="2772088" y="2108456"/>
                </a:lnTo>
                <a:lnTo>
                  <a:pt x="1980000" y="3198242"/>
                </a:lnTo>
                <a:lnTo>
                  <a:pt x="1187912" y="2108456"/>
                </a:lnTo>
                <a:lnTo>
                  <a:pt x="1530791" y="21084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748B4283-C8FC-4752-B7C3-EFE8D9959183}"/>
              </a:ext>
            </a:extLst>
          </p:cNvPr>
          <p:cNvSpPr txBox="1"/>
          <p:nvPr/>
        </p:nvSpPr>
        <p:spPr>
          <a:xfrm>
            <a:off x="866076" y="209462"/>
            <a:ext cx="434015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sz="5400" dirty="0">
                <a:latin typeface="+mj-lt"/>
                <a:cs typeface="B Nazanin" pitchFamily="2" charset="-78"/>
              </a:rPr>
              <a:t>سبک اینفوگرافیک</a:t>
            </a:r>
            <a:endParaRPr lang="en-US" sz="5400" dirty="0">
              <a:latin typeface="+mj-lt"/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79224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raphic 21">
            <a:extLst>
              <a:ext uri="{FF2B5EF4-FFF2-40B4-BE49-F238E27FC236}">
                <a16:creationId xmlns:a16="http://schemas.microsoft.com/office/drawing/2014/main" id="{55DD076F-9A98-4D81-B80C-6C9697C90842}"/>
              </a:ext>
            </a:extLst>
          </p:cNvPr>
          <p:cNvSpPr/>
          <p:nvPr/>
        </p:nvSpPr>
        <p:spPr>
          <a:xfrm>
            <a:off x="1317153" y="1759762"/>
            <a:ext cx="3176570" cy="2704299"/>
          </a:xfrm>
          <a:custGeom>
            <a:avLst/>
            <a:gdLst>
              <a:gd name="connsiteX0" fmla="*/ 590301 w 3176570"/>
              <a:gd name="connsiteY0" fmla="*/ 0 h 2704299"/>
              <a:gd name="connsiteX1" fmla="*/ 580778 w 3176570"/>
              <a:gd name="connsiteY1" fmla="*/ 34053 h 2704299"/>
              <a:gd name="connsiteX2" fmla="*/ 571832 w 3176570"/>
              <a:gd name="connsiteY2" fmla="*/ 90903 h 2704299"/>
              <a:gd name="connsiteX3" fmla="*/ 566926 w 3176570"/>
              <a:gd name="connsiteY3" fmla="*/ 536762 h 2704299"/>
              <a:gd name="connsiteX4" fmla="*/ 565772 w 3176570"/>
              <a:gd name="connsiteY4" fmla="*/ 584667 h 2704299"/>
              <a:gd name="connsiteX5" fmla="*/ 577892 w 3176570"/>
              <a:gd name="connsiteY5" fmla="*/ 600539 h 2704299"/>
              <a:gd name="connsiteX6" fmla="*/ 792597 w 3176570"/>
              <a:gd name="connsiteY6" fmla="*/ 658255 h 2704299"/>
              <a:gd name="connsiteX7" fmla="*/ 1891516 w 3176570"/>
              <a:gd name="connsiteY7" fmla="*/ 950300 h 2704299"/>
              <a:gd name="connsiteX8" fmla="*/ 3033434 w 3176570"/>
              <a:gd name="connsiteY8" fmla="*/ 1254176 h 2704299"/>
              <a:gd name="connsiteX9" fmla="*/ 3121740 w 3176570"/>
              <a:gd name="connsiteY9" fmla="*/ 1278417 h 2704299"/>
              <a:gd name="connsiteX10" fmla="*/ 3119720 w 3176570"/>
              <a:gd name="connsiteY10" fmla="*/ 1298041 h 2704299"/>
              <a:gd name="connsiteX11" fmla="*/ 3122606 w 3176570"/>
              <a:gd name="connsiteY11" fmla="*/ 1364703 h 2704299"/>
              <a:gd name="connsiteX12" fmla="*/ 3105002 w 3176570"/>
              <a:gd name="connsiteY12" fmla="*/ 1440023 h 2704299"/>
              <a:gd name="connsiteX13" fmla="*/ 3059406 w 3176570"/>
              <a:gd name="connsiteY13" fmla="*/ 1465707 h 2704299"/>
              <a:gd name="connsiteX14" fmla="*/ 3047863 w 3176570"/>
              <a:gd name="connsiteY14" fmla="*/ 1478404 h 2704299"/>
              <a:gd name="connsiteX15" fmla="*/ 3019871 w 3176570"/>
              <a:gd name="connsiteY15" fmla="*/ 1778818 h 2704299"/>
              <a:gd name="connsiteX16" fmla="*/ 3020159 w 3176570"/>
              <a:gd name="connsiteY16" fmla="*/ 1783147 h 2704299"/>
              <a:gd name="connsiteX17" fmla="*/ 3096057 w 3176570"/>
              <a:gd name="connsiteY17" fmla="*/ 1722545 h 2704299"/>
              <a:gd name="connsiteX18" fmla="*/ 3176571 w 3176570"/>
              <a:gd name="connsiteY18" fmla="*/ 1823260 h 2704299"/>
              <a:gd name="connsiteX19" fmla="*/ 3168779 w 3176570"/>
              <a:gd name="connsiteY19" fmla="*/ 1829897 h 2704299"/>
              <a:gd name="connsiteX20" fmla="*/ 3051037 w 3176570"/>
              <a:gd name="connsiteY20" fmla="*/ 1923686 h 2704299"/>
              <a:gd name="connsiteX21" fmla="*/ 3045266 w 3176570"/>
              <a:gd name="connsiteY21" fmla="*/ 1941001 h 2704299"/>
              <a:gd name="connsiteX22" fmla="*/ 3132418 w 3176570"/>
              <a:gd name="connsiteY22" fmla="*/ 2240837 h 2704299"/>
              <a:gd name="connsiteX23" fmla="*/ 3138766 w 3176570"/>
              <a:gd name="connsiteY23" fmla="*/ 2263058 h 2704299"/>
              <a:gd name="connsiteX24" fmla="*/ 3157524 w 3176570"/>
              <a:gd name="connsiteY24" fmla="*/ 2296245 h 2704299"/>
              <a:gd name="connsiteX25" fmla="*/ 3162719 w 3176570"/>
              <a:gd name="connsiteY25" fmla="*/ 2303460 h 2704299"/>
              <a:gd name="connsiteX26" fmla="*/ 2933873 w 3176570"/>
              <a:gd name="connsiteY26" fmla="*/ 2294514 h 2704299"/>
              <a:gd name="connsiteX27" fmla="*/ 2735906 w 3176570"/>
              <a:gd name="connsiteY27" fmla="*/ 2176772 h 2704299"/>
              <a:gd name="connsiteX28" fmla="*/ 2714263 w 3176570"/>
              <a:gd name="connsiteY28" fmla="*/ 2193799 h 2704299"/>
              <a:gd name="connsiteX29" fmla="*/ 2586710 w 3176570"/>
              <a:gd name="connsiteY29" fmla="*/ 2296534 h 2704299"/>
              <a:gd name="connsiteX30" fmla="*/ 2580361 w 3176570"/>
              <a:gd name="connsiteY30" fmla="*/ 2308943 h 2704299"/>
              <a:gd name="connsiteX31" fmla="*/ 2568240 w 3176570"/>
              <a:gd name="connsiteY31" fmla="*/ 2360599 h 2704299"/>
              <a:gd name="connsiteX32" fmla="*/ 2565066 w 3176570"/>
              <a:gd name="connsiteY32" fmla="*/ 2372431 h 2704299"/>
              <a:gd name="connsiteX33" fmla="*/ 2564489 w 3176570"/>
              <a:gd name="connsiteY33" fmla="*/ 2497387 h 2704299"/>
              <a:gd name="connsiteX34" fmla="*/ 2565066 w 3176570"/>
              <a:gd name="connsiteY34" fmla="*/ 2502004 h 2704299"/>
              <a:gd name="connsiteX35" fmla="*/ 2689733 w 3176570"/>
              <a:gd name="connsiteY35" fmla="*/ 2502004 h 2704299"/>
              <a:gd name="connsiteX36" fmla="*/ 2689733 w 3176570"/>
              <a:gd name="connsiteY36" fmla="*/ 2671690 h 2704299"/>
              <a:gd name="connsiteX37" fmla="*/ 2823058 w 3176570"/>
              <a:gd name="connsiteY37" fmla="*/ 2671690 h 2704299"/>
              <a:gd name="connsiteX38" fmla="*/ 2823058 w 3176570"/>
              <a:gd name="connsiteY38" fmla="*/ 2704300 h 2704299"/>
              <a:gd name="connsiteX39" fmla="*/ 220916 w 3176570"/>
              <a:gd name="connsiteY39" fmla="*/ 2704300 h 2704299"/>
              <a:gd name="connsiteX40" fmla="*/ 220916 w 3176570"/>
              <a:gd name="connsiteY40" fmla="*/ 2671979 h 2704299"/>
              <a:gd name="connsiteX41" fmla="*/ 375019 w 3176570"/>
              <a:gd name="connsiteY41" fmla="*/ 2671979 h 2704299"/>
              <a:gd name="connsiteX42" fmla="*/ 283827 w 3176570"/>
              <a:gd name="connsiteY42" fmla="*/ 1844903 h 2704299"/>
              <a:gd name="connsiteX43" fmla="*/ 275458 w 3176570"/>
              <a:gd name="connsiteY43" fmla="*/ 1846635 h 2704299"/>
              <a:gd name="connsiteX44" fmla="*/ 246023 w 3176570"/>
              <a:gd name="connsiteY44" fmla="*/ 1835669 h 2704299"/>
              <a:gd name="connsiteX45" fmla="*/ 247466 w 3176570"/>
              <a:gd name="connsiteY45" fmla="*/ 1803925 h 2704299"/>
              <a:gd name="connsiteX46" fmla="*/ 254392 w 3176570"/>
              <a:gd name="connsiteY46" fmla="*/ 1790073 h 2704299"/>
              <a:gd name="connsiteX47" fmla="*/ 265647 w 3176570"/>
              <a:gd name="connsiteY47" fmla="*/ 1749383 h 2704299"/>
              <a:gd name="connsiteX48" fmla="*/ 267089 w 3176570"/>
              <a:gd name="connsiteY48" fmla="*/ 1693686 h 2704299"/>
              <a:gd name="connsiteX49" fmla="*/ 237366 w 3176570"/>
              <a:gd name="connsiteY49" fmla="*/ 1426748 h 2704299"/>
              <a:gd name="connsiteX50" fmla="*/ 222936 w 3176570"/>
              <a:gd name="connsiteY50" fmla="*/ 1296886 h 2704299"/>
              <a:gd name="connsiteX51" fmla="*/ 211393 w 3176570"/>
              <a:gd name="connsiteY51" fmla="*/ 1272934 h 2704299"/>
              <a:gd name="connsiteX52" fmla="*/ 23238 w 3176570"/>
              <a:gd name="connsiteY52" fmla="*/ 933273 h 2704299"/>
              <a:gd name="connsiteX53" fmla="*/ 293350 w 3176570"/>
              <a:gd name="connsiteY53" fmla="*/ 143425 h 2704299"/>
              <a:gd name="connsiteX54" fmla="*/ 564617 w 3176570"/>
              <a:gd name="connsiteY54" fmla="*/ 6349 h 2704299"/>
              <a:gd name="connsiteX55" fmla="*/ 588570 w 3176570"/>
              <a:gd name="connsiteY55" fmla="*/ 289 h 2704299"/>
              <a:gd name="connsiteX56" fmla="*/ 590301 w 3176570"/>
              <a:gd name="connsiteY56" fmla="*/ 0 h 2704299"/>
              <a:gd name="connsiteX57" fmla="*/ 2657124 w 3176570"/>
              <a:gd name="connsiteY57" fmla="*/ 2074037 h 2704299"/>
              <a:gd name="connsiteX58" fmla="*/ 2626823 w 3176570"/>
              <a:gd name="connsiteY58" fmla="*/ 1674063 h 2704299"/>
              <a:gd name="connsiteX59" fmla="*/ 2666935 w 3176570"/>
              <a:gd name="connsiteY59" fmla="*/ 1704941 h 2704299"/>
              <a:gd name="connsiteX60" fmla="*/ 2927813 w 3176570"/>
              <a:gd name="connsiteY60" fmla="*/ 1840863 h 2704299"/>
              <a:gd name="connsiteX61" fmla="*/ 2951477 w 3176570"/>
              <a:gd name="connsiteY61" fmla="*/ 1838554 h 2704299"/>
              <a:gd name="connsiteX62" fmla="*/ 2952054 w 3176570"/>
              <a:gd name="connsiteY62" fmla="*/ 1837977 h 2704299"/>
              <a:gd name="connsiteX63" fmla="*/ 2973120 w 3176570"/>
              <a:gd name="connsiteY63" fmla="*/ 1800173 h 2704299"/>
              <a:gd name="connsiteX64" fmla="*/ 2991878 w 3176570"/>
              <a:gd name="connsiteY64" fmla="*/ 1603360 h 2704299"/>
              <a:gd name="connsiteX65" fmla="*/ 3004576 w 3176570"/>
              <a:gd name="connsiteY65" fmla="*/ 1470035 h 2704299"/>
              <a:gd name="connsiteX66" fmla="*/ 2997073 w 3176570"/>
              <a:gd name="connsiteY66" fmla="*/ 1453586 h 2704299"/>
              <a:gd name="connsiteX67" fmla="*/ 2842393 w 3176570"/>
              <a:gd name="connsiteY67" fmla="*/ 1367012 h 2704299"/>
              <a:gd name="connsiteX68" fmla="*/ 2541114 w 3176570"/>
              <a:gd name="connsiteY68" fmla="*/ 1258216 h 2704299"/>
              <a:gd name="connsiteX69" fmla="*/ 1912005 w 3176570"/>
              <a:gd name="connsiteY69" fmla="*/ 1094302 h 2704299"/>
              <a:gd name="connsiteX70" fmla="*/ 1464704 w 3176570"/>
              <a:gd name="connsiteY70" fmla="*/ 990124 h 2704299"/>
              <a:gd name="connsiteX71" fmla="*/ 1387075 w 3176570"/>
              <a:gd name="connsiteY71" fmla="*/ 970789 h 2704299"/>
              <a:gd name="connsiteX72" fmla="*/ 1387075 w 3176570"/>
              <a:gd name="connsiteY72" fmla="*/ 1060827 h 2704299"/>
              <a:gd name="connsiteX73" fmla="*/ 1458355 w 3176570"/>
              <a:gd name="connsiteY73" fmla="*/ 1060827 h 2704299"/>
              <a:gd name="connsiteX74" fmla="*/ 1458355 w 3176570"/>
              <a:gd name="connsiteY74" fmla="*/ 1149998 h 2704299"/>
              <a:gd name="connsiteX75" fmla="*/ 1545795 w 3176570"/>
              <a:gd name="connsiteY75" fmla="*/ 1149998 h 2704299"/>
              <a:gd name="connsiteX76" fmla="*/ 1545795 w 3176570"/>
              <a:gd name="connsiteY76" fmla="*/ 1349985 h 2704299"/>
              <a:gd name="connsiteX77" fmla="*/ 1488079 w 3176570"/>
              <a:gd name="connsiteY77" fmla="*/ 1349985 h 2704299"/>
              <a:gd name="connsiteX78" fmla="*/ 1740588 w 3176570"/>
              <a:gd name="connsiteY78" fmla="*/ 2671979 h 2704299"/>
              <a:gd name="connsiteX79" fmla="*/ 2395668 w 3176570"/>
              <a:gd name="connsiteY79" fmla="*/ 2671979 h 2704299"/>
              <a:gd name="connsiteX80" fmla="*/ 2395668 w 3176570"/>
              <a:gd name="connsiteY80" fmla="*/ 2450636 h 2704299"/>
              <a:gd name="connsiteX81" fmla="*/ 2253975 w 3176570"/>
              <a:gd name="connsiteY81" fmla="*/ 2564337 h 2704299"/>
              <a:gd name="connsiteX82" fmla="*/ 2173749 w 3176570"/>
              <a:gd name="connsiteY82" fmla="*/ 2463623 h 2704299"/>
              <a:gd name="connsiteX83" fmla="*/ 2195970 w 3176570"/>
              <a:gd name="connsiteY83" fmla="*/ 2444865 h 2704299"/>
              <a:gd name="connsiteX84" fmla="*/ 2350073 w 3176570"/>
              <a:gd name="connsiteY84" fmla="*/ 2322218 h 2704299"/>
              <a:gd name="connsiteX85" fmla="*/ 2361327 w 3176570"/>
              <a:gd name="connsiteY85" fmla="*/ 2300574 h 2704299"/>
              <a:gd name="connsiteX86" fmla="*/ 2383548 w 3176570"/>
              <a:gd name="connsiteY86" fmla="*/ 2241992 h 2704299"/>
              <a:gd name="connsiteX87" fmla="*/ 2491766 w 3176570"/>
              <a:gd name="connsiteY87" fmla="*/ 2201302 h 2704299"/>
              <a:gd name="connsiteX88" fmla="*/ 2502732 w 3176570"/>
              <a:gd name="connsiteY88" fmla="*/ 2198127 h 2704299"/>
              <a:gd name="connsiteX89" fmla="*/ 2657124 w 3176570"/>
              <a:gd name="connsiteY89" fmla="*/ 2074037 h 2704299"/>
              <a:gd name="connsiteX90" fmla="*/ 381368 w 3176570"/>
              <a:gd name="connsiteY90" fmla="*/ 2671979 h 2704299"/>
              <a:gd name="connsiteX91" fmla="*/ 392911 w 3176570"/>
              <a:gd name="connsiteY91" fmla="*/ 2671979 h 2704299"/>
              <a:gd name="connsiteX92" fmla="*/ 909184 w 3176570"/>
              <a:gd name="connsiteY92" fmla="*/ 2671690 h 2704299"/>
              <a:gd name="connsiteX93" fmla="*/ 936888 w 3176570"/>
              <a:gd name="connsiteY93" fmla="*/ 2669670 h 2704299"/>
              <a:gd name="connsiteX94" fmla="*/ 944391 w 3176570"/>
              <a:gd name="connsiteY94" fmla="*/ 2641678 h 2704299"/>
              <a:gd name="connsiteX95" fmla="*/ 985081 w 3176570"/>
              <a:gd name="connsiteY95" fmla="*/ 2405618 h 2704299"/>
              <a:gd name="connsiteX96" fmla="*/ 1047126 w 3176570"/>
              <a:gd name="connsiteY96" fmla="*/ 2054125 h 2704299"/>
              <a:gd name="connsiteX97" fmla="*/ 1109171 w 3176570"/>
              <a:gd name="connsiteY97" fmla="*/ 1700035 h 2704299"/>
              <a:gd name="connsiteX98" fmla="*/ 1165733 w 3176570"/>
              <a:gd name="connsiteY98" fmla="*/ 1379421 h 2704299"/>
              <a:gd name="connsiteX99" fmla="*/ 1170350 w 3176570"/>
              <a:gd name="connsiteY99" fmla="*/ 1348543 h 2704299"/>
              <a:gd name="connsiteX100" fmla="*/ 1151593 w 3176570"/>
              <a:gd name="connsiteY100" fmla="*/ 1348543 h 2704299"/>
              <a:gd name="connsiteX101" fmla="*/ 1121003 w 3176570"/>
              <a:gd name="connsiteY101" fmla="*/ 1348831 h 2704299"/>
              <a:gd name="connsiteX102" fmla="*/ 1110902 w 3176570"/>
              <a:gd name="connsiteY102" fmla="*/ 1338154 h 2704299"/>
              <a:gd name="connsiteX103" fmla="*/ 1111191 w 3176570"/>
              <a:gd name="connsiteY103" fmla="*/ 1157790 h 2704299"/>
              <a:gd name="connsiteX104" fmla="*/ 1111191 w 3176570"/>
              <a:gd name="connsiteY104" fmla="*/ 1148555 h 2704299"/>
              <a:gd name="connsiteX105" fmla="*/ 1200651 w 3176570"/>
              <a:gd name="connsiteY105" fmla="*/ 1148555 h 2704299"/>
              <a:gd name="connsiteX106" fmla="*/ 1200651 w 3176570"/>
              <a:gd name="connsiteY106" fmla="*/ 1059095 h 2704299"/>
              <a:gd name="connsiteX107" fmla="*/ 1266737 w 3176570"/>
              <a:gd name="connsiteY107" fmla="*/ 1059095 h 2704299"/>
              <a:gd name="connsiteX108" fmla="*/ 1266737 w 3176570"/>
              <a:gd name="connsiteY108" fmla="*/ 1049860 h 2704299"/>
              <a:gd name="connsiteX109" fmla="*/ 1266448 w 3176570"/>
              <a:gd name="connsiteY109" fmla="*/ 946548 h 2704299"/>
              <a:gd name="connsiteX110" fmla="*/ 1257213 w 3176570"/>
              <a:gd name="connsiteY110" fmla="*/ 934428 h 2704299"/>
              <a:gd name="connsiteX111" fmla="*/ 980175 w 3176570"/>
              <a:gd name="connsiteY111" fmla="*/ 861128 h 2704299"/>
              <a:gd name="connsiteX112" fmla="*/ 529122 w 3176570"/>
              <a:gd name="connsiteY112" fmla="*/ 741367 h 2704299"/>
              <a:gd name="connsiteX113" fmla="*/ 517867 w 3176570"/>
              <a:gd name="connsiteY113" fmla="*/ 744830 h 2704299"/>
              <a:gd name="connsiteX114" fmla="*/ 261895 w 3176570"/>
              <a:gd name="connsiteY114" fmla="*/ 1184917 h 2704299"/>
              <a:gd name="connsiteX115" fmla="*/ 248909 w 3176570"/>
              <a:gd name="connsiteY115" fmla="*/ 1214352 h 2704299"/>
              <a:gd name="connsiteX116" fmla="*/ 234191 w 3176570"/>
              <a:gd name="connsiteY116" fmla="*/ 1265142 h 2704299"/>
              <a:gd name="connsiteX117" fmla="*/ 230728 w 3176570"/>
              <a:gd name="connsiteY117" fmla="*/ 1301792 h 2704299"/>
              <a:gd name="connsiteX118" fmla="*/ 252083 w 3176570"/>
              <a:gd name="connsiteY118" fmla="*/ 1499182 h 2704299"/>
              <a:gd name="connsiteX119" fmla="*/ 278056 w 3176570"/>
              <a:gd name="connsiteY119" fmla="*/ 1734088 h 2704299"/>
              <a:gd name="connsiteX120" fmla="*/ 294505 w 3176570"/>
              <a:gd name="connsiteY120" fmla="*/ 1814025 h 2704299"/>
              <a:gd name="connsiteX121" fmla="*/ 294216 w 3176570"/>
              <a:gd name="connsiteY121" fmla="*/ 1829897 h 2704299"/>
              <a:gd name="connsiteX122" fmla="*/ 291619 w 3176570"/>
              <a:gd name="connsiteY122" fmla="*/ 1856446 h 2704299"/>
              <a:gd name="connsiteX123" fmla="*/ 307491 w 3176570"/>
              <a:gd name="connsiteY123" fmla="*/ 1998717 h 2704299"/>
              <a:gd name="connsiteX124" fmla="*/ 341255 w 3176570"/>
              <a:gd name="connsiteY124" fmla="*/ 2306057 h 2704299"/>
              <a:gd name="connsiteX125" fmla="*/ 375885 w 3176570"/>
              <a:gd name="connsiteY125" fmla="*/ 2624074 h 2704299"/>
              <a:gd name="connsiteX126" fmla="*/ 381368 w 3176570"/>
              <a:gd name="connsiteY126" fmla="*/ 2671979 h 2704299"/>
              <a:gd name="connsiteX127" fmla="*/ 1695858 w 3176570"/>
              <a:gd name="connsiteY127" fmla="*/ 2671401 h 2704299"/>
              <a:gd name="connsiteX128" fmla="*/ 1622269 w 3176570"/>
              <a:gd name="connsiteY128" fmla="*/ 2290185 h 2704299"/>
              <a:gd name="connsiteX129" fmla="*/ 1052320 w 3176570"/>
              <a:gd name="connsiteY129" fmla="*/ 2669381 h 2704299"/>
              <a:gd name="connsiteX130" fmla="*/ 1053475 w 3176570"/>
              <a:gd name="connsiteY130" fmla="*/ 2671401 h 2704299"/>
              <a:gd name="connsiteX131" fmla="*/ 1695858 w 3176570"/>
              <a:gd name="connsiteY131" fmla="*/ 2671401 h 2704299"/>
              <a:gd name="connsiteX132" fmla="*/ 1567727 w 3176570"/>
              <a:gd name="connsiteY132" fmla="*/ 2237374 h 2704299"/>
              <a:gd name="connsiteX133" fmla="*/ 1568593 w 3176570"/>
              <a:gd name="connsiteY133" fmla="*/ 2235354 h 2704299"/>
              <a:gd name="connsiteX134" fmla="*/ 1126197 w 3176570"/>
              <a:gd name="connsiteY134" fmla="*/ 1854138 h 2704299"/>
              <a:gd name="connsiteX135" fmla="*/ 1059824 w 3176570"/>
              <a:gd name="connsiteY135" fmla="*/ 2237374 h 2704299"/>
              <a:gd name="connsiteX136" fmla="*/ 1567727 w 3176570"/>
              <a:gd name="connsiteY136" fmla="*/ 2237374 h 2704299"/>
              <a:gd name="connsiteX137" fmla="*/ 985369 w 3176570"/>
              <a:gd name="connsiteY137" fmla="*/ 2659281 h 2704299"/>
              <a:gd name="connsiteX138" fmla="*/ 987101 w 3176570"/>
              <a:gd name="connsiteY138" fmla="*/ 2660724 h 2704299"/>
              <a:gd name="connsiteX139" fmla="*/ 1552721 w 3176570"/>
              <a:gd name="connsiteY139" fmla="*/ 2284702 h 2704299"/>
              <a:gd name="connsiteX140" fmla="*/ 1551567 w 3176570"/>
              <a:gd name="connsiteY140" fmla="*/ 2282393 h 2704299"/>
              <a:gd name="connsiteX141" fmla="*/ 1548681 w 3176570"/>
              <a:gd name="connsiteY141" fmla="*/ 2282105 h 2704299"/>
              <a:gd name="connsiteX142" fmla="*/ 1057515 w 3176570"/>
              <a:gd name="connsiteY142" fmla="*/ 2282105 h 2704299"/>
              <a:gd name="connsiteX143" fmla="*/ 1049723 w 3176570"/>
              <a:gd name="connsiteY143" fmla="*/ 2289031 h 2704299"/>
              <a:gd name="connsiteX144" fmla="*/ 997201 w 3176570"/>
              <a:gd name="connsiteY144" fmla="*/ 2589444 h 2704299"/>
              <a:gd name="connsiteX145" fmla="*/ 985369 w 3176570"/>
              <a:gd name="connsiteY145" fmla="*/ 2659281 h 2704299"/>
              <a:gd name="connsiteX146" fmla="*/ 1183914 w 3176570"/>
              <a:gd name="connsiteY146" fmla="*/ 1843460 h 2704299"/>
              <a:gd name="connsiteX147" fmla="*/ 1183048 w 3176570"/>
              <a:gd name="connsiteY147" fmla="*/ 1845192 h 2704299"/>
              <a:gd name="connsiteX148" fmla="*/ 1606397 w 3176570"/>
              <a:gd name="connsiteY148" fmla="*/ 2209671 h 2704299"/>
              <a:gd name="connsiteX149" fmla="*/ 1605820 w 3176570"/>
              <a:gd name="connsiteY149" fmla="*/ 2202167 h 2704299"/>
              <a:gd name="connsiteX150" fmla="*/ 1539158 w 3176570"/>
              <a:gd name="connsiteY150" fmla="*/ 1851541 h 2704299"/>
              <a:gd name="connsiteX151" fmla="*/ 1528769 w 3176570"/>
              <a:gd name="connsiteY151" fmla="*/ 1842595 h 2704299"/>
              <a:gd name="connsiteX152" fmla="*/ 1192283 w 3176570"/>
              <a:gd name="connsiteY152" fmla="*/ 1842595 h 2704299"/>
              <a:gd name="connsiteX153" fmla="*/ 1183914 w 3176570"/>
              <a:gd name="connsiteY153" fmla="*/ 1843460 h 2704299"/>
              <a:gd name="connsiteX154" fmla="*/ 1457778 w 3176570"/>
              <a:gd name="connsiteY154" fmla="*/ 1424728 h 2704299"/>
              <a:gd name="connsiteX155" fmla="*/ 1454315 w 3176570"/>
              <a:gd name="connsiteY155" fmla="*/ 1424151 h 2704299"/>
              <a:gd name="connsiteX156" fmla="*/ 1187088 w 3176570"/>
              <a:gd name="connsiteY156" fmla="*/ 1798442 h 2704299"/>
              <a:gd name="connsiteX157" fmla="*/ 1528480 w 3176570"/>
              <a:gd name="connsiteY157" fmla="*/ 1798442 h 2704299"/>
              <a:gd name="connsiteX158" fmla="*/ 1457778 w 3176570"/>
              <a:gd name="connsiteY158" fmla="*/ 1424728 h 2704299"/>
              <a:gd name="connsiteX159" fmla="*/ 1137741 w 3176570"/>
              <a:gd name="connsiteY159" fmla="*/ 1789207 h 2704299"/>
              <a:gd name="connsiteX160" fmla="*/ 1139184 w 3176570"/>
              <a:gd name="connsiteY160" fmla="*/ 1789784 h 2704299"/>
              <a:gd name="connsiteX161" fmla="*/ 1144378 w 3176570"/>
              <a:gd name="connsiteY161" fmla="*/ 1782858 h 2704299"/>
              <a:gd name="connsiteX162" fmla="*/ 1438443 w 3176570"/>
              <a:gd name="connsiteY162" fmla="*/ 1371052 h 2704299"/>
              <a:gd name="connsiteX163" fmla="*/ 1443349 w 3176570"/>
              <a:gd name="connsiteY163" fmla="*/ 1355757 h 2704299"/>
              <a:gd name="connsiteX164" fmla="*/ 1436134 w 3176570"/>
              <a:gd name="connsiteY164" fmla="*/ 1348543 h 2704299"/>
              <a:gd name="connsiteX165" fmla="*/ 1222872 w 3176570"/>
              <a:gd name="connsiteY165" fmla="*/ 1348254 h 2704299"/>
              <a:gd name="connsiteX166" fmla="*/ 1213926 w 3176570"/>
              <a:gd name="connsiteY166" fmla="*/ 1355757 h 2704299"/>
              <a:gd name="connsiteX167" fmla="*/ 1205557 w 3176570"/>
              <a:gd name="connsiteY167" fmla="*/ 1397890 h 2704299"/>
              <a:gd name="connsiteX168" fmla="*/ 1148130 w 3176570"/>
              <a:gd name="connsiteY168" fmla="*/ 1724276 h 2704299"/>
              <a:gd name="connsiteX169" fmla="*/ 1137741 w 3176570"/>
              <a:gd name="connsiteY169" fmla="*/ 1789207 h 2704299"/>
              <a:gd name="connsiteX170" fmla="*/ 2918579 w 3176570"/>
              <a:gd name="connsiteY170" fmla="*/ 1982268 h 2704299"/>
              <a:gd name="connsiteX171" fmla="*/ 2951188 w 3176570"/>
              <a:gd name="connsiteY171" fmla="*/ 1947927 h 2704299"/>
              <a:gd name="connsiteX172" fmla="*/ 2916558 w 3176570"/>
              <a:gd name="connsiteY172" fmla="*/ 1916471 h 2704299"/>
              <a:gd name="connsiteX173" fmla="*/ 2883660 w 3176570"/>
              <a:gd name="connsiteY173" fmla="*/ 1950524 h 2704299"/>
              <a:gd name="connsiteX174" fmla="*/ 2918579 w 3176570"/>
              <a:gd name="connsiteY174" fmla="*/ 1982268 h 2704299"/>
              <a:gd name="connsiteX175" fmla="*/ 2465505 w 3176570"/>
              <a:gd name="connsiteY175" fmla="*/ 2346458 h 2704299"/>
              <a:gd name="connsiteX176" fmla="*/ 2499269 w 3176570"/>
              <a:gd name="connsiteY176" fmla="*/ 2314426 h 2704299"/>
              <a:gd name="connsiteX177" fmla="*/ 2465505 w 3176570"/>
              <a:gd name="connsiteY177" fmla="*/ 2281527 h 2704299"/>
              <a:gd name="connsiteX178" fmla="*/ 2432318 w 3176570"/>
              <a:gd name="connsiteY178" fmla="*/ 2312983 h 2704299"/>
              <a:gd name="connsiteX179" fmla="*/ 2465505 w 3176570"/>
              <a:gd name="connsiteY179" fmla="*/ 2346458 h 270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3176570" h="2704299">
                <a:moveTo>
                  <a:pt x="590301" y="0"/>
                </a:moveTo>
                <a:cubicBezTo>
                  <a:pt x="587127" y="11255"/>
                  <a:pt x="584529" y="23087"/>
                  <a:pt x="580778" y="34053"/>
                </a:cubicBezTo>
                <a:cubicBezTo>
                  <a:pt x="574718" y="52522"/>
                  <a:pt x="571832" y="71280"/>
                  <a:pt x="571832" y="90903"/>
                </a:cubicBezTo>
                <a:cubicBezTo>
                  <a:pt x="570389" y="239523"/>
                  <a:pt x="568657" y="388142"/>
                  <a:pt x="566926" y="536762"/>
                </a:cubicBezTo>
                <a:cubicBezTo>
                  <a:pt x="566637" y="552634"/>
                  <a:pt x="566637" y="568795"/>
                  <a:pt x="565772" y="584667"/>
                </a:cubicBezTo>
                <a:cubicBezTo>
                  <a:pt x="565194" y="593901"/>
                  <a:pt x="568657" y="598230"/>
                  <a:pt x="577892" y="600539"/>
                </a:cubicBezTo>
                <a:cubicBezTo>
                  <a:pt x="649460" y="619585"/>
                  <a:pt x="721029" y="639209"/>
                  <a:pt x="792597" y="658255"/>
                </a:cubicBezTo>
                <a:cubicBezTo>
                  <a:pt x="1158807" y="755796"/>
                  <a:pt x="1525306" y="853048"/>
                  <a:pt x="1891516" y="950300"/>
                </a:cubicBezTo>
                <a:cubicBezTo>
                  <a:pt x="2272155" y="1051592"/>
                  <a:pt x="2652795" y="1152884"/>
                  <a:pt x="3033434" y="1254176"/>
                </a:cubicBezTo>
                <a:cubicBezTo>
                  <a:pt x="3062581" y="1261968"/>
                  <a:pt x="3091728" y="1270048"/>
                  <a:pt x="3121740" y="1278417"/>
                </a:cubicBezTo>
                <a:cubicBezTo>
                  <a:pt x="3121163" y="1284477"/>
                  <a:pt x="3120586" y="1291403"/>
                  <a:pt x="3119720" y="1298041"/>
                </a:cubicBezTo>
                <a:cubicBezTo>
                  <a:pt x="3117123" y="1320262"/>
                  <a:pt x="3117700" y="1342482"/>
                  <a:pt x="3122606" y="1364703"/>
                </a:cubicBezTo>
                <a:cubicBezTo>
                  <a:pt x="3128378" y="1392407"/>
                  <a:pt x="3123183" y="1417802"/>
                  <a:pt x="3105002" y="1440023"/>
                </a:cubicBezTo>
                <a:cubicBezTo>
                  <a:pt x="3093171" y="1454452"/>
                  <a:pt x="3077587" y="1463110"/>
                  <a:pt x="3059406" y="1465707"/>
                </a:cubicBezTo>
                <a:cubicBezTo>
                  <a:pt x="3051615" y="1466861"/>
                  <a:pt x="3048441" y="1470324"/>
                  <a:pt x="3047863" y="1478404"/>
                </a:cubicBezTo>
                <a:cubicBezTo>
                  <a:pt x="3038917" y="1578542"/>
                  <a:pt x="3029394" y="1678680"/>
                  <a:pt x="3019871" y="1778818"/>
                </a:cubicBezTo>
                <a:cubicBezTo>
                  <a:pt x="3019871" y="1779684"/>
                  <a:pt x="3019871" y="1780261"/>
                  <a:pt x="3020159" y="1783147"/>
                </a:cubicBezTo>
                <a:cubicBezTo>
                  <a:pt x="3045555" y="1762657"/>
                  <a:pt x="3070084" y="1743034"/>
                  <a:pt x="3096057" y="1722545"/>
                </a:cubicBezTo>
                <a:cubicBezTo>
                  <a:pt x="3123183" y="1756309"/>
                  <a:pt x="3149733" y="1789495"/>
                  <a:pt x="3176571" y="1823260"/>
                </a:cubicBezTo>
                <a:cubicBezTo>
                  <a:pt x="3173108" y="1826145"/>
                  <a:pt x="3171088" y="1827877"/>
                  <a:pt x="3168779" y="1829897"/>
                </a:cubicBezTo>
                <a:cubicBezTo>
                  <a:pt x="3129532" y="1861352"/>
                  <a:pt x="3090573" y="1892808"/>
                  <a:pt x="3051037" y="1923686"/>
                </a:cubicBezTo>
                <a:cubicBezTo>
                  <a:pt x="3044689" y="1928592"/>
                  <a:pt x="3042957" y="1933209"/>
                  <a:pt x="3045266" y="1941001"/>
                </a:cubicBezTo>
                <a:cubicBezTo>
                  <a:pt x="3074413" y="2040850"/>
                  <a:pt x="3103271" y="2140988"/>
                  <a:pt x="3132418" y="2240837"/>
                </a:cubicBezTo>
                <a:cubicBezTo>
                  <a:pt x="3134438" y="2248340"/>
                  <a:pt x="3136746" y="2255555"/>
                  <a:pt x="3138766" y="2263058"/>
                </a:cubicBezTo>
                <a:cubicBezTo>
                  <a:pt x="3142230" y="2275756"/>
                  <a:pt x="3146847" y="2287588"/>
                  <a:pt x="3157524" y="2296245"/>
                </a:cubicBezTo>
                <a:cubicBezTo>
                  <a:pt x="3159833" y="2297977"/>
                  <a:pt x="3160987" y="2301151"/>
                  <a:pt x="3162719" y="2303460"/>
                </a:cubicBezTo>
                <a:cubicBezTo>
                  <a:pt x="3138189" y="2320775"/>
                  <a:pt x="3002844" y="2315291"/>
                  <a:pt x="2933873" y="2294514"/>
                </a:cubicBezTo>
                <a:cubicBezTo>
                  <a:pt x="2858265" y="2271716"/>
                  <a:pt x="2792757" y="2231603"/>
                  <a:pt x="2735906" y="2176772"/>
                </a:cubicBezTo>
                <a:cubicBezTo>
                  <a:pt x="2728115" y="2182833"/>
                  <a:pt x="2721189" y="2188027"/>
                  <a:pt x="2714263" y="2193799"/>
                </a:cubicBezTo>
                <a:cubicBezTo>
                  <a:pt x="2671841" y="2228140"/>
                  <a:pt x="2629420" y="2262481"/>
                  <a:pt x="2586710" y="2296534"/>
                </a:cubicBezTo>
                <a:cubicBezTo>
                  <a:pt x="2582381" y="2299997"/>
                  <a:pt x="2580361" y="2303460"/>
                  <a:pt x="2580361" y="2308943"/>
                </a:cubicBezTo>
                <a:cubicBezTo>
                  <a:pt x="2580649" y="2327123"/>
                  <a:pt x="2576609" y="2344438"/>
                  <a:pt x="2568240" y="2360599"/>
                </a:cubicBezTo>
                <a:cubicBezTo>
                  <a:pt x="2566509" y="2364062"/>
                  <a:pt x="2565066" y="2368391"/>
                  <a:pt x="2565066" y="2372431"/>
                </a:cubicBezTo>
                <a:cubicBezTo>
                  <a:pt x="2564777" y="2413986"/>
                  <a:pt x="2564777" y="2455831"/>
                  <a:pt x="2564489" y="2497387"/>
                </a:cubicBezTo>
                <a:cubicBezTo>
                  <a:pt x="2564489" y="2498541"/>
                  <a:pt x="2564777" y="2499407"/>
                  <a:pt x="2565066" y="2502004"/>
                </a:cubicBezTo>
                <a:cubicBezTo>
                  <a:pt x="2606333" y="2502004"/>
                  <a:pt x="2647312" y="2502004"/>
                  <a:pt x="2689733" y="2502004"/>
                </a:cubicBezTo>
                <a:cubicBezTo>
                  <a:pt x="2689733" y="2559143"/>
                  <a:pt x="2689733" y="2614839"/>
                  <a:pt x="2689733" y="2671690"/>
                </a:cubicBezTo>
                <a:cubicBezTo>
                  <a:pt x="2734752" y="2671690"/>
                  <a:pt x="2778616" y="2671690"/>
                  <a:pt x="2823058" y="2671690"/>
                </a:cubicBezTo>
                <a:cubicBezTo>
                  <a:pt x="2823058" y="2682945"/>
                  <a:pt x="2823058" y="2693334"/>
                  <a:pt x="2823058" y="2704300"/>
                </a:cubicBezTo>
                <a:cubicBezTo>
                  <a:pt x="1955870" y="2704300"/>
                  <a:pt x="1088682" y="2704300"/>
                  <a:pt x="220916" y="2704300"/>
                </a:cubicBezTo>
                <a:cubicBezTo>
                  <a:pt x="220916" y="2693622"/>
                  <a:pt x="220916" y="2683233"/>
                  <a:pt x="220916" y="2671979"/>
                </a:cubicBezTo>
                <a:cubicBezTo>
                  <a:pt x="272284" y="2671979"/>
                  <a:pt x="323363" y="2671979"/>
                  <a:pt x="375019" y="2671979"/>
                </a:cubicBezTo>
                <a:cubicBezTo>
                  <a:pt x="344718" y="2395806"/>
                  <a:pt x="314128" y="2120787"/>
                  <a:pt x="283827" y="1844903"/>
                </a:cubicBezTo>
                <a:cubicBezTo>
                  <a:pt x="280653" y="1845480"/>
                  <a:pt x="278056" y="1846058"/>
                  <a:pt x="275458" y="1846635"/>
                </a:cubicBezTo>
                <a:cubicBezTo>
                  <a:pt x="262184" y="1849521"/>
                  <a:pt x="253238" y="1846346"/>
                  <a:pt x="246023" y="1835669"/>
                </a:cubicBezTo>
                <a:cubicBezTo>
                  <a:pt x="239386" y="1825857"/>
                  <a:pt x="240251" y="1814602"/>
                  <a:pt x="247466" y="1803925"/>
                </a:cubicBezTo>
                <a:cubicBezTo>
                  <a:pt x="250352" y="1799596"/>
                  <a:pt x="252949" y="1794979"/>
                  <a:pt x="254392" y="1790073"/>
                </a:cubicBezTo>
                <a:cubicBezTo>
                  <a:pt x="258432" y="1776509"/>
                  <a:pt x="261606" y="1762946"/>
                  <a:pt x="265647" y="1749383"/>
                </a:cubicBezTo>
                <a:cubicBezTo>
                  <a:pt x="271130" y="1730913"/>
                  <a:pt x="269110" y="1712156"/>
                  <a:pt x="267089" y="1693686"/>
                </a:cubicBezTo>
                <a:cubicBezTo>
                  <a:pt x="257278" y="1604803"/>
                  <a:pt x="247466" y="1515631"/>
                  <a:pt x="237366" y="1426748"/>
                </a:cubicBezTo>
                <a:cubicBezTo>
                  <a:pt x="232460" y="1383461"/>
                  <a:pt x="227842" y="1340174"/>
                  <a:pt x="222936" y="1296886"/>
                </a:cubicBezTo>
                <a:cubicBezTo>
                  <a:pt x="221782" y="1287652"/>
                  <a:pt x="218031" y="1279860"/>
                  <a:pt x="211393" y="1272934"/>
                </a:cubicBezTo>
                <a:cubicBezTo>
                  <a:pt x="120778" y="1175105"/>
                  <a:pt x="56136" y="1063135"/>
                  <a:pt x="23238" y="933273"/>
                </a:cubicBezTo>
                <a:cubicBezTo>
                  <a:pt x="-50350" y="643537"/>
                  <a:pt x="53828" y="329849"/>
                  <a:pt x="293350" y="143425"/>
                </a:cubicBezTo>
                <a:cubicBezTo>
                  <a:pt x="374730" y="79937"/>
                  <a:pt x="465634" y="35207"/>
                  <a:pt x="564617" y="6349"/>
                </a:cubicBezTo>
                <a:cubicBezTo>
                  <a:pt x="572409" y="4040"/>
                  <a:pt x="580489" y="2309"/>
                  <a:pt x="588570" y="289"/>
                </a:cubicBezTo>
                <a:cubicBezTo>
                  <a:pt x="589147" y="0"/>
                  <a:pt x="589724" y="0"/>
                  <a:pt x="590301" y="0"/>
                </a:cubicBezTo>
                <a:close/>
                <a:moveTo>
                  <a:pt x="2657124" y="2074037"/>
                </a:moveTo>
                <a:cubicBezTo>
                  <a:pt x="2587287" y="1945330"/>
                  <a:pt x="2577475" y="1812005"/>
                  <a:pt x="2626823" y="1674063"/>
                </a:cubicBezTo>
                <a:cubicBezTo>
                  <a:pt x="2637789" y="1688492"/>
                  <a:pt x="2651929" y="1697149"/>
                  <a:pt x="2666935" y="1704941"/>
                </a:cubicBezTo>
                <a:cubicBezTo>
                  <a:pt x="2754087" y="1749960"/>
                  <a:pt x="2841239" y="1794979"/>
                  <a:pt x="2927813" y="1840863"/>
                </a:cubicBezTo>
                <a:cubicBezTo>
                  <a:pt x="2937336" y="1846058"/>
                  <a:pt x="2944262" y="1846058"/>
                  <a:pt x="2951477" y="1838554"/>
                </a:cubicBezTo>
                <a:cubicBezTo>
                  <a:pt x="2951765" y="1838266"/>
                  <a:pt x="2951765" y="1838266"/>
                  <a:pt x="2952054" y="1837977"/>
                </a:cubicBezTo>
                <a:cubicBezTo>
                  <a:pt x="2966772" y="1829608"/>
                  <a:pt x="2971678" y="1816911"/>
                  <a:pt x="2973120" y="1800173"/>
                </a:cubicBezTo>
                <a:cubicBezTo>
                  <a:pt x="2978604" y="1734665"/>
                  <a:pt x="2985530" y="1669157"/>
                  <a:pt x="2991878" y="1603360"/>
                </a:cubicBezTo>
                <a:cubicBezTo>
                  <a:pt x="2996207" y="1558919"/>
                  <a:pt x="3000247" y="1514477"/>
                  <a:pt x="3004576" y="1470035"/>
                </a:cubicBezTo>
                <a:cubicBezTo>
                  <a:pt x="3005442" y="1462532"/>
                  <a:pt x="3003133" y="1457915"/>
                  <a:pt x="2997073" y="1453586"/>
                </a:cubicBezTo>
                <a:cubicBezTo>
                  <a:pt x="2949457" y="1417802"/>
                  <a:pt x="2896646" y="1390964"/>
                  <a:pt x="2842393" y="1367012"/>
                </a:cubicBezTo>
                <a:cubicBezTo>
                  <a:pt x="2744564" y="1323436"/>
                  <a:pt x="2643272" y="1289383"/>
                  <a:pt x="2541114" y="1258216"/>
                </a:cubicBezTo>
                <a:cubicBezTo>
                  <a:pt x="2333623" y="1194729"/>
                  <a:pt x="2122959" y="1143650"/>
                  <a:pt x="1912005" y="1094302"/>
                </a:cubicBezTo>
                <a:cubicBezTo>
                  <a:pt x="1762809" y="1059384"/>
                  <a:pt x="1613612" y="1024754"/>
                  <a:pt x="1464704" y="990124"/>
                </a:cubicBezTo>
                <a:cubicBezTo>
                  <a:pt x="1438731" y="984064"/>
                  <a:pt x="1413048" y="977138"/>
                  <a:pt x="1387075" y="970789"/>
                </a:cubicBezTo>
                <a:cubicBezTo>
                  <a:pt x="1387075" y="1000513"/>
                  <a:pt x="1387075" y="1029948"/>
                  <a:pt x="1387075" y="1060827"/>
                </a:cubicBezTo>
                <a:cubicBezTo>
                  <a:pt x="1411028" y="1060827"/>
                  <a:pt x="1434114" y="1060827"/>
                  <a:pt x="1458355" y="1060827"/>
                </a:cubicBezTo>
                <a:cubicBezTo>
                  <a:pt x="1458355" y="1091128"/>
                  <a:pt x="1458355" y="1119986"/>
                  <a:pt x="1458355" y="1149998"/>
                </a:cubicBezTo>
                <a:cubicBezTo>
                  <a:pt x="1488079" y="1149998"/>
                  <a:pt x="1516648" y="1149998"/>
                  <a:pt x="1545795" y="1149998"/>
                </a:cubicBezTo>
                <a:cubicBezTo>
                  <a:pt x="1545795" y="1217238"/>
                  <a:pt x="1545795" y="1283035"/>
                  <a:pt x="1545795" y="1349985"/>
                </a:cubicBezTo>
                <a:cubicBezTo>
                  <a:pt x="1526172" y="1349985"/>
                  <a:pt x="1507414" y="1349985"/>
                  <a:pt x="1488079" y="1349985"/>
                </a:cubicBezTo>
                <a:cubicBezTo>
                  <a:pt x="1572345" y="1791516"/>
                  <a:pt x="1656611" y="2231891"/>
                  <a:pt x="1740588" y="2671979"/>
                </a:cubicBezTo>
                <a:cubicBezTo>
                  <a:pt x="1959621" y="2671979"/>
                  <a:pt x="2177789" y="2671979"/>
                  <a:pt x="2395668" y="2671979"/>
                </a:cubicBezTo>
                <a:cubicBezTo>
                  <a:pt x="2395668" y="2598390"/>
                  <a:pt x="2395668" y="2525668"/>
                  <a:pt x="2395668" y="2450636"/>
                </a:cubicBezTo>
                <a:cubicBezTo>
                  <a:pt x="2347764" y="2489018"/>
                  <a:pt x="2301591" y="2526245"/>
                  <a:pt x="2253975" y="2564337"/>
                </a:cubicBezTo>
                <a:cubicBezTo>
                  <a:pt x="2227137" y="2530574"/>
                  <a:pt x="2200587" y="2497387"/>
                  <a:pt x="2173749" y="2463623"/>
                </a:cubicBezTo>
                <a:cubicBezTo>
                  <a:pt x="2181829" y="2456985"/>
                  <a:pt x="2188755" y="2450636"/>
                  <a:pt x="2195970" y="2444865"/>
                </a:cubicBezTo>
                <a:cubicBezTo>
                  <a:pt x="2247338" y="2403886"/>
                  <a:pt x="2298417" y="2362907"/>
                  <a:pt x="2350073" y="2322218"/>
                </a:cubicBezTo>
                <a:cubicBezTo>
                  <a:pt x="2357287" y="2316446"/>
                  <a:pt x="2361039" y="2309809"/>
                  <a:pt x="2361327" y="2300574"/>
                </a:cubicBezTo>
                <a:cubicBezTo>
                  <a:pt x="2362193" y="2278642"/>
                  <a:pt x="2369985" y="2259307"/>
                  <a:pt x="2383548" y="2241992"/>
                </a:cubicBezTo>
                <a:cubicBezTo>
                  <a:pt x="2411540" y="2206785"/>
                  <a:pt x="2448190" y="2195242"/>
                  <a:pt x="2491766" y="2201302"/>
                </a:cubicBezTo>
                <a:cubicBezTo>
                  <a:pt x="2495229" y="2201879"/>
                  <a:pt x="2500135" y="2200436"/>
                  <a:pt x="2502732" y="2198127"/>
                </a:cubicBezTo>
                <a:cubicBezTo>
                  <a:pt x="2553523" y="2156860"/>
                  <a:pt x="2604890" y="2115882"/>
                  <a:pt x="2657124" y="2074037"/>
                </a:cubicBezTo>
                <a:close/>
                <a:moveTo>
                  <a:pt x="381368" y="2671979"/>
                </a:moveTo>
                <a:cubicBezTo>
                  <a:pt x="385697" y="2671979"/>
                  <a:pt x="389448" y="2671979"/>
                  <a:pt x="392911" y="2671979"/>
                </a:cubicBezTo>
                <a:cubicBezTo>
                  <a:pt x="564906" y="2671979"/>
                  <a:pt x="736901" y="2671979"/>
                  <a:pt x="909184" y="2671690"/>
                </a:cubicBezTo>
                <a:cubicBezTo>
                  <a:pt x="918707" y="2671690"/>
                  <a:pt x="931405" y="2674576"/>
                  <a:pt x="936888" y="2669670"/>
                </a:cubicBezTo>
                <a:cubicBezTo>
                  <a:pt x="942948" y="2664187"/>
                  <a:pt x="942659" y="2651489"/>
                  <a:pt x="944391" y="2641678"/>
                </a:cubicBezTo>
                <a:cubicBezTo>
                  <a:pt x="957954" y="2562895"/>
                  <a:pt x="971229" y="2484112"/>
                  <a:pt x="985081" y="2405618"/>
                </a:cubicBezTo>
                <a:cubicBezTo>
                  <a:pt x="1005570" y="2288453"/>
                  <a:pt x="1026348" y="2171289"/>
                  <a:pt x="1047126" y="2054125"/>
                </a:cubicBezTo>
                <a:cubicBezTo>
                  <a:pt x="1067904" y="1936095"/>
                  <a:pt x="1088393" y="1818065"/>
                  <a:pt x="1109171" y="1700035"/>
                </a:cubicBezTo>
                <a:cubicBezTo>
                  <a:pt x="1127929" y="1593260"/>
                  <a:pt x="1146975" y="1486196"/>
                  <a:pt x="1165733" y="1379421"/>
                </a:cubicBezTo>
                <a:cubicBezTo>
                  <a:pt x="1167465" y="1369609"/>
                  <a:pt x="1168619" y="1359509"/>
                  <a:pt x="1170350" y="1348543"/>
                </a:cubicBezTo>
                <a:cubicBezTo>
                  <a:pt x="1162847" y="1348543"/>
                  <a:pt x="1157364" y="1348543"/>
                  <a:pt x="1151593" y="1348543"/>
                </a:cubicBezTo>
                <a:cubicBezTo>
                  <a:pt x="1141492" y="1348543"/>
                  <a:pt x="1131103" y="1348543"/>
                  <a:pt x="1121003" y="1348831"/>
                </a:cubicBezTo>
                <a:cubicBezTo>
                  <a:pt x="1113211" y="1349120"/>
                  <a:pt x="1110902" y="1346234"/>
                  <a:pt x="1110902" y="1338154"/>
                </a:cubicBezTo>
                <a:cubicBezTo>
                  <a:pt x="1111191" y="1278129"/>
                  <a:pt x="1111191" y="1217815"/>
                  <a:pt x="1111191" y="1157790"/>
                </a:cubicBezTo>
                <a:cubicBezTo>
                  <a:pt x="1111191" y="1155193"/>
                  <a:pt x="1111191" y="1152596"/>
                  <a:pt x="1111191" y="1148555"/>
                </a:cubicBezTo>
                <a:cubicBezTo>
                  <a:pt x="1141204" y="1148555"/>
                  <a:pt x="1170350" y="1148555"/>
                  <a:pt x="1200651" y="1148555"/>
                </a:cubicBezTo>
                <a:cubicBezTo>
                  <a:pt x="1200651" y="1118254"/>
                  <a:pt x="1200651" y="1089108"/>
                  <a:pt x="1200651" y="1059095"/>
                </a:cubicBezTo>
                <a:cubicBezTo>
                  <a:pt x="1223449" y="1059095"/>
                  <a:pt x="1244804" y="1059095"/>
                  <a:pt x="1266737" y="1059095"/>
                </a:cubicBezTo>
                <a:cubicBezTo>
                  <a:pt x="1266737" y="1055344"/>
                  <a:pt x="1266737" y="1052746"/>
                  <a:pt x="1266737" y="1049860"/>
                </a:cubicBezTo>
                <a:cubicBezTo>
                  <a:pt x="1266737" y="1015519"/>
                  <a:pt x="1266160" y="980889"/>
                  <a:pt x="1266448" y="946548"/>
                </a:cubicBezTo>
                <a:cubicBezTo>
                  <a:pt x="1266448" y="939334"/>
                  <a:pt x="1264428" y="936448"/>
                  <a:pt x="1257213" y="934428"/>
                </a:cubicBezTo>
                <a:cubicBezTo>
                  <a:pt x="1164867" y="910187"/>
                  <a:pt x="1072521" y="885657"/>
                  <a:pt x="980175" y="861128"/>
                </a:cubicBezTo>
                <a:cubicBezTo>
                  <a:pt x="829824" y="821304"/>
                  <a:pt x="679473" y="781191"/>
                  <a:pt x="529122" y="741367"/>
                </a:cubicBezTo>
                <a:cubicBezTo>
                  <a:pt x="524504" y="740212"/>
                  <a:pt x="521041" y="739058"/>
                  <a:pt x="517867" y="744830"/>
                </a:cubicBezTo>
                <a:cubicBezTo>
                  <a:pt x="432735" y="891718"/>
                  <a:pt x="347027" y="1038029"/>
                  <a:pt x="261895" y="1184917"/>
                </a:cubicBezTo>
                <a:cubicBezTo>
                  <a:pt x="256412" y="1194151"/>
                  <a:pt x="252372" y="1204252"/>
                  <a:pt x="248909" y="1214352"/>
                </a:cubicBezTo>
                <a:cubicBezTo>
                  <a:pt x="243426" y="1231090"/>
                  <a:pt x="237943" y="1247828"/>
                  <a:pt x="234191" y="1265142"/>
                </a:cubicBezTo>
                <a:cubicBezTo>
                  <a:pt x="231594" y="1276974"/>
                  <a:pt x="229574" y="1289672"/>
                  <a:pt x="230728" y="1301792"/>
                </a:cubicBezTo>
                <a:cubicBezTo>
                  <a:pt x="237366" y="1367589"/>
                  <a:pt x="244869" y="1433386"/>
                  <a:pt x="252083" y="1499182"/>
                </a:cubicBezTo>
                <a:cubicBezTo>
                  <a:pt x="260741" y="1577388"/>
                  <a:pt x="269398" y="1655882"/>
                  <a:pt x="278056" y="1734088"/>
                </a:cubicBezTo>
                <a:cubicBezTo>
                  <a:pt x="281230" y="1761214"/>
                  <a:pt x="282961" y="1788341"/>
                  <a:pt x="294505" y="1814025"/>
                </a:cubicBezTo>
                <a:cubicBezTo>
                  <a:pt x="296525" y="1818354"/>
                  <a:pt x="294793" y="1824702"/>
                  <a:pt x="294216" y="1829897"/>
                </a:cubicBezTo>
                <a:cubicBezTo>
                  <a:pt x="293350" y="1838843"/>
                  <a:pt x="290465" y="1847789"/>
                  <a:pt x="291619" y="1856446"/>
                </a:cubicBezTo>
                <a:cubicBezTo>
                  <a:pt x="296525" y="1903774"/>
                  <a:pt x="302296" y="1951101"/>
                  <a:pt x="307491" y="1998717"/>
                </a:cubicBezTo>
                <a:cubicBezTo>
                  <a:pt x="318746" y="2101164"/>
                  <a:pt x="330000" y="2203610"/>
                  <a:pt x="341255" y="2306057"/>
                </a:cubicBezTo>
                <a:cubicBezTo>
                  <a:pt x="352798" y="2411966"/>
                  <a:pt x="364341" y="2518164"/>
                  <a:pt x="375885" y="2624074"/>
                </a:cubicBezTo>
                <a:cubicBezTo>
                  <a:pt x="377039" y="2639657"/>
                  <a:pt x="379348" y="2655529"/>
                  <a:pt x="381368" y="2671979"/>
                </a:cubicBezTo>
                <a:close/>
                <a:moveTo>
                  <a:pt x="1695858" y="2671401"/>
                </a:moveTo>
                <a:cubicBezTo>
                  <a:pt x="1671328" y="2544137"/>
                  <a:pt x="1647087" y="2418315"/>
                  <a:pt x="1622269" y="2290185"/>
                </a:cubicBezTo>
                <a:cubicBezTo>
                  <a:pt x="1430651" y="2417738"/>
                  <a:pt x="1241630" y="2543560"/>
                  <a:pt x="1052320" y="2669381"/>
                </a:cubicBezTo>
                <a:cubicBezTo>
                  <a:pt x="1052609" y="2669959"/>
                  <a:pt x="1053186" y="2670824"/>
                  <a:pt x="1053475" y="2671401"/>
                </a:cubicBezTo>
                <a:cubicBezTo>
                  <a:pt x="1266737" y="2671401"/>
                  <a:pt x="1479999" y="2671401"/>
                  <a:pt x="1695858" y="2671401"/>
                </a:cubicBezTo>
                <a:close/>
                <a:moveTo>
                  <a:pt x="1567727" y="2237374"/>
                </a:moveTo>
                <a:cubicBezTo>
                  <a:pt x="1568016" y="2236797"/>
                  <a:pt x="1568305" y="2235931"/>
                  <a:pt x="1568593" y="2235354"/>
                </a:cubicBezTo>
                <a:cubicBezTo>
                  <a:pt x="1421705" y="2108667"/>
                  <a:pt x="1274817" y="1981979"/>
                  <a:pt x="1126197" y="1854138"/>
                </a:cubicBezTo>
                <a:cubicBezTo>
                  <a:pt x="1103688" y="1983422"/>
                  <a:pt x="1081756" y="2110398"/>
                  <a:pt x="1059824" y="2237374"/>
                </a:cubicBezTo>
                <a:cubicBezTo>
                  <a:pt x="1229798" y="2237374"/>
                  <a:pt x="1398907" y="2237374"/>
                  <a:pt x="1567727" y="2237374"/>
                </a:cubicBezTo>
                <a:close/>
                <a:moveTo>
                  <a:pt x="985369" y="2659281"/>
                </a:moveTo>
                <a:cubicBezTo>
                  <a:pt x="985947" y="2659858"/>
                  <a:pt x="986524" y="2660147"/>
                  <a:pt x="987101" y="2660724"/>
                </a:cubicBezTo>
                <a:cubicBezTo>
                  <a:pt x="1175545" y="2535479"/>
                  <a:pt x="1364277" y="2409946"/>
                  <a:pt x="1552721" y="2284702"/>
                </a:cubicBezTo>
                <a:cubicBezTo>
                  <a:pt x="1552433" y="2283836"/>
                  <a:pt x="1552144" y="2283259"/>
                  <a:pt x="1551567" y="2282393"/>
                </a:cubicBezTo>
                <a:cubicBezTo>
                  <a:pt x="1550701" y="2282393"/>
                  <a:pt x="1549547" y="2282105"/>
                  <a:pt x="1548681" y="2282105"/>
                </a:cubicBezTo>
                <a:cubicBezTo>
                  <a:pt x="1385055" y="2282105"/>
                  <a:pt x="1221141" y="2282393"/>
                  <a:pt x="1057515" y="2282105"/>
                </a:cubicBezTo>
                <a:cubicBezTo>
                  <a:pt x="1052320" y="2282105"/>
                  <a:pt x="1050589" y="2283836"/>
                  <a:pt x="1049723" y="2289031"/>
                </a:cubicBezTo>
                <a:cubicBezTo>
                  <a:pt x="1032408" y="2389169"/>
                  <a:pt x="1014805" y="2489306"/>
                  <a:pt x="997201" y="2589444"/>
                </a:cubicBezTo>
                <a:cubicBezTo>
                  <a:pt x="993450" y="2612531"/>
                  <a:pt x="989410" y="2635906"/>
                  <a:pt x="985369" y="2659281"/>
                </a:cubicBezTo>
                <a:close/>
                <a:moveTo>
                  <a:pt x="1183914" y="1843460"/>
                </a:moveTo>
                <a:cubicBezTo>
                  <a:pt x="1183625" y="1844037"/>
                  <a:pt x="1183337" y="1844615"/>
                  <a:pt x="1183048" y="1845192"/>
                </a:cubicBezTo>
                <a:cubicBezTo>
                  <a:pt x="1323587" y="1966107"/>
                  <a:pt x="1464127" y="2087312"/>
                  <a:pt x="1606397" y="2209671"/>
                </a:cubicBezTo>
                <a:cubicBezTo>
                  <a:pt x="1606109" y="2205342"/>
                  <a:pt x="1606109" y="2203899"/>
                  <a:pt x="1605820" y="2202167"/>
                </a:cubicBezTo>
                <a:cubicBezTo>
                  <a:pt x="1583599" y="2085292"/>
                  <a:pt x="1561090" y="1968416"/>
                  <a:pt x="1539158" y="1851541"/>
                </a:cubicBezTo>
                <a:cubicBezTo>
                  <a:pt x="1538004" y="1844615"/>
                  <a:pt x="1535695" y="1842595"/>
                  <a:pt x="1528769" y="1842595"/>
                </a:cubicBezTo>
                <a:cubicBezTo>
                  <a:pt x="1416511" y="1842883"/>
                  <a:pt x="1304541" y="1842595"/>
                  <a:pt x="1192283" y="1842595"/>
                </a:cubicBezTo>
                <a:cubicBezTo>
                  <a:pt x="1189108" y="1843172"/>
                  <a:pt x="1186511" y="1843172"/>
                  <a:pt x="1183914" y="1843460"/>
                </a:cubicBezTo>
                <a:close/>
                <a:moveTo>
                  <a:pt x="1457778" y="1424728"/>
                </a:moveTo>
                <a:cubicBezTo>
                  <a:pt x="1456623" y="1424440"/>
                  <a:pt x="1455469" y="1424440"/>
                  <a:pt x="1454315" y="1424151"/>
                </a:cubicBezTo>
                <a:cubicBezTo>
                  <a:pt x="1365432" y="1548530"/>
                  <a:pt x="1276837" y="1672620"/>
                  <a:pt x="1187088" y="1798442"/>
                </a:cubicBezTo>
                <a:cubicBezTo>
                  <a:pt x="1301944" y="1798442"/>
                  <a:pt x="1414202" y="1798442"/>
                  <a:pt x="1528480" y="1798442"/>
                </a:cubicBezTo>
                <a:cubicBezTo>
                  <a:pt x="1504817" y="1673197"/>
                  <a:pt x="1481153" y="1548818"/>
                  <a:pt x="1457778" y="1424728"/>
                </a:cubicBezTo>
                <a:close/>
                <a:moveTo>
                  <a:pt x="1137741" y="1789207"/>
                </a:moveTo>
                <a:cubicBezTo>
                  <a:pt x="1138318" y="1789495"/>
                  <a:pt x="1138895" y="1789495"/>
                  <a:pt x="1139184" y="1789784"/>
                </a:cubicBezTo>
                <a:cubicBezTo>
                  <a:pt x="1140915" y="1787475"/>
                  <a:pt x="1142646" y="1785167"/>
                  <a:pt x="1144378" y="1782858"/>
                </a:cubicBezTo>
                <a:cubicBezTo>
                  <a:pt x="1242496" y="1645782"/>
                  <a:pt x="1340614" y="1508417"/>
                  <a:pt x="1438443" y="1371052"/>
                </a:cubicBezTo>
                <a:cubicBezTo>
                  <a:pt x="1441329" y="1367012"/>
                  <a:pt x="1442483" y="1360952"/>
                  <a:pt x="1443349" y="1355757"/>
                </a:cubicBezTo>
                <a:cubicBezTo>
                  <a:pt x="1443926" y="1351140"/>
                  <a:pt x="1441617" y="1348543"/>
                  <a:pt x="1436134" y="1348543"/>
                </a:cubicBezTo>
                <a:cubicBezTo>
                  <a:pt x="1365143" y="1348543"/>
                  <a:pt x="1293863" y="1348543"/>
                  <a:pt x="1222872" y="1348254"/>
                </a:cubicBezTo>
                <a:cubicBezTo>
                  <a:pt x="1217389" y="1348254"/>
                  <a:pt x="1214792" y="1350563"/>
                  <a:pt x="1213926" y="1355757"/>
                </a:cubicBezTo>
                <a:cubicBezTo>
                  <a:pt x="1211329" y="1369898"/>
                  <a:pt x="1208155" y="1383750"/>
                  <a:pt x="1205557" y="1397890"/>
                </a:cubicBezTo>
                <a:cubicBezTo>
                  <a:pt x="1186511" y="1506685"/>
                  <a:pt x="1167176" y="1615481"/>
                  <a:pt x="1148130" y="1724276"/>
                </a:cubicBezTo>
                <a:cubicBezTo>
                  <a:pt x="1144667" y="1745920"/>
                  <a:pt x="1141204" y="1767563"/>
                  <a:pt x="1137741" y="1789207"/>
                </a:cubicBezTo>
                <a:close/>
                <a:moveTo>
                  <a:pt x="2918579" y="1982268"/>
                </a:moveTo>
                <a:cubicBezTo>
                  <a:pt x="2937048" y="1981979"/>
                  <a:pt x="2951188" y="1967262"/>
                  <a:pt x="2951188" y="1947927"/>
                </a:cubicBezTo>
                <a:cubicBezTo>
                  <a:pt x="2951188" y="1930612"/>
                  <a:pt x="2935605" y="1916471"/>
                  <a:pt x="2916558" y="1916471"/>
                </a:cubicBezTo>
                <a:cubicBezTo>
                  <a:pt x="2898089" y="1916471"/>
                  <a:pt x="2883660" y="1931189"/>
                  <a:pt x="2883660" y="1950524"/>
                </a:cubicBezTo>
                <a:cubicBezTo>
                  <a:pt x="2883660" y="1968128"/>
                  <a:pt x="2899244" y="1982268"/>
                  <a:pt x="2918579" y="1982268"/>
                </a:cubicBezTo>
                <a:close/>
                <a:moveTo>
                  <a:pt x="2465505" y="2346458"/>
                </a:moveTo>
                <a:cubicBezTo>
                  <a:pt x="2485129" y="2346458"/>
                  <a:pt x="2499269" y="2332895"/>
                  <a:pt x="2499269" y="2314426"/>
                </a:cubicBezTo>
                <a:cubicBezTo>
                  <a:pt x="2499269" y="2294802"/>
                  <a:pt x="2485417" y="2281527"/>
                  <a:pt x="2465505" y="2281527"/>
                </a:cubicBezTo>
                <a:cubicBezTo>
                  <a:pt x="2446170" y="2281527"/>
                  <a:pt x="2432030" y="2294802"/>
                  <a:pt x="2432318" y="2312983"/>
                </a:cubicBezTo>
                <a:cubicBezTo>
                  <a:pt x="2432607" y="2332895"/>
                  <a:pt x="2445882" y="2346458"/>
                  <a:pt x="2465505" y="234645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2881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47415EA-72A1-4565-BF5B-39EEF373C6AC}"/>
              </a:ext>
            </a:extLst>
          </p:cNvPr>
          <p:cNvGrpSpPr/>
          <p:nvPr/>
        </p:nvGrpSpPr>
        <p:grpSpPr>
          <a:xfrm>
            <a:off x="1105119" y="4329161"/>
            <a:ext cx="3600638" cy="1900853"/>
            <a:chOff x="1214483" y="1520686"/>
            <a:chExt cx="4025348" cy="2125066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1BFC02D-CE22-469B-9090-B0ADDED81956}"/>
                </a:ext>
              </a:extLst>
            </p:cNvPr>
            <p:cNvSpPr/>
            <p:nvPr/>
          </p:nvSpPr>
          <p:spPr>
            <a:xfrm>
              <a:off x="1214483" y="1520686"/>
              <a:ext cx="4025348" cy="1520688"/>
            </a:xfrm>
            <a:custGeom>
              <a:avLst/>
              <a:gdLst>
                <a:gd name="connsiteX0" fmla="*/ 0 w 4025348"/>
                <a:gd name="connsiteY0" fmla="*/ 795130 h 1520688"/>
                <a:gd name="connsiteX1" fmla="*/ 0 w 4025348"/>
                <a:gd name="connsiteY1" fmla="*/ 795131 h 1520688"/>
                <a:gd name="connsiteX2" fmla="*/ 0 w 4025348"/>
                <a:gd name="connsiteY2" fmla="*/ 795131 h 1520688"/>
                <a:gd name="connsiteX3" fmla="*/ 2024017 w 4025348"/>
                <a:gd name="connsiteY3" fmla="*/ 0 h 1520688"/>
                <a:gd name="connsiteX4" fmla="*/ 2360289 w 4025348"/>
                <a:gd name="connsiteY4" fmla="*/ 0 h 1520688"/>
                <a:gd name="connsiteX5" fmla="*/ 2373542 w 4025348"/>
                <a:gd name="connsiteY5" fmla="*/ 13253 h 1520688"/>
                <a:gd name="connsiteX6" fmla="*/ 2373542 w 4025348"/>
                <a:gd name="connsiteY6" fmla="*/ 66261 h 1520688"/>
                <a:gd name="connsiteX7" fmla="*/ 2372170 w 4025348"/>
                <a:gd name="connsiteY7" fmla="*/ 69574 h 1520688"/>
                <a:gd name="connsiteX8" fmla="*/ 3299791 w 4025348"/>
                <a:gd name="connsiteY8" fmla="*/ 69574 h 1520688"/>
                <a:gd name="connsiteX9" fmla="*/ 4025348 w 4025348"/>
                <a:gd name="connsiteY9" fmla="*/ 795131 h 1520688"/>
                <a:gd name="connsiteX10" fmla="*/ 4025347 w 4025348"/>
                <a:gd name="connsiteY10" fmla="*/ 795131 h 1520688"/>
                <a:gd name="connsiteX11" fmla="*/ 3299790 w 4025348"/>
                <a:gd name="connsiteY11" fmla="*/ 1520688 h 1520688"/>
                <a:gd name="connsiteX12" fmla="*/ 725557 w 4025348"/>
                <a:gd name="connsiteY12" fmla="*/ 1520687 h 1520688"/>
                <a:gd name="connsiteX13" fmla="*/ 14741 w 4025348"/>
                <a:gd name="connsiteY13" fmla="*/ 941355 h 1520688"/>
                <a:gd name="connsiteX14" fmla="*/ 0 w 4025348"/>
                <a:gd name="connsiteY14" fmla="*/ 795131 h 1520688"/>
                <a:gd name="connsiteX15" fmla="*/ 14741 w 4025348"/>
                <a:gd name="connsiteY15" fmla="*/ 648906 h 1520688"/>
                <a:gd name="connsiteX16" fmla="*/ 725557 w 4025348"/>
                <a:gd name="connsiteY16" fmla="*/ 69574 h 1520688"/>
                <a:gd name="connsiteX17" fmla="*/ 2012137 w 4025348"/>
                <a:gd name="connsiteY17" fmla="*/ 69574 h 1520688"/>
                <a:gd name="connsiteX18" fmla="*/ 2010764 w 4025348"/>
                <a:gd name="connsiteY18" fmla="*/ 66261 h 1520688"/>
                <a:gd name="connsiteX19" fmla="*/ 2010764 w 4025348"/>
                <a:gd name="connsiteY19" fmla="*/ 13253 h 1520688"/>
                <a:gd name="connsiteX20" fmla="*/ 2024017 w 4025348"/>
                <a:gd name="connsiteY20" fmla="*/ 0 h 152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25348" h="1520688">
                  <a:moveTo>
                    <a:pt x="0" y="795130"/>
                  </a:moveTo>
                  <a:lnTo>
                    <a:pt x="0" y="795131"/>
                  </a:lnTo>
                  <a:lnTo>
                    <a:pt x="0" y="795131"/>
                  </a:lnTo>
                  <a:close/>
                  <a:moveTo>
                    <a:pt x="2024017" y="0"/>
                  </a:moveTo>
                  <a:lnTo>
                    <a:pt x="2360289" y="0"/>
                  </a:lnTo>
                  <a:cubicBezTo>
                    <a:pt x="2367608" y="0"/>
                    <a:pt x="2373542" y="5934"/>
                    <a:pt x="2373542" y="13253"/>
                  </a:cubicBezTo>
                  <a:lnTo>
                    <a:pt x="2373542" y="66261"/>
                  </a:lnTo>
                  <a:lnTo>
                    <a:pt x="2372170" y="69574"/>
                  </a:lnTo>
                  <a:lnTo>
                    <a:pt x="3299791" y="69574"/>
                  </a:lnTo>
                  <a:cubicBezTo>
                    <a:pt x="3700505" y="69574"/>
                    <a:pt x="4025348" y="394417"/>
                    <a:pt x="4025348" y="795131"/>
                  </a:cubicBezTo>
                  <a:lnTo>
                    <a:pt x="4025347" y="795131"/>
                  </a:lnTo>
                  <a:cubicBezTo>
                    <a:pt x="4025347" y="1195845"/>
                    <a:pt x="3700504" y="1520688"/>
                    <a:pt x="3299790" y="1520688"/>
                  </a:cubicBezTo>
                  <a:lnTo>
                    <a:pt x="725557" y="1520687"/>
                  </a:lnTo>
                  <a:cubicBezTo>
                    <a:pt x="374932" y="1520687"/>
                    <a:pt x="82396" y="1271979"/>
                    <a:pt x="14741" y="941355"/>
                  </a:cubicBezTo>
                  <a:lnTo>
                    <a:pt x="0" y="795131"/>
                  </a:lnTo>
                  <a:lnTo>
                    <a:pt x="14741" y="648906"/>
                  </a:lnTo>
                  <a:cubicBezTo>
                    <a:pt x="82396" y="318282"/>
                    <a:pt x="374932" y="69574"/>
                    <a:pt x="725557" y="69574"/>
                  </a:cubicBezTo>
                  <a:lnTo>
                    <a:pt x="2012137" y="69574"/>
                  </a:lnTo>
                  <a:lnTo>
                    <a:pt x="2010764" y="66261"/>
                  </a:lnTo>
                  <a:lnTo>
                    <a:pt x="2010764" y="13253"/>
                  </a:lnTo>
                  <a:cubicBezTo>
                    <a:pt x="2010764" y="5934"/>
                    <a:pt x="2016698" y="0"/>
                    <a:pt x="202401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5130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123B826-2C22-463B-A2E5-6CC80DE8A8A3}"/>
                </a:ext>
              </a:extLst>
            </p:cNvPr>
            <p:cNvSpPr/>
            <p:nvPr/>
          </p:nvSpPr>
          <p:spPr>
            <a:xfrm>
              <a:off x="1222513" y="3089826"/>
              <a:ext cx="4005470" cy="1304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557D12E-E89B-4E7E-8FED-B9E661027D51}"/>
                </a:ext>
              </a:extLst>
            </p:cNvPr>
            <p:cNvSpPr/>
            <p:nvPr/>
          </p:nvSpPr>
          <p:spPr>
            <a:xfrm>
              <a:off x="1356540" y="3220278"/>
              <a:ext cx="425474" cy="425474"/>
            </a:xfrm>
            <a:custGeom>
              <a:avLst/>
              <a:gdLst>
                <a:gd name="connsiteX0" fmla="*/ 212738 w 425474"/>
                <a:gd name="connsiteY0" fmla="*/ 117412 h 425474"/>
                <a:gd name="connsiteX1" fmla="*/ 117412 w 425474"/>
                <a:gd name="connsiteY1" fmla="*/ 212738 h 425474"/>
                <a:gd name="connsiteX2" fmla="*/ 212738 w 425474"/>
                <a:gd name="connsiteY2" fmla="*/ 308064 h 425474"/>
                <a:gd name="connsiteX3" fmla="*/ 308064 w 425474"/>
                <a:gd name="connsiteY3" fmla="*/ 212738 h 425474"/>
                <a:gd name="connsiteX4" fmla="*/ 212738 w 425474"/>
                <a:gd name="connsiteY4" fmla="*/ 117412 h 425474"/>
                <a:gd name="connsiteX5" fmla="*/ 212737 w 425474"/>
                <a:gd name="connsiteY5" fmla="*/ 0 h 425474"/>
                <a:gd name="connsiteX6" fmla="*/ 425474 w 425474"/>
                <a:gd name="connsiteY6" fmla="*/ 212737 h 425474"/>
                <a:gd name="connsiteX7" fmla="*/ 212737 w 425474"/>
                <a:gd name="connsiteY7" fmla="*/ 425474 h 425474"/>
                <a:gd name="connsiteX8" fmla="*/ 0 w 425474"/>
                <a:gd name="connsiteY8" fmla="*/ 212737 h 425474"/>
                <a:gd name="connsiteX9" fmla="*/ 212737 w 425474"/>
                <a:gd name="connsiteY9" fmla="*/ 0 h 425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5474" h="425474">
                  <a:moveTo>
                    <a:pt x="212738" y="117412"/>
                  </a:moveTo>
                  <a:cubicBezTo>
                    <a:pt x="160091" y="117412"/>
                    <a:pt x="117412" y="160091"/>
                    <a:pt x="117412" y="212738"/>
                  </a:cubicBezTo>
                  <a:cubicBezTo>
                    <a:pt x="117412" y="265385"/>
                    <a:pt x="160091" y="308064"/>
                    <a:pt x="212738" y="308064"/>
                  </a:cubicBezTo>
                  <a:cubicBezTo>
                    <a:pt x="265385" y="308064"/>
                    <a:pt x="308064" y="265385"/>
                    <a:pt x="308064" y="212738"/>
                  </a:cubicBezTo>
                  <a:cubicBezTo>
                    <a:pt x="308064" y="160091"/>
                    <a:pt x="265385" y="117412"/>
                    <a:pt x="212738" y="117412"/>
                  </a:cubicBezTo>
                  <a:close/>
                  <a:moveTo>
                    <a:pt x="212737" y="0"/>
                  </a:moveTo>
                  <a:cubicBezTo>
                    <a:pt x="330228" y="0"/>
                    <a:pt x="425474" y="95246"/>
                    <a:pt x="425474" y="212737"/>
                  </a:cubicBezTo>
                  <a:cubicBezTo>
                    <a:pt x="425474" y="330228"/>
                    <a:pt x="330228" y="425474"/>
                    <a:pt x="212737" y="425474"/>
                  </a:cubicBezTo>
                  <a:cubicBezTo>
                    <a:pt x="95246" y="425474"/>
                    <a:pt x="0" y="330228"/>
                    <a:pt x="0" y="212737"/>
                  </a:cubicBezTo>
                  <a:cubicBezTo>
                    <a:pt x="0" y="95246"/>
                    <a:pt x="95246" y="0"/>
                    <a:pt x="21273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EE69325-C8E5-4419-9A00-C0D8D223B19E}"/>
                </a:ext>
              </a:extLst>
            </p:cNvPr>
            <p:cNvSpPr/>
            <p:nvPr/>
          </p:nvSpPr>
          <p:spPr>
            <a:xfrm>
              <a:off x="1790043" y="3220278"/>
              <a:ext cx="425474" cy="425474"/>
            </a:xfrm>
            <a:custGeom>
              <a:avLst/>
              <a:gdLst>
                <a:gd name="connsiteX0" fmla="*/ 212738 w 425474"/>
                <a:gd name="connsiteY0" fmla="*/ 117412 h 425474"/>
                <a:gd name="connsiteX1" fmla="*/ 117412 w 425474"/>
                <a:gd name="connsiteY1" fmla="*/ 212738 h 425474"/>
                <a:gd name="connsiteX2" fmla="*/ 212738 w 425474"/>
                <a:gd name="connsiteY2" fmla="*/ 308064 h 425474"/>
                <a:gd name="connsiteX3" fmla="*/ 308064 w 425474"/>
                <a:gd name="connsiteY3" fmla="*/ 212738 h 425474"/>
                <a:gd name="connsiteX4" fmla="*/ 212738 w 425474"/>
                <a:gd name="connsiteY4" fmla="*/ 117412 h 425474"/>
                <a:gd name="connsiteX5" fmla="*/ 212737 w 425474"/>
                <a:gd name="connsiteY5" fmla="*/ 0 h 425474"/>
                <a:gd name="connsiteX6" fmla="*/ 425474 w 425474"/>
                <a:gd name="connsiteY6" fmla="*/ 212737 h 425474"/>
                <a:gd name="connsiteX7" fmla="*/ 212737 w 425474"/>
                <a:gd name="connsiteY7" fmla="*/ 425474 h 425474"/>
                <a:gd name="connsiteX8" fmla="*/ 0 w 425474"/>
                <a:gd name="connsiteY8" fmla="*/ 212737 h 425474"/>
                <a:gd name="connsiteX9" fmla="*/ 212737 w 425474"/>
                <a:gd name="connsiteY9" fmla="*/ 0 h 425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5474" h="425474">
                  <a:moveTo>
                    <a:pt x="212738" y="117412"/>
                  </a:moveTo>
                  <a:cubicBezTo>
                    <a:pt x="160091" y="117412"/>
                    <a:pt x="117412" y="160091"/>
                    <a:pt x="117412" y="212738"/>
                  </a:cubicBezTo>
                  <a:cubicBezTo>
                    <a:pt x="117412" y="265385"/>
                    <a:pt x="160091" y="308064"/>
                    <a:pt x="212738" y="308064"/>
                  </a:cubicBezTo>
                  <a:cubicBezTo>
                    <a:pt x="265385" y="308064"/>
                    <a:pt x="308064" y="265385"/>
                    <a:pt x="308064" y="212738"/>
                  </a:cubicBezTo>
                  <a:cubicBezTo>
                    <a:pt x="308064" y="160091"/>
                    <a:pt x="265385" y="117412"/>
                    <a:pt x="212738" y="117412"/>
                  </a:cubicBezTo>
                  <a:close/>
                  <a:moveTo>
                    <a:pt x="212737" y="0"/>
                  </a:moveTo>
                  <a:cubicBezTo>
                    <a:pt x="330228" y="0"/>
                    <a:pt x="425474" y="95246"/>
                    <a:pt x="425474" y="212737"/>
                  </a:cubicBezTo>
                  <a:cubicBezTo>
                    <a:pt x="425474" y="330228"/>
                    <a:pt x="330228" y="425474"/>
                    <a:pt x="212737" y="425474"/>
                  </a:cubicBezTo>
                  <a:cubicBezTo>
                    <a:pt x="95246" y="425474"/>
                    <a:pt x="0" y="330228"/>
                    <a:pt x="0" y="212737"/>
                  </a:cubicBezTo>
                  <a:cubicBezTo>
                    <a:pt x="0" y="95246"/>
                    <a:pt x="95246" y="0"/>
                    <a:pt x="21273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A33CD19-A504-4E39-82C5-DEBC3F624874}"/>
                </a:ext>
              </a:extLst>
            </p:cNvPr>
            <p:cNvSpPr/>
            <p:nvPr/>
          </p:nvSpPr>
          <p:spPr>
            <a:xfrm>
              <a:off x="4156269" y="3212249"/>
              <a:ext cx="425474" cy="425474"/>
            </a:xfrm>
            <a:custGeom>
              <a:avLst/>
              <a:gdLst>
                <a:gd name="connsiteX0" fmla="*/ 212738 w 425474"/>
                <a:gd name="connsiteY0" fmla="*/ 117412 h 425474"/>
                <a:gd name="connsiteX1" fmla="*/ 117412 w 425474"/>
                <a:gd name="connsiteY1" fmla="*/ 212738 h 425474"/>
                <a:gd name="connsiteX2" fmla="*/ 212738 w 425474"/>
                <a:gd name="connsiteY2" fmla="*/ 308064 h 425474"/>
                <a:gd name="connsiteX3" fmla="*/ 308064 w 425474"/>
                <a:gd name="connsiteY3" fmla="*/ 212738 h 425474"/>
                <a:gd name="connsiteX4" fmla="*/ 212738 w 425474"/>
                <a:gd name="connsiteY4" fmla="*/ 117412 h 425474"/>
                <a:gd name="connsiteX5" fmla="*/ 212737 w 425474"/>
                <a:gd name="connsiteY5" fmla="*/ 0 h 425474"/>
                <a:gd name="connsiteX6" fmla="*/ 425474 w 425474"/>
                <a:gd name="connsiteY6" fmla="*/ 212737 h 425474"/>
                <a:gd name="connsiteX7" fmla="*/ 212737 w 425474"/>
                <a:gd name="connsiteY7" fmla="*/ 425474 h 425474"/>
                <a:gd name="connsiteX8" fmla="*/ 0 w 425474"/>
                <a:gd name="connsiteY8" fmla="*/ 212737 h 425474"/>
                <a:gd name="connsiteX9" fmla="*/ 212737 w 425474"/>
                <a:gd name="connsiteY9" fmla="*/ 0 h 425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5474" h="425474">
                  <a:moveTo>
                    <a:pt x="212738" y="117412"/>
                  </a:moveTo>
                  <a:cubicBezTo>
                    <a:pt x="160091" y="117412"/>
                    <a:pt x="117412" y="160091"/>
                    <a:pt x="117412" y="212738"/>
                  </a:cubicBezTo>
                  <a:cubicBezTo>
                    <a:pt x="117412" y="265385"/>
                    <a:pt x="160091" y="308064"/>
                    <a:pt x="212738" y="308064"/>
                  </a:cubicBezTo>
                  <a:cubicBezTo>
                    <a:pt x="265385" y="308064"/>
                    <a:pt x="308064" y="265385"/>
                    <a:pt x="308064" y="212738"/>
                  </a:cubicBezTo>
                  <a:cubicBezTo>
                    <a:pt x="308064" y="160091"/>
                    <a:pt x="265385" y="117412"/>
                    <a:pt x="212738" y="117412"/>
                  </a:cubicBezTo>
                  <a:close/>
                  <a:moveTo>
                    <a:pt x="212737" y="0"/>
                  </a:moveTo>
                  <a:cubicBezTo>
                    <a:pt x="330228" y="0"/>
                    <a:pt x="425474" y="95246"/>
                    <a:pt x="425474" y="212737"/>
                  </a:cubicBezTo>
                  <a:cubicBezTo>
                    <a:pt x="425474" y="330228"/>
                    <a:pt x="330228" y="425474"/>
                    <a:pt x="212737" y="425474"/>
                  </a:cubicBezTo>
                  <a:cubicBezTo>
                    <a:pt x="95246" y="425474"/>
                    <a:pt x="0" y="330228"/>
                    <a:pt x="0" y="212737"/>
                  </a:cubicBezTo>
                  <a:cubicBezTo>
                    <a:pt x="0" y="95246"/>
                    <a:pt x="95246" y="0"/>
                    <a:pt x="21273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16D736A-D9A1-4273-B79A-BECBEA159B54}"/>
                </a:ext>
              </a:extLst>
            </p:cNvPr>
            <p:cNvSpPr/>
            <p:nvPr/>
          </p:nvSpPr>
          <p:spPr>
            <a:xfrm>
              <a:off x="4589772" y="3212249"/>
              <a:ext cx="425474" cy="425474"/>
            </a:xfrm>
            <a:custGeom>
              <a:avLst/>
              <a:gdLst>
                <a:gd name="connsiteX0" fmla="*/ 212738 w 425474"/>
                <a:gd name="connsiteY0" fmla="*/ 117412 h 425474"/>
                <a:gd name="connsiteX1" fmla="*/ 117412 w 425474"/>
                <a:gd name="connsiteY1" fmla="*/ 212738 h 425474"/>
                <a:gd name="connsiteX2" fmla="*/ 212738 w 425474"/>
                <a:gd name="connsiteY2" fmla="*/ 308064 h 425474"/>
                <a:gd name="connsiteX3" fmla="*/ 308064 w 425474"/>
                <a:gd name="connsiteY3" fmla="*/ 212738 h 425474"/>
                <a:gd name="connsiteX4" fmla="*/ 212738 w 425474"/>
                <a:gd name="connsiteY4" fmla="*/ 117412 h 425474"/>
                <a:gd name="connsiteX5" fmla="*/ 212737 w 425474"/>
                <a:gd name="connsiteY5" fmla="*/ 0 h 425474"/>
                <a:gd name="connsiteX6" fmla="*/ 425474 w 425474"/>
                <a:gd name="connsiteY6" fmla="*/ 212737 h 425474"/>
                <a:gd name="connsiteX7" fmla="*/ 212737 w 425474"/>
                <a:gd name="connsiteY7" fmla="*/ 425474 h 425474"/>
                <a:gd name="connsiteX8" fmla="*/ 0 w 425474"/>
                <a:gd name="connsiteY8" fmla="*/ 212737 h 425474"/>
                <a:gd name="connsiteX9" fmla="*/ 212737 w 425474"/>
                <a:gd name="connsiteY9" fmla="*/ 0 h 425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5474" h="425474">
                  <a:moveTo>
                    <a:pt x="212738" y="117412"/>
                  </a:moveTo>
                  <a:cubicBezTo>
                    <a:pt x="160091" y="117412"/>
                    <a:pt x="117412" y="160091"/>
                    <a:pt x="117412" y="212738"/>
                  </a:cubicBezTo>
                  <a:cubicBezTo>
                    <a:pt x="117412" y="265385"/>
                    <a:pt x="160091" y="308064"/>
                    <a:pt x="212738" y="308064"/>
                  </a:cubicBezTo>
                  <a:cubicBezTo>
                    <a:pt x="265385" y="308064"/>
                    <a:pt x="308064" y="265385"/>
                    <a:pt x="308064" y="212738"/>
                  </a:cubicBezTo>
                  <a:cubicBezTo>
                    <a:pt x="308064" y="160091"/>
                    <a:pt x="265385" y="117412"/>
                    <a:pt x="212738" y="117412"/>
                  </a:cubicBezTo>
                  <a:close/>
                  <a:moveTo>
                    <a:pt x="212737" y="0"/>
                  </a:moveTo>
                  <a:cubicBezTo>
                    <a:pt x="330228" y="0"/>
                    <a:pt x="425474" y="95246"/>
                    <a:pt x="425474" y="212737"/>
                  </a:cubicBezTo>
                  <a:cubicBezTo>
                    <a:pt x="425474" y="330228"/>
                    <a:pt x="330228" y="425474"/>
                    <a:pt x="212737" y="425474"/>
                  </a:cubicBezTo>
                  <a:cubicBezTo>
                    <a:pt x="95246" y="425474"/>
                    <a:pt x="0" y="330228"/>
                    <a:pt x="0" y="212737"/>
                  </a:cubicBezTo>
                  <a:cubicBezTo>
                    <a:pt x="0" y="95246"/>
                    <a:pt x="95246" y="0"/>
                    <a:pt x="212737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B61C377D-07C4-4649-A99F-3137D069730B}"/>
                </a:ext>
              </a:extLst>
            </p:cNvPr>
            <p:cNvGrpSpPr/>
            <p:nvPr/>
          </p:nvGrpSpPr>
          <p:grpSpPr>
            <a:xfrm>
              <a:off x="1831488" y="1583676"/>
              <a:ext cx="2775868" cy="1463040"/>
              <a:chOff x="1831488" y="1583676"/>
              <a:chExt cx="2775868" cy="1463040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53C927E2-EE8B-4347-98A2-C5A83FEFC107}"/>
                  </a:ext>
                </a:extLst>
              </p:cNvPr>
              <p:cNvSpPr/>
              <p:nvPr/>
            </p:nvSpPr>
            <p:spPr>
              <a:xfrm>
                <a:off x="1831488" y="1583676"/>
                <a:ext cx="45719" cy="146304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09509CD-9EDD-42F8-B5FE-D47980BA5BDA}"/>
                  </a:ext>
                </a:extLst>
              </p:cNvPr>
              <p:cNvSpPr/>
              <p:nvPr/>
            </p:nvSpPr>
            <p:spPr>
              <a:xfrm>
                <a:off x="2010549" y="1583676"/>
                <a:ext cx="45719" cy="146304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76974A21-8295-4B43-8A24-B47FC5FA7DAF}"/>
                  </a:ext>
                </a:extLst>
              </p:cNvPr>
              <p:cNvSpPr/>
              <p:nvPr/>
            </p:nvSpPr>
            <p:spPr>
              <a:xfrm>
                <a:off x="4382576" y="1583676"/>
                <a:ext cx="45719" cy="146304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A772E793-3F55-4648-ADA6-878E15B23AA7}"/>
                  </a:ext>
                </a:extLst>
              </p:cNvPr>
              <p:cNvSpPr/>
              <p:nvPr/>
            </p:nvSpPr>
            <p:spPr>
              <a:xfrm>
                <a:off x="4561637" y="1583676"/>
                <a:ext cx="45719" cy="146304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8D31379A-5030-4390-B245-4D557C48A1F7}"/>
                </a:ext>
              </a:extLst>
            </p:cNvPr>
            <p:cNvGrpSpPr/>
            <p:nvPr/>
          </p:nvGrpSpPr>
          <p:grpSpPr>
            <a:xfrm>
              <a:off x="2651948" y="1583676"/>
              <a:ext cx="424633" cy="1463039"/>
              <a:chOff x="2651948" y="1600201"/>
              <a:chExt cx="424633" cy="1431235"/>
            </a:xfrm>
            <a:solidFill>
              <a:schemeClr val="bg1"/>
            </a:solidFill>
          </p:grpSpPr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487802A3-E552-46AF-8419-F6EA3C1467AA}"/>
                  </a:ext>
                </a:extLst>
              </p:cNvPr>
              <p:cNvSpPr/>
              <p:nvPr/>
            </p:nvSpPr>
            <p:spPr>
              <a:xfrm>
                <a:off x="2651948" y="1600201"/>
                <a:ext cx="63476" cy="14312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4C0E4AA2-B0F5-4A37-8595-1FB23FA947FA}"/>
                  </a:ext>
                </a:extLst>
              </p:cNvPr>
              <p:cNvSpPr/>
              <p:nvPr/>
            </p:nvSpPr>
            <p:spPr>
              <a:xfrm>
                <a:off x="3013105" y="1600201"/>
                <a:ext cx="63476" cy="14312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3E8BEFE6-D015-4F32-BFBF-2B86C33DE92D}"/>
                  </a:ext>
                </a:extLst>
              </p:cNvPr>
              <p:cNvSpPr/>
              <p:nvPr/>
            </p:nvSpPr>
            <p:spPr>
              <a:xfrm>
                <a:off x="2651948" y="1709530"/>
                <a:ext cx="424633" cy="596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1FEFF77D-6035-4874-9090-FF1360A79D0D}"/>
                  </a:ext>
                </a:extLst>
              </p:cNvPr>
              <p:cNvSpPr/>
              <p:nvPr/>
            </p:nvSpPr>
            <p:spPr>
              <a:xfrm>
                <a:off x="2651948" y="1891747"/>
                <a:ext cx="424633" cy="596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41B8EF0E-90AB-4CB0-8F6B-1D44A05ADDF3}"/>
                  </a:ext>
                </a:extLst>
              </p:cNvPr>
              <p:cNvSpPr/>
              <p:nvPr/>
            </p:nvSpPr>
            <p:spPr>
              <a:xfrm>
                <a:off x="2651948" y="2073964"/>
                <a:ext cx="424633" cy="596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49500FC5-B23A-4F48-A684-53573FA22818}"/>
                  </a:ext>
                </a:extLst>
              </p:cNvPr>
              <p:cNvSpPr/>
              <p:nvPr/>
            </p:nvSpPr>
            <p:spPr>
              <a:xfrm>
                <a:off x="2651948" y="2256181"/>
                <a:ext cx="424633" cy="596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406A7587-D51B-43DE-A5F9-074AE7ACEC92}"/>
                  </a:ext>
                </a:extLst>
              </p:cNvPr>
              <p:cNvSpPr/>
              <p:nvPr/>
            </p:nvSpPr>
            <p:spPr>
              <a:xfrm>
                <a:off x="2651948" y="2438398"/>
                <a:ext cx="424633" cy="596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91653B8D-C579-4DB4-BDA2-C7426CE47C56}"/>
                  </a:ext>
                </a:extLst>
              </p:cNvPr>
              <p:cNvSpPr/>
              <p:nvPr/>
            </p:nvSpPr>
            <p:spPr>
              <a:xfrm>
                <a:off x="2651948" y="2620615"/>
                <a:ext cx="424633" cy="596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EAFEEE8B-A6E5-4A17-A589-E422150D1C75}"/>
                  </a:ext>
                </a:extLst>
              </p:cNvPr>
              <p:cNvSpPr/>
              <p:nvPr/>
            </p:nvSpPr>
            <p:spPr>
              <a:xfrm>
                <a:off x="2651948" y="2802832"/>
                <a:ext cx="424633" cy="596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</p:grp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5A7B7449-018B-4486-AB72-DCD05CA683B0}"/>
              </a:ext>
            </a:extLst>
          </p:cNvPr>
          <p:cNvSpPr/>
          <p:nvPr/>
        </p:nvSpPr>
        <p:spPr>
          <a:xfrm>
            <a:off x="524086" y="1928815"/>
            <a:ext cx="5200877" cy="2485714"/>
          </a:xfrm>
          <a:custGeom>
            <a:avLst/>
            <a:gdLst>
              <a:gd name="connsiteX0" fmla="*/ 0 w 4099727"/>
              <a:gd name="connsiteY0" fmla="*/ 0 h 1959429"/>
              <a:gd name="connsiteX1" fmla="*/ 1195754 w 4099727"/>
              <a:gd name="connsiteY1" fmla="*/ 683288 h 1959429"/>
              <a:gd name="connsiteX2" fmla="*/ 1507253 w 4099727"/>
              <a:gd name="connsiteY2" fmla="*/ 411983 h 1959429"/>
              <a:gd name="connsiteX3" fmla="*/ 2250831 w 4099727"/>
              <a:gd name="connsiteY3" fmla="*/ 1155561 h 1959429"/>
              <a:gd name="connsiteX4" fmla="*/ 2743200 w 4099727"/>
              <a:gd name="connsiteY4" fmla="*/ 572756 h 1959429"/>
              <a:gd name="connsiteX5" fmla="*/ 4099727 w 4099727"/>
              <a:gd name="connsiteY5" fmla="*/ 1959429 h 1959429"/>
              <a:gd name="connsiteX0" fmla="*/ 0 w 4099727"/>
              <a:gd name="connsiteY0" fmla="*/ 0 h 1959429"/>
              <a:gd name="connsiteX1" fmla="*/ 973970 w 4099727"/>
              <a:gd name="connsiteY1" fmla="*/ 849627 h 1959429"/>
              <a:gd name="connsiteX2" fmla="*/ 1507253 w 4099727"/>
              <a:gd name="connsiteY2" fmla="*/ 411983 h 1959429"/>
              <a:gd name="connsiteX3" fmla="*/ 2250831 w 4099727"/>
              <a:gd name="connsiteY3" fmla="*/ 1155561 h 1959429"/>
              <a:gd name="connsiteX4" fmla="*/ 2743200 w 4099727"/>
              <a:gd name="connsiteY4" fmla="*/ 572756 h 1959429"/>
              <a:gd name="connsiteX5" fmla="*/ 4099727 w 4099727"/>
              <a:gd name="connsiteY5" fmla="*/ 1959429 h 195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99727" h="1959429">
                <a:moveTo>
                  <a:pt x="0" y="0"/>
                </a:moveTo>
                <a:lnTo>
                  <a:pt x="973970" y="849627"/>
                </a:lnTo>
                <a:lnTo>
                  <a:pt x="1507253" y="411983"/>
                </a:lnTo>
                <a:lnTo>
                  <a:pt x="2250831" y="1155561"/>
                </a:lnTo>
                <a:lnTo>
                  <a:pt x="2743200" y="572756"/>
                </a:lnTo>
                <a:lnTo>
                  <a:pt x="4099727" y="1959429"/>
                </a:lnTo>
              </a:path>
            </a:pathLst>
          </a:custGeom>
          <a:noFill/>
          <a:ln w="38100">
            <a:solidFill>
              <a:schemeClr val="accent1"/>
            </a:solidFill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7133EEA-F10A-454D-B0AC-41F68E70A655}"/>
              </a:ext>
            </a:extLst>
          </p:cNvPr>
          <p:cNvSpPr/>
          <p:nvPr/>
        </p:nvSpPr>
        <p:spPr>
          <a:xfrm>
            <a:off x="4562836" y="1916370"/>
            <a:ext cx="1024047" cy="1497691"/>
          </a:xfrm>
          <a:custGeom>
            <a:avLst/>
            <a:gdLst>
              <a:gd name="connsiteX0" fmla="*/ 1575057 w 1577436"/>
              <a:gd name="connsiteY0" fmla="*/ 327169 h 2307035"/>
              <a:gd name="connsiteX1" fmla="*/ 1547242 w 1577436"/>
              <a:gd name="connsiteY1" fmla="*/ 291556 h 2307035"/>
              <a:gd name="connsiteX2" fmla="*/ 1530345 w 1577436"/>
              <a:gd name="connsiteY2" fmla="*/ 289736 h 2307035"/>
              <a:gd name="connsiteX3" fmla="*/ 1513968 w 1577436"/>
              <a:gd name="connsiteY3" fmla="*/ 289216 h 2307035"/>
              <a:gd name="connsiteX4" fmla="*/ 1494991 w 1577436"/>
              <a:gd name="connsiteY4" fmla="*/ 294935 h 2307035"/>
              <a:gd name="connsiteX5" fmla="*/ 1483553 w 1577436"/>
              <a:gd name="connsiteY5" fmla="*/ 316771 h 2307035"/>
              <a:gd name="connsiteX6" fmla="*/ 1442480 w 1577436"/>
              <a:gd name="connsiteY6" fmla="*/ 332108 h 2307035"/>
              <a:gd name="connsiteX7" fmla="*/ 1415445 w 1577436"/>
              <a:gd name="connsiteY7" fmla="*/ 346146 h 2307035"/>
              <a:gd name="connsiteX8" fmla="*/ 1406087 w 1577436"/>
              <a:gd name="connsiteY8" fmla="*/ 360443 h 2307035"/>
              <a:gd name="connsiteX9" fmla="*/ 1254014 w 1577436"/>
              <a:gd name="connsiteY9" fmla="*/ 411394 h 2307035"/>
              <a:gd name="connsiteX10" fmla="*/ 1167450 w 1577436"/>
              <a:gd name="connsiteY10" fmla="*/ 426991 h 2307035"/>
              <a:gd name="connsiteX11" fmla="*/ 1036433 w 1577436"/>
              <a:gd name="connsiteY11" fmla="*/ 424132 h 2307035"/>
              <a:gd name="connsiteX12" fmla="*/ 995101 w 1577436"/>
              <a:gd name="connsiteY12" fmla="*/ 395537 h 2307035"/>
              <a:gd name="connsiteX13" fmla="*/ 991202 w 1577436"/>
              <a:gd name="connsiteY13" fmla="*/ 385919 h 2307035"/>
              <a:gd name="connsiteX14" fmla="*/ 942850 w 1577436"/>
              <a:gd name="connsiteY14" fmla="*/ 335748 h 2307035"/>
              <a:gd name="connsiteX15" fmla="*/ 941810 w 1577436"/>
              <a:gd name="connsiteY15" fmla="*/ 324310 h 2307035"/>
              <a:gd name="connsiteX16" fmla="*/ 951429 w 1577436"/>
              <a:gd name="connsiteY16" fmla="*/ 320411 h 2307035"/>
              <a:gd name="connsiteX17" fmla="*/ 1019017 w 1577436"/>
              <a:gd name="connsiteY17" fmla="*/ 297795 h 2307035"/>
              <a:gd name="connsiteX18" fmla="*/ 1035134 w 1577436"/>
              <a:gd name="connsiteY18" fmla="*/ 263481 h 2307035"/>
              <a:gd name="connsiteX19" fmla="*/ 1033054 w 1577436"/>
              <a:gd name="connsiteY19" fmla="*/ 249963 h 2307035"/>
              <a:gd name="connsiteX20" fmla="*/ 1035394 w 1577436"/>
              <a:gd name="connsiteY20" fmla="*/ 226048 h 2307035"/>
              <a:gd name="connsiteX21" fmla="*/ 1043192 w 1577436"/>
              <a:gd name="connsiteY21" fmla="*/ 202912 h 2307035"/>
              <a:gd name="connsiteX22" fmla="*/ 1044492 w 1577436"/>
              <a:gd name="connsiteY22" fmla="*/ 187315 h 2307035"/>
              <a:gd name="connsiteX23" fmla="*/ 1025255 w 1577436"/>
              <a:gd name="connsiteY23" fmla="*/ 168078 h 2307035"/>
              <a:gd name="connsiteX24" fmla="*/ 1015117 w 1577436"/>
              <a:gd name="connsiteY24" fmla="*/ 129865 h 2307035"/>
              <a:gd name="connsiteX25" fmla="*/ 1012518 w 1577436"/>
              <a:gd name="connsiteY25" fmla="*/ 117907 h 2307035"/>
              <a:gd name="connsiteX26" fmla="*/ 986262 w 1577436"/>
              <a:gd name="connsiteY26" fmla="*/ 92692 h 2307035"/>
              <a:gd name="connsiteX27" fmla="*/ 986522 w 1577436"/>
              <a:gd name="connsiteY27" fmla="*/ 76055 h 2307035"/>
              <a:gd name="connsiteX28" fmla="*/ 1003419 w 1577436"/>
              <a:gd name="connsiteY28" fmla="*/ 56558 h 2307035"/>
              <a:gd name="connsiteX29" fmla="*/ 1002899 w 1577436"/>
              <a:gd name="connsiteY29" fmla="*/ 33942 h 2307035"/>
              <a:gd name="connsiteX30" fmla="*/ 944150 w 1577436"/>
              <a:gd name="connsiteY30" fmla="*/ 16785 h 2307035"/>
              <a:gd name="connsiteX31" fmla="*/ 904637 w 1577436"/>
              <a:gd name="connsiteY31" fmla="*/ 6387 h 2307035"/>
              <a:gd name="connsiteX32" fmla="*/ 893719 w 1577436"/>
              <a:gd name="connsiteY32" fmla="*/ 2488 h 2307035"/>
              <a:gd name="connsiteX33" fmla="*/ 798056 w 1577436"/>
              <a:gd name="connsiteY33" fmla="*/ 19645 h 2307035"/>
              <a:gd name="connsiteX34" fmla="*/ 741127 w 1577436"/>
              <a:gd name="connsiteY34" fmla="*/ 104130 h 2307035"/>
              <a:gd name="connsiteX35" fmla="*/ 759323 w 1577436"/>
              <a:gd name="connsiteY35" fmla="*/ 231767 h 2307035"/>
              <a:gd name="connsiteX36" fmla="*/ 744766 w 1577436"/>
              <a:gd name="connsiteY36" fmla="*/ 255682 h 2307035"/>
              <a:gd name="connsiteX37" fmla="*/ 714092 w 1577436"/>
              <a:gd name="connsiteY37" fmla="*/ 251003 h 2307035"/>
              <a:gd name="connsiteX38" fmla="*/ 642084 w 1577436"/>
              <a:gd name="connsiteY38" fmla="*/ 225008 h 2307035"/>
              <a:gd name="connsiteX39" fmla="*/ 561239 w 1577436"/>
              <a:gd name="connsiteY39" fmla="*/ 246064 h 2307035"/>
              <a:gd name="connsiteX40" fmla="*/ 500670 w 1577436"/>
              <a:gd name="connsiteY40" fmla="*/ 271539 h 2307035"/>
              <a:gd name="connsiteX41" fmla="*/ 405007 w 1577436"/>
              <a:gd name="connsiteY41" fmla="*/ 277258 h 2307035"/>
              <a:gd name="connsiteX42" fmla="*/ 239677 w 1577436"/>
              <a:gd name="connsiteY42" fmla="*/ 302734 h 2307035"/>
              <a:gd name="connsiteX43" fmla="*/ 198084 w 1577436"/>
              <a:gd name="connsiteY43" fmla="*/ 333928 h 2307035"/>
              <a:gd name="connsiteX44" fmla="*/ 59529 w 1577436"/>
              <a:gd name="connsiteY44" fmla="*/ 581923 h 2307035"/>
              <a:gd name="connsiteX45" fmla="*/ 62909 w 1577436"/>
              <a:gd name="connsiteY45" fmla="*/ 612858 h 2307035"/>
              <a:gd name="connsiteX46" fmla="*/ 75646 w 1577436"/>
              <a:gd name="connsiteY46" fmla="*/ 628975 h 2307035"/>
              <a:gd name="connsiteX47" fmla="*/ 75386 w 1577436"/>
              <a:gd name="connsiteY47" fmla="*/ 653930 h 2307035"/>
              <a:gd name="connsiteX48" fmla="*/ 42112 w 1577436"/>
              <a:gd name="connsiteY48" fmla="*/ 709041 h 2307035"/>
              <a:gd name="connsiteX49" fmla="*/ 0 w 1577436"/>
              <a:gd name="connsiteY49" fmla="*/ 755312 h 2307035"/>
              <a:gd name="connsiteX50" fmla="*/ 0 w 1577436"/>
              <a:gd name="connsiteY50" fmla="*/ 763111 h 2307035"/>
              <a:gd name="connsiteX51" fmla="*/ 30934 w 1577436"/>
              <a:gd name="connsiteY51" fmla="*/ 759731 h 2307035"/>
              <a:gd name="connsiteX52" fmla="*/ 46272 w 1577436"/>
              <a:gd name="connsiteY52" fmla="*/ 757912 h 2307035"/>
              <a:gd name="connsiteX53" fmla="*/ 48871 w 1577436"/>
              <a:gd name="connsiteY53" fmla="*/ 775069 h 2307035"/>
              <a:gd name="connsiteX54" fmla="*/ 27295 w 1577436"/>
              <a:gd name="connsiteY54" fmla="*/ 806263 h 2307035"/>
              <a:gd name="connsiteX55" fmla="*/ 21836 w 1577436"/>
              <a:gd name="connsiteY55" fmla="*/ 815101 h 2307035"/>
              <a:gd name="connsiteX56" fmla="*/ 31194 w 1577436"/>
              <a:gd name="connsiteY56" fmla="*/ 821080 h 2307035"/>
              <a:gd name="connsiteX57" fmla="*/ 49391 w 1577436"/>
              <a:gd name="connsiteY57" fmla="*/ 813022 h 2307035"/>
              <a:gd name="connsiteX58" fmla="*/ 63169 w 1577436"/>
              <a:gd name="connsiteY58" fmla="*/ 791186 h 2307035"/>
              <a:gd name="connsiteX59" fmla="*/ 72787 w 1577436"/>
              <a:gd name="connsiteY59" fmla="*/ 784167 h 2307035"/>
              <a:gd name="connsiteX60" fmla="*/ 76166 w 1577436"/>
              <a:gd name="connsiteY60" fmla="*/ 794305 h 2307035"/>
              <a:gd name="connsiteX61" fmla="*/ 72787 w 1577436"/>
              <a:gd name="connsiteY61" fmla="*/ 816141 h 2307035"/>
              <a:gd name="connsiteX62" fmla="*/ 64988 w 1577436"/>
              <a:gd name="connsiteY62" fmla="*/ 822380 h 2307035"/>
              <a:gd name="connsiteX63" fmla="*/ 56410 w 1577436"/>
              <a:gd name="connsiteY63" fmla="*/ 829919 h 2307035"/>
              <a:gd name="connsiteX64" fmla="*/ 68628 w 1577436"/>
              <a:gd name="connsiteY64" fmla="*/ 841877 h 2307035"/>
              <a:gd name="connsiteX65" fmla="*/ 85785 w 1577436"/>
              <a:gd name="connsiteY65" fmla="*/ 833038 h 2307035"/>
              <a:gd name="connsiteX66" fmla="*/ 100082 w 1577436"/>
              <a:gd name="connsiteY66" fmla="*/ 830179 h 2307035"/>
              <a:gd name="connsiteX67" fmla="*/ 128677 w 1577436"/>
              <a:gd name="connsiteY67" fmla="*/ 809642 h 2307035"/>
              <a:gd name="connsiteX68" fmla="*/ 127637 w 1577436"/>
              <a:gd name="connsiteY68" fmla="*/ 769350 h 2307035"/>
              <a:gd name="connsiteX69" fmla="*/ 151553 w 1577436"/>
              <a:gd name="connsiteY69" fmla="*/ 744134 h 2307035"/>
              <a:gd name="connsiteX70" fmla="*/ 167150 w 1577436"/>
              <a:gd name="connsiteY70" fmla="*/ 742575 h 2307035"/>
              <a:gd name="connsiteX71" fmla="*/ 181707 w 1577436"/>
              <a:gd name="connsiteY71" fmla="*/ 728797 h 2307035"/>
              <a:gd name="connsiteX72" fmla="*/ 169230 w 1577436"/>
              <a:gd name="connsiteY72" fmla="*/ 691364 h 2307035"/>
              <a:gd name="connsiteX73" fmla="*/ 160911 w 1577436"/>
              <a:gd name="connsiteY73" fmla="*/ 668748 h 2307035"/>
              <a:gd name="connsiteX74" fmla="*/ 204063 w 1577436"/>
              <a:gd name="connsiteY74" fmla="*/ 585823 h 2307035"/>
              <a:gd name="connsiteX75" fmla="*/ 215761 w 1577436"/>
              <a:gd name="connsiteY75" fmla="*/ 549949 h 2307035"/>
              <a:gd name="connsiteX76" fmla="*/ 221480 w 1577436"/>
              <a:gd name="connsiteY76" fmla="*/ 540331 h 2307035"/>
              <a:gd name="connsiteX77" fmla="*/ 298426 w 1577436"/>
              <a:gd name="connsiteY77" fmla="*/ 449087 h 2307035"/>
              <a:gd name="connsiteX78" fmla="*/ 317143 w 1577436"/>
              <a:gd name="connsiteY78" fmla="*/ 440769 h 2307035"/>
              <a:gd name="connsiteX79" fmla="*/ 374333 w 1577436"/>
              <a:gd name="connsiteY79" fmla="*/ 441289 h 2307035"/>
              <a:gd name="connsiteX80" fmla="*/ 467916 w 1577436"/>
              <a:gd name="connsiteY80" fmla="*/ 441029 h 2307035"/>
              <a:gd name="connsiteX81" fmla="*/ 484293 w 1577436"/>
              <a:gd name="connsiteY81" fmla="*/ 454546 h 2307035"/>
              <a:gd name="connsiteX82" fmla="*/ 479874 w 1577436"/>
              <a:gd name="connsiteY82" fmla="*/ 576464 h 2307035"/>
              <a:gd name="connsiteX83" fmla="*/ 424244 w 1577436"/>
              <a:gd name="connsiteY83" fmla="*/ 721518 h 2307035"/>
              <a:gd name="connsiteX84" fmla="*/ 372773 w 1577436"/>
              <a:gd name="connsiteY84" fmla="*/ 796385 h 2307035"/>
              <a:gd name="connsiteX85" fmla="*/ 359515 w 1577436"/>
              <a:gd name="connsiteY85" fmla="*/ 822900 h 2307035"/>
              <a:gd name="connsiteX86" fmla="*/ 346258 w 1577436"/>
              <a:gd name="connsiteY86" fmla="*/ 899586 h 2307035"/>
              <a:gd name="connsiteX87" fmla="*/ 358216 w 1577436"/>
              <a:gd name="connsiteY87" fmla="*/ 910504 h 2307035"/>
              <a:gd name="connsiteX88" fmla="*/ 373293 w 1577436"/>
              <a:gd name="connsiteY88" fmla="*/ 921942 h 2307035"/>
              <a:gd name="connsiteX89" fmla="*/ 374073 w 1577436"/>
              <a:gd name="connsiteY89" fmla="*/ 948717 h 2307035"/>
              <a:gd name="connsiteX90" fmla="*/ 383951 w 1577436"/>
              <a:gd name="connsiteY90" fmla="*/ 1020464 h 2307035"/>
              <a:gd name="connsiteX91" fmla="*/ 382651 w 1577436"/>
              <a:gd name="connsiteY91" fmla="*/ 1071935 h 2307035"/>
              <a:gd name="connsiteX92" fmla="*/ 412546 w 1577436"/>
              <a:gd name="connsiteY92" fmla="*/ 1149141 h 2307035"/>
              <a:gd name="connsiteX93" fmla="*/ 418785 w 1577436"/>
              <a:gd name="connsiteY93" fmla="*/ 1225308 h 2307035"/>
              <a:gd name="connsiteX94" fmla="*/ 372253 w 1577436"/>
              <a:gd name="connsiteY94" fmla="*/ 1383099 h 2307035"/>
              <a:gd name="connsiteX95" fmla="*/ 319742 w 1577436"/>
              <a:gd name="connsiteY95" fmla="*/ 1555448 h 2307035"/>
              <a:gd name="connsiteX96" fmla="*/ 319483 w 1577436"/>
              <a:gd name="connsiteY96" fmla="*/ 1556748 h 2307035"/>
              <a:gd name="connsiteX97" fmla="*/ 291148 w 1577436"/>
              <a:gd name="connsiteY97" fmla="*/ 1614717 h 2307035"/>
              <a:gd name="connsiteX98" fmla="*/ 231618 w 1577436"/>
              <a:gd name="connsiteY98" fmla="*/ 1756912 h 2307035"/>
              <a:gd name="connsiteX99" fmla="*/ 198604 w 1577436"/>
              <a:gd name="connsiteY99" fmla="*/ 1866612 h 2307035"/>
              <a:gd name="connsiteX100" fmla="*/ 147653 w 1577436"/>
              <a:gd name="connsiteY100" fmla="*/ 2012186 h 2307035"/>
              <a:gd name="connsiteX101" fmla="*/ 124778 w 1577436"/>
              <a:gd name="connsiteY101" fmla="*/ 2053518 h 2307035"/>
              <a:gd name="connsiteX102" fmla="*/ 69148 w 1577436"/>
              <a:gd name="connsiteY102" fmla="*/ 2109148 h 2307035"/>
              <a:gd name="connsiteX103" fmla="*/ 69148 w 1577436"/>
              <a:gd name="connsiteY103" fmla="*/ 2124745 h 2307035"/>
              <a:gd name="connsiteX104" fmla="*/ 128417 w 1577436"/>
              <a:gd name="connsiteY104" fmla="*/ 2181155 h 2307035"/>
              <a:gd name="connsiteX105" fmla="*/ 137255 w 1577436"/>
              <a:gd name="connsiteY105" fmla="*/ 2184015 h 2307035"/>
              <a:gd name="connsiteX106" fmla="*/ 155192 w 1577436"/>
              <a:gd name="connsiteY106" fmla="*/ 2188434 h 2307035"/>
              <a:gd name="connsiteX107" fmla="*/ 206403 w 1577436"/>
              <a:gd name="connsiteY107" fmla="*/ 2253942 h 2307035"/>
              <a:gd name="connsiteX108" fmla="*/ 310384 w 1577436"/>
              <a:gd name="connsiteY108" fmla="*/ 2306973 h 2307035"/>
              <a:gd name="connsiteX109" fmla="*/ 330660 w 1577436"/>
              <a:gd name="connsiteY109" fmla="*/ 2296055 h 2307035"/>
              <a:gd name="connsiteX110" fmla="*/ 320002 w 1577436"/>
              <a:gd name="connsiteY110" fmla="*/ 2278638 h 2307035"/>
              <a:gd name="connsiteX111" fmla="*/ 284909 w 1577436"/>
              <a:gd name="connsiteY111" fmla="*/ 2246143 h 2307035"/>
              <a:gd name="connsiteX112" fmla="*/ 271911 w 1577436"/>
              <a:gd name="connsiteY112" fmla="*/ 2205851 h 2307035"/>
              <a:gd name="connsiteX113" fmla="*/ 266972 w 1577436"/>
              <a:gd name="connsiteY113" fmla="*/ 2129685 h 2307035"/>
              <a:gd name="connsiteX114" fmla="*/ 262293 w 1577436"/>
              <a:gd name="connsiteY114" fmla="*/ 2086532 h 2307035"/>
              <a:gd name="connsiteX115" fmla="*/ 274771 w 1577436"/>
              <a:gd name="connsiteY115" fmla="*/ 2072235 h 2307035"/>
              <a:gd name="connsiteX116" fmla="*/ 285689 w 1577436"/>
              <a:gd name="connsiteY116" fmla="*/ 2059497 h 2307035"/>
              <a:gd name="connsiteX117" fmla="*/ 285169 w 1577436"/>
              <a:gd name="connsiteY117" fmla="*/ 2037401 h 2307035"/>
              <a:gd name="connsiteX118" fmla="*/ 300766 w 1577436"/>
              <a:gd name="connsiteY118" fmla="*/ 1974232 h 2307035"/>
              <a:gd name="connsiteX119" fmla="*/ 333260 w 1577436"/>
              <a:gd name="connsiteY119" fmla="*/ 1899366 h 2307035"/>
              <a:gd name="connsiteX120" fmla="*/ 374333 w 1577436"/>
              <a:gd name="connsiteY120" fmla="*/ 1790446 h 2307035"/>
              <a:gd name="connsiteX121" fmla="*/ 437761 w 1577436"/>
              <a:gd name="connsiteY121" fmla="*/ 1668528 h 2307035"/>
              <a:gd name="connsiteX122" fmla="*/ 449719 w 1577436"/>
              <a:gd name="connsiteY122" fmla="*/ 1650071 h 2307035"/>
              <a:gd name="connsiteX123" fmla="*/ 473375 w 1577436"/>
              <a:gd name="connsiteY123" fmla="*/ 1614457 h 2307035"/>
              <a:gd name="connsiteX124" fmla="*/ 506909 w 1577436"/>
              <a:gd name="connsiteY124" fmla="*/ 1557528 h 2307035"/>
              <a:gd name="connsiteX125" fmla="*/ 521206 w 1577436"/>
              <a:gd name="connsiteY125" fmla="*/ 1543490 h 2307035"/>
              <a:gd name="connsiteX126" fmla="*/ 525365 w 1577436"/>
              <a:gd name="connsiteY126" fmla="*/ 1563247 h 2307035"/>
              <a:gd name="connsiteX127" fmla="*/ 527445 w 1577436"/>
              <a:gd name="connsiteY127" fmla="*/ 1685165 h 2307035"/>
              <a:gd name="connsiteX128" fmla="*/ 544342 w 1577436"/>
              <a:gd name="connsiteY128" fmla="*/ 1753012 h 2307035"/>
              <a:gd name="connsiteX129" fmla="*/ 559939 w 1577436"/>
              <a:gd name="connsiteY129" fmla="*/ 1766790 h 2307035"/>
              <a:gd name="connsiteX130" fmla="*/ 573717 w 1577436"/>
              <a:gd name="connsiteY130" fmla="*/ 1751453 h 2307035"/>
              <a:gd name="connsiteX131" fmla="*/ 576576 w 1577436"/>
              <a:gd name="connsiteY131" fmla="*/ 1730916 h 2307035"/>
              <a:gd name="connsiteX132" fmla="*/ 577616 w 1577436"/>
              <a:gd name="connsiteY132" fmla="*/ 1699722 h 2307035"/>
              <a:gd name="connsiteX133" fmla="*/ 598932 w 1577436"/>
              <a:gd name="connsiteY133" fmla="*/ 1629795 h 2307035"/>
              <a:gd name="connsiteX134" fmla="*/ 649363 w 1577436"/>
              <a:gd name="connsiteY134" fmla="*/ 1560647 h 2307035"/>
              <a:gd name="connsiteX135" fmla="*/ 651963 w 1577436"/>
              <a:gd name="connsiteY135" fmla="*/ 1552588 h 2307035"/>
              <a:gd name="connsiteX136" fmla="*/ 662101 w 1577436"/>
              <a:gd name="connsiteY136" fmla="*/ 1519574 h 2307035"/>
              <a:gd name="connsiteX137" fmla="*/ 687576 w 1577436"/>
              <a:gd name="connsiteY137" fmla="*/ 1513076 h 2307035"/>
              <a:gd name="connsiteX138" fmla="*/ 700834 w 1577436"/>
              <a:gd name="connsiteY138" fmla="*/ 1510736 h 2307035"/>
              <a:gd name="connsiteX139" fmla="*/ 775440 w 1577436"/>
              <a:gd name="connsiteY139" fmla="*/ 1444188 h 2307035"/>
              <a:gd name="connsiteX140" fmla="*/ 811054 w 1577436"/>
              <a:gd name="connsiteY140" fmla="*/ 1420792 h 2307035"/>
              <a:gd name="connsiteX141" fmla="*/ 939731 w 1577436"/>
              <a:gd name="connsiteY141" fmla="*/ 1346186 h 2307035"/>
              <a:gd name="connsiteX142" fmla="*/ 1044232 w 1577436"/>
              <a:gd name="connsiteY142" fmla="*/ 1265080 h 2307035"/>
              <a:gd name="connsiteX143" fmla="*/ 1110780 w 1577436"/>
              <a:gd name="connsiteY143" fmla="*/ 1203471 h 2307035"/>
              <a:gd name="connsiteX144" fmla="*/ 1128977 w 1577436"/>
              <a:gd name="connsiteY144" fmla="*/ 1141603 h 2307035"/>
              <a:gd name="connsiteX145" fmla="*/ 1114679 w 1577436"/>
              <a:gd name="connsiteY145" fmla="*/ 1105469 h 2307035"/>
              <a:gd name="connsiteX146" fmla="*/ 1093623 w 1577436"/>
              <a:gd name="connsiteY146" fmla="*/ 1077914 h 2307035"/>
              <a:gd name="connsiteX147" fmla="*/ 977424 w 1577436"/>
              <a:gd name="connsiteY147" fmla="*/ 1012926 h 2307035"/>
              <a:gd name="connsiteX148" fmla="*/ 857066 w 1577436"/>
              <a:gd name="connsiteY148" fmla="*/ 964834 h 2307035"/>
              <a:gd name="connsiteX149" fmla="*/ 840169 w 1577436"/>
              <a:gd name="connsiteY149" fmla="*/ 939619 h 2307035"/>
              <a:gd name="connsiteX150" fmla="*/ 850567 w 1577436"/>
              <a:gd name="connsiteY150" fmla="*/ 826279 h 2307035"/>
              <a:gd name="connsiteX151" fmla="*/ 875782 w 1577436"/>
              <a:gd name="connsiteY151" fmla="*/ 674207 h 2307035"/>
              <a:gd name="connsiteX152" fmla="*/ 892159 w 1577436"/>
              <a:gd name="connsiteY152" fmla="*/ 642493 h 2307035"/>
              <a:gd name="connsiteX153" fmla="*/ 935312 w 1577436"/>
              <a:gd name="connsiteY153" fmla="*/ 590502 h 2307035"/>
              <a:gd name="connsiteX154" fmla="*/ 984443 w 1577436"/>
              <a:gd name="connsiteY154" fmla="*/ 565027 h 2307035"/>
              <a:gd name="connsiteX155" fmla="*/ 1151853 w 1577436"/>
              <a:gd name="connsiteY155" fmla="*/ 562947 h 2307035"/>
              <a:gd name="connsiteX156" fmla="*/ 1208522 w 1577436"/>
              <a:gd name="connsiteY156" fmla="*/ 557228 h 2307035"/>
              <a:gd name="connsiteX157" fmla="*/ 1337719 w 1577436"/>
              <a:gd name="connsiteY157" fmla="*/ 503938 h 2307035"/>
              <a:gd name="connsiteX158" fmla="*/ 1368134 w 1577436"/>
              <a:gd name="connsiteY158" fmla="*/ 487041 h 2307035"/>
              <a:gd name="connsiteX159" fmla="*/ 1411546 w 1577436"/>
              <a:gd name="connsiteY159" fmla="*/ 465205 h 2307035"/>
              <a:gd name="connsiteX160" fmla="*/ 1446380 w 1577436"/>
              <a:gd name="connsiteY160" fmla="*/ 454546 h 2307035"/>
              <a:gd name="connsiteX161" fmla="*/ 1462497 w 1577436"/>
              <a:gd name="connsiteY161" fmla="*/ 434270 h 2307035"/>
              <a:gd name="connsiteX162" fmla="*/ 1476534 w 1577436"/>
              <a:gd name="connsiteY162" fmla="*/ 409055 h 2307035"/>
              <a:gd name="connsiteX163" fmla="*/ 1476274 w 1577436"/>
              <a:gd name="connsiteY163" fmla="*/ 407755 h 2307035"/>
              <a:gd name="connsiteX164" fmla="*/ 1484853 w 1577436"/>
              <a:gd name="connsiteY164" fmla="*/ 395797 h 2307035"/>
              <a:gd name="connsiteX165" fmla="*/ 1537363 w 1577436"/>
              <a:gd name="connsiteY165" fmla="*/ 371621 h 2307035"/>
              <a:gd name="connsiteX166" fmla="*/ 1567258 w 1577436"/>
              <a:gd name="connsiteY166" fmla="*/ 351345 h 2307035"/>
              <a:gd name="connsiteX167" fmla="*/ 1575057 w 1577436"/>
              <a:gd name="connsiteY167" fmla="*/ 327169 h 2307035"/>
              <a:gd name="connsiteX168" fmla="*/ 842768 w 1577436"/>
              <a:gd name="connsiteY168" fmla="*/ 1205031 h 2307035"/>
              <a:gd name="connsiteX169" fmla="*/ 755424 w 1577436"/>
              <a:gd name="connsiteY169" fmla="*/ 1296795 h 2307035"/>
              <a:gd name="connsiteX170" fmla="*/ 703433 w 1577436"/>
              <a:gd name="connsiteY170" fmla="*/ 1345146 h 2307035"/>
              <a:gd name="connsiteX171" fmla="*/ 682897 w 1577436"/>
              <a:gd name="connsiteY171" fmla="*/ 1355284 h 2307035"/>
              <a:gd name="connsiteX172" fmla="*/ 606731 w 1577436"/>
              <a:gd name="connsiteY172" fmla="*/ 1399996 h 2307035"/>
              <a:gd name="connsiteX173" fmla="*/ 595813 w 1577436"/>
              <a:gd name="connsiteY173" fmla="*/ 1412734 h 2307035"/>
              <a:gd name="connsiteX174" fmla="*/ 587494 w 1577436"/>
              <a:gd name="connsiteY174" fmla="*/ 1414293 h 2307035"/>
              <a:gd name="connsiteX175" fmla="*/ 586454 w 1577436"/>
              <a:gd name="connsiteY175" fmla="*/ 1406495 h 2307035"/>
              <a:gd name="connsiteX176" fmla="*/ 588274 w 1577436"/>
              <a:gd name="connsiteY176" fmla="*/ 1401556 h 2307035"/>
              <a:gd name="connsiteX177" fmla="*/ 668340 w 1577436"/>
              <a:gd name="connsiteY177" fmla="*/ 1224268 h 2307035"/>
              <a:gd name="connsiteX178" fmla="*/ 699534 w 1577436"/>
              <a:gd name="connsiteY178" fmla="*/ 1202692 h 2307035"/>
              <a:gd name="connsiteX179" fmla="*/ 828211 w 1577436"/>
              <a:gd name="connsiteY179" fmla="*/ 1202692 h 2307035"/>
              <a:gd name="connsiteX180" fmla="*/ 842768 w 1577436"/>
              <a:gd name="connsiteY180" fmla="*/ 1205031 h 230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</a:cxnLst>
            <a:rect l="l" t="t" r="r" b="b"/>
            <a:pathLst>
              <a:path w="1577436" h="2307035">
                <a:moveTo>
                  <a:pt x="1575057" y="327169"/>
                </a:moveTo>
                <a:cubicBezTo>
                  <a:pt x="1568298" y="313132"/>
                  <a:pt x="1558679" y="301954"/>
                  <a:pt x="1547242" y="291556"/>
                </a:cubicBezTo>
                <a:cubicBezTo>
                  <a:pt x="1541523" y="286357"/>
                  <a:pt x="1536323" y="284537"/>
                  <a:pt x="1530345" y="289736"/>
                </a:cubicBezTo>
                <a:cubicBezTo>
                  <a:pt x="1524626" y="294935"/>
                  <a:pt x="1519167" y="292336"/>
                  <a:pt x="1513968" y="289216"/>
                </a:cubicBezTo>
                <a:cubicBezTo>
                  <a:pt x="1505649" y="284017"/>
                  <a:pt x="1499410" y="286097"/>
                  <a:pt x="1494991" y="294935"/>
                </a:cubicBezTo>
                <a:cubicBezTo>
                  <a:pt x="1491352" y="302214"/>
                  <a:pt x="1487452" y="309493"/>
                  <a:pt x="1483553" y="316771"/>
                </a:cubicBezTo>
                <a:cubicBezTo>
                  <a:pt x="1474195" y="333928"/>
                  <a:pt x="1461197" y="338607"/>
                  <a:pt x="1442480" y="332108"/>
                </a:cubicBezTo>
                <a:cubicBezTo>
                  <a:pt x="1425064" y="326130"/>
                  <a:pt x="1420904" y="327949"/>
                  <a:pt x="1415445" y="346146"/>
                </a:cubicBezTo>
                <a:cubicBezTo>
                  <a:pt x="1413626" y="351865"/>
                  <a:pt x="1413366" y="357584"/>
                  <a:pt x="1406087" y="360443"/>
                </a:cubicBezTo>
                <a:cubicBezTo>
                  <a:pt x="1356176" y="379940"/>
                  <a:pt x="1308344" y="404376"/>
                  <a:pt x="1254014" y="411394"/>
                </a:cubicBezTo>
                <a:cubicBezTo>
                  <a:pt x="1224900" y="415034"/>
                  <a:pt x="1197085" y="428811"/>
                  <a:pt x="1167450" y="426991"/>
                </a:cubicBezTo>
                <a:cubicBezTo>
                  <a:pt x="1123778" y="424132"/>
                  <a:pt x="1080106" y="423872"/>
                  <a:pt x="1036433" y="424132"/>
                </a:cubicBezTo>
                <a:cubicBezTo>
                  <a:pt x="1017457" y="424132"/>
                  <a:pt x="1000560" y="417113"/>
                  <a:pt x="995101" y="395537"/>
                </a:cubicBezTo>
                <a:cubicBezTo>
                  <a:pt x="994321" y="392158"/>
                  <a:pt x="992501" y="389038"/>
                  <a:pt x="991202" y="385919"/>
                </a:cubicBezTo>
                <a:cubicBezTo>
                  <a:pt x="980544" y="363823"/>
                  <a:pt x="969625" y="342507"/>
                  <a:pt x="942850" y="335748"/>
                </a:cubicBezTo>
                <a:cubicBezTo>
                  <a:pt x="935312" y="333928"/>
                  <a:pt x="936611" y="328209"/>
                  <a:pt x="941810" y="324310"/>
                </a:cubicBezTo>
                <a:cubicBezTo>
                  <a:pt x="944410" y="322230"/>
                  <a:pt x="948049" y="321710"/>
                  <a:pt x="951429" y="320411"/>
                </a:cubicBezTo>
                <a:cubicBezTo>
                  <a:pt x="974045" y="312872"/>
                  <a:pt x="996661" y="306113"/>
                  <a:pt x="1019017" y="297795"/>
                </a:cubicBezTo>
                <a:cubicBezTo>
                  <a:pt x="1037993" y="290776"/>
                  <a:pt x="1041113" y="282717"/>
                  <a:pt x="1035134" y="263481"/>
                </a:cubicBezTo>
                <a:cubicBezTo>
                  <a:pt x="1033834" y="259062"/>
                  <a:pt x="1030195" y="254642"/>
                  <a:pt x="1033054" y="249963"/>
                </a:cubicBezTo>
                <a:cubicBezTo>
                  <a:pt x="1037473" y="242165"/>
                  <a:pt x="1036953" y="234106"/>
                  <a:pt x="1035394" y="226048"/>
                </a:cubicBezTo>
                <a:cubicBezTo>
                  <a:pt x="1033834" y="216949"/>
                  <a:pt x="1035394" y="209151"/>
                  <a:pt x="1043192" y="202912"/>
                </a:cubicBezTo>
                <a:cubicBezTo>
                  <a:pt x="1048651" y="198493"/>
                  <a:pt x="1049431" y="193813"/>
                  <a:pt x="1044492" y="187315"/>
                </a:cubicBezTo>
                <a:cubicBezTo>
                  <a:pt x="1038773" y="180036"/>
                  <a:pt x="1032274" y="174057"/>
                  <a:pt x="1025255" y="168078"/>
                </a:cubicBezTo>
                <a:cubicBezTo>
                  <a:pt x="1013298" y="158200"/>
                  <a:pt x="1009138" y="143642"/>
                  <a:pt x="1015117" y="129865"/>
                </a:cubicBezTo>
                <a:cubicBezTo>
                  <a:pt x="1017717" y="124146"/>
                  <a:pt x="1016417" y="121546"/>
                  <a:pt x="1012518" y="117907"/>
                </a:cubicBezTo>
                <a:cubicBezTo>
                  <a:pt x="1003419" y="109849"/>
                  <a:pt x="995101" y="101010"/>
                  <a:pt x="986262" y="92692"/>
                </a:cubicBezTo>
                <a:cubicBezTo>
                  <a:pt x="980544" y="86973"/>
                  <a:pt x="980803" y="81774"/>
                  <a:pt x="986522" y="76055"/>
                </a:cubicBezTo>
                <a:cubicBezTo>
                  <a:pt x="992501" y="70076"/>
                  <a:pt x="999260" y="63837"/>
                  <a:pt x="1003419" y="56558"/>
                </a:cubicBezTo>
                <a:cubicBezTo>
                  <a:pt x="1007319" y="49799"/>
                  <a:pt x="1013038" y="39921"/>
                  <a:pt x="1002899" y="33942"/>
                </a:cubicBezTo>
                <a:cubicBezTo>
                  <a:pt x="984963" y="23284"/>
                  <a:pt x="965466" y="14186"/>
                  <a:pt x="944150" y="16785"/>
                </a:cubicBezTo>
                <a:cubicBezTo>
                  <a:pt x="929073" y="18605"/>
                  <a:pt x="916075" y="17565"/>
                  <a:pt x="904637" y="6387"/>
                </a:cubicBezTo>
                <a:cubicBezTo>
                  <a:pt x="902038" y="4048"/>
                  <a:pt x="897618" y="3268"/>
                  <a:pt x="893719" y="2488"/>
                </a:cubicBezTo>
                <a:cubicBezTo>
                  <a:pt x="859925" y="-2971"/>
                  <a:pt x="827951" y="-372"/>
                  <a:pt x="798056" y="19645"/>
                </a:cubicBezTo>
                <a:cubicBezTo>
                  <a:pt x="766862" y="40441"/>
                  <a:pt x="746326" y="68256"/>
                  <a:pt x="741127" y="104130"/>
                </a:cubicBezTo>
                <a:cubicBezTo>
                  <a:pt x="734888" y="147802"/>
                  <a:pt x="740087" y="191214"/>
                  <a:pt x="759323" y="231767"/>
                </a:cubicBezTo>
                <a:cubicBezTo>
                  <a:pt x="766602" y="247364"/>
                  <a:pt x="761923" y="255942"/>
                  <a:pt x="744766" y="255682"/>
                </a:cubicBezTo>
                <a:cubicBezTo>
                  <a:pt x="734368" y="255682"/>
                  <a:pt x="724230" y="254902"/>
                  <a:pt x="714092" y="251003"/>
                </a:cubicBezTo>
                <a:cubicBezTo>
                  <a:pt x="690176" y="241905"/>
                  <a:pt x="666260" y="233326"/>
                  <a:pt x="642084" y="225008"/>
                </a:cubicBezTo>
                <a:cubicBezTo>
                  <a:pt x="606991" y="212790"/>
                  <a:pt x="583855" y="217209"/>
                  <a:pt x="561239" y="246064"/>
                </a:cubicBezTo>
                <a:cubicBezTo>
                  <a:pt x="544862" y="266860"/>
                  <a:pt x="521206" y="269980"/>
                  <a:pt x="500670" y="271539"/>
                </a:cubicBezTo>
                <a:cubicBezTo>
                  <a:pt x="468956" y="273879"/>
                  <a:pt x="436981" y="275179"/>
                  <a:pt x="405007" y="277258"/>
                </a:cubicBezTo>
                <a:cubicBezTo>
                  <a:pt x="349117" y="280638"/>
                  <a:pt x="294267" y="289736"/>
                  <a:pt x="239677" y="302734"/>
                </a:cubicBezTo>
                <a:cubicBezTo>
                  <a:pt x="220440" y="307413"/>
                  <a:pt x="206923" y="316511"/>
                  <a:pt x="198084" y="333928"/>
                </a:cubicBezTo>
                <a:cubicBezTo>
                  <a:pt x="154412" y="417893"/>
                  <a:pt x="102162" y="497179"/>
                  <a:pt x="59529" y="581923"/>
                </a:cubicBezTo>
                <a:cubicBezTo>
                  <a:pt x="53550" y="594141"/>
                  <a:pt x="50431" y="603240"/>
                  <a:pt x="62909" y="612858"/>
                </a:cubicBezTo>
                <a:cubicBezTo>
                  <a:pt x="68108" y="617017"/>
                  <a:pt x="70447" y="624816"/>
                  <a:pt x="75646" y="628975"/>
                </a:cubicBezTo>
                <a:cubicBezTo>
                  <a:pt x="86564" y="638073"/>
                  <a:pt x="82145" y="645352"/>
                  <a:pt x="75386" y="653930"/>
                </a:cubicBezTo>
                <a:cubicBezTo>
                  <a:pt x="61869" y="670827"/>
                  <a:pt x="47831" y="687724"/>
                  <a:pt x="42112" y="709041"/>
                </a:cubicBezTo>
                <a:cubicBezTo>
                  <a:pt x="36133" y="732176"/>
                  <a:pt x="23136" y="748034"/>
                  <a:pt x="0" y="755312"/>
                </a:cubicBezTo>
                <a:cubicBezTo>
                  <a:pt x="0" y="757912"/>
                  <a:pt x="0" y="760511"/>
                  <a:pt x="0" y="763111"/>
                </a:cubicBezTo>
                <a:cubicBezTo>
                  <a:pt x="11438" y="771949"/>
                  <a:pt x="20796" y="763631"/>
                  <a:pt x="30934" y="759731"/>
                </a:cubicBezTo>
                <a:cubicBezTo>
                  <a:pt x="35874" y="757652"/>
                  <a:pt x="40553" y="752453"/>
                  <a:pt x="46272" y="757912"/>
                </a:cubicBezTo>
                <a:cubicBezTo>
                  <a:pt x="51211" y="762851"/>
                  <a:pt x="50951" y="769090"/>
                  <a:pt x="48871" y="775069"/>
                </a:cubicBezTo>
                <a:cubicBezTo>
                  <a:pt x="44972" y="787546"/>
                  <a:pt x="40033" y="799504"/>
                  <a:pt x="27295" y="806263"/>
                </a:cubicBezTo>
                <a:cubicBezTo>
                  <a:pt x="24176" y="807823"/>
                  <a:pt x="19756" y="810162"/>
                  <a:pt x="21836" y="815101"/>
                </a:cubicBezTo>
                <a:cubicBezTo>
                  <a:pt x="23396" y="819001"/>
                  <a:pt x="27295" y="820560"/>
                  <a:pt x="31194" y="821080"/>
                </a:cubicBezTo>
                <a:cubicBezTo>
                  <a:pt x="38993" y="822380"/>
                  <a:pt x="44452" y="818221"/>
                  <a:pt x="49391" y="813022"/>
                </a:cubicBezTo>
                <a:cubicBezTo>
                  <a:pt x="55630" y="806783"/>
                  <a:pt x="58749" y="798464"/>
                  <a:pt x="63169" y="791186"/>
                </a:cubicBezTo>
                <a:cubicBezTo>
                  <a:pt x="65248" y="787546"/>
                  <a:pt x="67068" y="782607"/>
                  <a:pt x="72787" y="784167"/>
                </a:cubicBezTo>
                <a:cubicBezTo>
                  <a:pt x="77466" y="785727"/>
                  <a:pt x="76426" y="790666"/>
                  <a:pt x="76166" y="794305"/>
                </a:cubicBezTo>
                <a:cubicBezTo>
                  <a:pt x="75386" y="801584"/>
                  <a:pt x="73827" y="808863"/>
                  <a:pt x="72787" y="816141"/>
                </a:cubicBezTo>
                <a:cubicBezTo>
                  <a:pt x="72007" y="820560"/>
                  <a:pt x="70187" y="823160"/>
                  <a:pt x="64988" y="822380"/>
                </a:cubicBezTo>
                <a:cubicBezTo>
                  <a:pt x="59529" y="821340"/>
                  <a:pt x="55370" y="822900"/>
                  <a:pt x="56410" y="829919"/>
                </a:cubicBezTo>
                <a:cubicBezTo>
                  <a:pt x="57450" y="836938"/>
                  <a:pt x="59789" y="842657"/>
                  <a:pt x="68628" y="841877"/>
                </a:cubicBezTo>
                <a:cubicBezTo>
                  <a:pt x="75646" y="841097"/>
                  <a:pt x="80066" y="836158"/>
                  <a:pt x="85785" y="833038"/>
                </a:cubicBezTo>
                <a:cubicBezTo>
                  <a:pt x="90204" y="830439"/>
                  <a:pt x="93843" y="827579"/>
                  <a:pt x="100082" y="830179"/>
                </a:cubicBezTo>
                <a:cubicBezTo>
                  <a:pt x="113340" y="835898"/>
                  <a:pt x="128937" y="824460"/>
                  <a:pt x="128677" y="809642"/>
                </a:cubicBezTo>
                <a:cubicBezTo>
                  <a:pt x="128417" y="796125"/>
                  <a:pt x="127377" y="782867"/>
                  <a:pt x="127637" y="769350"/>
                </a:cubicBezTo>
                <a:cubicBezTo>
                  <a:pt x="128157" y="752453"/>
                  <a:pt x="135176" y="745694"/>
                  <a:pt x="151553" y="744134"/>
                </a:cubicBezTo>
                <a:cubicBezTo>
                  <a:pt x="156752" y="743614"/>
                  <a:pt x="161951" y="743094"/>
                  <a:pt x="167150" y="742575"/>
                </a:cubicBezTo>
                <a:cubicBezTo>
                  <a:pt x="175728" y="741795"/>
                  <a:pt x="180148" y="737115"/>
                  <a:pt x="181707" y="728797"/>
                </a:cubicBezTo>
                <a:cubicBezTo>
                  <a:pt x="184827" y="713720"/>
                  <a:pt x="183527" y="700982"/>
                  <a:pt x="169230" y="691364"/>
                </a:cubicBezTo>
                <a:cubicBezTo>
                  <a:pt x="162211" y="686425"/>
                  <a:pt x="154672" y="680446"/>
                  <a:pt x="160911" y="668748"/>
                </a:cubicBezTo>
                <a:cubicBezTo>
                  <a:pt x="175728" y="641193"/>
                  <a:pt x="189246" y="613378"/>
                  <a:pt x="204063" y="585823"/>
                </a:cubicBezTo>
                <a:cubicBezTo>
                  <a:pt x="210042" y="574385"/>
                  <a:pt x="218621" y="564247"/>
                  <a:pt x="215761" y="549949"/>
                </a:cubicBezTo>
                <a:cubicBezTo>
                  <a:pt x="214981" y="545530"/>
                  <a:pt x="218881" y="543190"/>
                  <a:pt x="221480" y="540331"/>
                </a:cubicBezTo>
                <a:cubicBezTo>
                  <a:pt x="249035" y="511476"/>
                  <a:pt x="270611" y="477682"/>
                  <a:pt x="298426" y="449087"/>
                </a:cubicBezTo>
                <a:cubicBezTo>
                  <a:pt x="304405" y="443109"/>
                  <a:pt x="309344" y="439989"/>
                  <a:pt x="317143" y="440769"/>
                </a:cubicBezTo>
                <a:cubicBezTo>
                  <a:pt x="336120" y="443109"/>
                  <a:pt x="355096" y="441549"/>
                  <a:pt x="374333" y="441289"/>
                </a:cubicBezTo>
                <a:cubicBezTo>
                  <a:pt x="405527" y="440769"/>
                  <a:pt x="436721" y="441029"/>
                  <a:pt x="467916" y="441029"/>
                </a:cubicBezTo>
                <a:cubicBezTo>
                  <a:pt x="476494" y="441029"/>
                  <a:pt x="484293" y="442589"/>
                  <a:pt x="484293" y="454546"/>
                </a:cubicBezTo>
                <a:cubicBezTo>
                  <a:pt x="484033" y="495359"/>
                  <a:pt x="483253" y="535912"/>
                  <a:pt x="479874" y="576464"/>
                </a:cubicBezTo>
                <a:cubicBezTo>
                  <a:pt x="475714" y="630275"/>
                  <a:pt x="452319" y="676806"/>
                  <a:pt x="424244" y="721518"/>
                </a:cubicBezTo>
                <a:cubicBezTo>
                  <a:pt x="408127" y="747254"/>
                  <a:pt x="389930" y="771429"/>
                  <a:pt x="372773" y="796385"/>
                </a:cubicBezTo>
                <a:cubicBezTo>
                  <a:pt x="367054" y="804703"/>
                  <a:pt x="361335" y="812762"/>
                  <a:pt x="359515" y="822900"/>
                </a:cubicBezTo>
                <a:cubicBezTo>
                  <a:pt x="355096" y="848376"/>
                  <a:pt x="350677" y="874111"/>
                  <a:pt x="346258" y="899586"/>
                </a:cubicBezTo>
                <a:cubicBezTo>
                  <a:pt x="344438" y="909984"/>
                  <a:pt x="347298" y="914664"/>
                  <a:pt x="358216" y="910504"/>
                </a:cubicBezTo>
                <a:cubicBezTo>
                  <a:pt x="369134" y="906345"/>
                  <a:pt x="373033" y="911024"/>
                  <a:pt x="373293" y="921942"/>
                </a:cubicBezTo>
                <a:cubicBezTo>
                  <a:pt x="373553" y="930781"/>
                  <a:pt x="369394" y="940659"/>
                  <a:pt x="374073" y="948717"/>
                </a:cubicBezTo>
                <a:cubicBezTo>
                  <a:pt x="387590" y="971333"/>
                  <a:pt x="387070" y="995509"/>
                  <a:pt x="383951" y="1020464"/>
                </a:cubicBezTo>
                <a:cubicBezTo>
                  <a:pt x="381871" y="1037621"/>
                  <a:pt x="377192" y="1055558"/>
                  <a:pt x="382651" y="1071935"/>
                </a:cubicBezTo>
                <a:cubicBezTo>
                  <a:pt x="391490" y="1097931"/>
                  <a:pt x="397988" y="1125486"/>
                  <a:pt x="412546" y="1149141"/>
                </a:cubicBezTo>
                <a:cubicBezTo>
                  <a:pt x="427623" y="1174097"/>
                  <a:pt x="426843" y="1199312"/>
                  <a:pt x="418785" y="1225308"/>
                </a:cubicBezTo>
                <a:cubicBezTo>
                  <a:pt x="402148" y="1277558"/>
                  <a:pt x="386031" y="1330069"/>
                  <a:pt x="372253" y="1383099"/>
                </a:cubicBezTo>
                <a:cubicBezTo>
                  <a:pt x="357176" y="1441329"/>
                  <a:pt x="349377" y="1501638"/>
                  <a:pt x="319742" y="1555448"/>
                </a:cubicBezTo>
                <a:cubicBezTo>
                  <a:pt x="319483" y="1555708"/>
                  <a:pt x="319483" y="1556228"/>
                  <a:pt x="319483" y="1556748"/>
                </a:cubicBezTo>
                <a:cubicBezTo>
                  <a:pt x="313764" y="1577804"/>
                  <a:pt x="303365" y="1596780"/>
                  <a:pt x="291148" y="1614717"/>
                </a:cubicBezTo>
                <a:cubicBezTo>
                  <a:pt x="261513" y="1658130"/>
                  <a:pt x="238377" y="1704401"/>
                  <a:pt x="231618" y="1756912"/>
                </a:cubicBezTo>
                <a:cubicBezTo>
                  <a:pt x="226679" y="1795645"/>
                  <a:pt x="211862" y="1830738"/>
                  <a:pt x="198604" y="1866612"/>
                </a:cubicBezTo>
                <a:cubicBezTo>
                  <a:pt x="180667" y="1914703"/>
                  <a:pt x="160131" y="1962015"/>
                  <a:pt x="147653" y="2012186"/>
                </a:cubicBezTo>
                <a:cubicBezTo>
                  <a:pt x="143754" y="2027523"/>
                  <a:pt x="139075" y="2044420"/>
                  <a:pt x="124778" y="2053518"/>
                </a:cubicBezTo>
                <a:cubicBezTo>
                  <a:pt x="101902" y="2068075"/>
                  <a:pt x="87344" y="2090431"/>
                  <a:pt x="69148" y="2109148"/>
                </a:cubicBezTo>
                <a:cubicBezTo>
                  <a:pt x="63948" y="2114607"/>
                  <a:pt x="63689" y="2119286"/>
                  <a:pt x="69148" y="2124745"/>
                </a:cubicBezTo>
                <a:cubicBezTo>
                  <a:pt x="88124" y="2144242"/>
                  <a:pt x="107621" y="2163479"/>
                  <a:pt x="128417" y="2181155"/>
                </a:cubicBezTo>
                <a:cubicBezTo>
                  <a:pt x="130756" y="2183235"/>
                  <a:pt x="133616" y="2187394"/>
                  <a:pt x="137255" y="2184015"/>
                </a:cubicBezTo>
                <a:cubicBezTo>
                  <a:pt x="145834" y="2175956"/>
                  <a:pt x="150513" y="2183495"/>
                  <a:pt x="155192" y="2188434"/>
                </a:cubicBezTo>
                <a:cubicBezTo>
                  <a:pt x="174429" y="2208450"/>
                  <a:pt x="189506" y="2231846"/>
                  <a:pt x="206403" y="2253942"/>
                </a:cubicBezTo>
                <a:cubicBezTo>
                  <a:pt x="232398" y="2288256"/>
                  <a:pt x="268012" y="2304633"/>
                  <a:pt x="310384" y="2306973"/>
                </a:cubicBezTo>
                <a:cubicBezTo>
                  <a:pt x="318963" y="2307492"/>
                  <a:pt x="327801" y="2304893"/>
                  <a:pt x="330660" y="2296055"/>
                </a:cubicBezTo>
                <a:cubicBezTo>
                  <a:pt x="333520" y="2287476"/>
                  <a:pt x="325721" y="2282797"/>
                  <a:pt x="320002" y="2278638"/>
                </a:cubicBezTo>
                <a:cubicBezTo>
                  <a:pt x="307005" y="2269019"/>
                  <a:pt x="294787" y="2258881"/>
                  <a:pt x="284909" y="2246143"/>
                </a:cubicBezTo>
                <a:cubicBezTo>
                  <a:pt x="275810" y="2234186"/>
                  <a:pt x="270611" y="2221448"/>
                  <a:pt x="271911" y="2205851"/>
                </a:cubicBezTo>
                <a:cubicBezTo>
                  <a:pt x="273991" y="2180375"/>
                  <a:pt x="274251" y="2154380"/>
                  <a:pt x="266972" y="2129685"/>
                </a:cubicBezTo>
                <a:cubicBezTo>
                  <a:pt x="262553" y="2114867"/>
                  <a:pt x="262293" y="2101090"/>
                  <a:pt x="262293" y="2086532"/>
                </a:cubicBezTo>
                <a:cubicBezTo>
                  <a:pt x="262293" y="2077434"/>
                  <a:pt x="265672" y="2072495"/>
                  <a:pt x="274771" y="2072235"/>
                </a:cubicBezTo>
                <a:cubicBezTo>
                  <a:pt x="283089" y="2071975"/>
                  <a:pt x="286728" y="2068335"/>
                  <a:pt x="285689" y="2059497"/>
                </a:cubicBezTo>
                <a:cubicBezTo>
                  <a:pt x="284649" y="2052218"/>
                  <a:pt x="285689" y="2044680"/>
                  <a:pt x="285169" y="2037401"/>
                </a:cubicBezTo>
                <a:cubicBezTo>
                  <a:pt x="283349" y="2014525"/>
                  <a:pt x="288808" y="1994249"/>
                  <a:pt x="300766" y="1974232"/>
                </a:cubicBezTo>
                <a:cubicBezTo>
                  <a:pt x="314803" y="1950837"/>
                  <a:pt x="323642" y="1924841"/>
                  <a:pt x="333260" y="1899366"/>
                </a:cubicBezTo>
                <a:cubicBezTo>
                  <a:pt x="346778" y="1862973"/>
                  <a:pt x="355876" y="1825019"/>
                  <a:pt x="374333" y="1790446"/>
                </a:cubicBezTo>
                <a:cubicBezTo>
                  <a:pt x="395909" y="1750153"/>
                  <a:pt x="420344" y="1711160"/>
                  <a:pt x="437761" y="1668528"/>
                </a:cubicBezTo>
                <a:cubicBezTo>
                  <a:pt x="440621" y="1661769"/>
                  <a:pt x="445040" y="1655790"/>
                  <a:pt x="449719" y="1650071"/>
                </a:cubicBezTo>
                <a:cubicBezTo>
                  <a:pt x="459077" y="1639153"/>
                  <a:pt x="466876" y="1627195"/>
                  <a:pt x="473375" y="1614457"/>
                </a:cubicBezTo>
                <a:cubicBezTo>
                  <a:pt x="483253" y="1594701"/>
                  <a:pt x="493911" y="1575464"/>
                  <a:pt x="506909" y="1557528"/>
                </a:cubicBezTo>
                <a:cubicBezTo>
                  <a:pt x="510808" y="1552069"/>
                  <a:pt x="512108" y="1540631"/>
                  <a:pt x="521206" y="1543490"/>
                </a:cubicBezTo>
                <a:cubicBezTo>
                  <a:pt x="529525" y="1546090"/>
                  <a:pt x="525105" y="1556488"/>
                  <a:pt x="525365" y="1563247"/>
                </a:cubicBezTo>
                <a:cubicBezTo>
                  <a:pt x="526665" y="1603799"/>
                  <a:pt x="521986" y="1644612"/>
                  <a:pt x="527445" y="1685165"/>
                </a:cubicBezTo>
                <a:cubicBezTo>
                  <a:pt x="530565" y="1708300"/>
                  <a:pt x="536024" y="1731176"/>
                  <a:pt x="544342" y="1753012"/>
                </a:cubicBezTo>
                <a:cubicBezTo>
                  <a:pt x="546942" y="1759771"/>
                  <a:pt x="551361" y="1767050"/>
                  <a:pt x="559939" y="1766790"/>
                </a:cubicBezTo>
                <a:cubicBezTo>
                  <a:pt x="568778" y="1766530"/>
                  <a:pt x="571637" y="1758211"/>
                  <a:pt x="573717" y="1751453"/>
                </a:cubicBezTo>
                <a:cubicBezTo>
                  <a:pt x="575796" y="1744954"/>
                  <a:pt x="576056" y="1737935"/>
                  <a:pt x="576576" y="1730916"/>
                </a:cubicBezTo>
                <a:cubicBezTo>
                  <a:pt x="577096" y="1720518"/>
                  <a:pt x="577096" y="1710120"/>
                  <a:pt x="577616" y="1699722"/>
                </a:cubicBezTo>
                <a:cubicBezTo>
                  <a:pt x="578656" y="1674507"/>
                  <a:pt x="585415" y="1650591"/>
                  <a:pt x="598932" y="1629795"/>
                </a:cubicBezTo>
                <a:cubicBezTo>
                  <a:pt x="614269" y="1605879"/>
                  <a:pt x="630387" y="1581963"/>
                  <a:pt x="649363" y="1560647"/>
                </a:cubicBezTo>
                <a:cubicBezTo>
                  <a:pt x="651443" y="1558307"/>
                  <a:pt x="653522" y="1555448"/>
                  <a:pt x="651963" y="1552588"/>
                </a:cubicBezTo>
                <a:cubicBezTo>
                  <a:pt x="643904" y="1537771"/>
                  <a:pt x="655602" y="1529713"/>
                  <a:pt x="662101" y="1519574"/>
                </a:cubicBezTo>
                <a:cubicBezTo>
                  <a:pt x="668600" y="1509696"/>
                  <a:pt x="677438" y="1506837"/>
                  <a:pt x="687576" y="1513076"/>
                </a:cubicBezTo>
                <a:cubicBezTo>
                  <a:pt x="693295" y="1516455"/>
                  <a:pt x="696415" y="1514635"/>
                  <a:pt x="700834" y="1510736"/>
                </a:cubicBezTo>
                <a:cubicBezTo>
                  <a:pt x="725529" y="1488380"/>
                  <a:pt x="750745" y="1466284"/>
                  <a:pt x="775440" y="1444188"/>
                </a:cubicBezTo>
                <a:cubicBezTo>
                  <a:pt x="786098" y="1434570"/>
                  <a:pt x="798056" y="1427031"/>
                  <a:pt x="811054" y="1420792"/>
                </a:cubicBezTo>
                <a:cubicBezTo>
                  <a:pt x="856026" y="1399476"/>
                  <a:pt x="900218" y="1377380"/>
                  <a:pt x="939731" y="1346186"/>
                </a:cubicBezTo>
                <a:cubicBezTo>
                  <a:pt x="974305" y="1318891"/>
                  <a:pt x="1007579" y="1289516"/>
                  <a:pt x="1044232" y="1265080"/>
                </a:cubicBezTo>
                <a:cubicBezTo>
                  <a:pt x="1069707" y="1248183"/>
                  <a:pt x="1090504" y="1225827"/>
                  <a:pt x="1110780" y="1203471"/>
                </a:cubicBezTo>
                <a:cubicBezTo>
                  <a:pt x="1126377" y="1186315"/>
                  <a:pt x="1135996" y="1165778"/>
                  <a:pt x="1128977" y="1141603"/>
                </a:cubicBezTo>
                <a:cubicBezTo>
                  <a:pt x="1125337" y="1129125"/>
                  <a:pt x="1119878" y="1117167"/>
                  <a:pt x="1114679" y="1105469"/>
                </a:cubicBezTo>
                <a:cubicBezTo>
                  <a:pt x="1110000" y="1094551"/>
                  <a:pt x="1102981" y="1084933"/>
                  <a:pt x="1093623" y="1077914"/>
                </a:cubicBezTo>
                <a:cubicBezTo>
                  <a:pt x="1057750" y="1051399"/>
                  <a:pt x="1018237" y="1030603"/>
                  <a:pt x="977424" y="1012926"/>
                </a:cubicBezTo>
                <a:cubicBezTo>
                  <a:pt x="937911" y="995769"/>
                  <a:pt x="897359" y="980172"/>
                  <a:pt x="857066" y="964834"/>
                </a:cubicBezTo>
                <a:cubicBezTo>
                  <a:pt x="844588" y="960155"/>
                  <a:pt x="839389" y="952617"/>
                  <a:pt x="840169" y="939619"/>
                </a:cubicBezTo>
                <a:cubicBezTo>
                  <a:pt x="843028" y="901666"/>
                  <a:pt x="833670" y="862933"/>
                  <a:pt x="850567" y="826279"/>
                </a:cubicBezTo>
                <a:cubicBezTo>
                  <a:pt x="850827" y="774289"/>
                  <a:pt x="863824" y="724378"/>
                  <a:pt x="875782" y="674207"/>
                </a:cubicBezTo>
                <a:cubicBezTo>
                  <a:pt x="878642" y="661989"/>
                  <a:pt x="883841" y="651851"/>
                  <a:pt x="892159" y="642493"/>
                </a:cubicBezTo>
                <a:cubicBezTo>
                  <a:pt x="906977" y="625596"/>
                  <a:pt x="922574" y="608959"/>
                  <a:pt x="935312" y="590502"/>
                </a:cubicBezTo>
                <a:cubicBezTo>
                  <a:pt x="947789" y="572565"/>
                  <a:pt x="963127" y="565286"/>
                  <a:pt x="984443" y="565027"/>
                </a:cubicBezTo>
                <a:cubicBezTo>
                  <a:pt x="1040333" y="564247"/>
                  <a:pt x="1095963" y="559827"/>
                  <a:pt x="1151853" y="562947"/>
                </a:cubicBezTo>
                <a:cubicBezTo>
                  <a:pt x="1171089" y="563987"/>
                  <a:pt x="1189806" y="562687"/>
                  <a:pt x="1208522" y="557228"/>
                </a:cubicBezTo>
                <a:cubicBezTo>
                  <a:pt x="1253494" y="543970"/>
                  <a:pt x="1296387" y="526034"/>
                  <a:pt x="1337719" y="503938"/>
                </a:cubicBezTo>
                <a:cubicBezTo>
                  <a:pt x="1347857" y="498478"/>
                  <a:pt x="1359815" y="494579"/>
                  <a:pt x="1368134" y="487041"/>
                </a:cubicBezTo>
                <a:cubicBezTo>
                  <a:pt x="1380872" y="475083"/>
                  <a:pt x="1395689" y="469884"/>
                  <a:pt x="1411546" y="465205"/>
                </a:cubicBezTo>
                <a:cubicBezTo>
                  <a:pt x="1423244" y="461825"/>
                  <a:pt x="1434942" y="458446"/>
                  <a:pt x="1446380" y="454546"/>
                </a:cubicBezTo>
                <a:cubicBezTo>
                  <a:pt x="1455738" y="451427"/>
                  <a:pt x="1469515" y="451947"/>
                  <a:pt x="1462497" y="434270"/>
                </a:cubicBezTo>
                <a:cubicBezTo>
                  <a:pt x="1457558" y="421792"/>
                  <a:pt x="1484333" y="424652"/>
                  <a:pt x="1476534" y="409055"/>
                </a:cubicBezTo>
                <a:cubicBezTo>
                  <a:pt x="1476274" y="408795"/>
                  <a:pt x="1476534" y="408275"/>
                  <a:pt x="1476274" y="407755"/>
                </a:cubicBezTo>
                <a:cubicBezTo>
                  <a:pt x="1473415" y="399696"/>
                  <a:pt x="1477574" y="397097"/>
                  <a:pt x="1484853" y="395797"/>
                </a:cubicBezTo>
                <a:cubicBezTo>
                  <a:pt x="1504349" y="392158"/>
                  <a:pt x="1521246" y="383059"/>
                  <a:pt x="1537363" y="371621"/>
                </a:cubicBezTo>
                <a:cubicBezTo>
                  <a:pt x="1547242" y="364863"/>
                  <a:pt x="1555560" y="356024"/>
                  <a:pt x="1567258" y="351345"/>
                </a:cubicBezTo>
                <a:cubicBezTo>
                  <a:pt x="1576616" y="346926"/>
                  <a:pt x="1580256" y="338347"/>
                  <a:pt x="1575057" y="327169"/>
                </a:cubicBezTo>
                <a:close/>
                <a:moveTo>
                  <a:pt x="842768" y="1205031"/>
                </a:moveTo>
                <a:cubicBezTo>
                  <a:pt x="806635" y="1232586"/>
                  <a:pt x="784799" y="1268460"/>
                  <a:pt x="755424" y="1296795"/>
                </a:cubicBezTo>
                <a:cubicBezTo>
                  <a:pt x="738527" y="1313172"/>
                  <a:pt x="721110" y="1329549"/>
                  <a:pt x="703433" y="1345146"/>
                </a:cubicBezTo>
                <a:cubicBezTo>
                  <a:pt x="697454" y="1350345"/>
                  <a:pt x="690956" y="1353724"/>
                  <a:pt x="682897" y="1355284"/>
                </a:cubicBezTo>
                <a:cubicBezTo>
                  <a:pt x="652483" y="1361523"/>
                  <a:pt x="624928" y="1372701"/>
                  <a:pt x="606731" y="1399996"/>
                </a:cubicBezTo>
                <a:cubicBezTo>
                  <a:pt x="603611" y="1404675"/>
                  <a:pt x="599452" y="1408575"/>
                  <a:pt x="595813" y="1412734"/>
                </a:cubicBezTo>
                <a:cubicBezTo>
                  <a:pt x="593473" y="1415333"/>
                  <a:pt x="590614" y="1416113"/>
                  <a:pt x="587494" y="1414293"/>
                </a:cubicBezTo>
                <a:cubicBezTo>
                  <a:pt x="583855" y="1412214"/>
                  <a:pt x="585155" y="1409354"/>
                  <a:pt x="586454" y="1406495"/>
                </a:cubicBezTo>
                <a:cubicBezTo>
                  <a:pt x="587234" y="1404935"/>
                  <a:pt x="587494" y="1403115"/>
                  <a:pt x="588274" y="1401556"/>
                </a:cubicBezTo>
                <a:cubicBezTo>
                  <a:pt x="616869" y="1343326"/>
                  <a:pt x="642344" y="1283797"/>
                  <a:pt x="668340" y="1224268"/>
                </a:cubicBezTo>
                <a:cubicBezTo>
                  <a:pt x="674579" y="1210230"/>
                  <a:pt x="683157" y="1202432"/>
                  <a:pt x="699534" y="1202692"/>
                </a:cubicBezTo>
                <a:cubicBezTo>
                  <a:pt x="742426" y="1203212"/>
                  <a:pt x="785319" y="1202692"/>
                  <a:pt x="828211" y="1202692"/>
                </a:cubicBezTo>
                <a:cubicBezTo>
                  <a:pt x="831590" y="1202952"/>
                  <a:pt x="834970" y="1203991"/>
                  <a:pt x="842768" y="1205031"/>
                </a:cubicBezTo>
                <a:close/>
              </a:path>
            </a:pathLst>
          </a:custGeom>
          <a:solidFill>
            <a:schemeClr val="accent2"/>
          </a:solidFill>
          <a:ln w="2599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E25CFE0-722A-4551-9400-8DD135227745}"/>
              </a:ext>
            </a:extLst>
          </p:cNvPr>
          <p:cNvGrpSpPr/>
          <p:nvPr/>
        </p:nvGrpSpPr>
        <p:grpSpPr>
          <a:xfrm rot="21170207">
            <a:off x="4891997" y="3238051"/>
            <a:ext cx="649209" cy="773245"/>
            <a:chOff x="5071951" y="3009853"/>
            <a:chExt cx="880901" cy="1049203"/>
          </a:xfrm>
          <a:solidFill>
            <a:schemeClr val="accent2"/>
          </a:solidFill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0D384CF3-AC2D-4565-BDA5-DAF48B59CC67}"/>
                </a:ext>
              </a:extLst>
            </p:cNvPr>
            <p:cNvSpPr/>
            <p:nvPr/>
          </p:nvSpPr>
          <p:spPr>
            <a:xfrm>
              <a:off x="5586883" y="3705579"/>
              <a:ext cx="365969" cy="353477"/>
            </a:xfrm>
            <a:custGeom>
              <a:avLst/>
              <a:gdLst>
                <a:gd name="connsiteX0" fmla="*/ 246540 w 365969"/>
                <a:gd name="connsiteY0" fmla="*/ 342017 h 353477"/>
                <a:gd name="connsiteX1" fmla="*/ 187997 w 365969"/>
                <a:gd name="connsiteY1" fmla="*/ 349026 h 353477"/>
                <a:gd name="connsiteX2" fmla="*/ 104513 w 365969"/>
                <a:gd name="connsiteY2" fmla="*/ 336246 h 353477"/>
                <a:gd name="connsiteX3" fmla="*/ 38755 w 365969"/>
                <a:gd name="connsiteY3" fmla="*/ 283887 h 353477"/>
                <a:gd name="connsiteX4" fmla="*/ 2 w 365969"/>
                <a:gd name="connsiteY4" fmla="*/ 188241 h 353477"/>
                <a:gd name="connsiteX5" fmla="*/ 37106 w 365969"/>
                <a:gd name="connsiteY5" fmla="*/ 65384 h 353477"/>
                <a:gd name="connsiteX6" fmla="*/ 151717 w 365969"/>
                <a:gd name="connsiteY6" fmla="*/ 1483 h 353477"/>
                <a:gd name="connsiteX7" fmla="*/ 246333 w 365969"/>
                <a:gd name="connsiteY7" fmla="*/ 10553 h 353477"/>
                <a:gd name="connsiteX8" fmla="*/ 336620 w 365969"/>
                <a:gd name="connsiteY8" fmla="*/ 90945 h 353477"/>
                <a:gd name="connsiteX9" fmla="*/ 362799 w 365969"/>
                <a:gd name="connsiteY9" fmla="*/ 183088 h 353477"/>
                <a:gd name="connsiteX10" fmla="*/ 360944 w 365969"/>
                <a:gd name="connsiteY10" fmla="*/ 273168 h 353477"/>
                <a:gd name="connsiteX11" fmla="*/ 345896 w 365969"/>
                <a:gd name="connsiteY11" fmla="*/ 299554 h 353477"/>
                <a:gd name="connsiteX12" fmla="*/ 321779 w 365969"/>
                <a:gd name="connsiteY12" fmla="*/ 322022 h 353477"/>
                <a:gd name="connsiteX13" fmla="*/ 259114 w 365969"/>
                <a:gd name="connsiteY13" fmla="*/ 343460 h 353477"/>
                <a:gd name="connsiteX14" fmla="*/ 246540 w 365969"/>
                <a:gd name="connsiteY14" fmla="*/ 342017 h 353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5969" h="353477">
                  <a:moveTo>
                    <a:pt x="246540" y="342017"/>
                  </a:moveTo>
                  <a:cubicBezTo>
                    <a:pt x="226544" y="340368"/>
                    <a:pt x="207374" y="342430"/>
                    <a:pt x="187997" y="349026"/>
                  </a:cubicBezTo>
                  <a:cubicBezTo>
                    <a:pt x="158726" y="358920"/>
                    <a:pt x="130485" y="351293"/>
                    <a:pt x="104513" y="336246"/>
                  </a:cubicBezTo>
                  <a:cubicBezTo>
                    <a:pt x="79982" y="322022"/>
                    <a:pt x="57720" y="304501"/>
                    <a:pt x="38755" y="283887"/>
                  </a:cubicBezTo>
                  <a:cubicBezTo>
                    <a:pt x="14432" y="257296"/>
                    <a:pt x="-204" y="225757"/>
                    <a:pt x="2" y="188241"/>
                  </a:cubicBezTo>
                  <a:cubicBezTo>
                    <a:pt x="414" y="143510"/>
                    <a:pt x="11340" y="102283"/>
                    <a:pt x="37106" y="65384"/>
                  </a:cubicBezTo>
                  <a:cubicBezTo>
                    <a:pt x="64935" y="25600"/>
                    <a:pt x="104925" y="7048"/>
                    <a:pt x="151717" y="1483"/>
                  </a:cubicBezTo>
                  <a:cubicBezTo>
                    <a:pt x="183874" y="-2434"/>
                    <a:pt x="215413" y="1689"/>
                    <a:pt x="246333" y="10553"/>
                  </a:cubicBezTo>
                  <a:cubicBezTo>
                    <a:pt x="289209" y="22921"/>
                    <a:pt x="315595" y="53635"/>
                    <a:pt x="336620" y="90945"/>
                  </a:cubicBezTo>
                  <a:cubicBezTo>
                    <a:pt x="352905" y="119598"/>
                    <a:pt x="359089" y="150930"/>
                    <a:pt x="362799" y="183088"/>
                  </a:cubicBezTo>
                  <a:cubicBezTo>
                    <a:pt x="366304" y="213183"/>
                    <a:pt x="368365" y="243279"/>
                    <a:pt x="360944" y="273168"/>
                  </a:cubicBezTo>
                  <a:cubicBezTo>
                    <a:pt x="358471" y="283269"/>
                    <a:pt x="353936" y="292339"/>
                    <a:pt x="345896" y="299554"/>
                  </a:cubicBezTo>
                  <a:cubicBezTo>
                    <a:pt x="337651" y="306768"/>
                    <a:pt x="329200" y="313983"/>
                    <a:pt x="321779" y="322022"/>
                  </a:cubicBezTo>
                  <a:cubicBezTo>
                    <a:pt x="304463" y="340162"/>
                    <a:pt x="283025" y="345522"/>
                    <a:pt x="259114" y="343460"/>
                  </a:cubicBezTo>
                  <a:cubicBezTo>
                    <a:pt x="254785" y="342430"/>
                    <a:pt x="250662" y="342223"/>
                    <a:pt x="246540" y="342017"/>
                  </a:cubicBezTo>
                  <a:close/>
                </a:path>
              </a:pathLst>
            </a:custGeom>
            <a:grpFill/>
            <a:ln w="20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6B5612C-5DDE-4B9B-A46E-4C75D7B55C56}"/>
                </a:ext>
              </a:extLst>
            </p:cNvPr>
            <p:cNvSpPr/>
            <p:nvPr/>
          </p:nvSpPr>
          <p:spPr>
            <a:xfrm>
              <a:off x="5236369" y="3224103"/>
              <a:ext cx="290788" cy="314437"/>
            </a:xfrm>
            <a:custGeom>
              <a:avLst/>
              <a:gdLst>
                <a:gd name="connsiteX0" fmla="*/ 157162 w 290788"/>
                <a:gd name="connsiteY0" fmla="*/ 314134 h 314437"/>
                <a:gd name="connsiteX1" fmla="*/ 112843 w 290788"/>
                <a:gd name="connsiteY1" fmla="*/ 308568 h 314437"/>
                <a:gd name="connsiteX2" fmla="*/ 66875 w 290788"/>
                <a:gd name="connsiteY2" fmla="*/ 294551 h 314437"/>
                <a:gd name="connsiteX3" fmla="*/ 27297 w 290788"/>
                <a:gd name="connsiteY3" fmla="*/ 246727 h 314437"/>
                <a:gd name="connsiteX4" fmla="*/ 14517 w 290788"/>
                <a:gd name="connsiteY4" fmla="*/ 191896 h 314437"/>
                <a:gd name="connsiteX5" fmla="*/ 2561 w 290788"/>
                <a:gd name="connsiteY5" fmla="*/ 160357 h 314437"/>
                <a:gd name="connsiteX6" fmla="*/ 17609 w 290788"/>
                <a:gd name="connsiteY6" fmla="*/ 93775 h 314437"/>
                <a:gd name="connsiteX7" fmla="*/ 56362 w 290788"/>
                <a:gd name="connsiteY7" fmla="*/ 39562 h 314437"/>
                <a:gd name="connsiteX8" fmla="*/ 88725 w 290788"/>
                <a:gd name="connsiteY8" fmla="*/ 6787 h 314437"/>
                <a:gd name="connsiteX9" fmla="*/ 122119 w 290788"/>
                <a:gd name="connsiteY9" fmla="*/ 5344 h 314437"/>
                <a:gd name="connsiteX10" fmla="*/ 187670 w 290788"/>
                <a:gd name="connsiteY10" fmla="*/ 28431 h 314437"/>
                <a:gd name="connsiteX11" fmla="*/ 210551 w 290788"/>
                <a:gd name="connsiteY11" fmla="*/ 36676 h 314437"/>
                <a:gd name="connsiteX12" fmla="*/ 242296 w 290788"/>
                <a:gd name="connsiteY12" fmla="*/ 57496 h 314437"/>
                <a:gd name="connsiteX13" fmla="*/ 261672 w 290788"/>
                <a:gd name="connsiteY13" fmla="*/ 103258 h 314437"/>
                <a:gd name="connsiteX14" fmla="*/ 264146 w 290788"/>
                <a:gd name="connsiteY14" fmla="*/ 132941 h 314437"/>
                <a:gd name="connsiteX15" fmla="*/ 277545 w 290788"/>
                <a:gd name="connsiteY15" fmla="*/ 165510 h 314437"/>
                <a:gd name="connsiteX16" fmla="*/ 290737 w 290788"/>
                <a:gd name="connsiteY16" fmla="*/ 198286 h 314437"/>
                <a:gd name="connsiteX17" fmla="*/ 274865 w 290788"/>
                <a:gd name="connsiteY17" fmla="*/ 221579 h 314437"/>
                <a:gd name="connsiteX18" fmla="*/ 227248 w 290788"/>
                <a:gd name="connsiteY18" fmla="*/ 259714 h 314437"/>
                <a:gd name="connsiteX19" fmla="*/ 209108 w 290788"/>
                <a:gd name="connsiteY19" fmla="*/ 285893 h 314437"/>
                <a:gd name="connsiteX20" fmla="*/ 157162 w 290788"/>
                <a:gd name="connsiteY20" fmla="*/ 314134 h 314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90788" h="314437">
                  <a:moveTo>
                    <a:pt x="157162" y="314134"/>
                  </a:moveTo>
                  <a:cubicBezTo>
                    <a:pt x="140877" y="315370"/>
                    <a:pt x="126654" y="312691"/>
                    <a:pt x="112843" y="308568"/>
                  </a:cubicBezTo>
                  <a:cubicBezTo>
                    <a:pt x="97383" y="304033"/>
                    <a:pt x="81923" y="299910"/>
                    <a:pt x="66875" y="294551"/>
                  </a:cubicBezTo>
                  <a:cubicBezTo>
                    <a:pt x="44612" y="286511"/>
                    <a:pt x="33275" y="268372"/>
                    <a:pt x="27297" y="246727"/>
                  </a:cubicBezTo>
                  <a:cubicBezTo>
                    <a:pt x="22350" y="228588"/>
                    <a:pt x="18639" y="210242"/>
                    <a:pt x="14517" y="191896"/>
                  </a:cubicBezTo>
                  <a:cubicBezTo>
                    <a:pt x="12043" y="180764"/>
                    <a:pt x="5241" y="171282"/>
                    <a:pt x="2561" y="160357"/>
                  </a:cubicBezTo>
                  <a:cubicBezTo>
                    <a:pt x="-3829" y="135827"/>
                    <a:pt x="1942" y="112946"/>
                    <a:pt x="17609" y="93775"/>
                  </a:cubicBezTo>
                  <a:cubicBezTo>
                    <a:pt x="31626" y="76460"/>
                    <a:pt x="43376" y="57496"/>
                    <a:pt x="56362" y="39562"/>
                  </a:cubicBezTo>
                  <a:cubicBezTo>
                    <a:pt x="65638" y="26988"/>
                    <a:pt x="76151" y="16063"/>
                    <a:pt x="88725" y="6787"/>
                  </a:cubicBezTo>
                  <a:cubicBezTo>
                    <a:pt x="99857" y="-1459"/>
                    <a:pt x="111812" y="-2490"/>
                    <a:pt x="122119" y="5344"/>
                  </a:cubicBezTo>
                  <a:cubicBezTo>
                    <a:pt x="141702" y="20391"/>
                    <a:pt x="161903" y="30904"/>
                    <a:pt x="187670" y="28431"/>
                  </a:cubicBezTo>
                  <a:cubicBezTo>
                    <a:pt x="195503" y="27606"/>
                    <a:pt x="203336" y="32760"/>
                    <a:pt x="210551" y="36676"/>
                  </a:cubicBezTo>
                  <a:cubicBezTo>
                    <a:pt x="221682" y="42654"/>
                    <a:pt x="231783" y="50487"/>
                    <a:pt x="242296" y="57496"/>
                  </a:cubicBezTo>
                  <a:cubicBezTo>
                    <a:pt x="257962" y="68009"/>
                    <a:pt x="260023" y="85942"/>
                    <a:pt x="261672" y="103258"/>
                  </a:cubicBezTo>
                  <a:cubicBezTo>
                    <a:pt x="262703" y="113152"/>
                    <a:pt x="263115" y="123047"/>
                    <a:pt x="264146" y="132941"/>
                  </a:cubicBezTo>
                  <a:cubicBezTo>
                    <a:pt x="265383" y="145103"/>
                    <a:pt x="269505" y="155822"/>
                    <a:pt x="277545" y="165510"/>
                  </a:cubicBezTo>
                  <a:cubicBezTo>
                    <a:pt x="285378" y="174786"/>
                    <a:pt x="290119" y="185918"/>
                    <a:pt x="290737" y="198286"/>
                  </a:cubicBezTo>
                  <a:cubicBezTo>
                    <a:pt x="291356" y="210242"/>
                    <a:pt x="286409" y="218899"/>
                    <a:pt x="274865" y="221579"/>
                  </a:cubicBezTo>
                  <a:cubicBezTo>
                    <a:pt x="252809" y="226938"/>
                    <a:pt x="239204" y="242192"/>
                    <a:pt x="227248" y="259714"/>
                  </a:cubicBezTo>
                  <a:cubicBezTo>
                    <a:pt x="221270" y="268372"/>
                    <a:pt x="215292" y="277235"/>
                    <a:pt x="209108" y="285893"/>
                  </a:cubicBezTo>
                  <a:cubicBezTo>
                    <a:pt x="195915" y="304033"/>
                    <a:pt x="179218" y="315989"/>
                    <a:pt x="157162" y="314134"/>
                  </a:cubicBezTo>
                  <a:close/>
                </a:path>
              </a:pathLst>
            </a:custGeom>
            <a:grpFill/>
            <a:ln w="20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F30CFEEA-1211-4012-80F6-7E5BB077DD92}"/>
                </a:ext>
              </a:extLst>
            </p:cNvPr>
            <p:cNvSpPr/>
            <p:nvPr/>
          </p:nvSpPr>
          <p:spPr>
            <a:xfrm>
              <a:off x="5589249" y="3495254"/>
              <a:ext cx="187194" cy="185281"/>
            </a:xfrm>
            <a:custGeom>
              <a:avLst/>
              <a:gdLst>
                <a:gd name="connsiteX0" fmla="*/ 114103 w 187194"/>
                <a:gd name="connsiteY0" fmla="*/ 185216 h 185281"/>
                <a:gd name="connsiteX1" fmla="*/ 37833 w 187194"/>
                <a:gd name="connsiteY1" fmla="*/ 171611 h 185281"/>
                <a:gd name="connsiteX2" fmla="*/ 3202 w 187194"/>
                <a:gd name="connsiteY2" fmla="*/ 123376 h 185281"/>
                <a:gd name="connsiteX3" fmla="*/ 1553 w 187194"/>
                <a:gd name="connsiteY3" fmla="*/ 58855 h 185281"/>
                <a:gd name="connsiteX4" fmla="*/ 29381 w 187194"/>
                <a:gd name="connsiteY4" fmla="*/ 25874 h 185281"/>
                <a:gd name="connsiteX5" fmla="*/ 68135 w 187194"/>
                <a:gd name="connsiteY5" fmla="*/ 7115 h 185281"/>
                <a:gd name="connsiteX6" fmla="*/ 143374 w 187194"/>
                <a:gd name="connsiteY6" fmla="*/ 17216 h 185281"/>
                <a:gd name="connsiteX7" fmla="*/ 182952 w 187194"/>
                <a:gd name="connsiteY7" fmla="*/ 98433 h 185281"/>
                <a:gd name="connsiteX8" fmla="*/ 183364 w 187194"/>
                <a:gd name="connsiteY8" fmla="*/ 102556 h 185281"/>
                <a:gd name="connsiteX9" fmla="*/ 170171 w 187194"/>
                <a:gd name="connsiteY9" fmla="*/ 165015 h 185281"/>
                <a:gd name="connsiteX10" fmla="*/ 133479 w 187194"/>
                <a:gd name="connsiteY10" fmla="*/ 185216 h 185281"/>
                <a:gd name="connsiteX11" fmla="*/ 114103 w 187194"/>
                <a:gd name="connsiteY11" fmla="*/ 185216 h 18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194" h="185281">
                  <a:moveTo>
                    <a:pt x="114103" y="185216"/>
                  </a:moveTo>
                  <a:cubicBezTo>
                    <a:pt x="87924" y="185216"/>
                    <a:pt x="61951" y="183155"/>
                    <a:pt x="37833" y="171611"/>
                  </a:cubicBezTo>
                  <a:cubicBezTo>
                    <a:pt x="17426" y="161923"/>
                    <a:pt x="4851" y="146875"/>
                    <a:pt x="3202" y="123376"/>
                  </a:cubicBezTo>
                  <a:cubicBezTo>
                    <a:pt x="1759" y="101937"/>
                    <a:pt x="-2157" y="80499"/>
                    <a:pt x="1553" y="58855"/>
                  </a:cubicBezTo>
                  <a:cubicBezTo>
                    <a:pt x="4439" y="42158"/>
                    <a:pt x="12066" y="30615"/>
                    <a:pt x="29381" y="25874"/>
                  </a:cubicBezTo>
                  <a:cubicBezTo>
                    <a:pt x="43398" y="22163"/>
                    <a:pt x="55148" y="13506"/>
                    <a:pt x="68135" y="7115"/>
                  </a:cubicBezTo>
                  <a:cubicBezTo>
                    <a:pt x="93283" y="-5459"/>
                    <a:pt x="122142" y="-924"/>
                    <a:pt x="143374" y="17216"/>
                  </a:cubicBezTo>
                  <a:cubicBezTo>
                    <a:pt x="168728" y="38654"/>
                    <a:pt x="182539" y="65246"/>
                    <a:pt x="182952" y="98433"/>
                  </a:cubicBezTo>
                  <a:cubicBezTo>
                    <a:pt x="182952" y="99876"/>
                    <a:pt x="182952" y="101319"/>
                    <a:pt x="183364" y="102556"/>
                  </a:cubicBezTo>
                  <a:cubicBezTo>
                    <a:pt x="193671" y="126468"/>
                    <a:pt x="181097" y="145638"/>
                    <a:pt x="170171" y="165015"/>
                  </a:cubicBezTo>
                  <a:cubicBezTo>
                    <a:pt x="162132" y="179032"/>
                    <a:pt x="149970" y="186040"/>
                    <a:pt x="133479" y="185216"/>
                  </a:cubicBezTo>
                  <a:cubicBezTo>
                    <a:pt x="127295" y="185010"/>
                    <a:pt x="120699" y="185216"/>
                    <a:pt x="114103" y="185216"/>
                  </a:cubicBezTo>
                  <a:close/>
                </a:path>
              </a:pathLst>
            </a:custGeom>
            <a:grpFill/>
            <a:ln w="20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98319FDA-D35D-4078-BF97-E35058046D58}"/>
                </a:ext>
              </a:extLst>
            </p:cNvPr>
            <p:cNvSpPr/>
            <p:nvPr/>
          </p:nvSpPr>
          <p:spPr>
            <a:xfrm>
              <a:off x="5425894" y="3779796"/>
              <a:ext cx="122562" cy="123384"/>
            </a:xfrm>
            <a:custGeom>
              <a:avLst/>
              <a:gdLst>
                <a:gd name="connsiteX0" fmla="*/ 0 w 122562"/>
                <a:gd name="connsiteY0" fmla="*/ 56100 h 123384"/>
                <a:gd name="connsiteX1" fmla="*/ 14842 w 122562"/>
                <a:gd name="connsiteY1" fmla="*/ 10544 h 123384"/>
                <a:gd name="connsiteX2" fmla="*/ 41845 w 122562"/>
                <a:gd name="connsiteY2" fmla="*/ 31 h 123384"/>
                <a:gd name="connsiteX3" fmla="*/ 94822 w 122562"/>
                <a:gd name="connsiteY3" fmla="*/ 25386 h 123384"/>
                <a:gd name="connsiteX4" fmla="*/ 112137 w 122562"/>
                <a:gd name="connsiteY4" fmla="*/ 45793 h 123384"/>
                <a:gd name="connsiteX5" fmla="*/ 97502 w 122562"/>
                <a:gd name="connsiteY5" fmla="*/ 114642 h 123384"/>
                <a:gd name="connsiteX6" fmla="*/ 47411 w 122562"/>
                <a:gd name="connsiteY6" fmla="*/ 123093 h 123384"/>
                <a:gd name="connsiteX7" fmla="*/ 2267 w 122562"/>
                <a:gd name="connsiteY7" fmla="*/ 80836 h 123384"/>
                <a:gd name="connsiteX8" fmla="*/ 0 w 122562"/>
                <a:gd name="connsiteY8" fmla="*/ 56100 h 123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562" h="123384">
                  <a:moveTo>
                    <a:pt x="0" y="56100"/>
                  </a:moveTo>
                  <a:cubicBezTo>
                    <a:pt x="412" y="39403"/>
                    <a:pt x="1443" y="23118"/>
                    <a:pt x="14842" y="10544"/>
                  </a:cubicBezTo>
                  <a:cubicBezTo>
                    <a:pt x="22469" y="3329"/>
                    <a:pt x="31126" y="-381"/>
                    <a:pt x="41845" y="31"/>
                  </a:cubicBezTo>
                  <a:cubicBezTo>
                    <a:pt x="63283" y="856"/>
                    <a:pt x="82454" y="5391"/>
                    <a:pt x="94822" y="25386"/>
                  </a:cubicBezTo>
                  <a:cubicBezTo>
                    <a:pt x="99563" y="33013"/>
                    <a:pt x="105953" y="39197"/>
                    <a:pt x="112137" y="45793"/>
                  </a:cubicBezTo>
                  <a:cubicBezTo>
                    <a:pt x="131308" y="65994"/>
                    <a:pt x="122650" y="103717"/>
                    <a:pt x="97502" y="114642"/>
                  </a:cubicBezTo>
                  <a:cubicBezTo>
                    <a:pt x="81423" y="121651"/>
                    <a:pt x="64726" y="124330"/>
                    <a:pt x="47411" y="123093"/>
                  </a:cubicBezTo>
                  <a:cubicBezTo>
                    <a:pt x="22675" y="121444"/>
                    <a:pt x="5566" y="105572"/>
                    <a:pt x="2267" y="80836"/>
                  </a:cubicBezTo>
                  <a:cubicBezTo>
                    <a:pt x="1237" y="72590"/>
                    <a:pt x="824" y="64345"/>
                    <a:pt x="0" y="56100"/>
                  </a:cubicBezTo>
                  <a:close/>
                </a:path>
              </a:pathLst>
            </a:custGeom>
            <a:grpFill/>
            <a:ln w="20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FF13FB70-3623-411D-B3F9-45C5B9F50C1D}"/>
                </a:ext>
              </a:extLst>
            </p:cNvPr>
            <p:cNvSpPr/>
            <p:nvPr/>
          </p:nvSpPr>
          <p:spPr>
            <a:xfrm>
              <a:off x="5071951" y="3009853"/>
              <a:ext cx="85841" cy="87071"/>
            </a:xfrm>
            <a:custGeom>
              <a:avLst/>
              <a:gdLst>
                <a:gd name="connsiteX0" fmla="*/ 49688 w 85841"/>
                <a:gd name="connsiteY0" fmla="*/ 87049 h 87071"/>
                <a:gd name="connsiteX1" fmla="*/ 34846 w 85841"/>
                <a:gd name="connsiteY1" fmla="*/ 83339 h 87071"/>
                <a:gd name="connsiteX2" fmla="*/ 834 w 85841"/>
                <a:gd name="connsiteY2" fmla="*/ 36752 h 87071"/>
                <a:gd name="connsiteX3" fmla="*/ 26395 w 85841"/>
                <a:gd name="connsiteY3" fmla="*/ 11398 h 87071"/>
                <a:gd name="connsiteX4" fmla="*/ 43504 w 85841"/>
                <a:gd name="connsiteY4" fmla="*/ 4183 h 87071"/>
                <a:gd name="connsiteX5" fmla="*/ 53192 w 85841"/>
                <a:gd name="connsiteY5" fmla="*/ 266 h 87071"/>
                <a:gd name="connsiteX6" fmla="*/ 62881 w 85841"/>
                <a:gd name="connsiteY6" fmla="*/ 3565 h 87071"/>
                <a:gd name="connsiteX7" fmla="*/ 70508 w 85841"/>
                <a:gd name="connsiteY7" fmla="*/ 79834 h 87071"/>
                <a:gd name="connsiteX8" fmla="*/ 49688 w 85841"/>
                <a:gd name="connsiteY8" fmla="*/ 87049 h 87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5841" h="87071">
                  <a:moveTo>
                    <a:pt x="49688" y="87049"/>
                  </a:moveTo>
                  <a:cubicBezTo>
                    <a:pt x="44535" y="87255"/>
                    <a:pt x="39588" y="86018"/>
                    <a:pt x="34846" y="83339"/>
                  </a:cubicBezTo>
                  <a:cubicBezTo>
                    <a:pt x="16706" y="72826"/>
                    <a:pt x="4957" y="57366"/>
                    <a:pt x="834" y="36752"/>
                  </a:cubicBezTo>
                  <a:cubicBezTo>
                    <a:pt x="-3082" y="17376"/>
                    <a:pt x="7018" y="7893"/>
                    <a:pt x="26395" y="11398"/>
                  </a:cubicBezTo>
                  <a:cubicBezTo>
                    <a:pt x="34022" y="12841"/>
                    <a:pt x="41030" y="15520"/>
                    <a:pt x="43504" y="4183"/>
                  </a:cubicBezTo>
                  <a:cubicBezTo>
                    <a:pt x="44329" y="473"/>
                    <a:pt x="49276" y="-558"/>
                    <a:pt x="53192" y="266"/>
                  </a:cubicBezTo>
                  <a:cubicBezTo>
                    <a:pt x="56491" y="1091"/>
                    <a:pt x="59583" y="2328"/>
                    <a:pt x="62881" y="3565"/>
                  </a:cubicBezTo>
                  <a:cubicBezTo>
                    <a:pt x="84319" y="12428"/>
                    <a:pt x="97924" y="58396"/>
                    <a:pt x="70508" y="79834"/>
                  </a:cubicBezTo>
                  <a:cubicBezTo>
                    <a:pt x="63911" y="85194"/>
                    <a:pt x="58346" y="87049"/>
                    <a:pt x="49688" y="87049"/>
                  </a:cubicBezTo>
                  <a:close/>
                </a:path>
              </a:pathLst>
            </a:custGeom>
            <a:grpFill/>
            <a:ln w="20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5F0835E5-75DB-4C1E-BD80-05B9D7C8F043}"/>
              </a:ext>
            </a:extLst>
          </p:cNvPr>
          <p:cNvSpPr/>
          <p:nvPr/>
        </p:nvSpPr>
        <p:spPr>
          <a:xfrm>
            <a:off x="762313" y="988453"/>
            <a:ext cx="641735" cy="1200723"/>
          </a:xfrm>
          <a:custGeom>
            <a:avLst/>
            <a:gdLst>
              <a:gd name="connsiteX0" fmla="*/ 641476 w 641735"/>
              <a:gd name="connsiteY0" fmla="*/ 811054 h 1200723"/>
              <a:gd name="connsiteX1" fmla="*/ 627179 w 641735"/>
              <a:gd name="connsiteY1" fmla="*/ 877862 h 1200723"/>
              <a:gd name="connsiteX2" fmla="*/ 482385 w 641735"/>
              <a:gd name="connsiteY2" fmla="*/ 1057749 h 1200723"/>
              <a:gd name="connsiteX3" fmla="*/ 471727 w 641735"/>
              <a:gd name="connsiteY3" fmla="*/ 1076986 h 1200723"/>
              <a:gd name="connsiteX4" fmla="*/ 472247 w 641735"/>
              <a:gd name="connsiteY4" fmla="*/ 1188766 h 1200723"/>
              <a:gd name="connsiteX5" fmla="*/ 461068 w 641735"/>
              <a:gd name="connsiteY5" fmla="*/ 1200724 h 1200723"/>
              <a:gd name="connsiteX6" fmla="*/ 212813 w 641735"/>
              <a:gd name="connsiteY6" fmla="*/ 1200724 h 1200723"/>
              <a:gd name="connsiteX7" fmla="*/ 202155 w 641735"/>
              <a:gd name="connsiteY7" fmla="*/ 1189806 h 1200723"/>
              <a:gd name="connsiteX8" fmla="*/ 202415 w 641735"/>
              <a:gd name="connsiteY8" fmla="*/ 1089724 h 1200723"/>
              <a:gd name="connsiteX9" fmla="*/ 192797 w 641735"/>
              <a:gd name="connsiteY9" fmla="*/ 1074386 h 1200723"/>
              <a:gd name="connsiteX10" fmla="*/ 171 w 641735"/>
              <a:gd name="connsiteY10" fmla="*/ 792857 h 1200723"/>
              <a:gd name="connsiteX11" fmla="*/ 11609 w 641735"/>
              <a:gd name="connsiteY11" fmla="*/ 780119 h 1200723"/>
              <a:gd name="connsiteX12" fmla="*/ 254666 w 641735"/>
              <a:gd name="connsiteY12" fmla="*/ 780119 h 1200723"/>
              <a:gd name="connsiteX13" fmla="*/ 268183 w 641735"/>
              <a:gd name="connsiteY13" fmla="*/ 791817 h 1200723"/>
              <a:gd name="connsiteX14" fmla="*/ 325113 w 641735"/>
              <a:gd name="connsiteY14" fmla="*/ 834710 h 1200723"/>
              <a:gd name="connsiteX15" fmla="*/ 375544 w 641735"/>
              <a:gd name="connsiteY15" fmla="*/ 785578 h 1200723"/>
              <a:gd name="connsiteX16" fmla="*/ 336291 w 641735"/>
              <a:gd name="connsiteY16" fmla="*/ 729169 h 1200723"/>
              <a:gd name="connsiteX17" fmla="*/ 288460 w 641735"/>
              <a:gd name="connsiteY17" fmla="*/ 725789 h 1200723"/>
              <a:gd name="connsiteX18" fmla="*/ 1991 w 641735"/>
              <a:gd name="connsiteY18" fmla="*/ 435941 h 1200723"/>
              <a:gd name="connsiteX19" fmla="*/ 193317 w 641735"/>
              <a:gd name="connsiteY19" fmla="*/ 111780 h 1200723"/>
              <a:gd name="connsiteX20" fmla="*/ 202935 w 641735"/>
              <a:gd name="connsiteY20" fmla="*/ 96183 h 1200723"/>
              <a:gd name="connsiteX21" fmla="*/ 202675 w 641735"/>
              <a:gd name="connsiteY21" fmla="*/ 0 h 1200723"/>
              <a:gd name="connsiteX22" fmla="*/ 473026 w 641735"/>
              <a:gd name="connsiteY22" fmla="*/ 0 h 1200723"/>
              <a:gd name="connsiteX23" fmla="*/ 476406 w 641735"/>
              <a:gd name="connsiteY23" fmla="*/ 16117 h 1200723"/>
              <a:gd name="connsiteX24" fmla="*/ 476146 w 641735"/>
              <a:gd name="connsiteY24" fmla="*/ 101642 h 1200723"/>
              <a:gd name="connsiteX25" fmla="*/ 492003 w 641735"/>
              <a:gd name="connsiteY25" fmla="*/ 129977 h 1200723"/>
              <a:gd name="connsiteX26" fmla="*/ 623799 w 641735"/>
              <a:gd name="connsiteY26" fmla="*/ 288808 h 1200723"/>
              <a:gd name="connsiteX27" fmla="*/ 640436 w 641735"/>
              <a:gd name="connsiteY27" fmla="*/ 370693 h 1200723"/>
              <a:gd name="connsiteX28" fmla="*/ 641736 w 641735"/>
              <a:gd name="connsiteY28" fmla="*/ 376672 h 1200723"/>
              <a:gd name="connsiteX29" fmla="*/ 641736 w 641735"/>
              <a:gd name="connsiteY29" fmla="*/ 407866 h 1200723"/>
              <a:gd name="connsiteX30" fmla="*/ 623019 w 641735"/>
              <a:gd name="connsiteY30" fmla="*/ 411506 h 1200723"/>
              <a:gd name="connsiteX31" fmla="*/ 395820 w 641735"/>
              <a:gd name="connsiteY31" fmla="*/ 411506 h 1200723"/>
              <a:gd name="connsiteX32" fmla="*/ 369305 w 641735"/>
              <a:gd name="connsiteY32" fmla="*/ 392269 h 1200723"/>
              <a:gd name="connsiteX33" fmla="*/ 311076 w 641735"/>
              <a:gd name="connsiteY33" fmla="*/ 355356 h 1200723"/>
              <a:gd name="connsiteX34" fmla="*/ 271043 w 641735"/>
              <a:gd name="connsiteY34" fmla="*/ 412806 h 1200723"/>
              <a:gd name="connsiteX35" fmla="*/ 318354 w 641735"/>
              <a:gd name="connsiteY35" fmla="*/ 455958 h 1200723"/>
              <a:gd name="connsiteX36" fmla="*/ 370085 w 641735"/>
              <a:gd name="connsiteY36" fmla="*/ 459857 h 1200723"/>
              <a:gd name="connsiteX37" fmla="*/ 633937 w 641735"/>
              <a:gd name="connsiteY37" fmla="*/ 696154 h 1200723"/>
              <a:gd name="connsiteX38" fmla="*/ 641476 w 641735"/>
              <a:gd name="connsiteY38" fmla="*/ 751005 h 1200723"/>
              <a:gd name="connsiteX39" fmla="*/ 641476 w 641735"/>
              <a:gd name="connsiteY39" fmla="*/ 811054 h 120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41735" h="1200723">
                <a:moveTo>
                  <a:pt x="641476" y="811054"/>
                </a:moveTo>
                <a:cubicBezTo>
                  <a:pt x="636537" y="833410"/>
                  <a:pt x="634457" y="856026"/>
                  <a:pt x="627179" y="877862"/>
                </a:cubicBezTo>
                <a:cubicBezTo>
                  <a:pt x="600923" y="955588"/>
                  <a:pt x="552832" y="1015897"/>
                  <a:pt x="482385" y="1057749"/>
                </a:cubicBezTo>
                <a:cubicBezTo>
                  <a:pt x="474066" y="1062688"/>
                  <a:pt x="471467" y="1067887"/>
                  <a:pt x="471727" y="1076986"/>
                </a:cubicBezTo>
                <a:cubicBezTo>
                  <a:pt x="472247" y="1114159"/>
                  <a:pt x="471727" y="1151592"/>
                  <a:pt x="472247" y="1188766"/>
                </a:cubicBezTo>
                <a:cubicBezTo>
                  <a:pt x="472247" y="1197344"/>
                  <a:pt x="470687" y="1200724"/>
                  <a:pt x="461068" y="1200724"/>
                </a:cubicBezTo>
                <a:cubicBezTo>
                  <a:pt x="378403" y="1200204"/>
                  <a:pt x="295738" y="1200464"/>
                  <a:pt x="212813" y="1200724"/>
                </a:cubicBezTo>
                <a:cubicBezTo>
                  <a:pt x="203975" y="1200724"/>
                  <a:pt x="202155" y="1198124"/>
                  <a:pt x="202155" y="1189806"/>
                </a:cubicBezTo>
                <a:cubicBezTo>
                  <a:pt x="202675" y="1156531"/>
                  <a:pt x="202155" y="1122998"/>
                  <a:pt x="202415" y="1089724"/>
                </a:cubicBezTo>
                <a:cubicBezTo>
                  <a:pt x="202415" y="1081665"/>
                  <a:pt x="200335" y="1077766"/>
                  <a:pt x="192797" y="1074386"/>
                </a:cubicBezTo>
                <a:cubicBezTo>
                  <a:pt x="71919" y="1019276"/>
                  <a:pt x="12389" y="922314"/>
                  <a:pt x="171" y="792857"/>
                </a:cubicBezTo>
                <a:cubicBezTo>
                  <a:pt x="-608" y="783759"/>
                  <a:pt x="951" y="780119"/>
                  <a:pt x="11609" y="780119"/>
                </a:cubicBezTo>
                <a:cubicBezTo>
                  <a:pt x="92715" y="780639"/>
                  <a:pt x="173560" y="780639"/>
                  <a:pt x="254666" y="780119"/>
                </a:cubicBezTo>
                <a:cubicBezTo>
                  <a:pt x="264024" y="780119"/>
                  <a:pt x="266623" y="782719"/>
                  <a:pt x="268183" y="791817"/>
                </a:cubicBezTo>
                <a:cubicBezTo>
                  <a:pt x="272602" y="818073"/>
                  <a:pt x="297558" y="836269"/>
                  <a:pt x="325113" y="834710"/>
                </a:cubicBezTo>
                <a:cubicBezTo>
                  <a:pt x="351108" y="833410"/>
                  <a:pt x="372684" y="812354"/>
                  <a:pt x="375544" y="785578"/>
                </a:cubicBezTo>
                <a:cubicBezTo>
                  <a:pt x="378403" y="759323"/>
                  <a:pt x="362026" y="734368"/>
                  <a:pt x="336291" y="729169"/>
                </a:cubicBezTo>
                <a:cubicBezTo>
                  <a:pt x="320694" y="726049"/>
                  <a:pt x="304317" y="727089"/>
                  <a:pt x="288460" y="725789"/>
                </a:cubicBezTo>
                <a:cubicBezTo>
                  <a:pt x="140546" y="713051"/>
                  <a:pt x="13429" y="584115"/>
                  <a:pt x="1991" y="435941"/>
                </a:cubicBezTo>
                <a:cubicBezTo>
                  <a:pt x="-8927" y="293227"/>
                  <a:pt x="63340" y="170529"/>
                  <a:pt x="193317" y="111780"/>
                </a:cubicBezTo>
                <a:cubicBezTo>
                  <a:pt x="201115" y="108400"/>
                  <a:pt x="202935" y="103981"/>
                  <a:pt x="202935" y="96183"/>
                </a:cubicBezTo>
                <a:cubicBezTo>
                  <a:pt x="202415" y="64208"/>
                  <a:pt x="202675" y="31974"/>
                  <a:pt x="202675" y="0"/>
                </a:cubicBezTo>
                <a:cubicBezTo>
                  <a:pt x="292879" y="0"/>
                  <a:pt x="382823" y="0"/>
                  <a:pt x="473026" y="0"/>
                </a:cubicBezTo>
                <a:cubicBezTo>
                  <a:pt x="477186" y="4679"/>
                  <a:pt x="476406" y="10398"/>
                  <a:pt x="476406" y="16117"/>
                </a:cubicBezTo>
                <a:cubicBezTo>
                  <a:pt x="476406" y="44712"/>
                  <a:pt x="477186" y="73307"/>
                  <a:pt x="476146" y="101642"/>
                </a:cubicBezTo>
                <a:cubicBezTo>
                  <a:pt x="475626" y="115159"/>
                  <a:pt x="480825" y="123218"/>
                  <a:pt x="492003" y="129977"/>
                </a:cubicBezTo>
                <a:cubicBezTo>
                  <a:pt x="554132" y="167670"/>
                  <a:pt x="596764" y="222000"/>
                  <a:pt x="623799" y="288808"/>
                </a:cubicBezTo>
                <a:cubicBezTo>
                  <a:pt x="634457" y="315063"/>
                  <a:pt x="640956" y="342358"/>
                  <a:pt x="640436" y="370693"/>
                </a:cubicBezTo>
                <a:cubicBezTo>
                  <a:pt x="640436" y="372773"/>
                  <a:pt x="640176" y="375112"/>
                  <a:pt x="641736" y="376672"/>
                </a:cubicBezTo>
                <a:cubicBezTo>
                  <a:pt x="641736" y="387070"/>
                  <a:pt x="641736" y="397468"/>
                  <a:pt x="641736" y="407866"/>
                </a:cubicBezTo>
                <a:cubicBezTo>
                  <a:pt x="636277" y="412546"/>
                  <a:pt x="629518" y="411506"/>
                  <a:pt x="623019" y="411506"/>
                </a:cubicBezTo>
                <a:cubicBezTo>
                  <a:pt x="547373" y="411506"/>
                  <a:pt x="471467" y="411506"/>
                  <a:pt x="395820" y="411506"/>
                </a:cubicBezTo>
                <a:cubicBezTo>
                  <a:pt x="375804" y="411506"/>
                  <a:pt x="375804" y="411506"/>
                  <a:pt x="369305" y="392269"/>
                </a:cubicBezTo>
                <a:cubicBezTo>
                  <a:pt x="360727" y="366274"/>
                  <a:pt x="335251" y="350157"/>
                  <a:pt x="311076" y="355356"/>
                </a:cubicBezTo>
                <a:cubicBezTo>
                  <a:pt x="285340" y="361075"/>
                  <a:pt x="268443" y="385251"/>
                  <a:pt x="271043" y="412806"/>
                </a:cubicBezTo>
                <a:cubicBezTo>
                  <a:pt x="273382" y="436721"/>
                  <a:pt x="293399" y="455698"/>
                  <a:pt x="318354" y="455958"/>
                </a:cubicBezTo>
                <a:cubicBezTo>
                  <a:pt x="335771" y="456218"/>
                  <a:pt x="352928" y="456478"/>
                  <a:pt x="370085" y="459857"/>
                </a:cubicBezTo>
                <a:cubicBezTo>
                  <a:pt x="504481" y="486632"/>
                  <a:pt x="592345" y="565658"/>
                  <a:pt x="633937" y="696154"/>
                </a:cubicBezTo>
                <a:cubicBezTo>
                  <a:pt x="639656" y="714091"/>
                  <a:pt x="638877" y="732808"/>
                  <a:pt x="641476" y="751005"/>
                </a:cubicBezTo>
                <a:cubicBezTo>
                  <a:pt x="641476" y="771281"/>
                  <a:pt x="641476" y="791037"/>
                  <a:pt x="641476" y="811054"/>
                </a:cubicBezTo>
                <a:close/>
              </a:path>
            </a:pathLst>
          </a:custGeom>
          <a:solidFill>
            <a:schemeClr val="accent1"/>
          </a:solidFill>
          <a:ln w="2599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52" name="Rounded Rectangle 13">
            <a:extLst>
              <a:ext uri="{FF2B5EF4-FFF2-40B4-BE49-F238E27FC236}">
                <a16:creationId xmlns:a16="http://schemas.microsoft.com/office/drawing/2014/main" id="{D3A08562-575D-4FB7-8344-99ABFB8FF563}"/>
              </a:ext>
            </a:extLst>
          </p:cNvPr>
          <p:cNvSpPr/>
          <p:nvPr/>
        </p:nvSpPr>
        <p:spPr>
          <a:xfrm>
            <a:off x="7026424" y="3622179"/>
            <a:ext cx="4478237" cy="1196520"/>
          </a:xfrm>
          <a:prstGeom prst="roundRect">
            <a:avLst>
              <a:gd name="adj" fmla="val 12448"/>
            </a:avLst>
          </a:prstGeom>
          <a:noFill/>
          <a:ln w="317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53" name="Rounded Rectangle 14">
            <a:extLst>
              <a:ext uri="{FF2B5EF4-FFF2-40B4-BE49-F238E27FC236}">
                <a16:creationId xmlns:a16="http://schemas.microsoft.com/office/drawing/2014/main" id="{E855D9BD-98A7-4877-B3DA-777D64141D54}"/>
              </a:ext>
            </a:extLst>
          </p:cNvPr>
          <p:cNvSpPr/>
          <p:nvPr/>
        </p:nvSpPr>
        <p:spPr>
          <a:xfrm>
            <a:off x="7026424" y="4999800"/>
            <a:ext cx="4478237" cy="1196520"/>
          </a:xfrm>
          <a:prstGeom prst="roundRect">
            <a:avLst>
              <a:gd name="adj" fmla="val 12448"/>
            </a:avLst>
          </a:prstGeom>
          <a:noFill/>
          <a:ln w="317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8BCEF15-19D2-4DA1-93DB-55C2E9E94A18}"/>
              </a:ext>
            </a:extLst>
          </p:cNvPr>
          <p:cNvSpPr txBox="1"/>
          <p:nvPr/>
        </p:nvSpPr>
        <p:spPr>
          <a:xfrm>
            <a:off x="8461257" y="362600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4"/>
                </a:solidFill>
                <a:cs typeface="B Nazanin" pitchFamily="2" charset="-78"/>
              </a:rPr>
              <a:t>30%</a:t>
            </a:r>
            <a:endParaRPr lang="ko-KR" altLang="en-US" sz="36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57684C5-202E-40EB-90BB-BE39FCF6D6E3}"/>
              </a:ext>
            </a:extLst>
          </p:cNvPr>
          <p:cNvSpPr txBox="1"/>
          <p:nvPr/>
        </p:nvSpPr>
        <p:spPr>
          <a:xfrm>
            <a:off x="8461257" y="498491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en-US" altLang="ko-KR" sz="3600" b="1" dirty="0">
                <a:solidFill>
                  <a:schemeClr val="accent3"/>
                </a:solidFill>
                <a:cs typeface="B Nazanin" pitchFamily="2" charset="-78"/>
              </a:rPr>
              <a:t>30%</a:t>
            </a:r>
            <a:endParaRPr lang="ko-KR" altLang="en-US" sz="36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57A6F0F-D6EF-425A-8C3D-2515557D44A3}"/>
              </a:ext>
            </a:extLst>
          </p:cNvPr>
          <p:cNvSpPr txBox="1"/>
          <p:nvPr/>
        </p:nvSpPr>
        <p:spPr>
          <a:xfrm>
            <a:off x="7141888" y="4237237"/>
            <a:ext cx="4222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1BE9E29-6E36-40B5-B9F4-C1F9C2B451B1}"/>
              </a:ext>
            </a:extLst>
          </p:cNvPr>
          <p:cNvSpPr txBox="1"/>
          <p:nvPr/>
        </p:nvSpPr>
        <p:spPr>
          <a:xfrm>
            <a:off x="7141888" y="5659521"/>
            <a:ext cx="4222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714EDA3-BA3D-4A53-A92B-9CD2A185A92F}"/>
              </a:ext>
            </a:extLst>
          </p:cNvPr>
          <p:cNvSpPr txBox="1"/>
          <p:nvPr/>
        </p:nvSpPr>
        <p:spPr>
          <a:xfrm>
            <a:off x="7026424" y="1569827"/>
            <a:ext cx="44782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accent1"/>
                </a:solidFill>
                <a:cs typeface="B Nazanin" pitchFamily="2" charset="-78"/>
              </a:rPr>
              <a:t>ارائه پاورپوینت ساده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B7DD5E5-77BD-45B1-A3CE-4B910B3861A2}"/>
              </a:ext>
            </a:extLst>
          </p:cNvPr>
          <p:cNvSpPr txBox="1"/>
          <p:nvPr/>
        </p:nvSpPr>
        <p:spPr>
          <a:xfrm>
            <a:off x="7026424" y="2429095"/>
            <a:ext cx="4478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کنید.تغییر رنگ، عکس و متن آسان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2729606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9">
            <a:extLst>
              <a:ext uri="{FF2B5EF4-FFF2-40B4-BE49-F238E27FC236}">
                <a16:creationId xmlns:a16="http://schemas.microsoft.com/office/drawing/2014/main" id="{F82EB7B2-3990-4F74-83E6-CF6117E378D5}"/>
              </a:ext>
            </a:extLst>
          </p:cNvPr>
          <p:cNvGrpSpPr/>
          <p:nvPr/>
        </p:nvGrpSpPr>
        <p:grpSpPr>
          <a:xfrm>
            <a:off x="8869911" y="2653867"/>
            <a:ext cx="2386667" cy="975486"/>
            <a:chOff x="3793638" y="2378762"/>
            <a:chExt cx="2385123" cy="108376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4FF99BB-07C8-4325-95BF-39769E4BBC4A}"/>
                </a:ext>
              </a:extLst>
            </p:cNvPr>
            <p:cNvSpPr txBox="1"/>
            <p:nvPr/>
          </p:nvSpPr>
          <p:spPr>
            <a:xfrm>
              <a:off x="3793638" y="2744453"/>
              <a:ext cx="2385123" cy="718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712BD1F-0FE6-4D2F-9957-DD83EC495B73}"/>
                </a:ext>
              </a:extLst>
            </p:cNvPr>
            <p:cNvSpPr txBox="1"/>
            <p:nvPr/>
          </p:nvSpPr>
          <p:spPr>
            <a:xfrm>
              <a:off x="3960880" y="2378762"/>
              <a:ext cx="2161826" cy="341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8" name="Group 73">
            <a:extLst>
              <a:ext uri="{FF2B5EF4-FFF2-40B4-BE49-F238E27FC236}">
                <a16:creationId xmlns:a16="http://schemas.microsoft.com/office/drawing/2014/main" id="{58ADDC31-6351-4FE1-ADF4-62AAB61BF43D}"/>
              </a:ext>
            </a:extLst>
          </p:cNvPr>
          <p:cNvGrpSpPr/>
          <p:nvPr/>
        </p:nvGrpSpPr>
        <p:grpSpPr>
          <a:xfrm>
            <a:off x="4698124" y="2669633"/>
            <a:ext cx="2476794" cy="959720"/>
            <a:chOff x="3477548" y="2396278"/>
            <a:chExt cx="2475191" cy="1066248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D14DCC7-C006-4921-BA33-A5C5FEE516DB}"/>
                </a:ext>
              </a:extLst>
            </p:cNvPr>
            <p:cNvSpPr txBox="1"/>
            <p:nvPr/>
          </p:nvSpPr>
          <p:spPr>
            <a:xfrm>
              <a:off x="3477548" y="2744453"/>
              <a:ext cx="2475191" cy="7180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cs typeface="B Nazanin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B891C5D-0E99-4932-87C2-1AE465EBD19D}"/>
                </a:ext>
              </a:extLst>
            </p:cNvPr>
            <p:cNvSpPr txBox="1"/>
            <p:nvPr/>
          </p:nvSpPr>
          <p:spPr>
            <a:xfrm>
              <a:off x="3519729" y="2396278"/>
              <a:ext cx="2161826" cy="341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FZShuTi" pitchFamily="2" charset="-122"/>
                  <a:cs typeface="B Nazanin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60F47E2-E309-4822-B0A4-8A49861E6E6F}"/>
              </a:ext>
            </a:extLst>
          </p:cNvPr>
          <p:cNvSpPr txBox="1">
            <a:spLocks/>
          </p:cNvSpPr>
          <p:nvPr/>
        </p:nvSpPr>
        <p:spPr>
          <a:xfrm>
            <a:off x="5332576" y="914405"/>
            <a:ext cx="5408440" cy="581111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3600" b="1" dirty="0">
                <a:solidFill>
                  <a:schemeClr val="bg1"/>
                </a:solidFill>
                <a:cs typeface="B Nazanin" pitchFamily="2" charset="-78"/>
              </a:rPr>
              <a:t>پاورپوینت ساده</a:t>
            </a:r>
            <a:endParaRPr lang="en-US" altLang="ko-KR" sz="3600" b="1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3FD1364-60EF-400F-AE75-C1BAC883FDC2}"/>
              </a:ext>
            </a:extLst>
          </p:cNvPr>
          <p:cNvSpPr txBox="1">
            <a:spLocks/>
          </p:cNvSpPr>
          <p:nvPr/>
        </p:nvSpPr>
        <p:spPr>
          <a:xfrm>
            <a:off x="5332576" y="1511182"/>
            <a:ext cx="5408440" cy="651687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4800" b="1" spc="600" dirty="0">
                <a:solidFill>
                  <a:schemeClr val="bg1"/>
                </a:solidFill>
                <a:cs typeface="B Nazanin" pitchFamily="2" charset="-78"/>
              </a:rPr>
              <a:t>بحران نفتی</a:t>
            </a:r>
            <a:endParaRPr lang="en-US" altLang="ko-KR" sz="4800" b="1" spc="6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28194C-D2A8-44CE-A7DB-5051EE015E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2A8D63D-8A69-41F5-B31B-567007C053D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84A7DC6E-85DC-4F44-95EB-0F3E6E96A98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3576809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8930837-7BB3-4E8E-B4D6-CE3B215C29D5}"/>
              </a:ext>
            </a:extLst>
          </p:cNvPr>
          <p:cNvGrpSpPr/>
          <p:nvPr/>
        </p:nvGrpSpPr>
        <p:grpSpPr>
          <a:xfrm>
            <a:off x="4045226" y="2441560"/>
            <a:ext cx="4045226" cy="2040445"/>
            <a:chOff x="4035287" y="2912166"/>
            <a:chExt cx="4045226" cy="2040445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ADFC50C0-9D82-4302-A11A-C3153C3D0453}"/>
                </a:ext>
              </a:extLst>
            </p:cNvPr>
            <p:cNvSpPr/>
            <p:nvPr/>
          </p:nvSpPr>
          <p:spPr>
            <a:xfrm>
              <a:off x="5404475" y="2912166"/>
              <a:ext cx="1176005" cy="1305067"/>
            </a:xfrm>
            <a:custGeom>
              <a:avLst/>
              <a:gdLst>
                <a:gd name="connsiteX0" fmla="*/ 585046 w 1176005"/>
                <a:gd name="connsiteY0" fmla="*/ 1156 h 1305067"/>
                <a:gd name="connsiteX1" fmla="*/ 1176005 w 1176005"/>
                <a:gd name="connsiteY1" fmla="*/ 68675 h 1305067"/>
                <a:gd name="connsiteX2" fmla="*/ 849399 w 1176005"/>
                <a:gd name="connsiteY2" fmla="*/ 1289864 h 1305067"/>
                <a:gd name="connsiteX3" fmla="*/ 806878 w 1176005"/>
                <a:gd name="connsiteY3" fmla="*/ 1276665 h 1305067"/>
                <a:gd name="connsiteX4" fmla="*/ 653426 w 1176005"/>
                <a:gd name="connsiteY4" fmla="*/ 1261196 h 1305067"/>
                <a:gd name="connsiteX5" fmla="*/ 499974 w 1176005"/>
                <a:gd name="connsiteY5" fmla="*/ 1276665 h 1305067"/>
                <a:gd name="connsiteX6" fmla="*/ 408481 w 1176005"/>
                <a:gd name="connsiteY6" fmla="*/ 1305067 h 1305067"/>
                <a:gd name="connsiteX7" fmla="*/ 0 w 1176005"/>
                <a:gd name="connsiteY7" fmla="*/ 108455 h 1305067"/>
                <a:gd name="connsiteX8" fmla="*/ 585046 w 1176005"/>
                <a:gd name="connsiteY8" fmla="*/ 1156 h 1305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6005" h="1305067">
                  <a:moveTo>
                    <a:pt x="585046" y="1156"/>
                  </a:moveTo>
                  <a:cubicBezTo>
                    <a:pt x="783212" y="-5548"/>
                    <a:pt x="982364" y="16885"/>
                    <a:pt x="1176005" y="68675"/>
                  </a:cubicBezTo>
                  <a:lnTo>
                    <a:pt x="849399" y="1289864"/>
                  </a:lnTo>
                  <a:lnTo>
                    <a:pt x="806878" y="1276665"/>
                  </a:lnTo>
                  <a:cubicBezTo>
                    <a:pt x="757312" y="1266523"/>
                    <a:pt x="705991" y="1261196"/>
                    <a:pt x="653426" y="1261196"/>
                  </a:cubicBezTo>
                  <a:cubicBezTo>
                    <a:pt x="600861" y="1261196"/>
                    <a:pt x="549540" y="1266523"/>
                    <a:pt x="499974" y="1276665"/>
                  </a:cubicBezTo>
                  <a:lnTo>
                    <a:pt x="408481" y="1305067"/>
                  </a:lnTo>
                  <a:lnTo>
                    <a:pt x="0" y="108455"/>
                  </a:lnTo>
                  <a:cubicBezTo>
                    <a:pt x="189699" y="43699"/>
                    <a:pt x="386879" y="7859"/>
                    <a:pt x="585046" y="115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965AF0F-5C06-4A21-913D-888402589C57}"/>
                </a:ext>
              </a:extLst>
            </p:cNvPr>
            <p:cNvSpPr/>
            <p:nvPr/>
          </p:nvSpPr>
          <p:spPr>
            <a:xfrm>
              <a:off x="6279639" y="3000664"/>
              <a:ext cx="1377510" cy="1469861"/>
            </a:xfrm>
            <a:custGeom>
              <a:avLst/>
              <a:gdLst>
                <a:gd name="connsiteX0" fmla="*/ 370006 w 1377510"/>
                <a:gd name="connsiteY0" fmla="*/ 0 h 1469861"/>
                <a:gd name="connsiteX1" fmla="*/ 1377510 w 1377510"/>
                <a:gd name="connsiteY1" fmla="*/ 695823 h 1469861"/>
                <a:gd name="connsiteX2" fmla="*/ 377844 w 1377510"/>
                <a:gd name="connsiteY2" fmla="*/ 1469861 h 1469861"/>
                <a:gd name="connsiteX3" fmla="*/ 316666 w 1377510"/>
                <a:gd name="connsiteY3" fmla="*/ 1395712 h 1469861"/>
                <a:gd name="connsiteX4" fmla="*/ 74640 w 1377510"/>
                <a:gd name="connsiteY4" fmla="*/ 1232534 h 1469861"/>
                <a:gd name="connsiteX5" fmla="*/ 0 w 1377510"/>
                <a:gd name="connsiteY5" fmla="*/ 1209364 h 1469861"/>
                <a:gd name="connsiteX6" fmla="*/ 370006 w 1377510"/>
                <a:gd name="connsiteY6" fmla="*/ 0 h 1469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7510" h="1469861">
                  <a:moveTo>
                    <a:pt x="370006" y="0"/>
                  </a:moveTo>
                  <a:cubicBezTo>
                    <a:pt x="769666" y="122277"/>
                    <a:pt x="1121633" y="365359"/>
                    <a:pt x="1377510" y="695823"/>
                  </a:cubicBezTo>
                  <a:lnTo>
                    <a:pt x="377844" y="1469861"/>
                  </a:lnTo>
                  <a:lnTo>
                    <a:pt x="316666" y="1395712"/>
                  </a:lnTo>
                  <a:cubicBezTo>
                    <a:pt x="247771" y="1326817"/>
                    <a:pt x="165735" y="1271064"/>
                    <a:pt x="74640" y="1232534"/>
                  </a:cubicBezTo>
                  <a:lnTo>
                    <a:pt x="0" y="1209364"/>
                  </a:lnTo>
                  <a:lnTo>
                    <a:pt x="370006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4446D19-2FD0-4FB0-829A-29947B2859CA}"/>
                </a:ext>
              </a:extLst>
            </p:cNvPr>
            <p:cNvSpPr/>
            <p:nvPr/>
          </p:nvSpPr>
          <p:spPr>
            <a:xfrm>
              <a:off x="4418578" y="3041066"/>
              <a:ext cx="1372638" cy="1448841"/>
            </a:xfrm>
            <a:custGeom>
              <a:avLst/>
              <a:gdLst>
                <a:gd name="connsiteX0" fmla="*/ 928820 w 1372638"/>
                <a:gd name="connsiteY0" fmla="*/ 0 h 1448841"/>
                <a:gd name="connsiteX1" fmla="*/ 1372638 w 1372638"/>
                <a:gd name="connsiteY1" fmla="*/ 1182915 h 1448841"/>
                <a:gd name="connsiteX2" fmla="*/ 1342945 w 1372638"/>
                <a:gd name="connsiteY2" fmla="*/ 1192132 h 1448841"/>
                <a:gd name="connsiteX3" fmla="*/ 1100919 w 1372638"/>
                <a:gd name="connsiteY3" fmla="*/ 1355310 h 1448841"/>
                <a:gd name="connsiteX4" fmla="*/ 1023749 w 1372638"/>
                <a:gd name="connsiteY4" fmla="*/ 1448841 h 1448841"/>
                <a:gd name="connsiteX5" fmla="*/ 0 w 1372638"/>
                <a:gd name="connsiteY5" fmla="*/ 708983 h 1448841"/>
                <a:gd name="connsiteX6" fmla="*/ 928820 w 1372638"/>
                <a:gd name="connsiteY6" fmla="*/ 0 h 1448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72638" h="1448841">
                  <a:moveTo>
                    <a:pt x="928820" y="0"/>
                  </a:moveTo>
                  <a:lnTo>
                    <a:pt x="1372638" y="1182915"/>
                  </a:lnTo>
                  <a:lnTo>
                    <a:pt x="1342945" y="1192132"/>
                  </a:lnTo>
                  <a:cubicBezTo>
                    <a:pt x="1251850" y="1230662"/>
                    <a:pt x="1169814" y="1286415"/>
                    <a:pt x="1100919" y="1355310"/>
                  </a:cubicBezTo>
                  <a:lnTo>
                    <a:pt x="1023749" y="1448841"/>
                  </a:lnTo>
                  <a:lnTo>
                    <a:pt x="0" y="708983"/>
                  </a:lnTo>
                  <a:cubicBezTo>
                    <a:pt x="233113" y="386423"/>
                    <a:pt x="556205" y="139801"/>
                    <a:pt x="92882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E3A68B08-3B7E-4582-B628-AA38B5A2DDF1}"/>
                </a:ext>
              </a:extLst>
            </p:cNvPr>
            <p:cNvSpPr/>
            <p:nvPr/>
          </p:nvSpPr>
          <p:spPr>
            <a:xfrm>
              <a:off x="6669052" y="3735121"/>
              <a:ext cx="1411461" cy="1217490"/>
            </a:xfrm>
            <a:custGeom>
              <a:avLst/>
              <a:gdLst>
                <a:gd name="connsiteX0" fmla="*/ 1017278 w 1411461"/>
                <a:gd name="connsiteY0" fmla="*/ 0 h 1217490"/>
                <a:gd name="connsiteX1" fmla="*/ 1411383 w 1411461"/>
                <a:gd name="connsiteY1" fmla="*/ 1217490 h 1217490"/>
                <a:gd name="connsiteX2" fmla="*/ 149928 w 1411461"/>
                <a:gd name="connsiteY2" fmla="*/ 1206368 h 1217490"/>
                <a:gd name="connsiteX3" fmla="*/ 150267 w 1411461"/>
                <a:gd name="connsiteY3" fmla="*/ 1199659 h 1217490"/>
                <a:gd name="connsiteX4" fmla="*/ 20229 w 1411461"/>
                <a:gd name="connsiteY4" fmla="*/ 773943 h 1217490"/>
                <a:gd name="connsiteX5" fmla="*/ 0 w 1411461"/>
                <a:gd name="connsiteY5" fmla="*/ 749425 h 1217490"/>
                <a:gd name="connsiteX6" fmla="*/ 1017278 w 1411461"/>
                <a:gd name="connsiteY6" fmla="*/ 0 h 1217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1461" h="1217490">
                  <a:moveTo>
                    <a:pt x="1017278" y="0"/>
                  </a:moveTo>
                  <a:cubicBezTo>
                    <a:pt x="1276950" y="352481"/>
                    <a:pt x="1415242" y="779702"/>
                    <a:pt x="1411383" y="1217490"/>
                  </a:cubicBezTo>
                  <a:lnTo>
                    <a:pt x="149928" y="1206368"/>
                  </a:lnTo>
                  <a:lnTo>
                    <a:pt x="150267" y="1199659"/>
                  </a:lnTo>
                  <a:cubicBezTo>
                    <a:pt x="150267" y="1041964"/>
                    <a:pt x="102328" y="895466"/>
                    <a:pt x="20229" y="773943"/>
                  </a:cubicBezTo>
                  <a:lnTo>
                    <a:pt x="0" y="749425"/>
                  </a:lnTo>
                  <a:lnTo>
                    <a:pt x="101727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DB57678-C4CA-44AA-AEE6-8785C2D116B0}"/>
                </a:ext>
              </a:extLst>
            </p:cNvPr>
            <p:cNvSpPr/>
            <p:nvPr/>
          </p:nvSpPr>
          <p:spPr>
            <a:xfrm>
              <a:off x="4035287" y="3804779"/>
              <a:ext cx="1391072" cy="1141395"/>
            </a:xfrm>
            <a:custGeom>
              <a:avLst/>
              <a:gdLst>
                <a:gd name="connsiteX0" fmla="*/ 345096 w 1391072"/>
                <a:gd name="connsiteY0" fmla="*/ 0 h 1141395"/>
                <a:gd name="connsiteX1" fmla="*/ 1391072 w 1391072"/>
                <a:gd name="connsiteY1" fmla="*/ 704585 h 1141395"/>
                <a:gd name="connsiteX2" fmla="*/ 1321032 w 1391072"/>
                <a:gd name="connsiteY2" fmla="*/ 833623 h 1141395"/>
                <a:gd name="connsiteX3" fmla="*/ 1261196 w 1391072"/>
                <a:gd name="connsiteY3" fmla="*/ 1130001 h 1141395"/>
                <a:gd name="connsiteX4" fmla="*/ 1261413 w 1391072"/>
                <a:gd name="connsiteY4" fmla="*/ 1134289 h 1141395"/>
                <a:gd name="connsiteX5" fmla="*/ 32 w 1391072"/>
                <a:gd name="connsiteY5" fmla="*/ 1141395 h 1141395"/>
                <a:gd name="connsiteX6" fmla="*/ 345096 w 1391072"/>
                <a:gd name="connsiteY6" fmla="*/ 0 h 1141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91072" h="1141395">
                  <a:moveTo>
                    <a:pt x="345096" y="0"/>
                  </a:moveTo>
                  <a:lnTo>
                    <a:pt x="1391072" y="704585"/>
                  </a:lnTo>
                  <a:lnTo>
                    <a:pt x="1321032" y="833623"/>
                  </a:lnTo>
                  <a:cubicBezTo>
                    <a:pt x="1282502" y="924718"/>
                    <a:pt x="1261196" y="1024871"/>
                    <a:pt x="1261196" y="1130001"/>
                  </a:cubicBezTo>
                  <a:lnTo>
                    <a:pt x="1261413" y="1134289"/>
                  </a:lnTo>
                  <a:lnTo>
                    <a:pt x="32" y="1141395"/>
                  </a:lnTo>
                  <a:cubicBezTo>
                    <a:pt x="-2258" y="734899"/>
                    <a:pt x="117990" y="337145"/>
                    <a:pt x="3450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1" name="Block Arc 40">
            <a:extLst>
              <a:ext uri="{FF2B5EF4-FFF2-40B4-BE49-F238E27FC236}">
                <a16:creationId xmlns:a16="http://schemas.microsoft.com/office/drawing/2014/main" id="{C4ADE813-0B2C-4051-A7C7-CC28863D806F}"/>
              </a:ext>
            </a:extLst>
          </p:cNvPr>
          <p:cNvSpPr/>
          <p:nvPr/>
        </p:nvSpPr>
        <p:spPr>
          <a:xfrm>
            <a:off x="3482938" y="1875031"/>
            <a:ext cx="5169802" cy="5169802"/>
          </a:xfrm>
          <a:prstGeom prst="blockArc">
            <a:avLst>
              <a:gd name="adj1" fmla="val 10770735"/>
              <a:gd name="adj2" fmla="val 23394"/>
              <a:gd name="adj3" fmla="val 965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59419B46-8973-40D1-888B-F5690801A487}"/>
              </a:ext>
            </a:extLst>
          </p:cNvPr>
          <p:cNvSpPr/>
          <p:nvPr/>
        </p:nvSpPr>
        <p:spPr>
          <a:xfrm>
            <a:off x="4553529" y="4064113"/>
            <a:ext cx="1732971" cy="614480"/>
          </a:xfrm>
          <a:custGeom>
            <a:avLst/>
            <a:gdLst>
              <a:gd name="connsiteX0" fmla="*/ 47316 w 1732971"/>
              <a:gd name="connsiteY0" fmla="*/ 214 h 614480"/>
              <a:gd name="connsiteX1" fmla="*/ 1231518 w 1732971"/>
              <a:gd name="connsiteY1" fmla="*/ 184648 h 614480"/>
              <a:gd name="connsiteX2" fmla="*/ 1403782 w 1732971"/>
              <a:gd name="connsiteY2" fmla="*/ 211478 h 614480"/>
              <a:gd name="connsiteX3" fmla="*/ 1429198 w 1732971"/>
              <a:gd name="connsiteY3" fmla="*/ 194342 h 614480"/>
              <a:gd name="connsiteX4" fmla="*/ 1514310 w 1732971"/>
              <a:gd name="connsiteY4" fmla="*/ 177158 h 614480"/>
              <a:gd name="connsiteX5" fmla="*/ 1732971 w 1732971"/>
              <a:gd name="connsiteY5" fmla="*/ 395819 h 614480"/>
              <a:gd name="connsiteX6" fmla="*/ 1514310 w 1732971"/>
              <a:gd name="connsiteY6" fmla="*/ 614480 h 614480"/>
              <a:gd name="connsiteX7" fmla="*/ 1312833 w 1732971"/>
              <a:gd name="connsiteY7" fmla="*/ 480932 h 614480"/>
              <a:gd name="connsiteX8" fmla="*/ 1305325 w 1732971"/>
              <a:gd name="connsiteY8" fmla="*/ 443746 h 614480"/>
              <a:gd name="connsiteX9" fmla="*/ 1180404 w 1732971"/>
              <a:gd name="connsiteY9" fmla="*/ 404500 h 614480"/>
              <a:gd name="connsiteX10" fmla="*/ 114 w 1732971"/>
              <a:gd name="connsiteY10" fmla="*/ 14432 h 614480"/>
              <a:gd name="connsiteX11" fmla="*/ 47316 w 1732971"/>
              <a:gd name="connsiteY11" fmla="*/ 214 h 61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32971" h="614480">
                <a:moveTo>
                  <a:pt x="47316" y="214"/>
                </a:moveTo>
                <a:cubicBezTo>
                  <a:pt x="216803" y="-5743"/>
                  <a:pt x="804606" y="113536"/>
                  <a:pt x="1231518" y="184648"/>
                </a:cubicBezTo>
                <a:lnTo>
                  <a:pt x="1403782" y="211478"/>
                </a:lnTo>
                <a:lnTo>
                  <a:pt x="1429198" y="194342"/>
                </a:lnTo>
                <a:cubicBezTo>
                  <a:pt x="1455358" y="183277"/>
                  <a:pt x="1484119" y="177158"/>
                  <a:pt x="1514310" y="177158"/>
                </a:cubicBezTo>
                <a:cubicBezTo>
                  <a:pt x="1635073" y="177158"/>
                  <a:pt x="1732971" y="275056"/>
                  <a:pt x="1732971" y="395819"/>
                </a:cubicBezTo>
                <a:cubicBezTo>
                  <a:pt x="1732971" y="516582"/>
                  <a:pt x="1635073" y="614480"/>
                  <a:pt x="1514310" y="614480"/>
                </a:cubicBezTo>
                <a:cubicBezTo>
                  <a:pt x="1423738" y="614480"/>
                  <a:pt x="1346027" y="559413"/>
                  <a:pt x="1312833" y="480932"/>
                </a:cubicBezTo>
                <a:lnTo>
                  <a:pt x="1305325" y="443746"/>
                </a:lnTo>
                <a:lnTo>
                  <a:pt x="1180404" y="404500"/>
                </a:lnTo>
                <a:cubicBezTo>
                  <a:pt x="697224" y="257518"/>
                  <a:pt x="-10332" y="68135"/>
                  <a:pt x="114" y="14432"/>
                </a:cubicBezTo>
                <a:cubicBezTo>
                  <a:pt x="2441" y="5679"/>
                  <a:pt x="19069" y="1207"/>
                  <a:pt x="47316" y="214"/>
                </a:cubicBezTo>
                <a:close/>
              </a:path>
            </a:pathLst>
          </a:custGeom>
          <a:solidFill>
            <a:schemeClr val="accent6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D61902B-C095-43A8-94E4-FD2A542A158B}"/>
              </a:ext>
            </a:extLst>
          </p:cNvPr>
          <p:cNvSpPr txBox="1"/>
          <p:nvPr/>
        </p:nvSpPr>
        <p:spPr>
          <a:xfrm>
            <a:off x="5272627" y="4835816"/>
            <a:ext cx="15984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accent1"/>
                </a:solidFill>
                <a:cs typeface="B Nazanin" pitchFamily="2" charset="-78"/>
              </a:rPr>
              <a:t>خطر</a:t>
            </a:r>
            <a:endParaRPr lang="ko-KR" altLang="en-US" sz="4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EF9BE48-BFA4-4814-92DC-47B9EB6EC271}"/>
              </a:ext>
            </a:extLst>
          </p:cNvPr>
          <p:cNvSpPr txBox="1"/>
          <p:nvPr/>
        </p:nvSpPr>
        <p:spPr>
          <a:xfrm rot="16795849">
            <a:off x="3273425" y="3639661"/>
            <a:ext cx="1097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400" b="1" spc="300" dirty="0">
                <a:solidFill>
                  <a:schemeClr val="bg1"/>
                </a:solidFill>
                <a:cs typeface="B Nazanin" pitchFamily="2" charset="-78"/>
              </a:rPr>
              <a:t>کم</a:t>
            </a:r>
            <a:endParaRPr lang="ko-KR" altLang="en-US" sz="2400" b="1" spc="3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5CEFF34-EFCA-4031-AC99-914751788FC4}"/>
              </a:ext>
            </a:extLst>
          </p:cNvPr>
          <p:cNvSpPr txBox="1"/>
          <p:nvPr/>
        </p:nvSpPr>
        <p:spPr>
          <a:xfrm rot="4796263">
            <a:off x="7748972" y="3663759"/>
            <a:ext cx="11470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400" b="1" spc="300" dirty="0">
                <a:solidFill>
                  <a:schemeClr val="bg1"/>
                </a:solidFill>
                <a:cs typeface="B Nazanin" pitchFamily="2" charset="-78"/>
              </a:rPr>
              <a:t>بالا</a:t>
            </a:r>
            <a:endParaRPr lang="ko-KR" altLang="en-US" sz="2400" b="1" spc="3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0" name="Right Arrow 7">
            <a:extLst>
              <a:ext uri="{FF2B5EF4-FFF2-40B4-BE49-F238E27FC236}">
                <a16:creationId xmlns:a16="http://schemas.microsoft.com/office/drawing/2014/main" id="{B1BF7349-8703-4F40-9C0A-0631337D1A7E}"/>
              </a:ext>
            </a:extLst>
          </p:cNvPr>
          <p:cNvSpPr/>
          <p:nvPr/>
        </p:nvSpPr>
        <p:spPr>
          <a:xfrm rot="16200000">
            <a:off x="6781394" y="4807438"/>
            <a:ext cx="874767" cy="826196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51" name="Right Arrow 56">
            <a:extLst>
              <a:ext uri="{FF2B5EF4-FFF2-40B4-BE49-F238E27FC236}">
                <a16:creationId xmlns:a16="http://schemas.microsoft.com/office/drawing/2014/main" id="{95ABE8D2-C7FF-4745-9CAD-BC9271F294D2}"/>
              </a:ext>
            </a:extLst>
          </p:cNvPr>
          <p:cNvSpPr/>
          <p:nvPr/>
        </p:nvSpPr>
        <p:spPr>
          <a:xfrm rot="5400000">
            <a:off x="4487514" y="4807438"/>
            <a:ext cx="874767" cy="826196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7F38612F-B11A-4FBA-8B68-E02EA54C34AF}"/>
              </a:ext>
            </a:extLst>
          </p:cNvPr>
          <p:cNvGrpSpPr/>
          <p:nvPr/>
        </p:nvGrpSpPr>
        <p:grpSpPr>
          <a:xfrm>
            <a:off x="8277711" y="4931286"/>
            <a:ext cx="3384391" cy="672313"/>
            <a:chOff x="4965552" y="1768882"/>
            <a:chExt cx="2583556" cy="672313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29535C6-DEBD-4DF0-AE39-8B20822A46A2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DB7E9E8-CA61-4434-B5FA-DAC022C050FB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596F4D92-7F6F-495B-9805-1ECD5405837E}"/>
              </a:ext>
            </a:extLst>
          </p:cNvPr>
          <p:cNvGrpSpPr/>
          <p:nvPr/>
        </p:nvGrpSpPr>
        <p:grpSpPr>
          <a:xfrm>
            <a:off x="8277711" y="5662005"/>
            <a:ext cx="3384391" cy="672313"/>
            <a:chOff x="4965552" y="1768882"/>
            <a:chExt cx="2583556" cy="672313"/>
          </a:xfrm>
        </p:grpSpPr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3F2F450C-50F7-403B-8A6C-818FC91A9FED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C1AE2F22-EDEB-4026-821D-1968A8970B66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61" name="Freeform 17">
            <a:extLst>
              <a:ext uri="{FF2B5EF4-FFF2-40B4-BE49-F238E27FC236}">
                <a16:creationId xmlns:a16="http://schemas.microsoft.com/office/drawing/2014/main" id="{8F6D249F-D119-42C9-AE0F-35778724380D}"/>
              </a:ext>
            </a:extLst>
          </p:cNvPr>
          <p:cNvSpPr/>
          <p:nvPr/>
        </p:nvSpPr>
        <p:spPr>
          <a:xfrm>
            <a:off x="7360801" y="5998161"/>
            <a:ext cx="881743" cy="0"/>
          </a:xfrm>
          <a:custGeom>
            <a:avLst/>
            <a:gdLst>
              <a:gd name="connsiteX0" fmla="*/ 0 w 881743"/>
              <a:gd name="connsiteY0" fmla="*/ 0 h 0"/>
              <a:gd name="connsiteX1" fmla="*/ 881743 w 88174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1743">
                <a:moveTo>
                  <a:pt x="0" y="0"/>
                </a:moveTo>
                <a:lnTo>
                  <a:pt x="881743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62" name="Freeform 18">
            <a:extLst>
              <a:ext uri="{FF2B5EF4-FFF2-40B4-BE49-F238E27FC236}">
                <a16:creationId xmlns:a16="http://schemas.microsoft.com/office/drawing/2014/main" id="{D1AF6611-5136-4197-B325-D77FEFFA214E}"/>
              </a:ext>
            </a:extLst>
          </p:cNvPr>
          <p:cNvSpPr/>
          <p:nvPr/>
        </p:nvSpPr>
        <p:spPr>
          <a:xfrm>
            <a:off x="7774457" y="5267442"/>
            <a:ext cx="468086" cy="0"/>
          </a:xfrm>
          <a:custGeom>
            <a:avLst/>
            <a:gdLst>
              <a:gd name="connsiteX0" fmla="*/ 0 w 468086"/>
              <a:gd name="connsiteY0" fmla="*/ 0 h 0"/>
              <a:gd name="connsiteX1" fmla="*/ 468086 w 46808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8086">
                <a:moveTo>
                  <a:pt x="0" y="0"/>
                </a:moveTo>
                <a:lnTo>
                  <a:pt x="468086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92751394-7F1A-4268-AE7C-A5D4DB62ED87}"/>
              </a:ext>
            </a:extLst>
          </p:cNvPr>
          <p:cNvGrpSpPr/>
          <p:nvPr/>
        </p:nvGrpSpPr>
        <p:grpSpPr>
          <a:xfrm>
            <a:off x="529899" y="4931286"/>
            <a:ext cx="3391027" cy="672313"/>
            <a:chOff x="4965552" y="1768882"/>
            <a:chExt cx="2583556" cy="672313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175EBC99-C887-4A7B-B709-C20B6EBB066D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8CC2D895-A589-49EE-A6A3-C29FB78E61A0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D552E91F-C3C9-4EA7-A576-0C52E9463957}"/>
              </a:ext>
            </a:extLst>
          </p:cNvPr>
          <p:cNvGrpSpPr/>
          <p:nvPr/>
        </p:nvGrpSpPr>
        <p:grpSpPr>
          <a:xfrm>
            <a:off x="529899" y="5662005"/>
            <a:ext cx="3391027" cy="672313"/>
            <a:chOff x="4965552" y="1768882"/>
            <a:chExt cx="2583556" cy="672313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B554FE4D-619B-4940-A6BD-B307C48CAE7E}"/>
                </a:ext>
              </a:extLst>
            </p:cNvPr>
            <p:cNvSpPr txBox="1"/>
            <p:nvPr/>
          </p:nvSpPr>
          <p:spPr>
            <a:xfrm>
              <a:off x="4965552" y="1979530"/>
              <a:ext cx="258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7858A660-E54F-434E-AE8B-70EDDF0CEB59}"/>
                </a:ext>
              </a:extLst>
            </p:cNvPr>
            <p:cNvSpPr txBox="1"/>
            <p:nvPr/>
          </p:nvSpPr>
          <p:spPr>
            <a:xfrm>
              <a:off x="4965552" y="1768882"/>
              <a:ext cx="25835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72" name="Freeform 80">
            <a:extLst>
              <a:ext uri="{FF2B5EF4-FFF2-40B4-BE49-F238E27FC236}">
                <a16:creationId xmlns:a16="http://schemas.microsoft.com/office/drawing/2014/main" id="{E56A858A-6C5E-40A4-B395-513B82E3FA95}"/>
              </a:ext>
            </a:extLst>
          </p:cNvPr>
          <p:cNvSpPr/>
          <p:nvPr/>
        </p:nvSpPr>
        <p:spPr>
          <a:xfrm rot="10800000">
            <a:off x="3938555" y="5998161"/>
            <a:ext cx="881743" cy="0"/>
          </a:xfrm>
          <a:custGeom>
            <a:avLst/>
            <a:gdLst>
              <a:gd name="connsiteX0" fmla="*/ 0 w 881743"/>
              <a:gd name="connsiteY0" fmla="*/ 0 h 0"/>
              <a:gd name="connsiteX1" fmla="*/ 881743 w 88174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81743">
                <a:moveTo>
                  <a:pt x="0" y="0"/>
                </a:moveTo>
                <a:lnTo>
                  <a:pt x="881743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3" name="Freeform 81">
            <a:extLst>
              <a:ext uri="{FF2B5EF4-FFF2-40B4-BE49-F238E27FC236}">
                <a16:creationId xmlns:a16="http://schemas.microsoft.com/office/drawing/2014/main" id="{32B11B83-3FC0-41D3-B5D0-B9C7F351530D}"/>
              </a:ext>
            </a:extLst>
          </p:cNvPr>
          <p:cNvSpPr/>
          <p:nvPr/>
        </p:nvSpPr>
        <p:spPr>
          <a:xfrm rot="10800000">
            <a:off x="3938555" y="5267442"/>
            <a:ext cx="468086" cy="0"/>
          </a:xfrm>
          <a:custGeom>
            <a:avLst/>
            <a:gdLst>
              <a:gd name="connsiteX0" fmla="*/ 0 w 468086"/>
              <a:gd name="connsiteY0" fmla="*/ 0 h 0"/>
              <a:gd name="connsiteX1" fmla="*/ 468086 w 46808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68086">
                <a:moveTo>
                  <a:pt x="0" y="0"/>
                </a:moveTo>
                <a:lnTo>
                  <a:pt x="468086" y="0"/>
                </a:lnTo>
              </a:path>
            </a:pathLst>
          </a:custGeom>
          <a:ln>
            <a:solidFill>
              <a:schemeClr val="tx1">
                <a:lumMod val="50000"/>
                <a:lumOff val="50000"/>
              </a:schemeClr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D2043466-6757-4E5B-9F81-61CD5EDC2BEC}"/>
              </a:ext>
            </a:extLst>
          </p:cNvPr>
          <p:cNvGrpSpPr/>
          <p:nvPr/>
        </p:nvGrpSpPr>
        <p:grpSpPr>
          <a:xfrm>
            <a:off x="8516065" y="2033811"/>
            <a:ext cx="2711712" cy="1068786"/>
            <a:chOff x="270023" y="1671304"/>
            <a:chExt cx="2279585" cy="1079474"/>
          </a:xfrm>
        </p:grpSpPr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60F5C99-AB6D-420D-B368-F6F90F7220D2}"/>
                </a:ext>
              </a:extLst>
            </p:cNvPr>
            <p:cNvSpPr txBox="1"/>
            <p:nvPr/>
          </p:nvSpPr>
          <p:spPr>
            <a:xfrm>
              <a:off x="270024" y="1911471"/>
              <a:ext cx="2279584" cy="839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8C767E87-622A-431C-9355-676582BA09BB}"/>
                </a:ext>
              </a:extLst>
            </p:cNvPr>
            <p:cNvSpPr txBox="1"/>
            <p:nvPr/>
          </p:nvSpPr>
          <p:spPr>
            <a:xfrm>
              <a:off x="270023" y="1671304"/>
              <a:ext cx="2279584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اضافه کن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53E100E1-EF0D-4E08-AEA9-15E592119921}"/>
              </a:ext>
            </a:extLst>
          </p:cNvPr>
          <p:cNvGrpSpPr/>
          <p:nvPr/>
        </p:nvGrpSpPr>
        <p:grpSpPr>
          <a:xfrm>
            <a:off x="952166" y="2033811"/>
            <a:ext cx="2734154" cy="1068786"/>
            <a:chOff x="270023" y="1671304"/>
            <a:chExt cx="2279585" cy="1079474"/>
          </a:xfrm>
        </p:grpSpPr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0559CC26-5879-4F20-B79A-57408950D797}"/>
                </a:ext>
              </a:extLst>
            </p:cNvPr>
            <p:cNvSpPr txBox="1"/>
            <p:nvPr/>
          </p:nvSpPr>
          <p:spPr>
            <a:xfrm>
              <a:off x="270024" y="1911471"/>
              <a:ext cx="2279584" cy="839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1F15DE54-F41F-47AC-ACA8-C8B53A92298B}"/>
                </a:ext>
              </a:extLst>
            </p:cNvPr>
            <p:cNvSpPr txBox="1"/>
            <p:nvPr/>
          </p:nvSpPr>
          <p:spPr>
            <a:xfrm>
              <a:off x="270023" y="1671304"/>
              <a:ext cx="2279584" cy="310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اضافه کن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03533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>
            <a:extLst>
              <a:ext uri="{FF2B5EF4-FFF2-40B4-BE49-F238E27FC236}">
                <a16:creationId xmlns:a16="http://schemas.microsoft.com/office/drawing/2014/main" id="{B2C1D5EE-F375-4F6E-B9B1-BA2E71B8E755}"/>
              </a:ext>
            </a:extLst>
          </p:cNvPr>
          <p:cNvGrpSpPr/>
          <p:nvPr/>
        </p:nvGrpSpPr>
        <p:grpSpPr>
          <a:xfrm>
            <a:off x="2352938" y="806597"/>
            <a:ext cx="7729048" cy="4535938"/>
            <a:chOff x="2687161" y="3731096"/>
            <a:chExt cx="5158677" cy="3027467"/>
          </a:xfrm>
        </p:grpSpPr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E0D9998-4A50-4555-909C-2A25A045BC30}"/>
                </a:ext>
              </a:extLst>
            </p:cNvPr>
            <p:cNvSpPr/>
            <p:nvPr/>
          </p:nvSpPr>
          <p:spPr>
            <a:xfrm>
              <a:off x="2725967" y="4290519"/>
              <a:ext cx="1906137" cy="2468044"/>
            </a:xfrm>
            <a:custGeom>
              <a:avLst/>
              <a:gdLst>
                <a:gd name="connsiteX0" fmla="*/ 1901480 w 1906136"/>
                <a:gd name="connsiteY0" fmla="*/ 1594450 h 2468044"/>
                <a:gd name="connsiteX1" fmla="*/ 1898376 w 1906136"/>
                <a:gd name="connsiteY1" fmla="*/ 1588241 h 2468044"/>
                <a:gd name="connsiteX2" fmla="*/ 1892167 w 1906136"/>
                <a:gd name="connsiteY2" fmla="*/ 1582963 h 2468044"/>
                <a:gd name="connsiteX3" fmla="*/ 1886889 w 1906136"/>
                <a:gd name="connsiteY3" fmla="*/ 1575513 h 2468044"/>
                <a:gd name="connsiteX4" fmla="*/ 1879749 w 1906136"/>
                <a:gd name="connsiteY4" fmla="*/ 1577686 h 2468044"/>
                <a:gd name="connsiteX5" fmla="*/ 1870436 w 1906136"/>
                <a:gd name="connsiteY5" fmla="*/ 1577686 h 2468044"/>
                <a:gd name="connsiteX6" fmla="*/ 1862054 w 1906136"/>
                <a:gd name="connsiteY6" fmla="*/ 1575513 h 2468044"/>
                <a:gd name="connsiteX7" fmla="*/ 1855845 w 1906136"/>
                <a:gd name="connsiteY7" fmla="*/ 1568062 h 2468044"/>
                <a:gd name="connsiteX8" fmla="*/ 1854913 w 1906136"/>
                <a:gd name="connsiteY8" fmla="*/ 1558748 h 2468044"/>
                <a:gd name="connsiteX9" fmla="*/ 1850878 w 1906136"/>
                <a:gd name="connsiteY9" fmla="*/ 1548193 h 2468044"/>
                <a:gd name="connsiteX10" fmla="*/ 1845600 w 1906136"/>
                <a:gd name="connsiteY10" fmla="*/ 1542916 h 2468044"/>
                <a:gd name="connsiteX11" fmla="*/ 1789410 w 1906136"/>
                <a:gd name="connsiteY11" fmla="*/ 1538569 h 2468044"/>
                <a:gd name="connsiteX12" fmla="*/ 1785374 w 1906136"/>
                <a:gd name="connsiteY12" fmla="*/ 1537638 h 2468044"/>
                <a:gd name="connsiteX13" fmla="*/ 1782269 w 1906136"/>
                <a:gd name="connsiteY13" fmla="*/ 1535465 h 2468044"/>
                <a:gd name="connsiteX14" fmla="*/ 1778233 w 1906136"/>
                <a:gd name="connsiteY14" fmla="*/ 1533292 h 2468044"/>
                <a:gd name="connsiteX15" fmla="*/ 1777302 w 1906136"/>
                <a:gd name="connsiteY15" fmla="*/ 1533292 h 2468044"/>
                <a:gd name="connsiteX16" fmla="*/ 1771093 w 1906136"/>
                <a:gd name="connsiteY16" fmla="*/ 1531119 h 2468044"/>
                <a:gd name="connsiteX17" fmla="*/ 1767989 w 1906136"/>
                <a:gd name="connsiteY17" fmla="*/ 1533292 h 2468044"/>
                <a:gd name="connsiteX18" fmla="*/ 1762711 w 1906136"/>
                <a:gd name="connsiteY18" fmla="*/ 1535465 h 2468044"/>
                <a:gd name="connsiteX19" fmla="*/ 1758675 w 1906136"/>
                <a:gd name="connsiteY19" fmla="*/ 1522737 h 2468044"/>
                <a:gd name="connsiteX20" fmla="*/ 1736944 w 1906136"/>
                <a:gd name="connsiteY20" fmla="*/ 1515286 h 2468044"/>
                <a:gd name="connsiteX21" fmla="*/ 1713971 w 1906136"/>
                <a:gd name="connsiteY21" fmla="*/ 1515286 h 2468044"/>
                <a:gd name="connsiteX22" fmla="*/ 1717075 w 1906136"/>
                <a:gd name="connsiteY22" fmla="*/ 1509077 h 2468044"/>
                <a:gd name="connsiteX23" fmla="*/ 1721111 w 1906136"/>
                <a:gd name="connsiteY23" fmla="*/ 1505973 h 2468044"/>
                <a:gd name="connsiteX24" fmla="*/ 1724216 w 1906136"/>
                <a:gd name="connsiteY24" fmla="*/ 1500695 h 2468044"/>
                <a:gd name="connsiteX25" fmla="*/ 1728252 w 1906136"/>
                <a:gd name="connsiteY25" fmla="*/ 1496349 h 2468044"/>
                <a:gd name="connsiteX26" fmla="*/ 1729183 w 1906136"/>
                <a:gd name="connsiteY26" fmla="*/ 1488898 h 2468044"/>
                <a:gd name="connsiteX27" fmla="*/ 1704037 w 1906136"/>
                <a:gd name="connsiteY27" fmla="*/ 1476170 h 2468044"/>
                <a:gd name="connsiteX28" fmla="*/ 1682306 w 1906136"/>
                <a:gd name="connsiteY28" fmla="*/ 1459406 h 2468044"/>
                <a:gd name="connsiteX29" fmla="*/ 1662437 w 1906136"/>
                <a:gd name="connsiteY29" fmla="*/ 1439537 h 2468044"/>
                <a:gd name="connsiteX30" fmla="*/ 1645673 w 1906136"/>
                <a:gd name="connsiteY30" fmla="*/ 1417496 h 2468044"/>
                <a:gd name="connsiteX31" fmla="*/ 1621769 w 1906136"/>
                <a:gd name="connsiteY31" fmla="*/ 1415322 h 2468044"/>
                <a:gd name="connsiteX32" fmla="*/ 1604073 w 1906136"/>
                <a:gd name="connsiteY32" fmla="*/ 1414391 h 2468044"/>
                <a:gd name="connsiteX33" fmla="*/ 1582342 w 1906136"/>
                <a:gd name="connsiteY33" fmla="*/ 1412218 h 2468044"/>
                <a:gd name="connsiteX34" fmla="*/ 1578306 w 1906136"/>
                <a:gd name="connsiteY34" fmla="*/ 1400732 h 2468044"/>
                <a:gd name="connsiteX35" fmla="*/ 1571166 w 1906136"/>
                <a:gd name="connsiteY35" fmla="*/ 1393281 h 2468044"/>
                <a:gd name="connsiteX36" fmla="*/ 1562784 w 1906136"/>
                <a:gd name="connsiteY36" fmla="*/ 1392350 h 2468044"/>
                <a:gd name="connsiteX37" fmla="*/ 1549124 w 1906136"/>
                <a:gd name="connsiteY37" fmla="*/ 1388003 h 2468044"/>
                <a:gd name="connsiteX38" fmla="*/ 1549124 w 1906136"/>
                <a:gd name="connsiteY38" fmla="*/ 1377448 h 2468044"/>
                <a:gd name="connsiteX39" fmla="*/ 1536707 w 1906136"/>
                <a:gd name="connsiteY39" fmla="*/ 1371239 h 2468044"/>
                <a:gd name="connsiteX40" fmla="*/ 1529566 w 1906136"/>
                <a:gd name="connsiteY40" fmla="*/ 1365962 h 2468044"/>
                <a:gd name="connsiteX41" fmla="*/ 1522426 w 1906136"/>
                <a:gd name="connsiteY41" fmla="*/ 1360684 h 2468044"/>
                <a:gd name="connsiteX42" fmla="*/ 1510008 w 1906136"/>
                <a:gd name="connsiteY42" fmla="*/ 1356338 h 2468044"/>
                <a:gd name="connsiteX43" fmla="*/ 1512181 w 1906136"/>
                <a:gd name="connsiteY43" fmla="*/ 1353233 h 2468044"/>
                <a:gd name="connsiteX44" fmla="*/ 1512181 w 1906136"/>
                <a:gd name="connsiteY44" fmla="*/ 1351060 h 2468044"/>
                <a:gd name="connsiteX45" fmla="*/ 1514354 w 1906136"/>
                <a:gd name="connsiteY45" fmla="*/ 1350129 h 2468044"/>
                <a:gd name="connsiteX46" fmla="*/ 1514354 w 1906136"/>
                <a:gd name="connsiteY46" fmla="*/ 1347956 h 2468044"/>
                <a:gd name="connsiteX47" fmla="*/ 1514354 w 1906136"/>
                <a:gd name="connsiteY47" fmla="*/ 1343609 h 2468044"/>
                <a:gd name="connsiteX48" fmla="*/ 1488277 w 1906136"/>
                <a:gd name="connsiteY48" fmla="*/ 1345783 h 2468044"/>
                <a:gd name="connsiteX49" fmla="*/ 1463131 w 1906136"/>
                <a:gd name="connsiteY49" fmla="*/ 1347956 h 2468044"/>
                <a:gd name="connsiteX50" fmla="*/ 1441400 w 1906136"/>
                <a:gd name="connsiteY50" fmla="*/ 1345783 h 2468044"/>
                <a:gd name="connsiteX51" fmla="*/ 1419668 w 1906136"/>
                <a:gd name="connsiteY51" fmla="*/ 1338332 h 2468044"/>
                <a:gd name="connsiteX52" fmla="*/ 1402904 w 1906136"/>
                <a:gd name="connsiteY52" fmla="*/ 1323741 h 2468044"/>
                <a:gd name="connsiteX53" fmla="*/ 1399800 w 1906136"/>
                <a:gd name="connsiteY53" fmla="*/ 1325914 h 2468044"/>
                <a:gd name="connsiteX54" fmla="*/ 1395764 w 1906136"/>
                <a:gd name="connsiteY54" fmla="*/ 1328087 h 2468044"/>
                <a:gd name="connsiteX55" fmla="*/ 1393591 w 1906136"/>
                <a:gd name="connsiteY55" fmla="*/ 1329019 h 2468044"/>
                <a:gd name="connsiteX56" fmla="*/ 1392660 w 1906136"/>
                <a:gd name="connsiteY56" fmla="*/ 1331192 h 2468044"/>
                <a:gd name="connsiteX57" fmla="*/ 1390487 w 1906136"/>
                <a:gd name="connsiteY57" fmla="*/ 1333365 h 2468044"/>
                <a:gd name="connsiteX58" fmla="*/ 1386451 w 1906136"/>
                <a:gd name="connsiteY58" fmla="*/ 1336469 h 2468044"/>
                <a:gd name="connsiteX59" fmla="*/ 1386451 w 1906136"/>
                <a:gd name="connsiteY59" fmla="*/ 1340815 h 2468044"/>
                <a:gd name="connsiteX60" fmla="*/ 1383346 w 1906136"/>
                <a:gd name="connsiteY60" fmla="*/ 1338642 h 2468044"/>
                <a:gd name="connsiteX61" fmla="*/ 1381173 w 1906136"/>
                <a:gd name="connsiteY61" fmla="*/ 1336469 h 2468044"/>
                <a:gd name="connsiteX62" fmla="*/ 1379000 w 1906136"/>
                <a:gd name="connsiteY62" fmla="*/ 1336469 h 2468044"/>
                <a:gd name="connsiteX63" fmla="*/ 1379000 w 1906136"/>
                <a:gd name="connsiteY63" fmla="*/ 1335538 h 2468044"/>
                <a:gd name="connsiteX64" fmla="*/ 1381173 w 1906136"/>
                <a:gd name="connsiteY64" fmla="*/ 1335538 h 2468044"/>
                <a:gd name="connsiteX65" fmla="*/ 1381173 w 1906136"/>
                <a:gd name="connsiteY65" fmla="*/ 1331192 h 2468044"/>
                <a:gd name="connsiteX66" fmla="*/ 1383346 w 1906136"/>
                <a:gd name="connsiteY66" fmla="*/ 1328087 h 2468044"/>
                <a:gd name="connsiteX67" fmla="*/ 1378069 w 1906136"/>
                <a:gd name="connsiteY67" fmla="*/ 1328087 h 2468044"/>
                <a:gd name="connsiteX68" fmla="*/ 1374033 w 1906136"/>
                <a:gd name="connsiteY68" fmla="*/ 1325914 h 2468044"/>
                <a:gd name="connsiteX69" fmla="*/ 1371860 w 1906136"/>
                <a:gd name="connsiteY69" fmla="*/ 1325914 h 2468044"/>
                <a:gd name="connsiteX70" fmla="*/ 1368755 w 1906136"/>
                <a:gd name="connsiteY70" fmla="*/ 1325914 h 2468044"/>
                <a:gd name="connsiteX71" fmla="*/ 1366582 w 1906136"/>
                <a:gd name="connsiteY71" fmla="*/ 1325914 h 2468044"/>
                <a:gd name="connsiteX72" fmla="*/ 1363478 w 1906136"/>
                <a:gd name="connsiteY72" fmla="*/ 1328087 h 2468044"/>
                <a:gd name="connsiteX73" fmla="*/ 1343609 w 1906136"/>
                <a:gd name="connsiteY73" fmla="*/ 1331192 h 2468044"/>
                <a:gd name="connsiteX74" fmla="*/ 1329950 w 1906136"/>
                <a:gd name="connsiteY74" fmla="*/ 1338642 h 2468044"/>
                <a:gd name="connsiteX75" fmla="*/ 1319395 w 1906136"/>
                <a:gd name="connsiteY75" fmla="*/ 1347956 h 2468044"/>
                <a:gd name="connsiteX76" fmla="*/ 1310081 w 1906136"/>
                <a:gd name="connsiteY76" fmla="*/ 1358511 h 2468044"/>
                <a:gd name="connsiteX77" fmla="*/ 1302941 w 1906136"/>
                <a:gd name="connsiteY77" fmla="*/ 1373102 h 2468044"/>
                <a:gd name="connsiteX78" fmla="*/ 1296111 w 1906136"/>
                <a:gd name="connsiteY78" fmla="*/ 1371550 h 2468044"/>
                <a:gd name="connsiteX79" fmla="*/ 1290833 w 1906136"/>
                <a:gd name="connsiteY79" fmla="*/ 1370618 h 2468044"/>
                <a:gd name="connsiteX80" fmla="*/ 1288660 w 1906136"/>
                <a:gd name="connsiteY80" fmla="*/ 1370618 h 2468044"/>
                <a:gd name="connsiteX81" fmla="*/ 1286798 w 1906136"/>
                <a:gd name="connsiteY81" fmla="*/ 1368445 h 2468044"/>
                <a:gd name="connsiteX82" fmla="*/ 1283693 w 1906136"/>
                <a:gd name="connsiteY82" fmla="*/ 1364099 h 2468044"/>
                <a:gd name="connsiteX83" fmla="*/ 1281520 w 1906136"/>
                <a:gd name="connsiteY83" fmla="*/ 1360994 h 2468044"/>
                <a:gd name="connsiteX84" fmla="*/ 1264756 w 1906136"/>
                <a:gd name="connsiteY84" fmla="*/ 1360994 h 2468044"/>
                <a:gd name="connsiteX85" fmla="*/ 1255443 w 1906136"/>
                <a:gd name="connsiteY85" fmla="*/ 1364099 h 2468044"/>
                <a:gd name="connsiteX86" fmla="*/ 1248302 w 1906136"/>
                <a:gd name="connsiteY86" fmla="*/ 1373412 h 2468044"/>
                <a:gd name="connsiteX87" fmla="*/ 1234643 w 1906136"/>
                <a:gd name="connsiteY87" fmla="*/ 1370308 h 2468044"/>
                <a:gd name="connsiteX88" fmla="*/ 1223156 w 1906136"/>
                <a:gd name="connsiteY88" fmla="*/ 1364099 h 2468044"/>
                <a:gd name="connsiteX89" fmla="*/ 1216016 w 1906136"/>
                <a:gd name="connsiteY89" fmla="*/ 1356648 h 2468044"/>
                <a:gd name="connsiteX90" fmla="*/ 1210739 w 1906136"/>
                <a:gd name="connsiteY90" fmla="*/ 1350439 h 2468044"/>
                <a:gd name="connsiteX91" fmla="*/ 1201425 w 1906136"/>
                <a:gd name="connsiteY91" fmla="*/ 1341126 h 2468044"/>
                <a:gd name="connsiteX92" fmla="*/ 1201425 w 1906136"/>
                <a:gd name="connsiteY92" fmla="*/ 1326535 h 2468044"/>
                <a:gd name="connsiteX93" fmla="*/ 1205461 w 1906136"/>
                <a:gd name="connsiteY93" fmla="*/ 1311944 h 2468044"/>
                <a:gd name="connsiteX94" fmla="*/ 1208565 w 1906136"/>
                <a:gd name="connsiteY94" fmla="*/ 1300457 h 2468044"/>
                <a:gd name="connsiteX95" fmla="*/ 1206392 w 1906136"/>
                <a:gd name="connsiteY95" fmla="*/ 1284625 h 2468044"/>
                <a:gd name="connsiteX96" fmla="*/ 1199252 w 1906136"/>
                <a:gd name="connsiteY96" fmla="*/ 1273138 h 2468044"/>
                <a:gd name="connsiteX97" fmla="*/ 1190870 w 1906136"/>
                <a:gd name="connsiteY97" fmla="*/ 1267861 h 2468044"/>
                <a:gd name="connsiteX98" fmla="*/ 1177210 w 1906136"/>
                <a:gd name="connsiteY98" fmla="*/ 1265688 h 2468044"/>
                <a:gd name="connsiteX99" fmla="*/ 1162619 w 1906136"/>
                <a:gd name="connsiteY99" fmla="*/ 1265688 h 2468044"/>
                <a:gd name="connsiteX100" fmla="*/ 1147097 w 1906136"/>
                <a:gd name="connsiteY100" fmla="*/ 1267861 h 2468044"/>
                <a:gd name="connsiteX101" fmla="*/ 1128470 w 1906136"/>
                <a:gd name="connsiteY101" fmla="*/ 1267861 h 2468044"/>
                <a:gd name="connsiteX102" fmla="*/ 1134679 w 1906136"/>
                <a:gd name="connsiteY102" fmla="*/ 1255132 h 2468044"/>
                <a:gd name="connsiteX103" fmla="*/ 1139957 w 1906136"/>
                <a:gd name="connsiteY103" fmla="*/ 1238368 h 2468044"/>
                <a:gd name="connsiteX104" fmla="*/ 1145234 w 1906136"/>
                <a:gd name="connsiteY104" fmla="*/ 1220362 h 2468044"/>
                <a:gd name="connsiteX105" fmla="*/ 1150512 w 1906136"/>
                <a:gd name="connsiteY105" fmla="*/ 1206703 h 2468044"/>
                <a:gd name="connsiteX106" fmla="*/ 1157652 w 1906136"/>
                <a:gd name="connsiteY106" fmla="*/ 1199252 h 2468044"/>
                <a:gd name="connsiteX107" fmla="*/ 1157652 w 1906136"/>
                <a:gd name="connsiteY107" fmla="*/ 1183420 h 2468044"/>
                <a:gd name="connsiteX108" fmla="*/ 1152375 w 1906136"/>
                <a:gd name="connsiteY108" fmla="*/ 1184351 h 2468044"/>
                <a:gd name="connsiteX109" fmla="*/ 1148339 w 1906136"/>
                <a:gd name="connsiteY109" fmla="*/ 1184351 h 2468044"/>
                <a:gd name="connsiteX110" fmla="*/ 1147097 w 1906136"/>
                <a:gd name="connsiteY110" fmla="*/ 1184351 h 2468044"/>
                <a:gd name="connsiteX111" fmla="*/ 1147097 w 1906136"/>
                <a:gd name="connsiteY111" fmla="*/ 1186524 h 2468044"/>
                <a:gd name="connsiteX112" fmla="*/ 1144924 w 1906136"/>
                <a:gd name="connsiteY112" fmla="*/ 1186524 h 2468044"/>
                <a:gd name="connsiteX113" fmla="*/ 1144924 w 1906136"/>
                <a:gd name="connsiteY113" fmla="*/ 1184351 h 2468044"/>
                <a:gd name="connsiteX114" fmla="*/ 1142751 w 1906136"/>
                <a:gd name="connsiteY114" fmla="*/ 1183420 h 2468044"/>
                <a:gd name="connsiteX115" fmla="*/ 1141820 w 1906136"/>
                <a:gd name="connsiteY115" fmla="*/ 1179073 h 2468044"/>
                <a:gd name="connsiteX116" fmla="*/ 1125055 w 1906136"/>
                <a:gd name="connsiteY116" fmla="*/ 1181246 h 2468044"/>
                <a:gd name="connsiteX117" fmla="*/ 1113569 w 1906136"/>
                <a:gd name="connsiteY117" fmla="*/ 1186524 h 2468044"/>
                <a:gd name="connsiteX118" fmla="*/ 1105187 w 1906136"/>
                <a:gd name="connsiteY118" fmla="*/ 1195837 h 2468044"/>
                <a:gd name="connsiteX119" fmla="*/ 1103014 w 1906136"/>
                <a:gd name="connsiteY119" fmla="*/ 1198942 h 2468044"/>
                <a:gd name="connsiteX120" fmla="*/ 1100841 w 1906136"/>
                <a:gd name="connsiteY120" fmla="*/ 1205151 h 2468044"/>
                <a:gd name="connsiteX121" fmla="*/ 1098668 w 1906136"/>
                <a:gd name="connsiteY121" fmla="*/ 1210428 h 2468044"/>
                <a:gd name="connsiteX122" fmla="*/ 1097736 w 1906136"/>
                <a:gd name="connsiteY122" fmla="*/ 1215706 h 2468044"/>
                <a:gd name="connsiteX123" fmla="*/ 1093700 w 1906136"/>
                <a:gd name="connsiteY123" fmla="*/ 1220052 h 2468044"/>
                <a:gd name="connsiteX124" fmla="*/ 1093700 w 1906136"/>
                <a:gd name="connsiteY124" fmla="*/ 1220983 h 2468044"/>
                <a:gd name="connsiteX125" fmla="*/ 1091527 w 1906136"/>
                <a:gd name="connsiteY125" fmla="*/ 1220983 h 2468044"/>
                <a:gd name="connsiteX126" fmla="*/ 1090596 w 1906136"/>
                <a:gd name="connsiteY126" fmla="*/ 1220983 h 2468044"/>
                <a:gd name="connsiteX127" fmla="*/ 1086560 w 1906136"/>
                <a:gd name="connsiteY127" fmla="*/ 1220983 h 2468044"/>
                <a:gd name="connsiteX128" fmla="*/ 1084387 w 1906136"/>
                <a:gd name="connsiteY128" fmla="*/ 1220983 h 2468044"/>
                <a:gd name="connsiteX129" fmla="*/ 1081283 w 1906136"/>
                <a:gd name="connsiteY129" fmla="*/ 1223157 h 2468044"/>
                <a:gd name="connsiteX130" fmla="*/ 1066692 w 1906136"/>
                <a:gd name="connsiteY130" fmla="*/ 1230607 h 2468044"/>
                <a:gd name="connsiteX131" fmla="*/ 1057378 w 1906136"/>
                <a:gd name="connsiteY131" fmla="*/ 1234953 h 2468044"/>
                <a:gd name="connsiteX132" fmla="*/ 1052101 w 1906136"/>
                <a:gd name="connsiteY132" fmla="*/ 1232780 h 2468044"/>
                <a:gd name="connsiteX133" fmla="*/ 1048065 w 1906136"/>
                <a:gd name="connsiteY133" fmla="*/ 1230607 h 2468044"/>
                <a:gd name="connsiteX134" fmla="*/ 1044960 w 1906136"/>
                <a:gd name="connsiteY134" fmla="*/ 1227503 h 2468044"/>
                <a:gd name="connsiteX135" fmla="*/ 1037820 w 1906136"/>
                <a:gd name="connsiteY135" fmla="*/ 1225330 h 2468044"/>
                <a:gd name="connsiteX136" fmla="*/ 1025402 w 1906136"/>
                <a:gd name="connsiteY136" fmla="*/ 1223157 h 2468044"/>
                <a:gd name="connsiteX137" fmla="*/ 1013916 w 1906136"/>
                <a:gd name="connsiteY137" fmla="*/ 1201115 h 2468044"/>
                <a:gd name="connsiteX138" fmla="*/ 1006776 w 1906136"/>
                <a:gd name="connsiteY138" fmla="*/ 1183109 h 2468044"/>
                <a:gd name="connsiteX139" fmla="*/ 1005844 w 1906136"/>
                <a:gd name="connsiteY139" fmla="*/ 1164172 h 2468044"/>
                <a:gd name="connsiteX140" fmla="*/ 1005844 w 1906136"/>
                <a:gd name="connsiteY140" fmla="*/ 1146166 h 2468044"/>
                <a:gd name="connsiteX141" fmla="*/ 1012985 w 1906136"/>
                <a:gd name="connsiteY141" fmla="*/ 1121951 h 2468044"/>
                <a:gd name="connsiteX142" fmla="*/ 1016089 w 1906136"/>
                <a:gd name="connsiteY142" fmla="*/ 1111396 h 2468044"/>
                <a:gd name="connsiteX143" fmla="*/ 1016089 w 1906136"/>
                <a:gd name="connsiteY143" fmla="*/ 1102083 h 2468044"/>
                <a:gd name="connsiteX144" fmla="*/ 1013916 w 1906136"/>
                <a:gd name="connsiteY144" fmla="*/ 1094632 h 2468044"/>
                <a:gd name="connsiteX145" fmla="*/ 1017952 w 1906136"/>
                <a:gd name="connsiteY145" fmla="*/ 1085319 h 2468044"/>
                <a:gd name="connsiteX146" fmla="*/ 1025092 w 1906136"/>
                <a:gd name="connsiteY146" fmla="*/ 1074764 h 2468044"/>
                <a:gd name="connsiteX147" fmla="*/ 1035647 w 1906136"/>
                <a:gd name="connsiteY147" fmla="*/ 1067313 h 2468044"/>
                <a:gd name="connsiteX148" fmla="*/ 1048065 w 1906136"/>
                <a:gd name="connsiteY148" fmla="*/ 1061104 h 2468044"/>
                <a:gd name="connsiteX149" fmla="*/ 1059551 w 1906136"/>
                <a:gd name="connsiteY149" fmla="*/ 1057999 h 2468044"/>
                <a:gd name="connsiteX150" fmla="*/ 1076316 w 1906136"/>
                <a:gd name="connsiteY150" fmla="*/ 1055826 h 2468044"/>
                <a:gd name="connsiteX151" fmla="*/ 1091838 w 1906136"/>
                <a:gd name="connsiteY151" fmla="*/ 1055826 h 2468044"/>
                <a:gd name="connsiteX152" fmla="*/ 1108602 w 1906136"/>
                <a:gd name="connsiteY152" fmla="*/ 1060173 h 2468044"/>
                <a:gd name="connsiteX153" fmla="*/ 1121020 w 1906136"/>
                <a:gd name="connsiteY153" fmla="*/ 1065450 h 2468044"/>
                <a:gd name="connsiteX154" fmla="*/ 1137784 w 1906136"/>
                <a:gd name="connsiteY154" fmla="*/ 1065450 h 2468044"/>
                <a:gd name="connsiteX155" fmla="*/ 1134679 w 1906136"/>
                <a:gd name="connsiteY155" fmla="*/ 1060173 h 2468044"/>
                <a:gd name="connsiteX156" fmla="*/ 1132506 w 1906136"/>
                <a:gd name="connsiteY156" fmla="*/ 1055826 h 2468044"/>
                <a:gd name="connsiteX157" fmla="*/ 1130333 w 1906136"/>
                <a:gd name="connsiteY157" fmla="*/ 1052722 h 2468044"/>
                <a:gd name="connsiteX158" fmla="*/ 1127229 w 1906136"/>
                <a:gd name="connsiteY158" fmla="*/ 1047444 h 2468044"/>
                <a:gd name="connsiteX159" fmla="*/ 1125055 w 1906136"/>
                <a:gd name="connsiteY159" fmla="*/ 1041235 h 2468044"/>
                <a:gd name="connsiteX160" fmla="*/ 1128160 w 1906136"/>
                <a:gd name="connsiteY160" fmla="*/ 1041235 h 2468044"/>
                <a:gd name="connsiteX161" fmla="*/ 1128160 w 1906136"/>
                <a:gd name="connsiteY161" fmla="*/ 1038131 h 2468044"/>
                <a:gd name="connsiteX162" fmla="*/ 1149891 w 1906136"/>
                <a:gd name="connsiteY162" fmla="*/ 1041235 h 2468044"/>
                <a:gd name="connsiteX163" fmla="*/ 1168518 w 1906136"/>
                <a:gd name="connsiteY163" fmla="*/ 1048686 h 2468044"/>
                <a:gd name="connsiteX164" fmla="*/ 1184040 w 1906136"/>
                <a:gd name="connsiteY164" fmla="*/ 1056137 h 2468044"/>
                <a:gd name="connsiteX165" fmla="*/ 1197700 w 1906136"/>
                <a:gd name="connsiteY165" fmla="*/ 1058310 h 2468044"/>
                <a:gd name="connsiteX166" fmla="*/ 1208255 w 1906136"/>
                <a:gd name="connsiteY166" fmla="*/ 1067623 h 2468044"/>
                <a:gd name="connsiteX167" fmla="*/ 1219741 w 1906136"/>
                <a:gd name="connsiteY167" fmla="*/ 1083456 h 2468044"/>
                <a:gd name="connsiteX168" fmla="*/ 1230297 w 1906136"/>
                <a:gd name="connsiteY168" fmla="*/ 1105498 h 2468044"/>
                <a:gd name="connsiteX169" fmla="*/ 1239610 w 1906136"/>
                <a:gd name="connsiteY169" fmla="*/ 1126608 h 2468044"/>
                <a:gd name="connsiteX170" fmla="*/ 1244888 w 1906136"/>
                <a:gd name="connsiteY170" fmla="*/ 1142441 h 2468044"/>
                <a:gd name="connsiteX171" fmla="*/ 1257305 w 1906136"/>
                <a:gd name="connsiteY171" fmla="*/ 1146787 h 2468044"/>
                <a:gd name="connsiteX172" fmla="*/ 1257305 w 1906136"/>
                <a:gd name="connsiteY172" fmla="*/ 1142441 h 2468044"/>
                <a:gd name="connsiteX173" fmla="*/ 1261341 w 1906136"/>
                <a:gd name="connsiteY173" fmla="*/ 1142441 h 2468044"/>
                <a:gd name="connsiteX174" fmla="*/ 1257305 w 1906136"/>
                <a:gd name="connsiteY174" fmla="*/ 1124435 h 2468044"/>
                <a:gd name="connsiteX175" fmla="*/ 1250165 w 1906136"/>
                <a:gd name="connsiteY175" fmla="*/ 1104566 h 2468044"/>
                <a:gd name="connsiteX176" fmla="*/ 1243025 w 1906136"/>
                <a:gd name="connsiteY176" fmla="*/ 1083456 h 2468044"/>
                <a:gd name="connsiteX177" fmla="*/ 1237747 w 1906136"/>
                <a:gd name="connsiteY177" fmla="*/ 1063587 h 2468044"/>
                <a:gd name="connsiteX178" fmla="*/ 1235574 w 1906136"/>
                <a:gd name="connsiteY178" fmla="*/ 1045581 h 2468044"/>
                <a:gd name="connsiteX179" fmla="*/ 1241783 w 1906136"/>
                <a:gd name="connsiteY179" fmla="*/ 1030991 h 2468044"/>
                <a:gd name="connsiteX180" fmla="*/ 1247061 w 1906136"/>
                <a:gd name="connsiteY180" fmla="*/ 1012053 h 2468044"/>
                <a:gd name="connsiteX181" fmla="*/ 1257616 w 1906136"/>
                <a:gd name="connsiteY181" fmla="*/ 997462 h 2468044"/>
                <a:gd name="connsiteX182" fmla="*/ 1274380 w 1906136"/>
                <a:gd name="connsiteY182" fmla="*/ 986907 h 2468044"/>
                <a:gd name="connsiteX183" fmla="*/ 1291144 w 1906136"/>
                <a:gd name="connsiteY183" fmla="*/ 975421 h 2468044"/>
                <a:gd name="connsiteX184" fmla="*/ 1306666 w 1906136"/>
                <a:gd name="connsiteY184" fmla="*/ 967039 h 2468044"/>
                <a:gd name="connsiteX185" fmla="*/ 1321257 w 1906136"/>
                <a:gd name="connsiteY185" fmla="*/ 957725 h 2468044"/>
                <a:gd name="connsiteX186" fmla="*/ 1321257 w 1906136"/>
                <a:gd name="connsiteY186" fmla="*/ 952448 h 2468044"/>
                <a:gd name="connsiteX187" fmla="*/ 1318153 w 1906136"/>
                <a:gd name="connsiteY187" fmla="*/ 940961 h 2468044"/>
                <a:gd name="connsiteX188" fmla="*/ 1314117 w 1906136"/>
                <a:gd name="connsiteY188" fmla="*/ 928233 h 2468044"/>
                <a:gd name="connsiteX189" fmla="*/ 1311012 w 1906136"/>
                <a:gd name="connsiteY189" fmla="*/ 917678 h 2468044"/>
                <a:gd name="connsiteX190" fmla="*/ 1308839 w 1906136"/>
                <a:gd name="connsiteY190" fmla="*/ 913332 h 2468044"/>
                <a:gd name="connsiteX191" fmla="*/ 1308839 w 1906136"/>
                <a:gd name="connsiteY191" fmla="*/ 904018 h 2468044"/>
                <a:gd name="connsiteX192" fmla="*/ 1314117 w 1906136"/>
                <a:gd name="connsiteY192" fmla="*/ 908364 h 2468044"/>
                <a:gd name="connsiteX193" fmla="*/ 1316290 w 1906136"/>
                <a:gd name="connsiteY193" fmla="*/ 910538 h 2468044"/>
                <a:gd name="connsiteX194" fmla="*/ 1320326 w 1906136"/>
                <a:gd name="connsiteY194" fmla="*/ 911469 h 2468044"/>
                <a:gd name="connsiteX195" fmla="*/ 1321257 w 1906136"/>
                <a:gd name="connsiteY195" fmla="*/ 913642 h 2468044"/>
                <a:gd name="connsiteX196" fmla="*/ 1325293 w 1906136"/>
                <a:gd name="connsiteY196" fmla="*/ 917988 h 2468044"/>
                <a:gd name="connsiteX197" fmla="*/ 1337711 w 1906136"/>
                <a:gd name="connsiteY197" fmla="*/ 886633 h 2468044"/>
                <a:gd name="connsiteX198" fmla="*/ 1348266 w 1906136"/>
                <a:gd name="connsiteY198" fmla="*/ 857141 h 2468044"/>
                <a:gd name="connsiteX199" fmla="*/ 1362857 w 1906136"/>
                <a:gd name="connsiteY199" fmla="*/ 854968 h 2468044"/>
                <a:gd name="connsiteX200" fmla="*/ 1376517 w 1906136"/>
                <a:gd name="connsiteY200" fmla="*/ 852795 h 2468044"/>
                <a:gd name="connsiteX201" fmla="*/ 1391108 w 1906136"/>
                <a:gd name="connsiteY201" fmla="*/ 849690 h 2468044"/>
                <a:gd name="connsiteX202" fmla="*/ 1401663 w 1906136"/>
                <a:gd name="connsiteY202" fmla="*/ 840377 h 2468044"/>
                <a:gd name="connsiteX203" fmla="*/ 1408803 w 1906136"/>
                <a:gd name="connsiteY203" fmla="*/ 840377 h 2468044"/>
                <a:gd name="connsiteX204" fmla="*/ 1405698 w 1906136"/>
                <a:gd name="connsiteY204" fmla="*/ 837272 h 2468044"/>
                <a:gd name="connsiteX205" fmla="*/ 1398558 w 1906136"/>
                <a:gd name="connsiteY205" fmla="*/ 835099 h 2468044"/>
                <a:gd name="connsiteX206" fmla="*/ 1392349 w 1906136"/>
                <a:gd name="connsiteY206" fmla="*/ 832926 h 2468044"/>
                <a:gd name="connsiteX207" fmla="*/ 1398558 w 1906136"/>
                <a:gd name="connsiteY207" fmla="*/ 814920 h 2468044"/>
                <a:gd name="connsiteX208" fmla="*/ 1406940 w 1906136"/>
                <a:gd name="connsiteY208" fmla="*/ 802192 h 2468044"/>
                <a:gd name="connsiteX209" fmla="*/ 1420600 w 1906136"/>
                <a:gd name="connsiteY209" fmla="*/ 792879 h 2468044"/>
                <a:gd name="connsiteX210" fmla="*/ 1435191 w 1906136"/>
                <a:gd name="connsiteY210" fmla="*/ 785428 h 2468044"/>
                <a:gd name="connsiteX211" fmla="*/ 1448850 w 1906136"/>
                <a:gd name="connsiteY211" fmla="*/ 780150 h 2468044"/>
                <a:gd name="connsiteX212" fmla="*/ 1465615 w 1906136"/>
                <a:gd name="connsiteY212" fmla="*/ 772700 h 2468044"/>
                <a:gd name="connsiteX213" fmla="*/ 1478032 w 1906136"/>
                <a:gd name="connsiteY213" fmla="*/ 763386 h 2468044"/>
                <a:gd name="connsiteX214" fmla="*/ 1478032 w 1906136"/>
                <a:gd name="connsiteY214" fmla="*/ 761213 h 2468044"/>
                <a:gd name="connsiteX215" fmla="*/ 1478032 w 1906136"/>
                <a:gd name="connsiteY215" fmla="*/ 759040 h 2468044"/>
                <a:gd name="connsiteX216" fmla="*/ 1480205 w 1906136"/>
                <a:gd name="connsiteY216" fmla="*/ 759040 h 2468044"/>
                <a:gd name="connsiteX217" fmla="*/ 1482379 w 1906136"/>
                <a:gd name="connsiteY217" fmla="*/ 759040 h 2468044"/>
                <a:gd name="connsiteX218" fmla="*/ 1482379 w 1906136"/>
                <a:gd name="connsiteY218" fmla="*/ 763386 h 2468044"/>
                <a:gd name="connsiteX219" fmla="*/ 1489519 w 1906136"/>
                <a:gd name="connsiteY219" fmla="*/ 766491 h 2468044"/>
                <a:gd name="connsiteX220" fmla="*/ 1482379 w 1906136"/>
                <a:gd name="connsiteY220" fmla="*/ 775804 h 2468044"/>
                <a:gd name="connsiteX221" fmla="*/ 1475238 w 1906136"/>
                <a:gd name="connsiteY221" fmla="*/ 781082 h 2468044"/>
                <a:gd name="connsiteX222" fmla="*/ 1465925 w 1906136"/>
                <a:gd name="connsiteY222" fmla="*/ 787291 h 2468044"/>
                <a:gd name="connsiteX223" fmla="*/ 1465925 w 1906136"/>
                <a:gd name="connsiteY223" fmla="*/ 803123 h 2468044"/>
                <a:gd name="connsiteX224" fmla="*/ 1484552 w 1906136"/>
                <a:gd name="connsiteY224" fmla="*/ 795673 h 2468044"/>
                <a:gd name="connsiteX225" fmla="*/ 1499143 w 1906136"/>
                <a:gd name="connsiteY225" fmla="*/ 785117 h 2468044"/>
                <a:gd name="connsiteX226" fmla="*/ 1509698 w 1906136"/>
                <a:gd name="connsiteY226" fmla="*/ 772389 h 2468044"/>
                <a:gd name="connsiteX227" fmla="*/ 1511871 w 1906136"/>
                <a:gd name="connsiteY227" fmla="*/ 770216 h 2468044"/>
                <a:gd name="connsiteX228" fmla="*/ 1511871 w 1906136"/>
                <a:gd name="connsiteY228" fmla="*/ 768043 h 2468044"/>
                <a:gd name="connsiteX229" fmla="*/ 1514044 w 1906136"/>
                <a:gd name="connsiteY229" fmla="*/ 768043 h 2468044"/>
                <a:gd name="connsiteX230" fmla="*/ 1514044 w 1906136"/>
                <a:gd name="connsiteY230" fmla="*/ 765870 h 2468044"/>
                <a:gd name="connsiteX231" fmla="*/ 1514044 w 1906136"/>
                <a:gd name="connsiteY231" fmla="*/ 762765 h 2468044"/>
                <a:gd name="connsiteX232" fmla="*/ 1504731 w 1906136"/>
                <a:gd name="connsiteY232" fmla="*/ 751279 h 2468044"/>
                <a:gd name="connsiteX233" fmla="*/ 1497590 w 1906136"/>
                <a:gd name="connsiteY233" fmla="*/ 740724 h 2468044"/>
                <a:gd name="connsiteX234" fmla="*/ 1488277 w 1906136"/>
                <a:gd name="connsiteY234" fmla="*/ 730169 h 2468044"/>
                <a:gd name="connsiteX235" fmla="*/ 1473686 w 1906136"/>
                <a:gd name="connsiteY235" fmla="*/ 722718 h 2468044"/>
                <a:gd name="connsiteX236" fmla="*/ 1475859 w 1906136"/>
                <a:gd name="connsiteY236" fmla="*/ 711231 h 2468044"/>
                <a:gd name="connsiteX237" fmla="*/ 1478032 w 1906136"/>
                <a:gd name="connsiteY237" fmla="*/ 703781 h 2468044"/>
                <a:gd name="connsiteX238" fmla="*/ 1481137 w 1906136"/>
                <a:gd name="connsiteY238" fmla="*/ 696330 h 2468044"/>
                <a:gd name="connsiteX239" fmla="*/ 1486414 w 1906136"/>
                <a:gd name="connsiteY239" fmla="*/ 687017 h 2468044"/>
                <a:gd name="connsiteX240" fmla="*/ 1483310 w 1906136"/>
                <a:gd name="connsiteY240" fmla="*/ 683912 h 2468044"/>
                <a:gd name="connsiteX241" fmla="*/ 1479274 w 1906136"/>
                <a:gd name="connsiteY241" fmla="*/ 681739 h 2468044"/>
                <a:gd name="connsiteX242" fmla="*/ 1476170 w 1906136"/>
                <a:gd name="connsiteY242" fmla="*/ 679566 h 2468044"/>
                <a:gd name="connsiteX243" fmla="*/ 1473996 w 1906136"/>
                <a:gd name="connsiteY243" fmla="*/ 678635 h 2468044"/>
                <a:gd name="connsiteX244" fmla="*/ 1471823 w 1906136"/>
                <a:gd name="connsiteY244" fmla="*/ 674288 h 2468044"/>
                <a:gd name="connsiteX245" fmla="*/ 1470892 w 1906136"/>
                <a:gd name="connsiteY245" fmla="*/ 671184 h 2468044"/>
                <a:gd name="connsiteX246" fmla="*/ 1446988 w 1906136"/>
                <a:gd name="connsiteY246" fmla="*/ 676461 h 2468044"/>
                <a:gd name="connsiteX247" fmla="*/ 1425257 w 1906136"/>
                <a:gd name="connsiteY247" fmla="*/ 685775 h 2468044"/>
                <a:gd name="connsiteX248" fmla="*/ 1407561 w 1906136"/>
                <a:gd name="connsiteY248" fmla="*/ 698503 h 2468044"/>
                <a:gd name="connsiteX249" fmla="*/ 1403525 w 1906136"/>
                <a:gd name="connsiteY249" fmla="*/ 698503 h 2468044"/>
                <a:gd name="connsiteX250" fmla="*/ 1418116 w 1906136"/>
                <a:gd name="connsiteY250" fmla="*/ 681739 h 2468044"/>
                <a:gd name="connsiteX251" fmla="*/ 1437985 w 1906136"/>
                <a:gd name="connsiteY251" fmla="*/ 672426 h 2468044"/>
                <a:gd name="connsiteX252" fmla="*/ 1459716 w 1906136"/>
                <a:gd name="connsiteY252" fmla="*/ 664975 h 2468044"/>
                <a:gd name="connsiteX253" fmla="*/ 1485793 w 1906136"/>
                <a:gd name="connsiteY253" fmla="*/ 661870 h 2468044"/>
                <a:gd name="connsiteX254" fmla="*/ 1510940 w 1906136"/>
                <a:gd name="connsiteY254" fmla="*/ 657524 h 2468044"/>
                <a:gd name="connsiteX255" fmla="*/ 1537017 w 1906136"/>
                <a:gd name="connsiteY255" fmla="*/ 654420 h 2468044"/>
                <a:gd name="connsiteX256" fmla="*/ 1562163 w 1906136"/>
                <a:gd name="connsiteY256" fmla="*/ 649142 h 2468044"/>
                <a:gd name="connsiteX257" fmla="*/ 1583894 w 1906136"/>
                <a:gd name="connsiteY257" fmla="*/ 639829 h 2468044"/>
                <a:gd name="connsiteX258" fmla="*/ 1603763 w 1906136"/>
                <a:gd name="connsiteY258" fmla="*/ 625238 h 2468044"/>
                <a:gd name="connsiteX259" fmla="*/ 1603763 w 1906136"/>
                <a:gd name="connsiteY259" fmla="*/ 622133 h 2468044"/>
                <a:gd name="connsiteX260" fmla="*/ 1603763 w 1906136"/>
                <a:gd name="connsiteY260" fmla="*/ 619960 h 2468044"/>
                <a:gd name="connsiteX261" fmla="*/ 1603763 w 1906136"/>
                <a:gd name="connsiteY261" fmla="*/ 615614 h 2468044"/>
                <a:gd name="connsiteX262" fmla="*/ 1601590 w 1906136"/>
                <a:gd name="connsiteY262" fmla="*/ 614683 h 2468044"/>
                <a:gd name="connsiteX263" fmla="*/ 1601590 w 1906136"/>
                <a:gd name="connsiteY263" fmla="*/ 610336 h 2468044"/>
                <a:gd name="connsiteX264" fmla="*/ 1601590 w 1906136"/>
                <a:gd name="connsiteY264" fmla="*/ 607232 h 2468044"/>
                <a:gd name="connsiteX265" fmla="*/ 1603763 w 1906136"/>
                <a:gd name="connsiteY265" fmla="*/ 601023 h 2468044"/>
                <a:gd name="connsiteX266" fmla="*/ 1601590 w 1906136"/>
                <a:gd name="connsiteY266" fmla="*/ 595746 h 2468044"/>
                <a:gd name="connsiteX267" fmla="*/ 1601590 w 1906136"/>
                <a:gd name="connsiteY267" fmla="*/ 590468 h 2468044"/>
                <a:gd name="connsiteX268" fmla="*/ 1600658 w 1906136"/>
                <a:gd name="connsiteY268" fmla="*/ 586122 h 2468044"/>
                <a:gd name="connsiteX269" fmla="*/ 1600658 w 1906136"/>
                <a:gd name="connsiteY269" fmla="*/ 580844 h 2468044"/>
                <a:gd name="connsiteX270" fmla="*/ 1581721 w 1906136"/>
                <a:gd name="connsiteY270" fmla="*/ 580844 h 2468044"/>
                <a:gd name="connsiteX271" fmla="*/ 1579548 w 1906136"/>
                <a:gd name="connsiteY271" fmla="*/ 566253 h 2468044"/>
                <a:gd name="connsiteX272" fmla="*/ 1572408 w 1906136"/>
                <a:gd name="connsiteY272" fmla="*/ 556940 h 2468044"/>
                <a:gd name="connsiteX273" fmla="*/ 1565268 w 1906136"/>
                <a:gd name="connsiteY273" fmla="*/ 549489 h 2468044"/>
                <a:gd name="connsiteX274" fmla="*/ 1552850 w 1906136"/>
                <a:gd name="connsiteY274" fmla="*/ 546385 h 2468044"/>
                <a:gd name="connsiteX275" fmla="*/ 1543536 w 1906136"/>
                <a:gd name="connsiteY275" fmla="*/ 556940 h 2468044"/>
                <a:gd name="connsiteX276" fmla="*/ 1532981 w 1906136"/>
                <a:gd name="connsiteY276" fmla="*/ 566253 h 2468044"/>
                <a:gd name="connsiteX277" fmla="*/ 1521495 w 1906136"/>
                <a:gd name="connsiteY277" fmla="*/ 577740 h 2468044"/>
                <a:gd name="connsiteX278" fmla="*/ 1518390 w 1906136"/>
                <a:gd name="connsiteY278" fmla="*/ 577740 h 2468044"/>
                <a:gd name="connsiteX279" fmla="*/ 1530808 w 1906136"/>
                <a:gd name="connsiteY279" fmla="*/ 558803 h 2468044"/>
                <a:gd name="connsiteX280" fmla="*/ 1542295 w 1906136"/>
                <a:gd name="connsiteY280" fmla="*/ 536761 h 2468044"/>
                <a:gd name="connsiteX281" fmla="*/ 1528635 w 1906136"/>
                <a:gd name="connsiteY281" fmla="*/ 526206 h 2468044"/>
                <a:gd name="connsiteX282" fmla="*/ 1525531 w 1906136"/>
                <a:gd name="connsiteY282" fmla="*/ 516892 h 2468044"/>
                <a:gd name="connsiteX283" fmla="*/ 1527704 w 1906136"/>
                <a:gd name="connsiteY283" fmla="*/ 506337 h 2468044"/>
                <a:gd name="connsiteX284" fmla="*/ 1527704 w 1906136"/>
                <a:gd name="connsiteY284" fmla="*/ 494851 h 2468044"/>
                <a:gd name="connsiteX285" fmla="*/ 1521495 w 1906136"/>
                <a:gd name="connsiteY285" fmla="*/ 480260 h 2468044"/>
                <a:gd name="connsiteX286" fmla="*/ 1520563 w 1906136"/>
                <a:gd name="connsiteY286" fmla="*/ 478087 h 2468044"/>
                <a:gd name="connsiteX287" fmla="*/ 1516528 w 1906136"/>
                <a:gd name="connsiteY287" fmla="*/ 478087 h 2468044"/>
                <a:gd name="connsiteX288" fmla="*/ 1514354 w 1906136"/>
                <a:gd name="connsiteY288" fmla="*/ 478087 h 2468044"/>
                <a:gd name="connsiteX289" fmla="*/ 1511250 w 1906136"/>
                <a:gd name="connsiteY289" fmla="*/ 478087 h 2468044"/>
                <a:gd name="connsiteX290" fmla="*/ 1507214 w 1906136"/>
                <a:gd name="connsiteY290" fmla="*/ 478087 h 2468044"/>
                <a:gd name="connsiteX291" fmla="*/ 1506283 w 1906136"/>
                <a:gd name="connsiteY291" fmla="*/ 477155 h 2468044"/>
                <a:gd name="connsiteX292" fmla="*/ 1504110 w 1906136"/>
                <a:gd name="connsiteY292" fmla="*/ 472809 h 2468044"/>
                <a:gd name="connsiteX293" fmla="*/ 1501937 w 1906136"/>
                <a:gd name="connsiteY293" fmla="*/ 469705 h 2468044"/>
                <a:gd name="connsiteX294" fmla="*/ 1504110 w 1906136"/>
                <a:gd name="connsiteY294" fmla="*/ 465358 h 2468044"/>
                <a:gd name="connsiteX295" fmla="*/ 1504110 w 1906136"/>
                <a:gd name="connsiteY295" fmla="*/ 462254 h 2468044"/>
                <a:gd name="connsiteX296" fmla="*/ 1506283 w 1906136"/>
                <a:gd name="connsiteY296" fmla="*/ 460081 h 2468044"/>
                <a:gd name="connsiteX297" fmla="*/ 1506283 w 1906136"/>
                <a:gd name="connsiteY297" fmla="*/ 455734 h 2468044"/>
                <a:gd name="connsiteX298" fmla="*/ 1506283 w 1906136"/>
                <a:gd name="connsiteY298" fmla="*/ 452630 h 2468044"/>
                <a:gd name="connsiteX299" fmla="*/ 1500074 w 1906136"/>
                <a:gd name="connsiteY299" fmla="*/ 443317 h 2468044"/>
                <a:gd name="connsiteX300" fmla="*/ 1492934 w 1906136"/>
                <a:gd name="connsiteY300" fmla="*/ 435866 h 2468044"/>
                <a:gd name="connsiteX301" fmla="*/ 1485793 w 1906136"/>
                <a:gd name="connsiteY301" fmla="*/ 428415 h 2468044"/>
                <a:gd name="connsiteX302" fmla="*/ 1480516 w 1906136"/>
                <a:gd name="connsiteY302" fmla="*/ 420964 h 2468044"/>
                <a:gd name="connsiteX303" fmla="*/ 1478343 w 1906136"/>
                <a:gd name="connsiteY303" fmla="*/ 408236 h 2468044"/>
                <a:gd name="connsiteX304" fmla="*/ 1463752 w 1906136"/>
                <a:gd name="connsiteY304" fmla="*/ 419723 h 2468044"/>
                <a:gd name="connsiteX305" fmla="*/ 1455370 w 1906136"/>
                <a:gd name="connsiteY305" fmla="*/ 434314 h 2468044"/>
                <a:gd name="connsiteX306" fmla="*/ 1443883 w 1906136"/>
                <a:gd name="connsiteY306" fmla="*/ 447973 h 2468044"/>
                <a:gd name="connsiteX307" fmla="*/ 1429292 w 1906136"/>
                <a:gd name="connsiteY307" fmla="*/ 459460 h 2468044"/>
                <a:gd name="connsiteX308" fmla="*/ 1428361 w 1906136"/>
                <a:gd name="connsiteY308" fmla="*/ 455114 h 2468044"/>
                <a:gd name="connsiteX309" fmla="*/ 1422152 w 1906136"/>
                <a:gd name="connsiteY309" fmla="*/ 454182 h 2468044"/>
                <a:gd name="connsiteX310" fmla="*/ 1419048 w 1906136"/>
                <a:gd name="connsiteY310" fmla="*/ 449836 h 2468044"/>
                <a:gd name="connsiteX311" fmla="*/ 1415012 w 1906136"/>
                <a:gd name="connsiteY311" fmla="*/ 447663 h 2468044"/>
                <a:gd name="connsiteX312" fmla="*/ 1411907 w 1906136"/>
                <a:gd name="connsiteY312" fmla="*/ 444558 h 2468044"/>
                <a:gd name="connsiteX313" fmla="*/ 1409734 w 1906136"/>
                <a:gd name="connsiteY313" fmla="*/ 442385 h 2468044"/>
                <a:gd name="connsiteX314" fmla="*/ 1406630 w 1906136"/>
                <a:gd name="connsiteY314" fmla="*/ 431830 h 2468044"/>
                <a:gd name="connsiteX315" fmla="*/ 1404457 w 1906136"/>
                <a:gd name="connsiteY315" fmla="*/ 417239 h 2468044"/>
                <a:gd name="connsiteX316" fmla="*/ 1400421 w 1906136"/>
                <a:gd name="connsiteY316" fmla="*/ 400475 h 2468044"/>
                <a:gd name="connsiteX317" fmla="*/ 1399490 w 1906136"/>
                <a:gd name="connsiteY317" fmla="*/ 391162 h 2468044"/>
                <a:gd name="connsiteX318" fmla="*/ 1395454 w 1906136"/>
                <a:gd name="connsiteY318" fmla="*/ 388057 h 2468044"/>
                <a:gd name="connsiteX319" fmla="*/ 1390176 w 1906136"/>
                <a:gd name="connsiteY319" fmla="*/ 385884 h 2468044"/>
                <a:gd name="connsiteX320" fmla="*/ 1384899 w 1906136"/>
                <a:gd name="connsiteY320" fmla="*/ 383711 h 2468044"/>
                <a:gd name="connsiteX321" fmla="*/ 1378690 w 1906136"/>
                <a:gd name="connsiteY321" fmla="*/ 383711 h 2468044"/>
                <a:gd name="connsiteX322" fmla="*/ 1375585 w 1906136"/>
                <a:gd name="connsiteY322" fmla="*/ 382780 h 2468044"/>
                <a:gd name="connsiteX323" fmla="*/ 1370308 w 1906136"/>
                <a:gd name="connsiteY323" fmla="*/ 378433 h 2468044"/>
                <a:gd name="connsiteX324" fmla="*/ 1364099 w 1906136"/>
                <a:gd name="connsiteY324" fmla="*/ 369120 h 2468044"/>
                <a:gd name="connsiteX325" fmla="*/ 1358821 w 1906136"/>
                <a:gd name="connsiteY325" fmla="*/ 356392 h 2468044"/>
                <a:gd name="connsiteX326" fmla="*/ 1353544 w 1906136"/>
                <a:gd name="connsiteY326" fmla="*/ 347078 h 2468044"/>
                <a:gd name="connsiteX327" fmla="*/ 1329639 w 1906136"/>
                <a:gd name="connsiteY327" fmla="*/ 351425 h 2468044"/>
                <a:gd name="connsiteX328" fmla="*/ 1307908 w 1906136"/>
                <a:gd name="connsiteY328" fmla="*/ 351425 h 2468044"/>
                <a:gd name="connsiteX329" fmla="*/ 1282762 w 1906136"/>
                <a:gd name="connsiteY329" fmla="*/ 347078 h 2468044"/>
                <a:gd name="connsiteX330" fmla="*/ 1282762 w 1906136"/>
                <a:gd name="connsiteY330" fmla="*/ 351425 h 2468044"/>
                <a:gd name="connsiteX331" fmla="*/ 1278726 w 1906136"/>
                <a:gd name="connsiteY331" fmla="*/ 351425 h 2468044"/>
                <a:gd name="connsiteX332" fmla="*/ 1280899 w 1906136"/>
                <a:gd name="connsiteY332" fmla="*/ 369431 h 2468044"/>
                <a:gd name="connsiteX333" fmla="*/ 1286177 w 1906136"/>
                <a:gd name="connsiteY333" fmla="*/ 388368 h 2468044"/>
                <a:gd name="connsiteX334" fmla="*/ 1290213 w 1906136"/>
                <a:gd name="connsiteY334" fmla="*/ 405132 h 2468044"/>
                <a:gd name="connsiteX335" fmla="*/ 1293317 w 1906136"/>
                <a:gd name="connsiteY335" fmla="*/ 420964 h 2468044"/>
                <a:gd name="connsiteX336" fmla="*/ 1290213 w 1906136"/>
                <a:gd name="connsiteY336" fmla="*/ 435555 h 2468044"/>
                <a:gd name="connsiteX337" fmla="*/ 1283072 w 1906136"/>
                <a:gd name="connsiteY337" fmla="*/ 448284 h 2468044"/>
                <a:gd name="connsiteX338" fmla="*/ 1285246 w 1906136"/>
                <a:gd name="connsiteY338" fmla="*/ 454493 h 2468044"/>
                <a:gd name="connsiteX339" fmla="*/ 1288350 w 1906136"/>
                <a:gd name="connsiteY339" fmla="*/ 457597 h 2468044"/>
                <a:gd name="connsiteX340" fmla="*/ 1292386 w 1906136"/>
                <a:gd name="connsiteY340" fmla="*/ 459770 h 2468044"/>
                <a:gd name="connsiteX341" fmla="*/ 1295490 w 1906136"/>
                <a:gd name="connsiteY341" fmla="*/ 461943 h 2468044"/>
                <a:gd name="connsiteX342" fmla="*/ 1302630 w 1906136"/>
                <a:gd name="connsiteY342" fmla="*/ 465048 h 2468044"/>
                <a:gd name="connsiteX343" fmla="*/ 1302630 w 1906136"/>
                <a:gd name="connsiteY343" fmla="*/ 481812 h 2468044"/>
                <a:gd name="connsiteX344" fmla="*/ 1304804 w 1906136"/>
                <a:gd name="connsiteY344" fmla="*/ 498576 h 2468044"/>
                <a:gd name="connsiteX345" fmla="*/ 1302630 w 1906136"/>
                <a:gd name="connsiteY345" fmla="*/ 509131 h 2468044"/>
                <a:gd name="connsiteX346" fmla="*/ 1297353 w 1906136"/>
                <a:gd name="connsiteY346" fmla="*/ 528068 h 2468044"/>
                <a:gd name="connsiteX347" fmla="*/ 1288040 w 1906136"/>
                <a:gd name="connsiteY347" fmla="*/ 542659 h 2468044"/>
                <a:gd name="connsiteX348" fmla="*/ 1273449 w 1906136"/>
                <a:gd name="connsiteY348" fmla="*/ 553214 h 2468044"/>
                <a:gd name="connsiteX349" fmla="*/ 1258858 w 1906136"/>
                <a:gd name="connsiteY349" fmla="*/ 560665 h 2468044"/>
                <a:gd name="connsiteX350" fmla="*/ 1264135 w 1906136"/>
                <a:gd name="connsiteY350" fmla="*/ 577429 h 2468044"/>
                <a:gd name="connsiteX351" fmla="*/ 1268171 w 1906136"/>
                <a:gd name="connsiteY351" fmla="*/ 595435 h 2468044"/>
                <a:gd name="connsiteX352" fmla="*/ 1270344 w 1906136"/>
                <a:gd name="connsiteY352" fmla="*/ 610026 h 2468044"/>
                <a:gd name="connsiteX353" fmla="*/ 1270344 w 1906136"/>
                <a:gd name="connsiteY353" fmla="*/ 621513 h 2468044"/>
                <a:gd name="connsiteX354" fmla="*/ 1268171 w 1906136"/>
                <a:gd name="connsiteY354" fmla="*/ 624617 h 2468044"/>
                <a:gd name="connsiteX355" fmla="*/ 1268171 w 1906136"/>
                <a:gd name="connsiteY355" fmla="*/ 626790 h 2468044"/>
                <a:gd name="connsiteX356" fmla="*/ 1268171 w 1906136"/>
                <a:gd name="connsiteY356" fmla="*/ 628963 h 2468044"/>
                <a:gd name="connsiteX357" fmla="*/ 1265998 w 1906136"/>
                <a:gd name="connsiteY357" fmla="*/ 628963 h 2468044"/>
                <a:gd name="connsiteX358" fmla="*/ 1262893 w 1906136"/>
                <a:gd name="connsiteY358" fmla="*/ 629895 h 2468044"/>
                <a:gd name="connsiteX359" fmla="*/ 1260720 w 1906136"/>
                <a:gd name="connsiteY359" fmla="*/ 629895 h 2468044"/>
                <a:gd name="connsiteX360" fmla="*/ 1258547 w 1906136"/>
                <a:gd name="connsiteY360" fmla="*/ 632068 h 2468044"/>
                <a:gd name="connsiteX361" fmla="*/ 1256374 w 1906136"/>
                <a:gd name="connsiteY361" fmla="*/ 632068 h 2468044"/>
                <a:gd name="connsiteX362" fmla="*/ 1253270 w 1906136"/>
                <a:gd name="connsiteY362" fmla="*/ 634241 h 2468044"/>
                <a:gd name="connsiteX363" fmla="*/ 1242714 w 1906136"/>
                <a:gd name="connsiteY363" fmla="*/ 617477 h 2468044"/>
                <a:gd name="connsiteX364" fmla="*/ 1233401 w 1906136"/>
                <a:gd name="connsiteY364" fmla="*/ 604748 h 2468044"/>
                <a:gd name="connsiteX365" fmla="*/ 1229365 w 1906136"/>
                <a:gd name="connsiteY365" fmla="*/ 593262 h 2468044"/>
                <a:gd name="connsiteX366" fmla="*/ 1228434 w 1906136"/>
                <a:gd name="connsiteY366" fmla="*/ 582707 h 2468044"/>
                <a:gd name="connsiteX367" fmla="*/ 1226261 w 1906136"/>
                <a:gd name="connsiteY367" fmla="*/ 571220 h 2468044"/>
                <a:gd name="connsiteX368" fmla="*/ 1222225 w 1906136"/>
                <a:gd name="connsiteY368" fmla="*/ 556629 h 2468044"/>
                <a:gd name="connsiteX369" fmla="*/ 1219121 w 1906136"/>
                <a:gd name="connsiteY369" fmla="*/ 536761 h 2468044"/>
                <a:gd name="connsiteX370" fmla="*/ 1189939 w 1906136"/>
                <a:gd name="connsiteY370" fmla="*/ 529310 h 2468044"/>
                <a:gd name="connsiteX371" fmla="*/ 1185903 w 1906136"/>
                <a:gd name="connsiteY371" fmla="*/ 529310 h 2468044"/>
                <a:gd name="connsiteX372" fmla="*/ 1184972 w 1906136"/>
                <a:gd name="connsiteY372" fmla="*/ 531483 h 2468044"/>
                <a:gd name="connsiteX373" fmla="*/ 1180936 w 1906136"/>
                <a:gd name="connsiteY373" fmla="*/ 533656 h 2468044"/>
                <a:gd name="connsiteX374" fmla="*/ 1178763 w 1906136"/>
                <a:gd name="connsiteY374" fmla="*/ 535829 h 2468044"/>
                <a:gd name="connsiteX375" fmla="*/ 1175658 w 1906136"/>
                <a:gd name="connsiteY375" fmla="*/ 535829 h 2468044"/>
                <a:gd name="connsiteX376" fmla="*/ 1171622 w 1906136"/>
                <a:gd name="connsiteY376" fmla="*/ 536761 h 2468044"/>
                <a:gd name="connsiteX377" fmla="*/ 1168518 w 1906136"/>
                <a:gd name="connsiteY377" fmla="*/ 535829 h 2468044"/>
                <a:gd name="connsiteX378" fmla="*/ 1163240 w 1906136"/>
                <a:gd name="connsiteY378" fmla="*/ 533656 h 2468044"/>
                <a:gd name="connsiteX379" fmla="*/ 1150202 w 1906136"/>
                <a:gd name="connsiteY379" fmla="*/ 527137 h 2468044"/>
                <a:gd name="connsiteX380" fmla="*/ 1139646 w 1906136"/>
                <a:gd name="connsiteY380" fmla="*/ 515650 h 2468044"/>
                <a:gd name="connsiteX381" fmla="*/ 1127229 w 1906136"/>
                <a:gd name="connsiteY381" fmla="*/ 502922 h 2468044"/>
                <a:gd name="connsiteX382" fmla="*/ 1113569 w 1906136"/>
                <a:gd name="connsiteY382" fmla="*/ 493609 h 2468044"/>
                <a:gd name="connsiteX383" fmla="*/ 1101151 w 1906136"/>
                <a:gd name="connsiteY383" fmla="*/ 488331 h 2468044"/>
                <a:gd name="connsiteX384" fmla="*/ 1088733 w 1906136"/>
                <a:gd name="connsiteY384" fmla="*/ 490504 h 2468044"/>
                <a:gd name="connsiteX385" fmla="*/ 1083456 w 1906136"/>
                <a:gd name="connsiteY385" fmla="*/ 488331 h 2468044"/>
                <a:gd name="connsiteX386" fmla="*/ 1077247 w 1906136"/>
                <a:gd name="connsiteY386" fmla="*/ 488331 h 2468044"/>
                <a:gd name="connsiteX387" fmla="*/ 1076316 w 1906136"/>
                <a:gd name="connsiteY387" fmla="*/ 486158 h 2468044"/>
                <a:gd name="connsiteX388" fmla="*/ 1076316 w 1906136"/>
                <a:gd name="connsiteY388" fmla="*/ 485227 h 2468044"/>
                <a:gd name="connsiteX389" fmla="*/ 1076316 w 1906136"/>
                <a:gd name="connsiteY389" fmla="*/ 483054 h 2468044"/>
                <a:gd name="connsiteX390" fmla="*/ 1076316 w 1906136"/>
                <a:gd name="connsiteY390" fmla="*/ 480881 h 2468044"/>
                <a:gd name="connsiteX391" fmla="*/ 1076316 w 1906136"/>
                <a:gd name="connsiteY391" fmla="*/ 477776 h 2468044"/>
                <a:gd name="connsiteX392" fmla="*/ 1076316 w 1906136"/>
                <a:gd name="connsiteY392" fmla="*/ 473430 h 2468044"/>
                <a:gd name="connsiteX393" fmla="*/ 1072280 w 1906136"/>
                <a:gd name="connsiteY393" fmla="*/ 470325 h 2468044"/>
                <a:gd name="connsiteX394" fmla="*/ 1072280 w 1906136"/>
                <a:gd name="connsiteY394" fmla="*/ 461012 h 2468044"/>
                <a:gd name="connsiteX395" fmla="*/ 1052411 w 1906136"/>
                <a:gd name="connsiteY395" fmla="*/ 461012 h 2468044"/>
                <a:gd name="connsiteX396" fmla="*/ 1052411 w 1906136"/>
                <a:gd name="connsiteY396" fmla="*/ 441143 h 2468044"/>
                <a:gd name="connsiteX397" fmla="*/ 1048375 w 1906136"/>
                <a:gd name="connsiteY397" fmla="*/ 421275 h 2468044"/>
                <a:gd name="connsiteX398" fmla="*/ 1042166 w 1906136"/>
                <a:gd name="connsiteY398" fmla="*/ 406684 h 2468044"/>
                <a:gd name="connsiteX399" fmla="*/ 1042166 w 1906136"/>
                <a:gd name="connsiteY399" fmla="*/ 382469 h 2468044"/>
                <a:gd name="connsiteX400" fmla="*/ 1048375 w 1906136"/>
                <a:gd name="connsiteY400" fmla="*/ 365705 h 2468044"/>
                <a:gd name="connsiteX401" fmla="*/ 1057689 w 1906136"/>
                <a:gd name="connsiteY401" fmla="*/ 355150 h 2468044"/>
                <a:gd name="connsiteX402" fmla="*/ 1072280 w 1906136"/>
                <a:gd name="connsiteY402" fmla="*/ 345837 h 2468044"/>
                <a:gd name="connsiteX403" fmla="*/ 1089044 w 1906136"/>
                <a:gd name="connsiteY403" fmla="*/ 340559 h 2468044"/>
                <a:gd name="connsiteX404" fmla="*/ 1089044 w 1906136"/>
                <a:gd name="connsiteY404" fmla="*/ 335282 h 2468044"/>
                <a:gd name="connsiteX405" fmla="*/ 1086871 w 1906136"/>
                <a:gd name="connsiteY405" fmla="*/ 329073 h 2468044"/>
                <a:gd name="connsiteX406" fmla="*/ 1086871 w 1906136"/>
                <a:gd name="connsiteY406" fmla="*/ 325968 h 2468044"/>
                <a:gd name="connsiteX407" fmla="*/ 1084698 w 1906136"/>
                <a:gd name="connsiteY407" fmla="*/ 323795 h 2468044"/>
                <a:gd name="connsiteX408" fmla="*/ 1083766 w 1906136"/>
                <a:gd name="connsiteY408" fmla="*/ 320691 h 2468044"/>
                <a:gd name="connsiteX409" fmla="*/ 1081593 w 1906136"/>
                <a:gd name="connsiteY409" fmla="*/ 316344 h 2468044"/>
                <a:gd name="connsiteX410" fmla="*/ 1072280 w 1906136"/>
                <a:gd name="connsiteY410" fmla="*/ 316344 h 2468044"/>
                <a:gd name="connsiteX411" fmla="*/ 1072280 w 1906136"/>
                <a:gd name="connsiteY411" fmla="*/ 313240 h 2468044"/>
                <a:gd name="connsiteX412" fmla="*/ 1079420 w 1906136"/>
                <a:gd name="connsiteY412" fmla="*/ 314171 h 2468044"/>
                <a:gd name="connsiteX413" fmla="*/ 1083456 w 1906136"/>
                <a:gd name="connsiteY413" fmla="*/ 316344 h 2468044"/>
                <a:gd name="connsiteX414" fmla="*/ 1088733 w 1906136"/>
                <a:gd name="connsiteY414" fmla="*/ 318517 h 2468044"/>
                <a:gd name="connsiteX415" fmla="*/ 1094011 w 1906136"/>
                <a:gd name="connsiteY415" fmla="*/ 320691 h 2468044"/>
                <a:gd name="connsiteX416" fmla="*/ 1101151 w 1906136"/>
                <a:gd name="connsiteY416" fmla="*/ 320691 h 2468044"/>
                <a:gd name="connsiteX417" fmla="*/ 1105187 w 1906136"/>
                <a:gd name="connsiteY417" fmla="*/ 307031 h 2468044"/>
                <a:gd name="connsiteX418" fmla="*/ 1108291 w 1906136"/>
                <a:gd name="connsiteY418" fmla="*/ 298649 h 2468044"/>
                <a:gd name="connsiteX419" fmla="*/ 1115432 w 1906136"/>
                <a:gd name="connsiteY419" fmla="*/ 291198 h 2468044"/>
                <a:gd name="connsiteX420" fmla="*/ 1124745 w 1906136"/>
                <a:gd name="connsiteY420" fmla="*/ 283748 h 2468044"/>
                <a:gd name="connsiteX421" fmla="*/ 1126918 w 1906136"/>
                <a:gd name="connsiteY421" fmla="*/ 279401 h 2468044"/>
                <a:gd name="connsiteX422" fmla="*/ 1130023 w 1906136"/>
                <a:gd name="connsiteY422" fmla="*/ 276297 h 2468044"/>
                <a:gd name="connsiteX423" fmla="*/ 1132196 w 1906136"/>
                <a:gd name="connsiteY423" fmla="*/ 271951 h 2468044"/>
                <a:gd name="connsiteX424" fmla="*/ 1132196 w 1906136"/>
                <a:gd name="connsiteY424" fmla="*/ 266673 h 2468044"/>
                <a:gd name="connsiteX425" fmla="*/ 1130023 w 1906136"/>
                <a:gd name="connsiteY425" fmla="*/ 261395 h 2468044"/>
                <a:gd name="connsiteX426" fmla="*/ 1127849 w 1906136"/>
                <a:gd name="connsiteY426" fmla="*/ 259222 h 2468044"/>
                <a:gd name="connsiteX427" fmla="*/ 1126918 w 1906136"/>
                <a:gd name="connsiteY427" fmla="*/ 257049 h 2468044"/>
                <a:gd name="connsiteX428" fmla="*/ 1124745 w 1906136"/>
                <a:gd name="connsiteY428" fmla="*/ 254876 h 2468044"/>
                <a:gd name="connsiteX429" fmla="*/ 1120709 w 1906136"/>
                <a:gd name="connsiteY429" fmla="*/ 251772 h 2468044"/>
                <a:gd name="connsiteX430" fmla="*/ 1117605 w 1906136"/>
                <a:gd name="connsiteY430" fmla="*/ 251772 h 2468044"/>
                <a:gd name="connsiteX431" fmla="*/ 1117605 w 1906136"/>
                <a:gd name="connsiteY431" fmla="*/ 247736 h 2468044"/>
                <a:gd name="connsiteX432" fmla="*/ 1135300 w 1906136"/>
                <a:gd name="connsiteY432" fmla="*/ 252082 h 2468044"/>
                <a:gd name="connsiteX433" fmla="*/ 1147718 w 1906136"/>
                <a:gd name="connsiteY433" fmla="*/ 259533 h 2468044"/>
                <a:gd name="connsiteX434" fmla="*/ 1157031 w 1906136"/>
                <a:gd name="connsiteY434" fmla="*/ 259533 h 2468044"/>
                <a:gd name="connsiteX435" fmla="*/ 1159205 w 1906136"/>
                <a:gd name="connsiteY435" fmla="*/ 241527 h 2468044"/>
                <a:gd name="connsiteX436" fmla="*/ 1161378 w 1906136"/>
                <a:gd name="connsiteY436" fmla="*/ 230040 h 2468044"/>
                <a:gd name="connsiteX437" fmla="*/ 1157342 w 1906136"/>
                <a:gd name="connsiteY437" fmla="*/ 219485 h 2468044"/>
                <a:gd name="connsiteX438" fmla="*/ 1157342 w 1906136"/>
                <a:gd name="connsiteY438" fmla="*/ 215139 h 2468044"/>
                <a:gd name="connsiteX439" fmla="*/ 1208255 w 1906136"/>
                <a:gd name="connsiteY439" fmla="*/ 212034 h 2468044"/>
                <a:gd name="connsiteX440" fmla="*/ 1208255 w 1906136"/>
                <a:gd name="connsiteY440" fmla="*/ 205826 h 2468044"/>
                <a:gd name="connsiteX441" fmla="*/ 1206082 w 1906136"/>
                <a:gd name="connsiteY441" fmla="*/ 202721 h 2468044"/>
                <a:gd name="connsiteX442" fmla="*/ 1206082 w 1906136"/>
                <a:gd name="connsiteY442" fmla="*/ 200548 h 2468044"/>
                <a:gd name="connsiteX443" fmla="*/ 1205151 w 1906136"/>
                <a:gd name="connsiteY443" fmla="*/ 198375 h 2468044"/>
                <a:gd name="connsiteX444" fmla="*/ 1202977 w 1906136"/>
                <a:gd name="connsiteY444" fmla="*/ 197444 h 2468044"/>
                <a:gd name="connsiteX445" fmla="*/ 1200804 w 1906136"/>
                <a:gd name="connsiteY445" fmla="*/ 195270 h 2468044"/>
                <a:gd name="connsiteX446" fmla="*/ 1200804 w 1906136"/>
                <a:gd name="connsiteY446" fmla="*/ 190924 h 2468044"/>
                <a:gd name="connsiteX447" fmla="*/ 1206082 w 1906136"/>
                <a:gd name="connsiteY447" fmla="*/ 193097 h 2468044"/>
                <a:gd name="connsiteX448" fmla="*/ 1210118 w 1906136"/>
                <a:gd name="connsiteY448" fmla="*/ 195270 h 2468044"/>
                <a:gd name="connsiteX449" fmla="*/ 1213222 w 1906136"/>
                <a:gd name="connsiteY449" fmla="*/ 197444 h 2468044"/>
                <a:gd name="connsiteX450" fmla="*/ 1217258 w 1906136"/>
                <a:gd name="connsiteY450" fmla="*/ 198375 h 2468044"/>
                <a:gd name="connsiteX451" fmla="*/ 1224398 w 1906136"/>
                <a:gd name="connsiteY451" fmla="*/ 198375 h 2468044"/>
                <a:gd name="connsiteX452" fmla="*/ 1226571 w 1906136"/>
                <a:gd name="connsiteY452" fmla="*/ 187820 h 2468044"/>
                <a:gd name="connsiteX453" fmla="*/ 1229676 w 1906136"/>
                <a:gd name="connsiteY453" fmla="*/ 173229 h 2468044"/>
                <a:gd name="connsiteX454" fmla="*/ 1233711 w 1906136"/>
                <a:gd name="connsiteY454" fmla="*/ 154292 h 2468044"/>
                <a:gd name="connsiteX455" fmla="*/ 1234643 w 1906136"/>
                <a:gd name="connsiteY455" fmla="*/ 138459 h 2468044"/>
                <a:gd name="connsiteX456" fmla="*/ 1236816 w 1906136"/>
                <a:gd name="connsiteY456" fmla="*/ 125731 h 2468044"/>
                <a:gd name="connsiteX457" fmla="*/ 1236816 w 1906136"/>
                <a:gd name="connsiteY457" fmla="*/ 118280 h 2468044"/>
                <a:gd name="connsiteX458" fmla="*/ 1236816 w 1906136"/>
                <a:gd name="connsiteY458" fmla="*/ 103689 h 2468044"/>
                <a:gd name="connsiteX459" fmla="*/ 1229676 w 1906136"/>
                <a:gd name="connsiteY459" fmla="*/ 97480 h 2468044"/>
                <a:gd name="connsiteX460" fmla="*/ 1220362 w 1906136"/>
                <a:gd name="connsiteY460" fmla="*/ 99653 h 2468044"/>
                <a:gd name="connsiteX461" fmla="*/ 1211980 w 1906136"/>
                <a:gd name="connsiteY461" fmla="*/ 103999 h 2468044"/>
                <a:gd name="connsiteX462" fmla="*/ 1204840 w 1906136"/>
                <a:gd name="connsiteY462" fmla="*/ 103999 h 2468044"/>
                <a:gd name="connsiteX463" fmla="*/ 1202667 w 1906136"/>
                <a:gd name="connsiteY463" fmla="*/ 99653 h 2468044"/>
                <a:gd name="connsiteX464" fmla="*/ 1198631 w 1906136"/>
                <a:gd name="connsiteY464" fmla="*/ 97480 h 2468044"/>
                <a:gd name="connsiteX465" fmla="*/ 1197700 w 1906136"/>
                <a:gd name="connsiteY465" fmla="*/ 94376 h 2468044"/>
                <a:gd name="connsiteX466" fmla="*/ 1193664 w 1906136"/>
                <a:gd name="connsiteY466" fmla="*/ 90029 h 2468044"/>
                <a:gd name="connsiteX467" fmla="*/ 1191491 w 1906136"/>
                <a:gd name="connsiteY467" fmla="*/ 86925 h 2468044"/>
                <a:gd name="connsiteX468" fmla="*/ 1188386 w 1906136"/>
                <a:gd name="connsiteY468" fmla="*/ 84752 h 2468044"/>
                <a:gd name="connsiteX469" fmla="*/ 1184351 w 1906136"/>
                <a:gd name="connsiteY469" fmla="*/ 82579 h 2468044"/>
                <a:gd name="connsiteX470" fmla="*/ 1181246 w 1906136"/>
                <a:gd name="connsiteY470" fmla="*/ 82579 h 2468044"/>
                <a:gd name="connsiteX471" fmla="*/ 1177210 w 1906136"/>
                <a:gd name="connsiteY471" fmla="*/ 86925 h 2468044"/>
                <a:gd name="connsiteX472" fmla="*/ 1166655 w 1906136"/>
                <a:gd name="connsiteY472" fmla="*/ 96238 h 2468044"/>
                <a:gd name="connsiteX473" fmla="*/ 1162619 w 1906136"/>
                <a:gd name="connsiteY473" fmla="*/ 108966 h 2468044"/>
                <a:gd name="connsiteX474" fmla="*/ 1162619 w 1906136"/>
                <a:gd name="connsiteY474" fmla="*/ 121695 h 2468044"/>
                <a:gd name="connsiteX475" fmla="*/ 1164793 w 1906136"/>
                <a:gd name="connsiteY475" fmla="*/ 134423 h 2468044"/>
                <a:gd name="connsiteX476" fmla="*/ 1164793 w 1906136"/>
                <a:gd name="connsiteY476" fmla="*/ 147151 h 2468044"/>
                <a:gd name="connsiteX477" fmla="*/ 1157652 w 1906136"/>
                <a:gd name="connsiteY477" fmla="*/ 163915 h 2468044"/>
                <a:gd name="connsiteX478" fmla="*/ 1148339 w 1906136"/>
                <a:gd name="connsiteY478" fmla="*/ 178506 h 2468044"/>
                <a:gd name="connsiteX479" fmla="*/ 1143061 w 1906136"/>
                <a:gd name="connsiteY479" fmla="*/ 176333 h 2468044"/>
                <a:gd name="connsiteX480" fmla="*/ 1139957 w 1906136"/>
                <a:gd name="connsiteY480" fmla="*/ 175402 h 2468044"/>
                <a:gd name="connsiteX481" fmla="*/ 1137784 w 1906136"/>
                <a:gd name="connsiteY481" fmla="*/ 173229 h 2468044"/>
                <a:gd name="connsiteX482" fmla="*/ 1135611 w 1906136"/>
                <a:gd name="connsiteY482" fmla="*/ 171056 h 2468044"/>
                <a:gd name="connsiteX483" fmla="*/ 1132506 w 1906136"/>
                <a:gd name="connsiteY483" fmla="*/ 167951 h 2468044"/>
                <a:gd name="connsiteX484" fmla="*/ 1134679 w 1906136"/>
                <a:gd name="connsiteY484" fmla="*/ 161742 h 2468044"/>
                <a:gd name="connsiteX485" fmla="*/ 1134679 w 1906136"/>
                <a:gd name="connsiteY485" fmla="*/ 153360 h 2468044"/>
                <a:gd name="connsiteX486" fmla="*/ 1135611 w 1906136"/>
                <a:gd name="connsiteY486" fmla="*/ 140632 h 2468044"/>
                <a:gd name="connsiteX487" fmla="*/ 1137784 w 1906136"/>
                <a:gd name="connsiteY487" fmla="*/ 126041 h 2468044"/>
                <a:gd name="connsiteX488" fmla="*/ 1137784 w 1906136"/>
                <a:gd name="connsiteY488" fmla="*/ 114244 h 2468044"/>
                <a:gd name="connsiteX489" fmla="*/ 1128470 w 1906136"/>
                <a:gd name="connsiteY489" fmla="*/ 118590 h 2468044"/>
                <a:gd name="connsiteX490" fmla="*/ 1123193 w 1906136"/>
                <a:gd name="connsiteY490" fmla="*/ 123868 h 2468044"/>
                <a:gd name="connsiteX491" fmla="*/ 1117915 w 1906136"/>
                <a:gd name="connsiteY491" fmla="*/ 129145 h 2468044"/>
                <a:gd name="connsiteX492" fmla="*/ 1112638 w 1906136"/>
                <a:gd name="connsiteY492" fmla="*/ 134423 h 2468044"/>
                <a:gd name="connsiteX493" fmla="*/ 1101151 w 1906136"/>
                <a:gd name="connsiteY493" fmla="*/ 134423 h 2468044"/>
                <a:gd name="connsiteX494" fmla="*/ 1098047 w 1906136"/>
                <a:gd name="connsiteY494" fmla="*/ 119832 h 2468044"/>
                <a:gd name="connsiteX495" fmla="*/ 1098047 w 1906136"/>
                <a:gd name="connsiteY495" fmla="*/ 103999 h 2468044"/>
                <a:gd name="connsiteX496" fmla="*/ 1071969 w 1906136"/>
                <a:gd name="connsiteY496" fmla="*/ 103999 h 2468044"/>
                <a:gd name="connsiteX497" fmla="*/ 1076005 w 1906136"/>
                <a:gd name="connsiteY497" fmla="*/ 96549 h 2468044"/>
                <a:gd name="connsiteX498" fmla="*/ 1076936 w 1906136"/>
                <a:gd name="connsiteY498" fmla="*/ 90340 h 2468044"/>
                <a:gd name="connsiteX499" fmla="*/ 1079110 w 1906136"/>
                <a:gd name="connsiteY499" fmla="*/ 85062 h 2468044"/>
                <a:gd name="connsiteX500" fmla="*/ 1083145 w 1906136"/>
                <a:gd name="connsiteY500" fmla="*/ 81958 h 2468044"/>
                <a:gd name="connsiteX501" fmla="*/ 1088423 w 1906136"/>
                <a:gd name="connsiteY501" fmla="*/ 77611 h 2468044"/>
                <a:gd name="connsiteX502" fmla="*/ 1088423 w 1906136"/>
                <a:gd name="connsiteY502" fmla="*/ 70161 h 2468044"/>
                <a:gd name="connsiteX503" fmla="*/ 1088423 w 1906136"/>
                <a:gd name="connsiteY503" fmla="*/ 62710 h 2468044"/>
                <a:gd name="connsiteX504" fmla="*/ 1086250 w 1906136"/>
                <a:gd name="connsiteY504" fmla="*/ 59606 h 2468044"/>
                <a:gd name="connsiteX505" fmla="*/ 1083145 w 1906136"/>
                <a:gd name="connsiteY505" fmla="*/ 55259 h 2468044"/>
                <a:gd name="connsiteX506" fmla="*/ 1079110 w 1906136"/>
                <a:gd name="connsiteY506" fmla="*/ 52155 h 2468044"/>
                <a:gd name="connsiteX507" fmla="*/ 1071969 w 1906136"/>
                <a:gd name="connsiteY507" fmla="*/ 49982 h 2468044"/>
                <a:gd name="connsiteX508" fmla="*/ 1074142 w 1906136"/>
                <a:gd name="connsiteY508" fmla="*/ 42531 h 2468044"/>
                <a:gd name="connsiteX509" fmla="*/ 1076316 w 1906136"/>
                <a:gd name="connsiteY509" fmla="*/ 39427 h 2468044"/>
                <a:gd name="connsiteX510" fmla="*/ 1077247 w 1906136"/>
                <a:gd name="connsiteY510" fmla="*/ 35080 h 2468044"/>
                <a:gd name="connsiteX511" fmla="*/ 1079420 w 1906136"/>
                <a:gd name="connsiteY511" fmla="*/ 29803 h 2468044"/>
                <a:gd name="connsiteX512" fmla="*/ 1081593 w 1906136"/>
                <a:gd name="connsiteY512" fmla="*/ 25457 h 2468044"/>
                <a:gd name="connsiteX513" fmla="*/ 1079420 w 1906136"/>
                <a:gd name="connsiteY513" fmla="*/ 22352 h 2468044"/>
                <a:gd name="connsiteX514" fmla="*/ 1076316 w 1906136"/>
                <a:gd name="connsiteY514" fmla="*/ 18006 h 2468044"/>
                <a:gd name="connsiteX515" fmla="*/ 1074142 w 1906136"/>
                <a:gd name="connsiteY515" fmla="*/ 17075 h 2468044"/>
                <a:gd name="connsiteX516" fmla="*/ 1071969 w 1906136"/>
                <a:gd name="connsiteY516" fmla="*/ 14901 h 2468044"/>
                <a:gd name="connsiteX517" fmla="*/ 1069796 w 1906136"/>
                <a:gd name="connsiteY517" fmla="*/ 12728 h 2468044"/>
                <a:gd name="connsiteX518" fmla="*/ 1069796 w 1906136"/>
                <a:gd name="connsiteY518" fmla="*/ 7451 h 2468044"/>
                <a:gd name="connsiteX519" fmla="*/ 1068865 w 1906136"/>
                <a:gd name="connsiteY519" fmla="*/ 0 h 2468044"/>
                <a:gd name="connsiteX520" fmla="*/ 1057378 w 1906136"/>
                <a:gd name="connsiteY520" fmla="*/ 2173 h 2468044"/>
                <a:gd name="connsiteX521" fmla="*/ 1046823 w 1906136"/>
                <a:gd name="connsiteY521" fmla="*/ 5278 h 2468044"/>
                <a:gd name="connsiteX522" fmla="*/ 1037510 w 1906136"/>
                <a:gd name="connsiteY522" fmla="*/ 9624 h 2468044"/>
                <a:gd name="connsiteX523" fmla="*/ 1025092 w 1906136"/>
                <a:gd name="connsiteY523" fmla="*/ 29492 h 2468044"/>
                <a:gd name="connsiteX524" fmla="*/ 1021056 w 1906136"/>
                <a:gd name="connsiteY524" fmla="*/ 47498 h 2468044"/>
                <a:gd name="connsiteX525" fmla="*/ 1023229 w 1906136"/>
                <a:gd name="connsiteY525" fmla="*/ 66435 h 2468044"/>
                <a:gd name="connsiteX526" fmla="*/ 1032543 w 1906136"/>
                <a:gd name="connsiteY526" fmla="*/ 82268 h 2468044"/>
                <a:gd name="connsiteX527" fmla="*/ 1044960 w 1906136"/>
                <a:gd name="connsiteY527" fmla="*/ 96859 h 2468044"/>
                <a:gd name="connsiteX528" fmla="*/ 1047134 w 1906136"/>
                <a:gd name="connsiteY528" fmla="*/ 104310 h 2468044"/>
                <a:gd name="connsiteX529" fmla="*/ 1044960 w 1906136"/>
                <a:gd name="connsiteY529" fmla="*/ 118901 h 2468044"/>
                <a:gd name="connsiteX530" fmla="*/ 1044960 w 1906136"/>
                <a:gd name="connsiteY530" fmla="*/ 135665 h 2468044"/>
                <a:gd name="connsiteX531" fmla="*/ 1044960 w 1906136"/>
                <a:gd name="connsiteY531" fmla="*/ 150256 h 2468044"/>
                <a:gd name="connsiteX532" fmla="*/ 1032543 w 1906136"/>
                <a:gd name="connsiteY532" fmla="*/ 150256 h 2468044"/>
                <a:gd name="connsiteX533" fmla="*/ 1032543 w 1906136"/>
                <a:gd name="connsiteY533" fmla="*/ 153360 h 2468044"/>
                <a:gd name="connsiteX534" fmla="*/ 1030369 w 1906136"/>
                <a:gd name="connsiteY534" fmla="*/ 159569 h 2468044"/>
                <a:gd name="connsiteX535" fmla="*/ 1030369 w 1906136"/>
                <a:gd name="connsiteY535" fmla="*/ 162674 h 2468044"/>
                <a:gd name="connsiteX536" fmla="*/ 1028196 w 1906136"/>
                <a:gd name="connsiteY536" fmla="*/ 170124 h 2468044"/>
                <a:gd name="connsiteX537" fmla="*/ 1019814 w 1906136"/>
                <a:gd name="connsiteY537" fmla="*/ 153360 h 2468044"/>
                <a:gd name="connsiteX538" fmla="*/ 1012674 w 1906136"/>
                <a:gd name="connsiteY538" fmla="*/ 137528 h 2468044"/>
                <a:gd name="connsiteX539" fmla="*/ 988770 w 1906136"/>
                <a:gd name="connsiteY539" fmla="*/ 137528 h 2468044"/>
                <a:gd name="connsiteX540" fmla="*/ 988770 w 1906136"/>
                <a:gd name="connsiteY540" fmla="*/ 150256 h 2468044"/>
                <a:gd name="connsiteX541" fmla="*/ 986597 w 1906136"/>
                <a:gd name="connsiteY541" fmla="*/ 152429 h 2468044"/>
                <a:gd name="connsiteX542" fmla="*/ 984424 w 1906136"/>
                <a:gd name="connsiteY542" fmla="*/ 153360 h 2468044"/>
                <a:gd name="connsiteX543" fmla="*/ 983492 w 1906136"/>
                <a:gd name="connsiteY543" fmla="*/ 155533 h 2468044"/>
                <a:gd name="connsiteX544" fmla="*/ 981319 w 1906136"/>
                <a:gd name="connsiteY544" fmla="*/ 157706 h 2468044"/>
                <a:gd name="connsiteX545" fmla="*/ 962692 w 1906136"/>
                <a:gd name="connsiteY545" fmla="*/ 157706 h 2468044"/>
                <a:gd name="connsiteX546" fmla="*/ 950275 w 1906136"/>
                <a:gd name="connsiteY546" fmla="*/ 155533 h 2468044"/>
                <a:gd name="connsiteX547" fmla="*/ 937857 w 1906136"/>
                <a:gd name="connsiteY547" fmla="*/ 153360 h 2468044"/>
                <a:gd name="connsiteX548" fmla="*/ 925439 w 1906136"/>
                <a:gd name="connsiteY548" fmla="*/ 150256 h 2468044"/>
                <a:gd name="connsiteX549" fmla="*/ 905570 w 1906136"/>
                <a:gd name="connsiteY549" fmla="*/ 150256 h 2468044"/>
                <a:gd name="connsiteX550" fmla="*/ 901535 w 1906136"/>
                <a:gd name="connsiteY550" fmla="*/ 142805 h 2468044"/>
                <a:gd name="connsiteX551" fmla="*/ 898430 w 1906136"/>
                <a:gd name="connsiteY551" fmla="*/ 139701 h 2468044"/>
                <a:gd name="connsiteX552" fmla="*/ 894394 w 1906136"/>
                <a:gd name="connsiteY552" fmla="*/ 133492 h 2468044"/>
                <a:gd name="connsiteX553" fmla="*/ 889117 w 1906136"/>
                <a:gd name="connsiteY553" fmla="*/ 130387 h 2468044"/>
                <a:gd name="connsiteX554" fmla="*/ 889117 w 1906136"/>
                <a:gd name="connsiteY554" fmla="*/ 117659 h 2468044"/>
                <a:gd name="connsiteX555" fmla="*/ 842239 w 1906136"/>
                <a:gd name="connsiteY555" fmla="*/ 122937 h 2468044"/>
                <a:gd name="connsiteX556" fmla="*/ 842239 w 1906136"/>
                <a:gd name="connsiteY556" fmla="*/ 126041 h 2468044"/>
                <a:gd name="connsiteX557" fmla="*/ 838204 w 1906136"/>
                <a:gd name="connsiteY557" fmla="*/ 126041 h 2468044"/>
                <a:gd name="connsiteX558" fmla="*/ 838204 w 1906136"/>
                <a:gd name="connsiteY558" fmla="*/ 132250 h 2468044"/>
                <a:gd name="connsiteX559" fmla="*/ 840377 w 1906136"/>
                <a:gd name="connsiteY559" fmla="*/ 135354 h 2468044"/>
                <a:gd name="connsiteX560" fmla="*/ 842550 w 1906136"/>
                <a:gd name="connsiteY560" fmla="*/ 139701 h 2468044"/>
                <a:gd name="connsiteX561" fmla="*/ 843481 w 1906136"/>
                <a:gd name="connsiteY561" fmla="*/ 140632 h 2468044"/>
                <a:gd name="connsiteX562" fmla="*/ 845654 w 1906136"/>
                <a:gd name="connsiteY562" fmla="*/ 145910 h 2468044"/>
                <a:gd name="connsiteX563" fmla="*/ 877941 w 1906136"/>
                <a:gd name="connsiteY563" fmla="*/ 145910 h 2468044"/>
                <a:gd name="connsiteX564" fmla="*/ 877941 w 1906136"/>
                <a:gd name="connsiteY564" fmla="*/ 150256 h 2468044"/>
                <a:gd name="connsiteX565" fmla="*/ 870800 w 1906136"/>
                <a:gd name="connsiteY565" fmla="*/ 152429 h 2468044"/>
                <a:gd name="connsiteX566" fmla="*/ 865523 w 1906136"/>
                <a:gd name="connsiteY566" fmla="*/ 153360 h 2468044"/>
                <a:gd name="connsiteX567" fmla="*/ 858383 w 1906136"/>
                <a:gd name="connsiteY567" fmla="*/ 153360 h 2468044"/>
                <a:gd name="connsiteX568" fmla="*/ 849069 w 1906136"/>
                <a:gd name="connsiteY568" fmla="*/ 153360 h 2468044"/>
                <a:gd name="connsiteX569" fmla="*/ 849069 w 1906136"/>
                <a:gd name="connsiteY569" fmla="*/ 189993 h 2468044"/>
                <a:gd name="connsiteX570" fmla="*/ 840687 w 1906136"/>
                <a:gd name="connsiteY570" fmla="*/ 179438 h 2468044"/>
                <a:gd name="connsiteX571" fmla="*/ 831374 w 1906136"/>
                <a:gd name="connsiteY571" fmla="*/ 167951 h 2468044"/>
                <a:gd name="connsiteX572" fmla="*/ 822060 w 1906136"/>
                <a:gd name="connsiteY572" fmla="*/ 157396 h 2468044"/>
                <a:gd name="connsiteX573" fmla="*/ 813678 w 1906136"/>
                <a:gd name="connsiteY573" fmla="*/ 155223 h 2468044"/>
                <a:gd name="connsiteX574" fmla="*/ 799087 w 1906136"/>
                <a:gd name="connsiteY574" fmla="*/ 155223 h 2468044"/>
                <a:gd name="connsiteX575" fmla="*/ 782323 w 1906136"/>
                <a:gd name="connsiteY575" fmla="*/ 155223 h 2468044"/>
                <a:gd name="connsiteX576" fmla="*/ 765559 w 1906136"/>
                <a:gd name="connsiteY576" fmla="*/ 153050 h 2468044"/>
                <a:gd name="connsiteX577" fmla="*/ 753141 w 1906136"/>
                <a:gd name="connsiteY577" fmla="*/ 153050 h 2468044"/>
                <a:gd name="connsiteX578" fmla="*/ 755315 w 1906136"/>
                <a:gd name="connsiteY578" fmla="*/ 149945 h 2468044"/>
                <a:gd name="connsiteX579" fmla="*/ 756246 w 1906136"/>
                <a:gd name="connsiteY579" fmla="*/ 147772 h 2468044"/>
                <a:gd name="connsiteX580" fmla="*/ 756246 w 1906136"/>
                <a:gd name="connsiteY580" fmla="*/ 145599 h 2468044"/>
                <a:gd name="connsiteX581" fmla="*/ 758419 w 1906136"/>
                <a:gd name="connsiteY581" fmla="*/ 144668 h 2468044"/>
                <a:gd name="connsiteX582" fmla="*/ 762455 w 1906136"/>
                <a:gd name="connsiteY582" fmla="*/ 142495 h 2468044"/>
                <a:gd name="connsiteX583" fmla="*/ 765559 w 1906136"/>
                <a:gd name="connsiteY583" fmla="*/ 140321 h 2468044"/>
                <a:gd name="connsiteX584" fmla="*/ 763386 w 1906136"/>
                <a:gd name="connsiteY584" fmla="*/ 137217 h 2468044"/>
                <a:gd name="connsiteX585" fmla="*/ 760282 w 1906136"/>
                <a:gd name="connsiteY585" fmla="*/ 129766 h 2468044"/>
                <a:gd name="connsiteX586" fmla="*/ 756246 w 1906136"/>
                <a:gd name="connsiteY586" fmla="*/ 124489 h 2468044"/>
                <a:gd name="connsiteX587" fmla="*/ 753141 w 1906136"/>
                <a:gd name="connsiteY587" fmla="*/ 120143 h 2468044"/>
                <a:gd name="connsiteX588" fmla="*/ 749106 w 1906136"/>
                <a:gd name="connsiteY588" fmla="*/ 117038 h 2468044"/>
                <a:gd name="connsiteX589" fmla="*/ 746001 w 1906136"/>
                <a:gd name="connsiteY589" fmla="*/ 117038 h 2468044"/>
                <a:gd name="connsiteX590" fmla="*/ 742897 w 1906136"/>
                <a:gd name="connsiteY590" fmla="*/ 117969 h 2468044"/>
                <a:gd name="connsiteX591" fmla="*/ 736688 w 1906136"/>
                <a:gd name="connsiteY591" fmla="*/ 120143 h 2468044"/>
                <a:gd name="connsiteX592" fmla="*/ 733583 w 1906136"/>
                <a:gd name="connsiteY592" fmla="*/ 122316 h 2468044"/>
                <a:gd name="connsiteX593" fmla="*/ 728306 w 1906136"/>
                <a:gd name="connsiteY593" fmla="*/ 122316 h 2468044"/>
                <a:gd name="connsiteX594" fmla="*/ 722097 w 1906136"/>
                <a:gd name="connsiteY594" fmla="*/ 122316 h 2468044"/>
                <a:gd name="connsiteX595" fmla="*/ 706575 w 1906136"/>
                <a:gd name="connsiteY595" fmla="*/ 110829 h 2468044"/>
                <a:gd name="connsiteX596" fmla="*/ 689811 w 1906136"/>
                <a:gd name="connsiteY596" fmla="*/ 98101 h 2468044"/>
                <a:gd name="connsiteX597" fmla="*/ 673046 w 1906136"/>
                <a:gd name="connsiteY597" fmla="*/ 85373 h 2468044"/>
                <a:gd name="connsiteX598" fmla="*/ 653178 w 1906136"/>
                <a:gd name="connsiteY598" fmla="*/ 80095 h 2468044"/>
                <a:gd name="connsiteX599" fmla="*/ 649142 w 1906136"/>
                <a:gd name="connsiteY599" fmla="*/ 81026 h 2468044"/>
                <a:gd name="connsiteX600" fmla="*/ 643865 w 1906136"/>
                <a:gd name="connsiteY600" fmla="*/ 83199 h 2468044"/>
                <a:gd name="connsiteX601" fmla="*/ 640760 w 1906136"/>
                <a:gd name="connsiteY601" fmla="*/ 87546 h 2468044"/>
                <a:gd name="connsiteX602" fmla="*/ 635482 w 1906136"/>
                <a:gd name="connsiteY602" fmla="*/ 90650 h 2468044"/>
                <a:gd name="connsiteX603" fmla="*/ 629274 w 1906136"/>
                <a:gd name="connsiteY603" fmla="*/ 92823 h 2468044"/>
                <a:gd name="connsiteX604" fmla="*/ 628342 w 1906136"/>
                <a:gd name="connsiteY604" fmla="*/ 88477 h 2468044"/>
                <a:gd name="connsiteX605" fmla="*/ 626169 w 1906136"/>
                <a:gd name="connsiteY605" fmla="*/ 85373 h 2468044"/>
                <a:gd name="connsiteX606" fmla="*/ 622133 w 1906136"/>
                <a:gd name="connsiteY606" fmla="*/ 80095 h 2468044"/>
                <a:gd name="connsiteX607" fmla="*/ 621202 w 1906136"/>
                <a:gd name="connsiteY607" fmla="*/ 80095 h 2468044"/>
                <a:gd name="connsiteX608" fmla="*/ 617166 w 1906136"/>
                <a:gd name="connsiteY608" fmla="*/ 80095 h 2468044"/>
                <a:gd name="connsiteX609" fmla="*/ 614993 w 1906136"/>
                <a:gd name="connsiteY609" fmla="*/ 81026 h 2468044"/>
                <a:gd name="connsiteX610" fmla="*/ 611889 w 1906136"/>
                <a:gd name="connsiteY610" fmla="*/ 83199 h 2468044"/>
                <a:gd name="connsiteX611" fmla="*/ 609715 w 1906136"/>
                <a:gd name="connsiteY611" fmla="*/ 85373 h 2468044"/>
                <a:gd name="connsiteX612" fmla="*/ 606611 w 1906136"/>
                <a:gd name="connsiteY612" fmla="*/ 88477 h 2468044"/>
                <a:gd name="connsiteX613" fmla="*/ 592951 w 1906136"/>
                <a:gd name="connsiteY613" fmla="*/ 85373 h 2468044"/>
                <a:gd name="connsiteX614" fmla="*/ 584569 w 1906136"/>
                <a:gd name="connsiteY614" fmla="*/ 77922 h 2468044"/>
                <a:gd name="connsiteX615" fmla="*/ 578360 w 1906136"/>
                <a:gd name="connsiteY615" fmla="*/ 68609 h 2468044"/>
                <a:gd name="connsiteX616" fmla="*/ 573083 w 1906136"/>
                <a:gd name="connsiteY616" fmla="*/ 55880 h 2468044"/>
                <a:gd name="connsiteX617" fmla="*/ 569978 w 1906136"/>
                <a:gd name="connsiteY617" fmla="*/ 58985 h 2468044"/>
                <a:gd name="connsiteX618" fmla="*/ 565943 w 1906136"/>
                <a:gd name="connsiteY618" fmla="*/ 65194 h 2468044"/>
                <a:gd name="connsiteX619" fmla="*/ 563770 w 1906136"/>
                <a:gd name="connsiteY619" fmla="*/ 70471 h 2468044"/>
                <a:gd name="connsiteX620" fmla="*/ 562838 w 1906136"/>
                <a:gd name="connsiteY620" fmla="*/ 75749 h 2468044"/>
                <a:gd name="connsiteX621" fmla="*/ 546074 w 1906136"/>
                <a:gd name="connsiteY621" fmla="*/ 77922 h 2468044"/>
                <a:gd name="connsiteX622" fmla="*/ 533656 w 1906136"/>
                <a:gd name="connsiteY622" fmla="*/ 77922 h 2468044"/>
                <a:gd name="connsiteX623" fmla="*/ 521238 w 1906136"/>
                <a:gd name="connsiteY623" fmla="*/ 80095 h 2468044"/>
                <a:gd name="connsiteX624" fmla="*/ 511925 w 1906136"/>
                <a:gd name="connsiteY624" fmla="*/ 85373 h 2468044"/>
                <a:gd name="connsiteX625" fmla="*/ 502612 w 1906136"/>
                <a:gd name="connsiteY625" fmla="*/ 95928 h 2468044"/>
                <a:gd name="connsiteX626" fmla="*/ 482743 w 1906136"/>
                <a:gd name="connsiteY626" fmla="*/ 92823 h 2468044"/>
                <a:gd name="connsiteX627" fmla="*/ 482743 w 1906136"/>
                <a:gd name="connsiteY627" fmla="*/ 85373 h 2468044"/>
                <a:gd name="connsiteX628" fmla="*/ 504474 w 1906136"/>
                <a:gd name="connsiteY628" fmla="*/ 76059 h 2468044"/>
                <a:gd name="connsiteX629" fmla="*/ 524343 w 1906136"/>
                <a:gd name="connsiteY629" fmla="*/ 63331 h 2468044"/>
                <a:gd name="connsiteX630" fmla="*/ 542970 w 1906136"/>
                <a:gd name="connsiteY630" fmla="*/ 48740 h 2468044"/>
                <a:gd name="connsiteX631" fmla="*/ 549179 w 1906136"/>
                <a:gd name="connsiteY631" fmla="*/ 48740 h 2468044"/>
                <a:gd name="connsiteX632" fmla="*/ 546074 w 1906136"/>
                <a:gd name="connsiteY632" fmla="*/ 46567 h 2468044"/>
                <a:gd name="connsiteX633" fmla="*/ 542970 w 1906136"/>
                <a:gd name="connsiteY633" fmla="*/ 44394 h 2468044"/>
                <a:gd name="connsiteX634" fmla="*/ 536761 w 1906136"/>
                <a:gd name="connsiteY634" fmla="*/ 43462 h 2468044"/>
                <a:gd name="connsiteX635" fmla="*/ 533656 w 1906136"/>
                <a:gd name="connsiteY635" fmla="*/ 41289 h 2468044"/>
                <a:gd name="connsiteX636" fmla="*/ 516892 w 1906136"/>
                <a:gd name="connsiteY636" fmla="*/ 44394 h 2468044"/>
                <a:gd name="connsiteX637" fmla="*/ 504474 w 1906136"/>
                <a:gd name="connsiteY637" fmla="*/ 50603 h 2468044"/>
                <a:gd name="connsiteX638" fmla="*/ 492988 w 1906136"/>
                <a:gd name="connsiteY638" fmla="*/ 58985 h 2468044"/>
                <a:gd name="connsiteX639" fmla="*/ 482433 w 1906136"/>
                <a:gd name="connsiteY639" fmla="*/ 66435 h 2468044"/>
                <a:gd name="connsiteX640" fmla="*/ 470015 w 1906136"/>
                <a:gd name="connsiteY640" fmla="*/ 73886 h 2468044"/>
                <a:gd name="connsiteX641" fmla="*/ 455424 w 1906136"/>
                <a:gd name="connsiteY641" fmla="*/ 78232 h 2468044"/>
                <a:gd name="connsiteX642" fmla="*/ 433693 w 1906136"/>
                <a:gd name="connsiteY642" fmla="*/ 80405 h 2468044"/>
                <a:gd name="connsiteX643" fmla="*/ 436797 w 1906136"/>
                <a:gd name="connsiteY643" fmla="*/ 88788 h 2468044"/>
                <a:gd name="connsiteX644" fmla="*/ 443006 w 1906136"/>
                <a:gd name="connsiteY644" fmla="*/ 96238 h 2468044"/>
                <a:gd name="connsiteX645" fmla="*/ 448284 w 1906136"/>
                <a:gd name="connsiteY645" fmla="*/ 103689 h 2468044"/>
                <a:gd name="connsiteX646" fmla="*/ 453561 w 1906136"/>
                <a:gd name="connsiteY646" fmla="*/ 109898 h 2468044"/>
                <a:gd name="connsiteX647" fmla="*/ 453561 w 1906136"/>
                <a:gd name="connsiteY647" fmla="*/ 117349 h 2468044"/>
                <a:gd name="connsiteX648" fmla="*/ 429657 w 1906136"/>
                <a:gd name="connsiteY648" fmla="*/ 113002 h 2468044"/>
                <a:gd name="connsiteX649" fmla="*/ 409788 w 1906136"/>
                <a:gd name="connsiteY649" fmla="*/ 102447 h 2468044"/>
                <a:gd name="connsiteX650" fmla="*/ 392093 w 1906136"/>
                <a:gd name="connsiteY650" fmla="*/ 90961 h 2468044"/>
                <a:gd name="connsiteX651" fmla="*/ 373466 w 1906136"/>
                <a:gd name="connsiteY651" fmla="*/ 78232 h 2468044"/>
                <a:gd name="connsiteX652" fmla="*/ 353598 w 1906136"/>
                <a:gd name="connsiteY652" fmla="*/ 68919 h 2468044"/>
                <a:gd name="connsiteX653" fmla="*/ 322243 w 1906136"/>
                <a:gd name="connsiteY653" fmla="*/ 73265 h 2468044"/>
                <a:gd name="connsiteX654" fmla="*/ 307652 w 1906136"/>
                <a:gd name="connsiteY654" fmla="*/ 68919 h 2468044"/>
                <a:gd name="connsiteX655" fmla="*/ 293061 w 1906136"/>
                <a:gd name="connsiteY655" fmla="*/ 61468 h 2468044"/>
                <a:gd name="connsiteX656" fmla="*/ 277539 w 1906136"/>
                <a:gd name="connsiteY656" fmla="*/ 56191 h 2468044"/>
                <a:gd name="connsiteX657" fmla="*/ 266052 w 1906136"/>
                <a:gd name="connsiteY657" fmla="*/ 51844 h 2468044"/>
                <a:gd name="connsiteX658" fmla="*/ 262948 w 1906136"/>
                <a:gd name="connsiteY658" fmla="*/ 51844 h 2468044"/>
                <a:gd name="connsiteX659" fmla="*/ 256739 w 1906136"/>
                <a:gd name="connsiteY659" fmla="*/ 54018 h 2468044"/>
                <a:gd name="connsiteX660" fmla="*/ 253634 w 1906136"/>
                <a:gd name="connsiteY660" fmla="*/ 56191 h 2468044"/>
                <a:gd name="connsiteX661" fmla="*/ 249598 w 1906136"/>
                <a:gd name="connsiteY661" fmla="*/ 56191 h 2468044"/>
                <a:gd name="connsiteX662" fmla="*/ 244321 w 1906136"/>
                <a:gd name="connsiteY662" fmla="*/ 58364 h 2468044"/>
                <a:gd name="connsiteX663" fmla="*/ 239043 w 1906136"/>
                <a:gd name="connsiteY663" fmla="*/ 56191 h 2468044"/>
                <a:gd name="connsiteX664" fmla="*/ 233766 w 1906136"/>
                <a:gd name="connsiteY664" fmla="*/ 54018 h 2468044"/>
                <a:gd name="connsiteX665" fmla="*/ 229730 w 1906136"/>
                <a:gd name="connsiteY665" fmla="*/ 50913 h 2468044"/>
                <a:gd name="connsiteX666" fmla="*/ 226625 w 1906136"/>
                <a:gd name="connsiteY666" fmla="*/ 46567 h 2468044"/>
                <a:gd name="connsiteX667" fmla="*/ 221348 w 1906136"/>
                <a:gd name="connsiteY667" fmla="*/ 41289 h 2468044"/>
                <a:gd name="connsiteX668" fmla="*/ 217312 w 1906136"/>
                <a:gd name="connsiteY668" fmla="*/ 38185 h 2468044"/>
                <a:gd name="connsiteX669" fmla="*/ 214208 w 1906136"/>
                <a:gd name="connsiteY669" fmla="*/ 36012 h 2468044"/>
                <a:gd name="connsiteX670" fmla="*/ 210172 w 1906136"/>
                <a:gd name="connsiteY670" fmla="*/ 36012 h 2468044"/>
                <a:gd name="connsiteX671" fmla="*/ 207067 w 1906136"/>
                <a:gd name="connsiteY671" fmla="*/ 36012 h 2468044"/>
                <a:gd name="connsiteX672" fmla="*/ 203032 w 1906136"/>
                <a:gd name="connsiteY672" fmla="*/ 38185 h 2468044"/>
                <a:gd name="connsiteX673" fmla="*/ 199927 w 1906136"/>
                <a:gd name="connsiteY673" fmla="*/ 39116 h 2468044"/>
                <a:gd name="connsiteX674" fmla="*/ 195891 w 1906136"/>
                <a:gd name="connsiteY674" fmla="*/ 39116 h 2468044"/>
                <a:gd name="connsiteX675" fmla="*/ 190614 w 1906136"/>
                <a:gd name="connsiteY675" fmla="*/ 39116 h 2468044"/>
                <a:gd name="connsiteX676" fmla="*/ 186578 w 1906136"/>
                <a:gd name="connsiteY676" fmla="*/ 36012 h 2468044"/>
                <a:gd name="connsiteX677" fmla="*/ 183473 w 1906136"/>
                <a:gd name="connsiteY677" fmla="*/ 31665 h 2468044"/>
                <a:gd name="connsiteX678" fmla="*/ 181300 w 1906136"/>
                <a:gd name="connsiteY678" fmla="*/ 30734 h 2468044"/>
                <a:gd name="connsiteX679" fmla="*/ 181300 w 1906136"/>
                <a:gd name="connsiteY679" fmla="*/ 26388 h 2468044"/>
                <a:gd name="connsiteX680" fmla="*/ 179127 w 1906136"/>
                <a:gd name="connsiteY680" fmla="*/ 24215 h 2468044"/>
                <a:gd name="connsiteX681" fmla="*/ 179127 w 1906136"/>
                <a:gd name="connsiteY681" fmla="*/ 21110 h 2468044"/>
                <a:gd name="connsiteX682" fmla="*/ 176023 w 1906136"/>
                <a:gd name="connsiteY682" fmla="*/ 18937 h 2468044"/>
                <a:gd name="connsiteX683" fmla="*/ 170745 w 1906136"/>
                <a:gd name="connsiteY683" fmla="*/ 15833 h 2468044"/>
                <a:gd name="connsiteX684" fmla="*/ 153981 w 1906136"/>
                <a:gd name="connsiteY684" fmla="*/ 26388 h 2468044"/>
                <a:gd name="connsiteX685" fmla="*/ 137217 w 1906136"/>
                <a:gd name="connsiteY685" fmla="*/ 33839 h 2468044"/>
                <a:gd name="connsiteX686" fmla="*/ 117348 w 1906136"/>
                <a:gd name="connsiteY686" fmla="*/ 39116 h 2468044"/>
                <a:gd name="connsiteX687" fmla="*/ 99653 w 1906136"/>
                <a:gd name="connsiteY687" fmla="*/ 48430 h 2468044"/>
                <a:gd name="connsiteX688" fmla="*/ 85993 w 1906136"/>
                <a:gd name="connsiteY688" fmla="*/ 58985 h 2468044"/>
                <a:gd name="connsiteX689" fmla="*/ 82889 w 1906136"/>
                <a:gd name="connsiteY689" fmla="*/ 70471 h 2468044"/>
                <a:gd name="connsiteX690" fmla="*/ 78853 w 1906136"/>
                <a:gd name="connsiteY690" fmla="*/ 83199 h 2468044"/>
                <a:gd name="connsiteX691" fmla="*/ 73576 w 1906136"/>
                <a:gd name="connsiteY691" fmla="*/ 95928 h 2468044"/>
                <a:gd name="connsiteX692" fmla="*/ 56812 w 1906136"/>
                <a:gd name="connsiteY692" fmla="*/ 105241 h 2468044"/>
                <a:gd name="connsiteX693" fmla="*/ 36012 w 1906136"/>
                <a:gd name="connsiteY693" fmla="*/ 107414 h 2468044"/>
                <a:gd name="connsiteX694" fmla="*/ 14281 w 1906136"/>
                <a:gd name="connsiteY694" fmla="*/ 105241 h 2468044"/>
                <a:gd name="connsiteX695" fmla="*/ 12107 w 1906136"/>
                <a:gd name="connsiteY695" fmla="*/ 110519 h 2468044"/>
                <a:gd name="connsiteX696" fmla="*/ 9934 w 1906136"/>
                <a:gd name="connsiteY696" fmla="*/ 116728 h 2468044"/>
                <a:gd name="connsiteX697" fmla="*/ 6830 w 1906136"/>
                <a:gd name="connsiteY697" fmla="*/ 122005 h 2468044"/>
                <a:gd name="connsiteX698" fmla="*/ 15212 w 1906136"/>
                <a:gd name="connsiteY698" fmla="*/ 138769 h 2468044"/>
                <a:gd name="connsiteX699" fmla="*/ 29803 w 1906136"/>
                <a:gd name="connsiteY699" fmla="*/ 149324 h 2468044"/>
                <a:gd name="connsiteX700" fmla="*/ 46567 w 1906136"/>
                <a:gd name="connsiteY700" fmla="*/ 159880 h 2468044"/>
                <a:gd name="connsiteX701" fmla="*/ 61158 w 1906136"/>
                <a:gd name="connsiteY701" fmla="*/ 171366 h 2468044"/>
                <a:gd name="connsiteX702" fmla="*/ 73576 w 1906136"/>
                <a:gd name="connsiteY702" fmla="*/ 185957 h 2468044"/>
                <a:gd name="connsiteX703" fmla="*/ 77611 w 1906136"/>
                <a:gd name="connsiteY703" fmla="*/ 191235 h 2468044"/>
                <a:gd name="connsiteX704" fmla="*/ 78543 w 1906136"/>
                <a:gd name="connsiteY704" fmla="*/ 196512 h 2468044"/>
                <a:gd name="connsiteX705" fmla="*/ 80716 w 1906136"/>
                <a:gd name="connsiteY705" fmla="*/ 202721 h 2468044"/>
                <a:gd name="connsiteX706" fmla="*/ 82889 w 1906136"/>
                <a:gd name="connsiteY706" fmla="*/ 207999 h 2468044"/>
                <a:gd name="connsiteX707" fmla="*/ 85993 w 1906136"/>
                <a:gd name="connsiteY707" fmla="*/ 213276 h 2468044"/>
                <a:gd name="connsiteX708" fmla="*/ 85993 w 1906136"/>
                <a:gd name="connsiteY708" fmla="*/ 220727 h 2468044"/>
                <a:gd name="connsiteX709" fmla="*/ 73576 w 1906136"/>
                <a:gd name="connsiteY709" fmla="*/ 226005 h 2468044"/>
                <a:gd name="connsiteX710" fmla="*/ 70471 w 1906136"/>
                <a:gd name="connsiteY710" fmla="*/ 220727 h 2468044"/>
                <a:gd name="connsiteX711" fmla="*/ 64262 w 1906136"/>
                <a:gd name="connsiteY711" fmla="*/ 215449 h 2468044"/>
                <a:gd name="connsiteX712" fmla="*/ 58985 w 1906136"/>
                <a:gd name="connsiteY712" fmla="*/ 211103 h 2468044"/>
                <a:gd name="connsiteX713" fmla="*/ 53707 w 1906136"/>
                <a:gd name="connsiteY713" fmla="*/ 205826 h 2468044"/>
                <a:gd name="connsiteX714" fmla="*/ 49671 w 1906136"/>
                <a:gd name="connsiteY714" fmla="*/ 205826 h 2468044"/>
                <a:gd name="connsiteX715" fmla="*/ 48740 w 1906136"/>
                <a:gd name="connsiteY715" fmla="*/ 205826 h 2468044"/>
                <a:gd name="connsiteX716" fmla="*/ 46567 w 1906136"/>
                <a:gd name="connsiteY716" fmla="*/ 207999 h 2468044"/>
                <a:gd name="connsiteX717" fmla="*/ 44394 w 1906136"/>
                <a:gd name="connsiteY717" fmla="*/ 207999 h 2468044"/>
                <a:gd name="connsiteX718" fmla="*/ 43462 w 1906136"/>
                <a:gd name="connsiteY718" fmla="*/ 210172 h 2468044"/>
                <a:gd name="connsiteX719" fmla="*/ 26698 w 1906136"/>
                <a:gd name="connsiteY719" fmla="*/ 210172 h 2468044"/>
                <a:gd name="connsiteX720" fmla="*/ 28871 w 1906136"/>
                <a:gd name="connsiteY720" fmla="*/ 213276 h 2468044"/>
                <a:gd name="connsiteX721" fmla="*/ 28871 w 1906136"/>
                <a:gd name="connsiteY721" fmla="*/ 215449 h 2468044"/>
                <a:gd name="connsiteX722" fmla="*/ 29803 w 1906136"/>
                <a:gd name="connsiteY722" fmla="*/ 217623 h 2468044"/>
                <a:gd name="connsiteX723" fmla="*/ 26698 w 1906136"/>
                <a:gd name="connsiteY723" fmla="*/ 220727 h 2468044"/>
                <a:gd name="connsiteX724" fmla="*/ 22663 w 1906136"/>
                <a:gd name="connsiteY724" fmla="*/ 225073 h 2468044"/>
                <a:gd name="connsiteX725" fmla="*/ 19558 w 1906136"/>
                <a:gd name="connsiteY725" fmla="*/ 225073 h 2468044"/>
                <a:gd name="connsiteX726" fmla="*/ 15522 w 1906136"/>
                <a:gd name="connsiteY726" fmla="*/ 226005 h 2468044"/>
                <a:gd name="connsiteX727" fmla="*/ 10245 w 1906136"/>
                <a:gd name="connsiteY727" fmla="*/ 228178 h 2468044"/>
                <a:gd name="connsiteX728" fmla="*/ 7140 w 1906136"/>
                <a:gd name="connsiteY728" fmla="*/ 230351 h 2468044"/>
                <a:gd name="connsiteX729" fmla="*/ 0 w 1906136"/>
                <a:gd name="connsiteY729" fmla="*/ 230351 h 2468044"/>
                <a:gd name="connsiteX730" fmla="*/ 3104 w 1906136"/>
                <a:gd name="connsiteY730" fmla="*/ 257670 h 2468044"/>
                <a:gd name="connsiteX731" fmla="*/ 17695 w 1906136"/>
                <a:gd name="connsiteY731" fmla="*/ 265121 h 2468044"/>
                <a:gd name="connsiteX732" fmla="*/ 36322 w 1906136"/>
                <a:gd name="connsiteY732" fmla="*/ 268225 h 2468044"/>
                <a:gd name="connsiteX733" fmla="*/ 51844 w 1906136"/>
                <a:gd name="connsiteY733" fmla="*/ 274434 h 2468044"/>
                <a:gd name="connsiteX734" fmla="*/ 63331 w 1906136"/>
                <a:gd name="connsiteY734" fmla="*/ 277539 h 2468044"/>
                <a:gd name="connsiteX735" fmla="*/ 68609 w 1906136"/>
                <a:gd name="connsiteY735" fmla="*/ 277539 h 2468044"/>
                <a:gd name="connsiteX736" fmla="*/ 71713 w 1906136"/>
                <a:gd name="connsiteY736" fmla="*/ 275365 h 2468044"/>
                <a:gd name="connsiteX737" fmla="*/ 75749 w 1906136"/>
                <a:gd name="connsiteY737" fmla="*/ 274434 h 2468044"/>
                <a:gd name="connsiteX738" fmla="*/ 77922 w 1906136"/>
                <a:gd name="connsiteY738" fmla="*/ 272261 h 2468044"/>
                <a:gd name="connsiteX739" fmla="*/ 78853 w 1906136"/>
                <a:gd name="connsiteY739" fmla="*/ 270088 h 2468044"/>
                <a:gd name="connsiteX740" fmla="*/ 82889 w 1906136"/>
                <a:gd name="connsiteY740" fmla="*/ 266983 h 2468044"/>
                <a:gd name="connsiteX741" fmla="*/ 97790 w 1906136"/>
                <a:gd name="connsiteY741" fmla="*/ 266983 h 2468044"/>
                <a:gd name="connsiteX742" fmla="*/ 95617 w 1906136"/>
                <a:gd name="connsiteY742" fmla="*/ 267915 h 2468044"/>
                <a:gd name="connsiteX743" fmla="*/ 95617 w 1906136"/>
                <a:gd name="connsiteY743" fmla="*/ 270088 h 2468044"/>
                <a:gd name="connsiteX744" fmla="*/ 95617 w 1906136"/>
                <a:gd name="connsiteY744" fmla="*/ 272261 h 2468044"/>
                <a:gd name="connsiteX745" fmla="*/ 93444 w 1906136"/>
                <a:gd name="connsiteY745" fmla="*/ 272261 h 2468044"/>
                <a:gd name="connsiteX746" fmla="*/ 91271 w 1906136"/>
                <a:gd name="connsiteY746" fmla="*/ 274434 h 2468044"/>
                <a:gd name="connsiteX747" fmla="*/ 91271 w 1906136"/>
                <a:gd name="connsiteY747" fmla="*/ 292440 h 2468044"/>
                <a:gd name="connsiteX748" fmla="*/ 85993 w 1906136"/>
                <a:gd name="connsiteY748" fmla="*/ 303926 h 2468044"/>
                <a:gd name="connsiteX749" fmla="*/ 78853 w 1906136"/>
                <a:gd name="connsiteY749" fmla="*/ 311377 h 2468044"/>
                <a:gd name="connsiteX750" fmla="*/ 68298 w 1906136"/>
                <a:gd name="connsiteY750" fmla="*/ 316655 h 2468044"/>
                <a:gd name="connsiteX751" fmla="*/ 56812 w 1906136"/>
                <a:gd name="connsiteY751" fmla="*/ 319759 h 2468044"/>
                <a:gd name="connsiteX752" fmla="*/ 44394 w 1906136"/>
                <a:gd name="connsiteY752" fmla="*/ 327210 h 2468044"/>
                <a:gd name="connsiteX753" fmla="*/ 37253 w 1906136"/>
                <a:gd name="connsiteY753" fmla="*/ 336523 h 2468044"/>
                <a:gd name="connsiteX754" fmla="*/ 31976 w 1906136"/>
                <a:gd name="connsiteY754" fmla="*/ 347078 h 2468044"/>
                <a:gd name="connsiteX755" fmla="*/ 26698 w 1906136"/>
                <a:gd name="connsiteY755" fmla="*/ 360738 h 2468044"/>
                <a:gd name="connsiteX756" fmla="*/ 20489 w 1906136"/>
                <a:gd name="connsiteY756" fmla="*/ 371293 h 2468044"/>
                <a:gd name="connsiteX757" fmla="*/ 31976 w 1906136"/>
                <a:gd name="connsiteY757" fmla="*/ 391162 h 2468044"/>
                <a:gd name="connsiteX758" fmla="*/ 46567 w 1906136"/>
                <a:gd name="connsiteY758" fmla="*/ 410099 h 2468044"/>
                <a:gd name="connsiteX759" fmla="*/ 64262 w 1906136"/>
                <a:gd name="connsiteY759" fmla="*/ 422827 h 2468044"/>
                <a:gd name="connsiteX760" fmla="*/ 66435 w 1906136"/>
                <a:gd name="connsiteY760" fmla="*/ 425000 h 2468044"/>
                <a:gd name="connsiteX761" fmla="*/ 69540 w 1906136"/>
                <a:gd name="connsiteY761" fmla="*/ 425000 h 2468044"/>
                <a:gd name="connsiteX762" fmla="*/ 71713 w 1906136"/>
                <a:gd name="connsiteY762" fmla="*/ 425000 h 2468044"/>
                <a:gd name="connsiteX763" fmla="*/ 73886 w 1906136"/>
                <a:gd name="connsiteY763" fmla="*/ 422827 h 2468044"/>
                <a:gd name="connsiteX764" fmla="*/ 76991 w 1906136"/>
                <a:gd name="connsiteY764" fmla="*/ 419723 h 2468044"/>
                <a:gd name="connsiteX765" fmla="*/ 81026 w 1906136"/>
                <a:gd name="connsiteY765" fmla="*/ 430278 h 2468044"/>
                <a:gd name="connsiteX766" fmla="*/ 86304 w 1906136"/>
                <a:gd name="connsiteY766" fmla="*/ 444869 h 2468044"/>
                <a:gd name="connsiteX767" fmla="*/ 88477 w 1906136"/>
                <a:gd name="connsiteY767" fmla="*/ 455424 h 2468044"/>
                <a:gd name="connsiteX768" fmla="*/ 93755 w 1906136"/>
                <a:gd name="connsiteY768" fmla="*/ 455424 h 2468044"/>
                <a:gd name="connsiteX769" fmla="*/ 97790 w 1906136"/>
                <a:gd name="connsiteY769" fmla="*/ 455734 h 2468044"/>
                <a:gd name="connsiteX770" fmla="*/ 98722 w 1906136"/>
                <a:gd name="connsiteY770" fmla="*/ 455734 h 2468044"/>
                <a:gd name="connsiteX771" fmla="*/ 100895 w 1906136"/>
                <a:gd name="connsiteY771" fmla="*/ 453561 h 2468044"/>
                <a:gd name="connsiteX772" fmla="*/ 103068 w 1906136"/>
                <a:gd name="connsiteY772" fmla="*/ 451388 h 2468044"/>
                <a:gd name="connsiteX773" fmla="*/ 105241 w 1906136"/>
                <a:gd name="connsiteY773" fmla="*/ 449215 h 2468044"/>
                <a:gd name="connsiteX774" fmla="*/ 108346 w 1906136"/>
                <a:gd name="connsiteY774" fmla="*/ 451388 h 2468044"/>
                <a:gd name="connsiteX775" fmla="*/ 110208 w 1906136"/>
                <a:gd name="connsiteY775" fmla="*/ 451388 h 2468044"/>
                <a:gd name="connsiteX776" fmla="*/ 112381 w 1906136"/>
                <a:gd name="connsiteY776" fmla="*/ 453561 h 2468044"/>
                <a:gd name="connsiteX777" fmla="*/ 112381 w 1906136"/>
                <a:gd name="connsiteY777" fmla="*/ 456666 h 2468044"/>
                <a:gd name="connsiteX778" fmla="*/ 112381 w 1906136"/>
                <a:gd name="connsiteY778" fmla="*/ 461012 h 2468044"/>
                <a:gd name="connsiteX779" fmla="*/ 124799 w 1906136"/>
                <a:gd name="connsiteY779" fmla="*/ 456666 h 2468044"/>
                <a:gd name="connsiteX780" fmla="*/ 134113 w 1906136"/>
                <a:gd name="connsiteY780" fmla="*/ 453561 h 2468044"/>
                <a:gd name="connsiteX781" fmla="*/ 147772 w 1906136"/>
                <a:gd name="connsiteY781" fmla="*/ 449215 h 2468044"/>
                <a:gd name="connsiteX782" fmla="*/ 144668 w 1906136"/>
                <a:gd name="connsiteY782" fmla="*/ 471257 h 2468044"/>
                <a:gd name="connsiteX783" fmla="*/ 135354 w 1906136"/>
                <a:gd name="connsiteY783" fmla="*/ 488021 h 2468044"/>
                <a:gd name="connsiteX784" fmla="*/ 122937 w 1906136"/>
                <a:gd name="connsiteY784" fmla="*/ 502612 h 2468044"/>
                <a:gd name="connsiteX785" fmla="*/ 106172 w 1906136"/>
                <a:gd name="connsiteY785" fmla="*/ 515340 h 2468044"/>
                <a:gd name="connsiteX786" fmla="*/ 88477 w 1906136"/>
                <a:gd name="connsiteY786" fmla="*/ 527137 h 2468044"/>
                <a:gd name="connsiteX787" fmla="*/ 69850 w 1906136"/>
                <a:gd name="connsiteY787" fmla="*/ 537692 h 2468044"/>
                <a:gd name="connsiteX788" fmla="*/ 54328 w 1906136"/>
                <a:gd name="connsiteY788" fmla="*/ 549179 h 2468044"/>
                <a:gd name="connsiteX789" fmla="*/ 41910 w 1906136"/>
                <a:gd name="connsiteY789" fmla="*/ 561907 h 2468044"/>
                <a:gd name="connsiteX790" fmla="*/ 37874 w 1906136"/>
                <a:gd name="connsiteY790" fmla="*/ 561907 h 2468044"/>
                <a:gd name="connsiteX791" fmla="*/ 37874 w 1906136"/>
                <a:gd name="connsiteY791" fmla="*/ 565011 h 2468044"/>
                <a:gd name="connsiteX792" fmla="*/ 48430 w 1906136"/>
                <a:gd name="connsiteY792" fmla="*/ 561907 h 2468044"/>
                <a:gd name="connsiteX793" fmla="*/ 65194 w 1906136"/>
                <a:gd name="connsiteY793" fmla="*/ 554456 h 2468044"/>
                <a:gd name="connsiteX794" fmla="*/ 86925 w 1906136"/>
                <a:gd name="connsiteY794" fmla="*/ 543901 h 2468044"/>
                <a:gd name="connsiteX795" fmla="*/ 108656 w 1906136"/>
                <a:gd name="connsiteY795" fmla="*/ 530241 h 2468044"/>
                <a:gd name="connsiteX796" fmla="*/ 130387 w 1906136"/>
                <a:gd name="connsiteY796" fmla="*/ 515650 h 2468044"/>
                <a:gd name="connsiteX797" fmla="*/ 152118 w 1906136"/>
                <a:gd name="connsiteY797" fmla="*/ 502922 h 2468044"/>
                <a:gd name="connsiteX798" fmla="*/ 169814 w 1906136"/>
                <a:gd name="connsiteY798" fmla="*/ 492367 h 2468044"/>
                <a:gd name="connsiteX799" fmla="*/ 184405 w 1906136"/>
                <a:gd name="connsiteY799" fmla="*/ 480881 h 2468044"/>
                <a:gd name="connsiteX800" fmla="*/ 191545 w 1906136"/>
                <a:gd name="connsiteY800" fmla="*/ 473430 h 2468044"/>
                <a:gd name="connsiteX801" fmla="*/ 203032 w 1906136"/>
                <a:gd name="connsiteY801" fmla="*/ 456666 h 2468044"/>
                <a:gd name="connsiteX802" fmla="*/ 210172 w 1906136"/>
                <a:gd name="connsiteY802" fmla="*/ 438660 h 2468044"/>
                <a:gd name="connsiteX803" fmla="*/ 215449 w 1906136"/>
                <a:gd name="connsiteY803" fmla="*/ 421896 h 2468044"/>
                <a:gd name="connsiteX804" fmla="*/ 222590 w 1906136"/>
                <a:gd name="connsiteY804" fmla="*/ 406063 h 2468044"/>
                <a:gd name="connsiteX805" fmla="*/ 234076 w 1906136"/>
                <a:gd name="connsiteY805" fmla="*/ 391472 h 2468044"/>
                <a:gd name="connsiteX806" fmla="*/ 247736 w 1906136"/>
                <a:gd name="connsiteY806" fmla="*/ 379986 h 2468044"/>
                <a:gd name="connsiteX807" fmla="*/ 247736 w 1906136"/>
                <a:gd name="connsiteY807" fmla="*/ 376881 h 2468044"/>
                <a:gd name="connsiteX808" fmla="*/ 257049 w 1906136"/>
                <a:gd name="connsiteY808" fmla="*/ 376881 h 2468044"/>
                <a:gd name="connsiteX809" fmla="*/ 247736 w 1906136"/>
                <a:gd name="connsiteY809" fmla="*/ 392714 h 2468044"/>
                <a:gd name="connsiteX810" fmla="*/ 237181 w 1906136"/>
                <a:gd name="connsiteY810" fmla="*/ 407305 h 2468044"/>
                <a:gd name="connsiteX811" fmla="*/ 230040 w 1906136"/>
                <a:gd name="connsiteY811" fmla="*/ 424069 h 2468044"/>
                <a:gd name="connsiteX812" fmla="*/ 224763 w 1906136"/>
                <a:gd name="connsiteY812" fmla="*/ 440833 h 2468044"/>
                <a:gd name="connsiteX813" fmla="*/ 246494 w 1906136"/>
                <a:gd name="connsiteY813" fmla="*/ 435555 h 2468044"/>
                <a:gd name="connsiteX814" fmla="*/ 262016 w 1906136"/>
                <a:gd name="connsiteY814" fmla="*/ 426242 h 2468044"/>
                <a:gd name="connsiteX815" fmla="*/ 280643 w 1906136"/>
                <a:gd name="connsiteY815" fmla="*/ 416929 h 2468044"/>
                <a:gd name="connsiteX816" fmla="*/ 280643 w 1906136"/>
                <a:gd name="connsiteY816" fmla="*/ 392714 h 2468044"/>
                <a:gd name="connsiteX817" fmla="*/ 297407 w 1906136"/>
                <a:gd name="connsiteY817" fmla="*/ 394887 h 2468044"/>
                <a:gd name="connsiteX818" fmla="*/ 307962 w 1906136"/>
                <a:gd name="connsiteY818" fmla="*/ 400165 h 2468044"/>
                <a:gd name="connsiteX819" fmla="*/ 317276 w 1906136"/>
                <a:gd name="connsiteY819" fmla="*/ 407615 h 2468044"/>
                <a:gd name="connsiteX820" fmla="*/ 327831 w 1906136"/>
                <a:gd name="connsiteY820" fmla="*/ 413824 h 2468044"/>
                <a:gd name="connsiteX821" fmla="*/ 361048 w 1906136"/>
                <a:gd name="connsiteY821" fmla="*/ 413824 h 2468044"/>
                <a:gd name="connsiteX822" fmla="*/ 376571 w 1906136"/>
                <a:gd name="connsiteY822" fmla="*/ 422206 h 2468044"/>
                <a:gd name="connsiteX823" fmla="*/ 393335 w 1906136"/>
                <a:gd name="connsiteY823" fmla="*/ 436797 h 2468044"/>
                <a:gd name="connsiteX824" fmla="*/ 407926 w 1906136"/>
                <a:gd name="connsiteY824" fmla="*/ 449526 h 2468044"/>
                <a:gd name="connsiteX825" fmla="*/ 427794 w 1906136"/>
                <a:gd name="connsiteY825" fmla="*/ 458839 h 2468044"/>
                <a:gd name="connsiteX826" fmla="*/ 451699 w 1906136"/>
                <a:gd name="connsiteY826" fmla="*/ 464117 h 2468044"/>
                <a:gd name="connsiteX827" fmla="*/ 471567 w 1906136"/>
                <a:gd name="connsiteY827" fmla="*/ 473430 h 2468044"/>
                <a:gd name="connsiteX828" fmla="*/ 486158 w 1906136"/>
                <a:gd name="connsiteY828" fmla="*/ 486158 h 2468044"/>
                <a:gd name="connsiteX829" fmla="*/ 498576 w 1906136"/>
                <a:gd name="connsiteY829" fmla="*/ 502922 h 2468044"/>
                <a:gd name="connsiteX830" fmla="*/ 507889 w 1906136"/>
                <a:gd name="connsiteY830" fmla="*/ 519686 h 2468044"/>
                <a:gd name="connsiteX831" fmla="*/ 519376 w 1906136"/>
                <a:gd name="connsiteY831" fmla="*/ 536450 h 2468044"/>
                <a:gd name="connsiteX832" fmla="*/ 531794 w 1906136"/>
                <a:gd name="connsiteY832" fmla="*/ 550110 h 2468044"/>
                <a:gd name="connsiteX833" fmla="*/ 527758 w 1906136"/>
                <a:gd name="connsiteY833" fmla="*/ 574325 h 2468044"/>
                <a:gd name="connsiteX834" fmla="*/ 539244 w 1906136"/>
                <a:gd name="connsiteY834" fmla="*/ 579602 h 2468044"/>
                <a:gd name="connsiteX835" fmla="*/ 546385 w 1906136"/>
                <a:gd name="connsiteY835" fmla="*/ 588916 h 2468044"/>
                <a:gd name="connsiteX836" fmla="*/ 551662 w 1906136"/>
                <a:gd name="connsiteY836" fmla="*/ 600402 h 2468044"/>
                <a:gd name="connsiteX837" fmla="*/ 554767 w 1906136"/>
                <a:gd name="connsiteY837" fmla="*/ 613131 h 2468044"/>
                <a:gd name="connsiteX838" fmla="*/ 560976 w 1906136"/>
                <a:gd name="connsiteY838" fmla="*/ 625859 h 2468044"/>
                <a:gd name="connsiteX839" fmla="*/ 568116 w 1906136"/>
                <a:gd name="connsiteY839" fmla="*/ 637345 h 2468044"/>
                <a:gd name="connsiteX840" fmla="*/ 576498 w 1906136"/>
                <a:gd name="connsiteY840" fmla="*/ 645727 h 2468044"/>
                <a:gd name="connsiteX841" fmla="*/ 591089 w 1906136"/>
                <a:gd name="connsiteY841" fmla="*/ 651005 h 2468044"/>
                <a:gd name="connsiteX842" fmla="*/ 587984 w 1906136"/>
                <a:gd name="connsiteY842" fmla="*/ 653178 h 2468044"/>
                <a:gd name="connsiteX843" fmla="*/ 583949 w 1906136"/>
                <a:gd name="connsiteY843" fmla="*/ 653178 h 2468044"/>
                <a:gd name="connsiteX844" fmla="*/ 580844 w 1906136"/>
                <a:gd name="connsiteY844" fmla="*/ 653178 h 2468044"/>
                <a:gd name="connsiteX845" fmla="*/ 576808 w 1906136"/>
                <a:gd name="connsiteY845" fmla="*/ 651005 h 2468044"/>
                <a:gd name="connsiteX846" fmla="*/ 568426 w 1906136"/>
                <a:gd name="connsiteY846" fmla="*/ 651005 h 2468044"/>
                <a:gd name="connsiteX847" fmla="*/ 576808 w 1906136"/>
                <a:gd name="connsiteY847" fmla="*/ 669942 h 2468044"/>
                <a:gd name="connsiteX848" fmla="*/ 588295 w 1906136"/>
                <a:gd name="connsiteY848" fmla="*/ 686706 h 2468044"/>
                <a:gd name="connsiteX849" fmla="*/ 600713 w 1906136"/>
                <a:gd name="connsiteY849" fmla="*/ 702539 h 2468044"/>
                <a:gd name="connsiteX850" fmla="*/ 604748 w 1906136"/>
                <a:gd name="connsiteY850" fmla="*/ 704712 h 2468044"/>
                <a:gd name="connsiteX851" fmla="*/ 605680 w 1906136"/>
                <a:gd name="connsiteY851" fmla="*/ 704712 h 2468044"/>
                <a:gd name="connsiteX852" fmla="*/ 605680 w 1906136"/>
                <a:gd name="connsiteY852" fmla="*/ 706885 h 2468044"/>
                <a:gd name="connsiteX853" fmla="*/ 607853 w 1906136"/>
                <a:gd name="connsiteY853" fmla="*/ 706885 h 2468044"/>
                <a:gd name="connsiteX854" fmla="*/ 613130 w 1906136"/>
                <a:gd name="connsiteY854" fmla="*/ 706885 h 2468044"/>
                <a:gd name="connsiteX855" fmla="*/ 619339 w 1906136"/>
                <a:gd name="connsiteY855" fmla="*/ 706885 h 2468044"/>
                <a:gd name="connsiteX856" fmla="*/ 620271 w 1906136"/>
                <a:gd name="connsiteY856" fmla="*/ 704712 h 2468044"/>
                <a:gd name="connsiteX857" fmla="*/ 624306 w 1906136"/>
                <a:gd name="connsiteY857" fmla="*/ 702539 h 2468044"/>
                <a:gd name="connsiteX858" fmla="*/ 626480 w 1906136"/>
                <a:gd name="connsiteY858" fmla="*/ 701608 h 2468044"/>
                <a:gd name="connsiteX859" fmla="*/ 626480 w 1906136"/>
                <a:gd name="connsiteY859" fmla="*/ 699434 h 2468044"/>
                <a:gd name="connsiteX860" fmla="*/ 627411 w 1906136"/>
                <a:gd name="connsiteY860" fmla="*/ 699434 h 2468044"/>
                <a:gd name="connsiteX861" fmla="*/ 627411 w 1906136"/>
                <a:gd name="connsiteY861" fmla="*/ 695088 h 2468044"/>
                <a:gd name="connsiteX862" fmla="*/ 622133 w 1906136"/>
                <a:gd name="connsiteY862" fmla="*/ 687638 h 2468044"/>
                <a:gd name="connsiteX863" fmla="*/ 614993 w 1906136"/>
                <a:gd name="connsiteY863" fmla="*/ 682360 h 2468044"/>
                <a:gd name="connsiteX864" fmla="*/ 607853 w 1906136"/>
                <a:gd name="connsiteY864" fmla="*/ 677082 h 2468044"/>
                <a:gd name="connsiteX865" fmla="*/ 600713 w 1906136"/>
                <a:gd name="connsiteY865" fmla="*/ 671805 h 2468044"/>
                <a:gd name="connsiteX866" fmla="*/ 600713 w 1906136"/>
                <a:gd name="connsiteY866" fmla="*/ 662491 h 2468044"/>
                <a:gd name="connsiteX867" fmla="*/ 617477 w 1906136"/>
                <a:gd name="connsiteY867" fmla="*/ 673047 h 2468044"/>
                <a:gd name="connsiteX868" fmla="*/ 632068 w 1906136"/>
                <a:gd name="connsiteY868" fmla="*/ 687638 h 2468044"/>
                <a:gd name="connsiteX869" fmla="*/ 644485 w 1906136"/>
                <a:gd name="connsiteY869" fmla="*/ 702228 h 2468044"/>
                <a:gd name="connsiteX870" fmla="*/ 644485 w 1906136"/>
                <a:gd name="connsiteY870" fmla="*/ 723339 h 2468044"/>
                <a:gd name="connsiteX871" fmla="*/ 642312 w 1906136"/>
                <a:gd name="connsiteY871" fmla="*/ 718992 h 2468044"/>
                <a:gd name="connsiteX872" fmla="*/ 639208 w 1906136"/>
                <a:gd name="connsiteY872" fmla="*/ 715888 h 2468044"/>
                <a:gd name="connsiteX873" fmla="*/ 637035 w 1906136"/>
                <a:gd name="connsiteY873" fmla="*/ 711542 h 2468044"/>
                <a:gd name="connsiteX874" fmla="*/ 633930 w 1906136"/>
                <a:gd name="connsiteY874" fmla="*/ 709369 h 2468044"/>
                <a:gd name="connsiteX875" fmla="*/ 629894 w 1906136"/>
                <a:gd name="connsiteY875" fmla="*/ 709369 h 2468044"/>
                <a:gd name="connsiteX876" fmla="*/ 626790 w 1906136"/>
                <a:gd name="connsiteY876" fmla="*/ 709369 h 2468044"/>
                <a:gd name="connsiteX877" fmla="*/ 622754 w 1906136"/>
                <a:gd name="connsiteY877" fmla="*/ 709369 h 2468044"/>
                <a:gd name="connsiteX878" fmla="*/ 617477 w 1906136"/>
                <a:gd name="connsiteY878" fmla="*/ 711542 h 2468044"/>
                <a:gd name="connsiteX879" fmla="*/ 615304 w 1906136"/>
                <a:gd name="connsiteY879" fmla="*/ 723028 h 2468044"/>
                <a:gd name="connsiteX880" fmla="*/ 613130 w 1906136"/>
                <a:gd name="connsiteY880" fmla="*/ 741034 h 2468044"/>
                <a:gd name="connsiteX881" fmla="*/ 613130 w 1906136"/>
                <a:gd name="connsiteY881" fmla="*/ 763076 h 2468044"/>
                <a:gd name="connsiteX882" fmla="*/ 613130 w 1906136"/>
                <a:gd name="connsiteY882" fmla="*/ 787291 h 2468044"/>
                <a:gd name="connsiteX883" fmla="*/ 613130 w 1906136"/>
                <a:gd name="connsiteY883" fmla="*/ 807159 h 2468044"/>
                <a:gd name="connsiteX884" fmla="*/ 612199 w 1906136"/>
                <a:gd name="connsiteY884" fmla="*/ 821750 h 2468044"/>
                <a:gd name="connsiteX885" fmla="*/ 612199 w 1906136"/>
                <a:gd name="connsiteY885" fmla="*/ 829201 h 2468044"/>
                <a:gd name="connsiteX886" fmla="*/ 613130 w 1906136"/>
                <a:gd name="connsiteY886" fmla="*/ 859624 h 2468044"/>
                <a:gd name="connsiteX887" fmla="*/ 617166 w 1906136"/>
                <a:gd name="connsiteY887" fmla="*/ 881666 h 2468044"/>
                <a:gd name="connsiteX888" fmla="*/ 622444 w 1906136"/>
                <a:gd name="connsiteY888" fmla="*/ 898430 h 2468044"/>
                <a:gd name="connsiteX889" fmla="*/ 629584 w 1906136"/>
                <a:gd name="connsiteY889" fmla="*/ 911158 h 2468044"/>
                <a:gd name="connsiteX890" fmla="*/ 641071 w 1906136"/>
                <a:gd name="connsiteY890" fmla="*/ 922645 h 2468044"/>
                <a:gd name="connsiteX891" fmla="*/ 651626 w 1906136"/>
                <a:gd name="connsiteY891" fmla="*/ 935373 h 2468044"/>
                <a:gd name="connsiteX892" fmla="*/ 664043 w 1906136"/>
                <a:gd name="connsiteY892" fmla="*/ 953379 h 2468044"/>
                <a:gd name="connsiteX893" fmla="*/ 669321 w 1906136"/>
                <a:gd name="connsiteY893" fmla="*/ 964866 h 2468044"/>
                <a:gd name="connsiteX894" fmla="*/ 673357 w 1906136"/>
                <a:gd name="connsiteY894" fmla="*/ 975421 h 2468044"/>
                <a:gd name="connsiteX895" fmla="*/ 680497 w 1906136"/>
                <a:gd name="connsiteY895" fmla="*/ 984734 h 2468044"/>
                <a:gd name="connsiteX896" fmla="*/ 691052 w 1906136"/>
                <a:gd name="connsiteY896" fmla="*/ 992185 h 2468044"/>
                <a:gd name="connsiteX897" fmla="*/ 704712 w 1906136"/>
                <a:gd name="connsiteY897" fmla="*/ 997462 h 2468044"/>
                <a:gd name="connsiteX898" fmla="*/ 715267 w 1906136"/>
                <a:gd name="connsiteY898" fmla="*/ 1003671 h 2468044"/>
                <a:gd name="connsiteX899" fmla="*/ 724580 w 1906136"/>
                <a:gd name="connsiteY899" fmla="*/ 1014226 h 2468044"/>
                <a:gd name="connsiteX900" fmla="*/ 731721 w 1906136"/>
                <a:gd name="connsiteY900" fmla="*/ 1026955 h 2468044"/>
                <a:gd name="connsiteX901" fmla="*/ 734825 w 1906136"/>
                <a:gd name="connsiteY901" fmla="*/ 1041546 h 2468044"/>
                <a:gd name="connsiteX902" fmla="*/ 741034 w 1906136"/>
                <a:gd name="connsiteY902" fmla="*/ 1054274 h 2468044"/>
                <a:gd name="connsiteX903" fmla="*/ 747243 w 1906136"/>
                <a:gd name="connsiteY903" fmla="*/ 1065761 h 2468044"/>
                <a:gd name="connsiteX904" fmla="*/ 760903 w 1906136"/>
                <a:gd name="connsiteY904" fmla="*/ 1075074 h 2468044"/>
                <a:gd name="connsiteX905" fmla="*/ 758729 w 1906136"/>
                <a:gd name="connsiteY905" fmla="*/ 1076005 h 2468044"/>
                <a:gd name="connsiteX906" fmla="*/ 758729 w 1906136"/>
                <a:gd name="connsiteY906" fmla="*/ 1078178 h 2468044"/>
                <a:gd name="connsiteX907" fmla="*/ 758729 w 1906136"/>
                <a:gd name="connsiteY907" fmla="*/ 1080351 h 2468044"/>
                <a:gd name="connsiteX908" fmla="*/ 756556 w 1906136"/>
                <a:gd name="connsiteY908" fmla="*/ 1080351 h 2468044"/>
                <a:gd name="connsiteX909" fmla="*/ 754383 w 1906136"/>
                <a:gd name="connsiteY909" fmla="*/ 1080351 h 2468044"/>
                <a:gd name="connsiteX910" fmla="*/ 751279 w 1906136"/>
                <a:gd name="connsiteY910" fmla="*/ 1082525 h 2468044"/>
                <a:gd name="connsiteX911" fmla="*/ 760592 w 1906136"/>
                <a:gd name="connsiteY911" fmla="*/ 1095253 h 2468044"/>
                <a:gd name="connsiteX912" fmla="*/ 771147 w 1906136"/>
                <a:gd name="connsiteY912" fmla="*/ 1102704 h 2468044"/>
                <a:gd name="connsiteX913" fmla="*/ 782634 w 1906136"/>
                <a:gd name="connsiteY913" fmla="*/ 1110154 h 2468044"/>
                <a:gd name="connsiteX914" fmla="*/ 791016 w 1906136"/>
                <a:gd name="connsiteY914" fmla="*/ 1119468 h 2468044"/>
                <a:gd name="connsiteX915" fmla="*/ 797225 w 1906136"/>
                <a:gd name="connsiteY915" fmla="*/ 1130023 h 2468044"/>
                <a:gd name="connsiteX916" fmla="*/ 800329 w 1906136"/>
                <a:gd name="connsiteY916" fmla="*/ 1142751 h 2468044"/>
                <a:gd name="connsiteX917" fmla="*/ 804365 w 1906136"/>
                <a:gd name="connsiteY917" fmla="*/ 1155479 h 2468044"/>
                <a:gd name="connsiteX918" fmla="*/ 809643 w 1906136"/>
                <a:gd name="connsiteY918" fmla="*/ 1155479 h 2468044"/>
                <a:gd name="connsiteX919" fmla="*/ 811816 w 1906136"/>
                <a:gd name="connsiteY919" fmla="*/ 1155479 h 2468044"/>
                <a:gd name="connsiteX920" fmla="*/ 812747 w 1906136"/>
                <a:gd name="connsiteY920" fmla="*/ 1155479 h 2468044"/>
                <a:gd name="connsiteX921" fmla="*/ 814920 w 1906136"/>
                <a:gd name="connsiteY921" fmla="*/ 1155479 h 2468044"/>
                <a:gd name="connsiteX922" fmla="*/ 817093 w 1906136"/>
                <a:gd name="connsiteY922" fmla="*/ 1155479 h 2468044"/>
                <a:gd name="connsiteX923" fmla="*/ 820198 w 1906136"/>
                <a:gd name="connsiteY923" fmla="*/ 1155479 h 2468044"/>
                <a:gd name="connsiteX924" fmla="*/ 822371 w 1906136"/>
                <a:gd name="connsiteY924" fmla="*/ 1159826 h 2468044"/>
                <a:gd name="connsiteX925" fmla="*/ 822371 w 1906136"/>
                <a:gd name="connsiteY925" fmla="*/ 1162930 h 2468044"/>
                <a:gd name="connsiteX926" fmla="*/ 824544 w 1906136"/>
                <a:gd name="connsiteY926" fmla="*/ 1169139 h 2468044"/>
                <a:gd name="connsiteX927" fmla="*/ 824544 w 1906136"/>
                <a:gd name="connsiteY927" fmla="*/ 1176590 h 2468044"/>
                <a:gd name="connsiteX928" fmla="*/ 827648 w 1906136"/>
                <a:gd name="connsiteY928" fmla="*/ 1174417 h 2468044"/>
                <a:gd name="connsiteX929" fmla="*/ 827648 w 1906136"/>
                <a:gd name="connsiteY929" fmla="*/ 1172243 h 2468044"/>
                <a:gd name="connsiteX930" fmla="*/ 829822 w 1906136"/>
                <a:gd name="connsiteY930" fmla="*/ 1170070 h 2468044"/>
                <a:gd name="connsiteX931" fmla="*/ 831995 w 1906136"/>
                <a:gd name="connsiteY931" fmla="*/ 1166966 h 2468044"/>
                <a:gd name="connsiteX932" fmla="*/ 831995 w 1906136"/>
                <a:gd name="connsiteY932" fmla="*/ 1159515 h 2468044"/>
                <a:gd name="connsiteX933" fmla="*/ 827959 w 1906136"/>
                <a:gd name="connsiteY933" fmla="*/ 1148960 h 2468044"/>
                <a:gd name="connsiteX934" fmla="*/ 819577 w 1906136"/>
                <a:gd name="connsiteY934" fmla="*/ 1132196 h 2468044"/>
                <a:gd name="connsiteX935" fmla="*/ 808090 w 1906136"/>
                <a:gd name="connsiteY935" fmla="*/ 1113259 h 2468044"/>
                <a:gd name="connsiteX936" fmla="*/ 797535 w 1906136"/>
                <a:gd name="connsiteY936" fmla="*/ 1095253 h 2468044"/>
                <a:gd name="connsiteX937" fmla="*/ 783876 w 1906136"/>
                <a:gd name="connsiteY937" fmla="*/ 1076316 h 2468044"/>
                <a:gd name="connsiteX938" fmla="*/ 773320 w 1906136"/>
                <a:gd name="connsiteY938" fmla="*/ 1061725 h 2468044"/>
                <a:gd name="connsiteX939" fmla="*/ 761834 w 1906136"/>
                <a:gd name="connsiteY939" fmla="*/ 1048996 h 2468044"/>
                <a:gd name="connsiteX940" fmla="*/ 756556 w 1906136"/>
                <a:gd name="connsiteY940" fmla="*/ 1041546 h 2468044"/>
                <a:gd name="connsiteX941" fmla="*/ 756556 w 1906136"/>
                <a:gd name="connsiteY941" fmla="*/ 1021677 h 2468044"/>
                <a:gd name="connsiteX942" fmla="*/ 760592 w 1906136"/>
                <a:gd name="connsiteY942" fmla="*/ 1023850 h 2468044"/>
                <a:gd name="connsiteX943" fmla="*/ 763697 w 1906136"/>
                <a:gd name="connsiteY943" fmla="*/ 1026955 h 2468044"/>
                <a:gd name="connsiteX944" fmla="*/ 767732 w 1906136"/>
                <a:gd name="connsiteY944" fmla="*/ 1031301 h 2468044"/>
                <a:gd name="connsiteX945" fmla="*/ 776114 w 1906136"/>
                <a:gd name="connsiteY945" fmla="*/ 1036578 h 2468044"/>
                <a:gd name="connsiteX946" fmla="*/ 782323 w 1906136"/>
                <a:gd name="connsiteY946" fmla="*/ 1048065 h 2468044"/>
                <a:gd name="connsiteX947" fmla="*/ 785428 w 1906136"/>
                <a:gd name="connsiteY947" fmla="*/ 1058620 h 2468044"/>
                <a:gd name="connsiteX948" fmla="*/ 789464 w 1906136"/>
                <a:gd name="connsiteY948" fmla="*/ 1069175 h 2468044"/>
                <a:gd name="connsiteX949" fmla="*/ 796604 w 1906136"/>
                <a:gd name="connsiteY949" fmla="*/ 1078489 h 2468044"/>
                <a:gd name="connsiteX950" fmla="*/ 797535 w 1906136"/>
                <a:gd name="connsiteY950" fmla="*/ 1080662 h 2468044"/>
                <a:gd name="connsiteX951" fmla="*/ 803744 w 1906136"/>
                <a:gd name="connsiteY951" fmla="*/ 1082835 h 2468044"/>
                <a:gd name="connsiteX952" fmla="*/ 806849 w 1906136"/>
                <a:gd name="connsiteY952" fmla="*/ 1082835 h 2468044"/>
                <a:gd name="connsiteX953" fmla="*/ 812126 w 1906136"/>
                <a:gd name="connsiteY953" fmla="*/ 1083766 h 2468044"/>
                <a:gd name="connsiteX954" fmla="*/ 816162 w 1906136"/>
                <a:gd name="connsiteY954" fmla="*/ 1085939 h 2468044"/>
                <a:gd name="connsiteX955" fmla="*/ 833857 w 1906136"/>
                <a:gd name="connsiteY955" fmla="*/ 1112327 h 2468044"/>
                <a:gd name="connsiteX956" fmla="*/ 852484 w 1906136"/>
                <a:gd name="connsiteY956" fmla="*/ 1137473 h 2468044"/>
                <a:gd name="connsiteX957" fmla="*/ 870179 w 1906136"/>
                <a:gd name="connsiteY957" fmla="*/ 1161688 h 2468044"/>
                <a:gd name="connsiteX958" fmla="*/ 890048 w 1906136"/>
                <a:gd name="connsiteY958" fmla="*/ 1183730 h 2468044"/>
                <a:gd name="connsiteX959" fmla="*/ 882908 w 1906136"/>
                <a:gd name="connsiteY959" fmla="*/ 1206703 h 2468044"/>
                <a:gd name="connsiteX960" fmla="*/ 886944 w 1906136"/>
                <a:gd name="connsiteY960" fmla="*/ 1211049 h 2468044"/>
                <a:gd name="connsiteX961" fmla="*/ 894084 w 1906136"/>
                <a:gd name="connsiteY961" fmla="*/ 1218500 h 2468044"/>
                <a:gd name="connsiteX962" fmla="*/ 901224 w 1906136"/>
                <a:gd name="connsiteY962" fmla="*/ 1227813 h 2468044"/>
                <a:gd name="connsiteX963" fmla="*/ 910537 w 1906136"/>
                <a:gd name="connsiteY963" fmla="*/ 1235264 h 2468044"/>
                <a:gd name="connsiteX964" fmla="*/ 915815 w 1906136"/>
                <a:gd name="connsiteY964" fmla="*/ 1242715 h 2468044"/>
                <a:gd name="connsiteX965" fmla="*/ 918919 w 1906136"/>
                <a:gd name="connsiteY965" fmla="*/ 1243646 h 2468044"/>
                <a:gd name="connsiteX966" fmla="*/ 939719 w 1906136"/>
                <a:gd name="connsiteY966" fmla="*/ 1240541 h 2468044"/>
                <a:gd name="connsiteX967" fmla="*/ 940651 w 1906136"/>
                <a:gd name="connsiteY967" fmla="*/ 1242715 h 2468044"/>
                <a:gd name="connsiteX968" fmla="*/ 944686 w 1906136"/>
                <a:gd name="connsiteY968" fmla="*/ 1245819 h 2468044"/>
                <a:gd name="connsiteX969" fmla="*/ 947791 w 1906136"/>
                <a:gd name="connsiteY969" fmla="*/ 1250165 h 2468044"/>
                <a:gd name="connsiteX970" fmla="*/ 951827 w 1906136"/>
                <a:gd name="connsiteY970" fmla="*/ 1253270 h 2468044"/>
                <a:gd name="connsiteX971" fmla="*/ 954931 w 1906136"/>
                <a:gd name="connsiteY971" fmla="*/ 1256374 h 2468044"/>
                <a:gd name="connsiteX972" fmla="*/ 978835 w 1906136"/>
                <a:gd name="connsiteY972" fmla="*/ 1260720 h 2468044"/>
                <a:gd name="connsiteX973" fmla="*/ 981940 w 1906136"/>
                <a:gd name="connsiteY973" fmla="*/ 1262894 h 2468044"/>
                <a:gd name="connsiteX974" fmla="*/ 985976 w 1906136"/>
                <a:gd name="connsiteY974" fmla="*/ 1265998 h 2468044"/>
                <a:gd name="connsiteX975" fmla="*/ 991253 w 1906136"/>
                <a:gd name="connsiteY975" fmla="*/ 1271276 h 2468044"/>
                <a:gd name="connsiteX976" fmla="*/ 995289 w 1906136"/>
                <a:gd name="connsiteY976" fmla="*/ 1275622 h 2468044"/>
                <a:gd name="connsiteX977" fmla="*/ 998394 w 1906136"/>
                <a:gd name="connsiteY977" fmla="*/ 1278726 h 2468044"/>
                <a:gd name="connsiteX978" fmla="*/ 1002429 w 1906136"/>
                <a:gd name="connsiteY978" fmla="*/ 1280899 h 2468044"/>
                <a:gd name="connsiteX979" fmla="*/ 1010811 w 1906136"/>
                <a:gd name="connsiteY979" fmla="*/ 1283073 h 2468044"/>
                <a:gd name="connsiteX980" fmla="*/ 1017952 w 1906136"/>
                <a:gd name="connsiteY980" fmla="*/ 1278726 h 2468044"/>
                <a:gd name="connsiteX981" fmla="*/ 1024161 w 1906136"/>
                <a:gd name="connsiteY981" fmla="*/ 1275622 h 2468044"/>
                <a:gd name="connsiteX982" fmla="*/ 1031301 w 1906136"/>
                <a:gd name="connsiteY982" fmla="*/ 1271276 h 2468044"/>
                <a:gd name="connsiteX983" fmla="*/ 1041856 w 1906136"/>
                <a:gd name="connsiteY983" fmla="*/ 1271276 h 2468044"/>
                <a:gd name="connsiteX984" fmla="*/ 1058620 w 1906136"/>
                <a:gd name="connsiteY984" fmla="*/ 1278726 h 2468044"/>
                <a:gd name="connsiteX985" fmla="*/ 1069175 w 1906136"/>
                <a:gd name="connsiteY985" fmla="*/ 1288040 h 2468044"/>
                <a:gd name="connsiteX986" fmla="*/ 1081593 w 1906136"/>
                <a:gd name="connsiteY986" fmla="*/ 1297353 h 2468044"/>
                <a:gd name="connsiteX987" fmla="*/ 1102393 w 1906136"/>
                <a:gd name="connsiteY987" fmla="*/ 1304804 h 2468044"/>
                <a:gd name="connsiteX988" fmla="*/ 1117915 w 1906136"/>
                <a:gd name="connsiteY988" fmla="*/ 1310081 h 2468044"/>
                <a:gd name="connsiteX989" fmla="*/ 1132506 w 1906136"/>
                <a:gd name="connsiteY989" fmla="*/ 1314428 h 2468044"/>
                <a:gd name="connsiteX990" fmla="*/ 1141820 w 1906136"/>
                <a:gd name="connsiteY990" fmla="*/ 1317532 h 2468044"/>
                <a:gd name="connsiteX991" fmla="*/ 1151133 w 1906136"/>
                <a:gd name="connsiteY991" fmla="*/ 1326845 h 2468044"/>
                <a:gd name="connsiteX992" fmla="*/ 1159515 w 1906136"/>
                <a:gd name="connsiteY992" fmla="*/ 1339574 h 2468044"/>
                <a:gd name="connsiteX993" fmla="*/ 1168828 w 1906136"/>
                <a:gd name="connsiteY993" fmla="*/ 1361615 h 2468044"/>
                <a:gd name="connsiteX994" fmla="*/ 1180315 w 1906136"/>
                <a:gd name="connsiteY994" fmla="*/ 1364720 h 2468044"/>
                <a:gd name="connsiteX995" fmla="*/ 1195837 w 1906136"/>
                <a:gd name="connsiteY995" fmla="*/ 1372171 h 2468044"/>
                <a:gd name="connsiteX996" fmla="*/ 1212601 w 1906136"/>
                <a:gd name="connsiteY996" fmla="*/ 1381484 h 2468044"/>
                <a:gd name="connsiteX997" fmla="*/ 1229365 w 1906136"/>
                <a:gd name="connsiteY997" fmla="*/ 1390797 h 2468044"/>
                <a:gd name="connsiteX998" fmla="*/ 1238679 w 1906136"/>
                <a:gd name="connsiteY998" fmla="*/ 1398248 h 2468044"/>
                <a:gd name="connsiteX999" fmla="*/ 1241783 w 1906136"/>
                <a:gd name="connsiteY999" fmla="*/ 1396075 h 2468044"/>
                <a:gd name="connsiteX1000" fmla="*/ 1243956 w 1906136"/>
                <a:gd name="connsiteY1000" fmla="*/ 1396075 h 2468044"/>
                <a:gd name="connsiteX1001" fmla="*/ 1244888 w 1906136"/>
                <a:gd name="connsiteY1001" fmla="*/ 1396075 h 2468044"/>
                <a:gd name="connsiteX1002" fmla="*/ 1247061 w 1906136"/>
                <a:gd name="connsiteY1002" fmla="*/ 1393902 h 2468044"/>
                <a:gd name="connsiteX1003" fmla="*/ 1249234 w 1906136"/>
                <a:gd name="connsiteY1003" fmla="*/ 1393902 h 2468044"/>
                <a:gd name="connsiteX1004" fmla="*/ 1251407 w 1906136"/>
                <a:gd name="connsiteY1004" fmla="*/ 1390797 h 2468044"/>
                <a:gd name="connsiteX1005" fmla="*/ 1251407 w 1906136"/>
                <a:gd name="connsiteY1005" fmla="*/ 1388624 h 2468044"/>
                <a:gd name="connsiteX1006" fmla="*/ 1251407 w 1906136"/>
                <a:gd name="connsiteY1006" fmla="*/ 1385520 h 2468044"/>
                <a:gd name="connsiteX1007" fmla="*/ 1249234 w 1906136"/>
                <a:gd name="connsiteY1007" fmla="*/ 1381173 h 2468044"/>
                <a:gd name="connsiteX1008" fmla="*/ 1252338 w 1906136"/>
                <a:gd name="connsiteY1008" fmla="*/ 1379000 h 2468044"/>
                <a:gd name="connsiteX1009" fmla="*/ 1254511 w 1906136"/>
                <a:gd name="connsiteY1009" fmla="*/ 1378069 h 2468044"/>
                <a:gd name="connsiteX1010" fmla="*/ 1256684 w 1906136"/>
                <a:gd name="connsiteY1010" fmla="*/ 1375896 h 2468044"/>
                <a:gd name="connsiteX1011" fmla="*/ 1258858 w 1906136"/>
                <a:gd name="connsiteY1011" fmla="*/ 1373723 h 2468044"/>
                <a:gd name="connsiteX1012" fmla="*/ 1265998 w 1906136"/>
                <a:gd name="connsiteY1012" fmla="*/ 1373723 h 2468044"/>
                <a:gd name="connsiteX1013" fmla="*/ 1273138 w 1906136"/>
                <a:gd name="connsiteY1013" fmla="*/ 1385209 h 2468044"/>
                <a:gd name="connsiteX1014" fmla="*/ 1280278 w 1906136"/>
                <a:gd name="connsiteY1014" fmla="*/ 1395764 h 2468044"/>
                <a:gd name="connsiteX1015" fmla="*/ 1285556 w 1906136"/>
                <a:gd name="connsiteY1015" fmla="*/ 1405078 h 2468044"/>
                <a:gd name="connsiteX1016" fmla="*/ 1287729 w 1906136"/>
                <a:gd name="connsiteY1016" fmla="*/ 1419669 h 2468044"/>
                <a:gd name="connsiteX1017" fmla="*/ 1287729 w 1906136"/>
                <a:gd name="connsiteY1017" fmla="*/ 1434260 h 2468044"/>
                <a:gd name="connsiteX1018" fmla="*/ 1288660 w 1906136"/>
                <a:gd name="connsiteY1018" fmla="*/ 1444815 h 2468044"/>
                <a:gd name="connsiteX1019" fmla="*/ 1276243 w 1906136"/>
                <a:gd name="connsiteY1019" fmla="*/ 1459406 h 2468044"/>
                <a:gd name="connsiteX1020" fmla="*/ 1261652 w 1906136"/>
                <a:gd name="connsiteY1020" fmla="*/ 1472134 h 2468044"/>
                <a:gd name="connsiteX1021" fmla="*/ 1249234 w 1906136"/>
                <a:gd name="connsiteY1021" fmla="*/ 1485794 h 2468044"/>
                <a:gd name="connsiteX1022" fmla="*/ 1242094 w 1906136"/>
                <a:gd name="connsiteY1022" fmla="*/ 1501626 h 2468044"/>
                <a:gd name="connsiteX1023" fmla="*/ 1236816 w 1906136"/>
                <a:gd name="connsiteY1023" fmla="*/ 1518390 h 2468044"/>
                <a:gd name="connsiteX1024" fmla="*/ 1229676 w 1906136"/>
                <a:gd name="connsiteY1024" fmla="*/ 1535155 h 2468044"/>
                <a:gd name="connsiteX1025" fmla="*/ 1234953 w 1906136"/>
                <a:gd name="connsiteY1025" fmla="*/ 1537328 h 2468044"/>
                <a:gd name="connsiteX1026" fmla="*/ 1240231 w 1906136"/>
                <a:gd name="connsiteY1026" fmla="*/ 1537328 h 2468044"/>
                <a:gd name="connsiteX1027" fmla="*/ 1245508 w 1906136"/>
                <a:gd name="connsiteY1027" fmla="*/ 1538259 h 2468044"/>
                <a:gd name="connsiteX1028" fmla="*/ 1254822 w 1906136"/>
                <a:gd name="connsiteY1028" fmla="*/ 1538259 h 2468044"/>
                <a:gd name="connsiteX1029" fmla="*/ 1254822 w 1906136"/>
                <a:gd name="connsiteY1029" fmla="*/ 1542605 h 2468044"/>
                <a:gd name="connsiteX1030" fmla="*/ 1245508 w 1906136"/>
                <a:gd name="connsiteY1030" fmla="*/ 1547883 h 2468044"/>
                <a:gd name="connsiteX1031" fmla="*/ 1239300 w 1906136"/>
                <a:gd name="connsiteY1031" fmla="*/ 1553160 h 2468044"/>
                <a:gd name="connsiteX1032" fmla="*/ 1229986 w 1906136"/>
                <a:gd name="connsiteY1032" fmla="*/ 1558438 h 2468044"/>
                <a:gd name="connsiteX1033" fmla="*/ 1229986 w 1906136"/>
                <a:gd name="connsiteY1033" fmla="*/ 1565889 h 2468044"/>
                <a:gd name="connsiteX1034" fmla="*/ 1229986 w 1906136"/>
                <a:gd name="connsiteY1034" fmla="*/ 1573339 h 2468044"/>
                <a:gd name="connsiteX1035" fmla="*/ 1229986 w 1906136"/>
                <a:gd name="connsiteY1035" fmla="*/ 1579548 h 2468044"/>
                <a:gd name="connsiteX1036" fmla="*/ 1225950 w 1906136"/>
                <a:gd name="connsiteY1036" fmla="*/ 1586999 h 2468044"/>
                <a:gd name="connsiteX1037" fmla="*/ 1229986 w 1906136"/>
                <a:gd name="connsiteY1037" fmla="*/ 1590104 h 2468044"/>
                <a:gd name="connsiteX1038" fmla="*/ 1233091 w 1906136"/>
                <a:gd name="connsiteY1038" fmla="*/ 1594450 h 2468044"/>
                <a:gd name="connsiteX1039" fmla="*/ 1237126 w 1906136"/>
                <a:gd name="connsiteY1039" fmla="*/ 1595381 h 2468044"/>
                <a:gd name="connsiteX1040" fmla="*/ 1242404 w 1906136"/>
                <a:gd name="connsiteY1040" fmla="*/ 1595381 h 2468044"/>
                <a:gd name="connsiteX1041" fmla="*/ 1245508 w 1906136"/>
                <a:gd name="connsiteY1041" fmla="*/ 1599727 h 2468044"/>
                <a:gd name="connsiteX1042" fmla="*/ 1256995 w 1906136"/>
                <a:gd name="connsiteY1042" fmla="*/ 1610283 h 2468044"/>
                <a:gd name="connsiteX1043" fmla="*/ 1264135 w 1906136"/>
                <a:gd name="connsiteY1043" fmla="*/ 1624873 h 2468044"/>
                <a:gd name="connsiteX1044" fmla="*/ 1269413 w 1906136"/>
                <a:gd name="connsiteY1044" fmla="*/ 1643811 h 2468044"/>
                <a:gd name="connsiteX1045" fmla="*/ 1274690 w 1906136"/>
                <a:gd name="connsiteY1045" fmla="*/ 1659643 h 2468044"/>
                <a:gd name="connsiteX1046" fmla="*/ 1281831 w 1906136"/>
                <a:gd name="connsiteY1046" fmla="*/ 1676407 h 2468044"/>
                <a:gd name="connsiteX1047" fmla="*/ 1302630 w 1906136"/>
                <a:gd name="connsiteY1047" fmla="*/ 1705900 h 2468044"/>
                <a:gd name="connsiteX1048" fmla="*/ 1327777 w 1906136"/>
                <a:gd name="connsiteY1048" fmla="*/ 1733219 h 2468044"/>
                <a:gd name="connsiteX1049" fmla="*/ 1359132 w 1906136"/>
                <a:gd name="connsiteY1049" fmla="*/ 1754329 h 2468044"/>
                <a:gd name="connsiteX1050" fmla="*/ 1395454 w 1906136"/>
                <a:gd name="connsiteY1050" fmla="*/ 1767989 h 2468044"/>
                <a:gd name="connsiteX1051" fmla="*/ 1391418 w 1906136"/>
                <a:gd name="connsiteY1051" fmla="*/ 1797481 h 2468044"/>
                <a:gd name="connsiteX1052" fmla="*/ 1389245 w 1906136"/>
                <a:gd name="connsiteY1052" fmla="*/ 1829147 h 2468044"/>
                <a:gd name="connsiteX1053" fmla="*/ 1388314 w 1906136"/>
                <a:gd name="connsiteY1053" fmla="*/ 1861744 h 2468044"/>
                <a:gd name="connsiteX1054" fmla="*/ 1382105 w 1906136"/>
                <a:gd name="connsiteY1054" fmla="*/ 1893409 h 2468044"/>
                <a:gd name="connsiteX1055" fmla="*/ 1371549 w 1906136"/>
                <a:gd name="connsiteY1055" fmla="*/ 1941839 h 2468044"/>
                <a:gd name="connsiteX1056" fmla="*/ 1362236 w 1906136"/>
                <a:gd name="connsiteY1056" fmla="*/ 1991199 h 2468044"/>
                <a:gd name="connsiteX1057" fmla="*/ 1351681 w 1906136"/>
                <a:gd name="connsiteY1057" fmla="*/ 2036214 h 2468044"/>
                <a:gd name="connsiteX1058" fmla="*/ 1339263 w 1906136"/>
                <a:gd name="connsiteY1058" fmla="*/ 2080297 h 2468044"/>
                <a:gd name="connsiteX1059" fmla="*/ 1337090 w 1906136"/>
                <a:gd name="connsiteY1059" fmla="*/ 2091784 h 2468044"/>
                <a:gd name="connsiteX1060" fmla="*/ 1340194 w 1906136"/>
                <a:gd name="connsiteY1060" fmla="*/ 2104512 h 2468044"/>
                <a:gd name="connsiteX1061" fmla="*/ 1342368 w 1906136"/>
                <a:gd name="connsiteY1061" fmla="*/ 2111963 h 2468044"/>
                <a:gd name="connsiteX1062" fmla="*/ 1329950 w 1906136"/>
                <a:gd name="connsiteY1062" fmla="*/ 2188643 h 2468044"/>
                <a:gd name="connsiteX1063" fmla="*/ 1329950 w 1906136"/>
                <a:gd name="connsiteY1063" fmla="*/ 2192989 h 2468044"/>
                <a:gd name="connsiteX1064" fmla="*/ 1337090 w 1906136"/>
                <a:gd name="connsiteY1064" fmla="*/ 2190816 h 2468044"/>
                <a:gd name="connsiteX1065" fmla="*/ 1340194 w 1906136"/>
                <a:gd name="connsiteY1065" fmla="*/ 2186470 h 2468044"/>
                <a:gd name="connsiteX1066" fmla="*/ 1342368 w 1906136"/>
                <a:gd name="connsiteY1066" fmla="*/ 2183365 h 2468044"/>
                <a:gd name="connsiteX1067" fmla="*/ 1345472 w 1906136"/>
                <a:gd name="connsiteY1067" fmla="*/ 2179019 h 2468044"/>
                <a:gd name="connsiteX1068" fmla="*/ 1349508 w 1906136"/>
                <a:gd name="connsiteY1068" fmla="*/ 2175915 h 2468044"/>
                <a:gd name="connsiteX1069" fmla="*/ 1349508 w 1906136"/>
                <a:gd name="connsiteY1069" fmla="*/ 2179019 h 2468044"/>
                <a:gd name="connsiteX1070" fmla="*/ 1354785 w 1906136"/>
                <a:gd name="connsiteY1070" fmla="*/ 2179019 h 2468044"/>
                <a:gd name="connsiteX1071" fmla="*/ 1345472 w 1906136"/>
                <a:gd name="connsiteY1071" fmla="*/ 2215652 h 2468044"/>
                <a:gd name="connsiteX1072" fmla="*/ 1334917 w 1906136"/>
                <a:gd name="connsiteY1072" fmla="*/ 2215652 h 2468044"/>
                <a:gd name="connsiteX1073" fmla="*/ 1327777 w 1906136"/>
                <a:gd name="connsiteY1073" fmla="*/ 2234589 h 2468044"/>
                <a:gd name="connsiteX1074" fmla="*/ 1320636 w 1906136"/>
                <a:gd name="connsiteY1074" fmla="*/ 2256631 h 2468044"/>
                <a:gd name="connsiteX1075" fmla="*/ 1315359 w 1906136"/>
                <a:gd name="connsiteY1075" fmla="*/ 2279604 h 2468044"/>
                <a:gd name="connsiteX1076" fmla="*/ 1313186 w 1906136"/>
                <a:gd name="connsiteY1076" fmla="*/ 2305992 h 2468044"/>
                <a:gd name="connsiteX1077" fmla="*/ 1311012 w 1906136"/>
                <a:gd name="connsiteY1077" fmla="*/ 2333311 h 2468044"/>
                <a:gd name="connsiteX1078" fmla="*/ 1315048 w 1906136"/>
                <a:gd name="connsiteY1078" fmla="*/ 2357525 h 2468044"/>
                <a:gd name="connsiteX1079" fmla="*/ 1322189 w 1906136"/>
                <a:gd name="connsiteY1079" fmla="*/ 2380499 h 2468044"/>
                <a:gd name="connsiteX1080" fmla="*/ 1332744 w 1906136"/>
                <a:gd name="connsiteY1080" fmla="*/ 2401609 h 2468044"/>
                <a:gd name="connsiteX1081" fmla="*/ 1349508 w 1906136"/>
                <a:gd name="connsiteY1081" fmla="*/ 2416200 h 2468044"/>
                <a:gd name="connsiteX1082" fmla="*/ 1369376 w 1906136"/>
                <a:gd name="connsiteY1082" fmla="*/ 2426755 h 2468044"/>
                <a:gd name="connsiteX1083" fmla="*/ 1369376 w 1906136"/>
                <a:gd name="connsiteY1083" fmla="*/ 2434206 h 2468044"/>
                <a:gd name="connsiteX1084" fmla="*/ 1354785 w 1906136"/>
                <a:gd name="connsiteY1084" fmla="*/ 2424892 h 2468044"/>
                <a:gd name="connsiteX1085" fmla="*/ 1342368 w 1906136"/>
                <a:gd name="connsiteY1085" fmla="*/ 2414337 h 2468044"/>
                <a:gd name="connsiteX1086" fmla="*/ 1329950 w 1906136"/>
                <a:gd name="connsiteY1086" fmla="*/ 2401609 h 2468044"/>
                <a:gd name="connsiteX1087" fmla="*/ 1325914 w 1906136"/>
                <a:gd name="connsiteY1087" fmla="*/ 2401609 h 2468044"/>
                <a:gd name="connsiteX1088" fmla="*/ 1332123 w 1906136"/>
                <a:gd name="connsiteY1088" fmla="*/ 2416200 h 2468044"/>
                <a:gd name="connsiteX1089" fmla="*/ 1342678 w 1906136"/>
                <a:gd name="connsiteY1089" fmla="*/ 2430791 h 2468044"/>
                <a:gd name="connsiteX1090" fmla="*/ 1357269 w 1906136"/>
                <a:gd name="connsiteY1090" fmla="*/ 2445382 h 2468044"/>
                <a:gd name="connsiteX1091" fmla="*/ 1374033 w 1906136"/>
                <a:gd name="connsiteY1091" fmla="*/ 2458110 h 2468044"/>
                <a:gd name="connsiteX1092" fmla="*/ 1389555 w 1906136"/>
                <a:gd name="connsiteY1092" fmla="*/ 2466492 h 2468044"/>
                <a:gd name="connsiteX1093" fmla="*/ 1406319 w 1906136"/>
                <a:gd name="connsiteY1093" fmla="*/ 2470838 h 2468044"/>
                <a:gd name="connsiteX1094" fmla="*/ 1423083 w 1906136"/>
                <a:gd name="connsiteY1094" fmla="*/ 2466492 h 2468044"/>
                <a:gd name="connsiteX1095" fmla="*/ 1426188 w 1906136"/>
                <a:gd name="connsiteY1095" fmla="*/ 2465561 h 2468044"/>
                <a:gd name="connsiteX1096" fmla="*/ 1428361 w 1906136"/>
                <a:gd name="connsiteY1096" fmla="*/ 2463388 h 2468044"/>
                <a:gd name="connsiteX1097" fmla="*/ 1430534 w 1906136"/>
                <a:gd name="connsiteY1097" fmla="*/ 2463388 h 2468044"/>
                <a:gd name="connsiteX1098" fmla="*/ 1430534 w 1906136"/>
                <a:gd name="connsiteY1098" fmla="*/ 2461214 h 2468044"/>
                <a:gd name="connsiteX1099" fmla="*/ 1432707 w 1906136"/>
                <a:gd name="connsiteY1099" fmla="*/ 2460283 h 2468044"/>
                <a:gd name="connsiteX1100" fmla="*/ 1435812 w 1906136"/>
                <a:gd name="connsiteY1100" fmla="*/ 2458110 h 2468044"/>
                <a:gd name="connsiteX1101" fmla="*/ 1432707 w 1906136"/>
                <a:gd name="connsiteY1101" fmla="*/ 2453764 h 2468044"/>
                <a:gd name="connsiteX1102" fmla="*/ 1432707 w 1906136"/>
                <a:gd name="connsiteY1102" fmla="*/ 2452832 h 2468044"/>
                <a:gd name="connsiteX1103" fmla="*/ 1432707 w 1906136"/>
                <a:gd name="connsiteY1103" fmla="*/ 2452832 h 2468044"/>
                <a:gd name="connsiteX1104" fmla="*/ 1432707 w 1906136"/>
                <a:gd name="connsiteY1104" fmla="*/ 2450659 h 2468044"/>
                <a:gd name="connsiteX1105" fmla="*/ 1428671 w 1906136"/>
                <a:gd name="connsiteY1105" fmla="*/ 2450659 h 2468044"/>
                <a:gd name="connsiteX1106" fmla="*/ 1427740 w 1906136"/>
                <a:gd name="connsiteY1106" fmla="*/ 2450659 h 2468044"/>
                <a:gd name="connsiteX1107" fmla="*/ 1421531 w 1906136"/>
                <a:gd name="connsiteY1107" fmla="*/ 2450659 h 2468044"/>
                <a:gd name="connsiteX1108" fmla="*/ 1420600 w 1906136"/>
                <a:gd name="connsiteY1108" fmla="*/ 2439173 h 2468044"/>
                <a:gd name="connsiteX1109" fmla="*/ 1418427 w 1906136"/>
                <a:gd name="connsiteY1109" fmla="*/ 2426444 h 2468044"/>
                <a:gd name="connsiteX1110" fmla="*/ 1416254 w 1906136"/>
                <a:gd name="connsiteY1110" fmla="*/ 2415889 h 2468044"/>
                <a:gd name="connsiteX1111" fmla="*/ 1413149 w 1906136"/>
                <a:gd name="connsiteY1111" fmla="*/ 2406576 h 2468044"/>
                <a:gd name="connsiteX1112" fmla="*/ 1410976 w 1906136"/>
                <a:gd name="connsiteY1112" fmla="*/ 2404403 h 2468044"/>
                <a:gd name="connsiteX1113" fmla="*/ 1410976 w 1906136"/>
                <a:gd name="connsiteY1113" fmla="*/ 2402230 h 2468044"/>
                <a:gd name="connsiteX1114" fmla="*/ 1408803 w 1906136"/>
                <a:gd name="connsiteY1114" fmla="*/ 2402230 h 2468044"/>
                <a:gd name="connsiteX1115" fmla="*/ 1405698 w 1906136"/>
                <a:gd name="connsiteY1115" fmla="*/ 2401298 h 2468044"/>
                <a:gd name="connsiteX1116" fmla="*/ 1396385 w 1906136"/>
                <a:gd name="connsiteY1116" fmla="*/ 2414027 h 2468044"/>
                <a:gd name="connsiteX1117" fmla="*/ 1384899 w 1906136"/>
                <a:gd name="connsiteY1117" fmla="*/ 2426755 h 2468044"/>
                <a:gd name="connsiteX1118" fmla="*/ 1384899 w 1906136"/>
                <a:gd name="connsiteY1118" fmla="*/ 2431101 h 2468044"/>
                <a:gd name="connsiteX1119" fmla="*/ 1381794 w 1906136"/>
                <a:gd name="connsiteY1119" fmla="*/ 2431101 h 2468044"/>
                <a:gd name="connsiteX1120" fmla="*/ 1381794 w 1906136"/>
                <a:gd name="connsiteY1120" fmla="*/ 2424892 h 2468044"/>
                <a:gd name="connsiteX1121" fmla="*/ 1381794 w 1906136"/>
                <a:gd name="connsiteY1121" fmla="*/ 2421788 h 2468044"/>
                <a:gd name="connsiteX1122" fmla="*/ 1383967 w 1906136"/>
                <a:gd name="connsiteY1122" fmla="*/ 2417442 h 2468044"/>
                <a:gd name="connsiteX1123" fmla="*/ 1384899 w 1906136"/>
                <a:gd name="connsiteY1123" fmla="*/ 2414337 h 2468044"/>
                <a:gd name="connsiteX1124" fmla="*/ 1394212 w 1906136"/>
                <a:gd name="connsiteY1124" fmla="*/ 2402851 h 2468044"/>
                <a:gd name="connsiteX1125" fmla="*/ 1406630 w 1906136"/>
                <a:gd name="connsiteY1125" fmla="*/ 2392295 h 2468044"/>
                <a:gd name="connsiteX1126" fmla="*/ 1420289 w 1906136"/>
                <a:gd name="connsiteY1126" fmla="*/ 2384845 h 2468044"/>
                <a:gd name="connsiteX1127" fmla="*/ 1428671 w 1906136"/>
                <a:gd name="connsiteY1127" fmla="*/ 2382672 h 2468044"/>
                <a:gd name="connsiteX1128" fmla="*/ 1427740 w 1906136"/>
                <a:gd name="connsiteY1128" fmla="*/ 2373358 h 2468044"/>
                <a:gd name="connsiteX1129" fmla="*/ 1423704 w 1906136"/>
                <a:gd name="connsiteY1129" fmla="*/ 2368081 h 2468044"/>
                <a:gd name="connsiteX1130" fmla="*/ 1418427 w 1906136"/>
                <a:gd name="connsiteY1130" fmla="*/ 2362803 h 2468044"/>
                <a:gd name="connsiteX1131" fmla="*/ 1413149 w 1906136"/>
                <a:gd name="connsiteY1131" fmla="*/ 2357525 h 2468044"/>
                <a:gd name="connsiteX1132" fmla="*/ 1418427 w 1906136"/>
                <a:gd name="connsiteY1132" fmla="*/ 2340761 h 2468044"/>
                <a:gd name="connsiteX1133" fmla="*/ 1427740 w 1906136"/>
                <a:gd name="connsiteY1133" fmla="*/ 2322756 h 2468044"/>
                <a:gd name="connsiteX1134" fmla="*/ 1440158 w 1906136"/>
                <a:gd name="connsiteY1134" fmla="*/ 2303818 h 2468044"/>
                <a:gd name="connsiteX1135" fmla="*/ 1454749 w 1906136"/>
                <a:gd name="connsiteY1135" fmla="*/ 2289227 h 2468044"/>
                <a:gd name="connsiteX1136" fmla="*/ 1469340 w 1906136"/>
                <a:gd name="connsiteY1136" fmla="*/ 2281777 h 2468044"/>
                <a:gd name="connsiteX1137" fmla="*/ 1472444 w 1906136"/>
                <a:gd name="connsiteY1137" fmla="*/ 2269048 h 2468044"/>
                <a:gd name="connsiteX1138" fmla="*/ 1467167 w 1906136"/>
                <a:gd name="connsiteY1138" fmla="*/ 2264702 h 2468044"/>
                <a:gd name="connsiteX1139" fmla="*/ 1461889 w 1906136"/>
                <a:gd name="connsiteY1139" fmla="*/ 2261598 h 2468044"/>
                <a:gd name="connsiteX1140" fmla="*/ 1455680 w 1906136"/>
                <a:gd name="connsiteY1140" fmla="*/ 2258493 h 2468044"/>
                <a:gd name="connsiteX1141" fmla="*/ 1452576 w 1906136"/>
                <a:gd name="connsiteY1141" fmla="*/ 2252284 h 2468044"/>
                <a:gd name="connsiteX1142" fmla="*/ 1448540 w 1906136"/>
                <a:gd name="connsiteY1142" fmla="*/ 2244834 h 2468044"/>
                <a:gd name="connsiteX1143" fmla="*/ 1448540 w 1906136"/>
                <a:gd name="connsiteY1143" fmla="*/ 2243902 h 2468044"/>
                <a:gd name="connsiteX1144" fmla="*/ 1447609 w 1906136"/>
                <a:gd name="connsiteY1144" fmla="*/ 2241729 h 2468044"/>
                <a:gd name="connsiteX1145" fmla="*/ 1448540 w 1906136"/>
                <a:gd name="connsiteY1145" fmla="*/ 2239556 h 2468044"/>
                <a:gd name="connsiteX1146" fmla="*/ 1448540 w 1906136"/>
                <a:gd name="connsiteY1146" fmla="*/ 2237383 h 2468044"/>
                <a:gd name="connsiteX1147" fmla="*/ 1448540 w 1906136"/>
                <a:gd name="connsiteY1147" fmla="*/ 2234279 h 2468044"/>
                <a:gd name="connsiteX1148" fmla="*/ 1448540 w 1906136"/>
                <a:gd name="connsiteY1148" fmla="*/ 2229001 h 2468044"/>
                <a:gd name="connsiteX1149" fmla="*/ 1454749 w 1906136"/>
                <a:gd name="connsiteY1149" fmla="*/ 2229001 h 2468044"/>
                <a:gd name="connsiteX1150" fmla="*/ 1460026 w 1906136"/>
                <a:gd name="connsiteY1150" fmla="*/ 2226828 h 2468044"/>
                <a:gd name="connsiteX1151" fmla="*/ 1462200 w 1906136"/>
                <a:gd name="connsiteY1151" fmla="*/ 2226828 h 2468044"/>
                <a:gd name="connsiteX1152" fmla="*/ 1465304 w 1906136"/>
                <a:gd name="connsiteY1152" fmla="*/ 2224655 h 2468044"/>
                <a:gd name="connsiteX1153" fmla="*/ 1469340 w 1906136"/>
                <a:gd name="connsiteY1153" fmla="*/ 2214100 h 2468044"/>
                <a:gd name="connsiteX1154" fmla="*/ 1472444 w 1906136"/>
                <a:gd name="connsiteY1154" fmla="*/ 2202613 h 2468044"/>
                <a:gd name="connsiteX1155" fmla="*/ 1477722 w 1906136"/>
                <a:gd name="connsiteY1155" fmla="*/ 2192058 h 2468044"/>
                <a:gd name="connsiteX1156" fmla="*/ 1479895 w 1906136"/>
                <a:gd name="connsiteY1156" fmla="*/ 2185849 h 2468044"/>
                <a:gd name="connsiteX1157" fmla="*/ 1483931 w 1906136"/>
                <a:gd name="connsiteY1157" fmla="*/ 2184918 h 2468044"/>
                <a:gd name="connsiteX1158" fmla="*/ 1489208 w 1906136"/>
                <a:gd name="connsiteY1158" fmla="*/ 2182745 h 2468044"/>
                <a:gd name="connsiteX1159" fmla="*/ 1494486 w 1906136"/>
                <a:gd name="connsiteY1159" fmla="*/ 2180571 h 2468044"/>
                <a:gd name="connsiteX1160" fmla="*/ 1501626 w 1906136"/>
                <a:gd name="connsiteY1160" fmla="*/ 2178398 h 2468044"/>
                <a:gd name="connsiteX1161" fmla="*/ 1498522 w 1906136"/>
                <a:gd name="connsiteY1161" fmla="*/ 2173121 h 2468044"/>
                <a:gd name="connsiteX1162" fmla="*/ 1496349 w 1906136"/>
                <a:gd name="connsiteY1162" fmla="*/ 2170016 h 2468044"/>
                <a:gd name="connsiteX1163" fmla="*/ 1492313 w 1906136"/>
                <a:gd name="connsiteY1163" fmla="*/ 2165670 h 2468044"/>
                <a:gd name="connsiteX1164" fmla="*/ 1489208 w 1906136"/>
                <a:gd name="connsiteY1164" fmla="*/ 2163497 h 2468044"/>
                <a:gd name="connsiteX1165" fmla="*/ 1485173 w 1906136"/>
                <a:gd name="connsiteY1165" fmla="*/ 2162566 h 2468044"/>
                <a:gd name="connsiteX1166" fmla="*/ 1479895 w 1906136"/>
                <a:gd name="connsiteY1166" fmla="*/ 2158219 h 2468044"/>
                <a:gd name="connsiteX1167" fmla="*/ 1472755 w 1906136"/>
                <a:gd name="connsiteY1167" fmla="*/ 2155115 h 2468044"/>
                <a:gd name="connsiteX1168" fmla="*/ 1472755 w 1906136"/>
                <a:gd name="connsiteY1168" fmla="*/ 2147664 h 2468044"/>
                <a:gd name="connsiteX1169" fmla="*/ 1487346 w 1906136"/>
                <a:gd name="connsiteY1169" fmla="*/ 2145491 h 2468044"/>
                <a:gd name="connsiteX1170" fmla="*/ 1501937 w 1906136"/>
                <a:gd name="connsiteY1170" fmla="*/ 2145491 h 2468044"/>
                <a:gd name="connsiteX1171" fmla="*/ 1513423 w 1906136"/>
                <a:gd name="connsiteY1171" fmla="*/ 2143318 h 2468044"/>
                <a:gd name="connsiteX1172" fmla="*/ 1521805 w 1906136"/>
                <a:gd name="connsiteY1172" fmla="*/ 2143318 h 2468044"/>
                <a:gd name="connsiteX1173" fmla="*/ 1520874 w 1906136"/>
                <a:gd name="connsiteY1173" fmla="*/ 2135867 h 2468044"/>
                <a:gd name="connsiteX1174" fmla="*/ 1520874 w 1906136"/>
                <a:gd name="connsiteY1174" fmla="*/ 2132763 h 2468044"/>
                <a:gd name="connsiteX1175" fmla="*/ 1520874 w 1906136"/>
                <a:gd name="connsiteY1175" fmla="*/ 2129037 h 2468044"/>
                <a:gd name="connsiteX1176" fmla="*/ 1520874 w 1906136"/>
                <a:gd name="connsiteY1176" fmla="*/ 2128106 h 2468044"/>
                <a:gd name="connsiteX1177" fmla="*/ 1521805 w 1906136"/>
                <a:gd name="connsiteY1177" fmla="*/ 2123760 h 2468044"/>
                <a:gd name="connsiteX1178" fmla="*/ 1521805 w 1906136"/>
                <a:gd name="connsiteY1178" fmla="*/ 2116309 h 2468044"/>
                <a:gd name="connsiteX1179" fmla="*/ 1521805 w 1906136"/>
                <a:gd name="connsiteY1179" fmla="*/ 2108858 h 2468044"/>
                <a:gd name="connsiteX1180" fmla="*/ 1523978 w 1906136"/>
                <a:gd name="connsiteY1180" fmla="*/ 2103581 h 2468044"/>
                <a:gd name="connsiteX1181" fmla="*/ 1526151 w 1906136"/>
                <a:gd name="connsiteY1181" fmla="*/ 2099235 h 2468044"/>
                <a:gd name="connsiteX1182" fmla="*/ 1553160 w 1906136"/>
                <a:gd name="connsiteY1182" fmla="*/ 2091784 h 2468044"/>
                <a:gd name="connsiteX1183" fmla="*/ 1585447 w 1906136"/>
                <a:gd name="connsiteY1183" fmla="*/ 2090853 h 2468044"/>
                <a:gd name="connsiteX1184" fmla="*/ 1587620 w 1906136"/>
                <a:gd name="connsiteY1184" fmla="*/ 2076262 h 2468044"/>
                <a:gd name="connsiteX1185" fmla="*/ 1589793 w 1906136"/>
                <a:gd name="connsiteY1185" fmla="*/ 2062602 h 2468044"/>
                <a:gd name="connsiteX1186" fmla="*/ 1587620 w 1906136"/>
                <a:gd name="connsiteY1186" fmla="*/ 2052047 h 2468044"/>
                <a:gd name="connsiteX1187" fmla="*/ 1582342 w 1906136"/>
                <a:gd name="connsiteY1187" fmla="*/ 2041492 h 2468044"/>
                <a:gd name="connsiteX1188" fmla="*/ 1569924 w 1906136"/>
                <a:gd name="connsiteY1188" fmla="*/ 2034041 h 2468044"/>
                <a:gd name="connsiteX1189" fmla="*/ 1569924 w 1906136"/>
                <a:gd name="connsiteY1189" fmla="*/ 2026590 h 2468044"/>
                <a:gd name="connsiteX1190" fmla="*/ 1592897 w 1906136"/>
                <a:gd name="connsiteY1190" fmla="*/ 2031868 h 2468044"/>
                <a:gd name="connsiteX1191" fmla="*/ 1618975 w 1906136"/>
                <a:gd name="connsiteY1191" fmla="*/ 2037145 h 2468044"/>
                <a:gd name="connsiteX1192" fmla="*/ 1631393 w 1906136"/>
                <a:gd name="connsiteY1192" fmla="*/ 2022554 h 2468044"/>
                <a:gd name="connsiteX1193" fmla="*/ 1642879 w 1906136"/>
                <a:gd name="connsiteY1193" fmla="*/ 2009826 h 2468044"/>
                <a:gd name="connsiteX1194" fmla="*/ 1653434 w 1906136"/>
                <a:gd name="connsiteY1194" fmla="*/ 1995235 h 2468044"/>
                <a:gd name="connsiteX1195" fmla="*/ 1662747 w 1906136"/>
                <a:gd name="connsiteY1195" fmla="*/ 1973194 h 2468044"/>
                <a:gd name="connsiteX1196" fmla="*/ 1663679 w 1906136"/>
                <a:gd name="connsiteY1196" fmla="*/ 1973194 h 2468044"/>
                <a:gd name="connsiteX1197" fmla="*/ 1665852 w 1906136"/>
                <a:gd name="connsiteY1197" fmla="*/ 1971020 h 2468044"/>
                <a:gd name="connsiteX1198" fmla="*/ 1668025 w 1906136"/>
                <a:gd name="connsiteY1198" fmla="*/ 1971020 h 2468044"/>
                <a:gd name="connsiteX1199" fmla="*/ 1670198 w 1906136"/>
                <a:gd name="connsiteY1199" fmla="*/ 1968847 h 2468044"/>
                <a:gd name="connsiteX1200" fmla="*/ 1671130 w 1906136"/>
                <a:gd name="connsiteY1200" fmla="*/ 1973194 h 2468044"/>
                <a:gd name="connsiteX1201" fmla="*/ 1673303 w 1906136"/>
                <a:gd name="connsiteY1201" fmla="*/ 1978471 h 2468044"/>
                <a:gd name="connsiteX1202" fmla="*/ 1673303 w 1906136"/>
                <a:gd name="connsiteY1202" fmla="*/ 1982817 h 2468044"/>
                <a:gd name="connsiteX1203" fmla="*/ 1673303 w 1906136"/>
                <a:gd name="connsiteY1203" fmla="*/ 1990268 h 2468044"/>
                <a:gd name="connsiteX1204" fmla="*/ 1678580 w 1906136"/>
                <a:gd name="connsiteY1204" fmla="*/ 1990268 h 2468044"/>
                <a:gd name="connsiteX1205" fmla="*/ 1685721 w 1906136"/>
                <a:gd name="connsiteY1205" fmla="*/ 1969158 h 2468044"/>
                <a:gd name="connsiteX1206" fmla="*/ 1692861 w 1906136"/>
                <a:gd name="connsiteY1206" fmla="*/ 1953325 h 2468044"/>
                <a:gd name="connsiteX1207" fmla="*/ 1700001 w 1906136"/>
                <a:gd name="connsiteY1207" fmla="*/ 1936561 h 2468044"/>
                <a:gd name="connsiteX1208" fmla="*/ 1704037 w 1906136"/>
                <a:gd name="connsiteY1208" fmla="*/ 1916692 h 2468044"/>
                <a:gd name="connsiteX1209" fmla="*/ 1706210 w 1906136"/>
                <a:gd name="connsiteY1209" fmla="*/ 1892478 h 2468044"/>
                <a:gd name="connsiteX1210" fmla="*/ 1718628 w 1906136"/>
                <a:gd name="connsiteY1210" fmla="*/ 1892478 h 2468044"/>
                <a:gd name="connsiteX1211" fmla="*/ 1716455 w 1906136"/>
                <a:gd name="connsiteY1211" fmla="*/ 1887200 h 2468044"/>
                <a:gd name="connsiteX1212" fmla="*/ 1714282 w 1906136"/>
                <a:gd name="connsiteY1212" fmla="*/ 1881923 h 2468044"/>
                <a:gd name="connsiteX1213" fmla="*/ 1714282 w 1906136"/>
                <a:gd name="connsiteY1213" fmla="*/ 1877576 h 2468044"/>
                <a:gd name="connsiteX1214" fmla="*/ 1714282 w 1906136"/>
                <a:gd name="connsiteY1214" fmla="*/ 1874472 h 2468044"/>
                <a:gd name="connsiteX1215" fmla="*/ 1718317 w 1906136"/>
                <a:gd name="connsiteY1215" fmla="*/ 1868263 h 2468044"/>
                <a:gd name="connsiteX1216" fmla="*/ 1727631 w 1906136"/>
                <a:gd name="connsiteY1216" fmla="*/ 1857708 h 2468044"/>
                <a:gd name="connsiteX1217" fmla="*/ 1742222 w 1906136"/>
                <a:gd name="connsiteY1217" fmla="*/ 1852430 h 2468044"/>
                <a:gd name="connsiteX1218" fmla="*/ 1757744 w 1906136"/>
                <a:gd name="connsiteY1218" fmla="*/ 1848084 h 2468044"/>
                <a:gd name="connsiteX1219" fmla="*/ 1774508 w 1906136"/>
                <a:gd name="connsiteY1219" fmla="*/ 1847153 h 2468044"/>
                <a:gd name="connsiteX1220" fmla="*/ 1791272 w 1906136"/>
                <a:gd name="connsiteY1220" fmla="*/ 1844979 h 2468044"/>
                <a:gd name="connsiteX1221" fmla="*/ 1801827 w 1906136"/>
                <a:gd name="connsiteY1221" fmla="*/ 1840633 h 2468044"/>
                <a:gd name="connsiteX1222" fmla="*/ 1807105 w 1906136"/>
                <a:gd name="connsiteY1222" fmla="*/ 1833183 h 2468044"/>
                <a:gd name="connsiteX1223" fmla="*/ 1816418 w 1906136"/>
                <a:gd name="connsiteY1223" fmla="*/ 1820454 h 2468044"/>
                <a:gd name="connsiteX1224" fmla="*/ 1825732 w 1906136"/>
                <a:gd name="connsiteY1224" fmla="*/ 1803690 h 2468044"/>
                <a:gd name="connsiteX1225" fmla="*/ 1835045 w 1906136"/>
                <a:gd name="connsiteY1225" fmla="*/ 1787857 h 2468044"/>
                <a:gd name="connsiteX1226" fmla="*/ 1842185 w 1906136"/>
                <a:gd name="connsiteY1226" fmla="*/ 1773267 h 2468044"/>
                <a:gd name="connsiteX1227" fmla="*/ 1845290 w 1906136"/>
                <a:gd name="connsiteY1227" fmla="*/ 1763953 h 2468044"/>
                <a:gd name="connsiteX1228" fmla="*/ 1847463 w 1906136"/>
                <a:gd name="connsiteY1228" fmla="*/ 1749362 h 2468044"/>
                <a:gd name="connsiteX1229" fmla="*/ 1843427 w 1906136"/>
                <a:gd name="connsiteY1229" fmla="*/ 1732598 h 2468044"/>
                <a:gd name="connsiteX1230" fmla="*/ 1842496 w 1906136"/>
                <a:gd name="connsiteY1230" fmla="*/ 1718007 h 2468044"/>
                <a:gd name="connsiteX1231" fmla="*/ 1842496 w 1906136"/>
                <a:gd name="connsiteY1231" fmla="*/ 1707452 h 2468044"/>
                <a:gd name="connsiteX1232" fmla="*/ 1850878 w 1906136"/>
                <a:gd name="connsiteY1232" fmla="*/ 1690688 h 2468044"/>
                <a:gd name="connsiteX1233" fmla="*/ 1863296 w 1906136"/>
                <a:gd name="connsiteY1233" fmla="*/ 1668646 h 2468044"/>
                <a:gd name="connsiteX1234" fmla="*/ 1877887 w 1906136"/>
                <a:gd name="connsiteY1234" fmla="*/ 1646605 h 2468044"/>
                <a:gd name="connsiteX1235" fmla="*/ 1892477 w 1906136"/>
                <a:gd name="connsiteY1235" fmla="*/ 1626736 h 2468044"/>
                <a:gd name="connsiteX1236" fmla="*/ 1906137 w 1906136"/>
                <a:gd name="connsiteY1236" fmla="*/ 1609972 h 2468044"/>
                <a:gd name="connsiteX1237" fmla="*/ 1903964 w 1906136"/>
                <a:gd name="connsiteY1237" fmla="*/ 1601590 h 2468044"/>
                <a:gd name="connsiteX1238" fmla="*/ 1901480 w 1906136"/>
                <a:gd name="connsiteY1238" fmla="*/ 1594450 h 2468044"/>
                <a:gd name="connsiteX1239" fmla="*/ 1340815 w 1906136"/>
                <a:gd name="connsiteY1239" fmla="*/ 768043 h 2468044"/>
                <a:gd name="connsiteX1240" fmla="*/ 1342988 w 1906136"/>
                <a:gd name="connsiteY1240" fmla="*/ 765870 h 2468044"/>
                <a:gd name="connsiteX1241" fmla="*/ 1345162 w 1906136"/>
                <a:gd name="connsiteY1241" fmla="*/ 763697 h 2468044"/>
                <a:gd name="connsiteX1242" fmla="*/ 1348266 w 1906136"/>
                <a:gd name="connsiteY1242" fmla="*/ 760592 h 2468044"/>
                <a:gd name="connsiteX1243" fmla="*/ 1350439 w 1906136"/>
                <a:gd name="connsiteY1243" fmla="*/ 756246 h 2468044"/>
                <a:gd name="connsiteX1244" fmla="*/ 1353544 w 1906136"/>
                <a:gd name="connsiteY1244" fmla="*/ 756246 h 2468044"/>
                <a:gd name="connsiteX1245" fmla="*/ 1352612 w 1906136"/>
                <a:gd name="connsiteY1245" fmla="*/ 760592 h 2468044"/>
                <a:gd name="connsiteX1246" fmla="*/ 1350439 w 1906136"/>
                <a:gd name="connsiteY1246" fmla="*/ 762765 h 2468044"/>
                <a:gd name="connsiteX1247" fmla="*/ 1348266 w 1906136"/>
                <a:gd name="connsiteY1247" fmla="*/ 765870 h 2468044"/>
                <a:gd name="connsiteX1248" fmla="*/ 1348266 w 1906136"/>
                <a:gd name="connsiteY1248" fmla="*/ 768043 h 2468044"/>
                <a:gd name="connsiteX1249" fmla="*/ 1347335 w 1906136"/>
                <a:gd name="connsiteY1249" fmla="*/ 773320 h 2468044"/>
                <a:gd name="connsiteX1250" fmla="*/ 1343299 w 1906136"/>
                <a:gd name="connsiteY1250" fmla="*/ 771147 h 2468044"/>
                <a:gd name="connsiteX1251" fmla="*/ 1341126 w 1906136"/>
                <a:gd name="connsiteY1251" fmla="*/ 770216 h 2468044"/>
                <a:gd name="connsiteX1252" fmla="*/ 1341126 w 1906136"/>
                <a:gd name="connsiteY1252" fmla="*/ 768043 h 2468044"/>
                <a:gd name="connsiteX1253" fmla="*/ 1108602 w 1906136"/>
                <a:gd name="connsiteY1253" fmla="*/ 713094 h 2468044"/>
                <a:gd name="connsiteX1254" fmla="*/ 1117915 w 1906136"/>
                <a:gd name="connsiteY1254" fmla="*/ 701608 h 2468044"/>
                <a:gd name="connsiteX1255" fmla="*/ 1126297 w 1906136"/>
                <a:gd name="connsiteY1255" fmla="*/ 688879 h 2468044"/>
                <a:gd name="connsiteX1256" fmla="*/ 1144924 w 1906136"/>
                <a:gd name="connsiteY1256" fmla="*/ 691052 h 2468044"/>
                <a:gd name="connsiteX1257" fmla="*/ 1159515 w 1906136"/>
                <a:gd name="connsiteY1257" fmla="*/ 698503 h 2468044"/>
                <a:gd name="connsiteX1258" fmla="*/ 1167897 w 1906136"/>
                <a:gd name="connsiteY1258" fmla="*/ 705954 h 2468044"/>
                <a:gd name="connsiteX1259" fmla="*/ 1175037 w 1906136"/>
                <a:gd name="connsiteY1259" fmla="*/ 716509 h 2468044"/>
                <a:gd name="connsiteX1260" fmla="*/ 1181246 w 1906136"/>
                <a:gd name="connsiteY1260" fmla="*/ 727995 h 2468044"/>
                <a:gd name="connsiteX1261" fmla="*/ 1189628 w 1906136"/>
                <a:gd name="connsiteY1261" fmla="*/ 736377 h 2468044"/>
                <a:gd name="connsiteX1262" fmla="*/ 1203288 w 1906136"/>
                <a:gd name="connsiteY1262" fmla="*/ 746001 h 2468044"/>
                <a:gd name="connsiteX1263" fmla="*/ 1211670 w 1906136"/>
                <a:gd name="connsiteY1263" fmla="*/ 749106 h 2468044"/>
                <a:gd name="connsiteX1264" fmla="*/ 1218810 w 1906136"/>
                <a:gd name="connsiteY1264" fmla="*/ 749106 h 2468044"/>
                <a:gd name="connsiteX1265" fmla="*/ 1228124 w 1906136"/>
                <a:gd name="connsiteY1265" fmla="*/ 751279 h 2468044"/>
                <a:gd name="connsiteX1266" fmla="*/ 1237437 w 1906136"/>
                <a:gd name="connsiteY1266" fmla="*/ 756556 h 2468044"/>
                <a:gd name="connsiteX1267" fmla="*/ 1237437 w 1906136"/>
                <a:gd name="connsiteY1267" fmla="*/ 766180 h 2468044"/>
                <a:gd name="connsiteX1268" fmla="*/ 1235264 w 1906136"/>
                <a:gd name="connsiteY1268" fmla="*/ 771458 h 2468044"/>
                <a:gd name="connsiteX1269" fmla="*/ 1235264 w 1906136"/>
                <a:gd name="connsiteY1269" fmla="*/ 775804 h 2468044"/>
                <a:gd name="connsiteX1270" fmla="*/ 1233091 w 1906136"/>
                <a:gd name="connsiteY1270" fmla="*/ 777977 h 2468044"/>
                <a:gd name="connsiteX1271" fmla="*/ 1232159 w 1906136"/>
                <a:gd name="connsiteY1271" fmla="*/ 778909 h 2468044"/>
                <a:gd name="connsiteX1272" fmla="*/ 1229986 w 1906136"/>
                <a:gd name="connsiteY1272" fmla="*/ 778909 h 2468044"/>
                <a:gd name="connsiteX1273" fmla="*/ 1227813 w 1906136"/>
                <a:gd name="connsiteY1273" fmla="*/ 778909 h 2468044"/>
                <a:gd name="connsiteX1274" fmla="*/ 1225640 w 1906136"/>
                <a:gd name="connsiteY1274" fmla="*/ 781082 h 2468044"/>
                <a:gd name="connsiteX1275" fmla="*/ 1224709 w 1906136"/>
                <a:gd name="connsiteY1275" fmla="*/ 783255 h 2468044"/>
                <a:gd name="connsiteX1276" fmla="*/ 1222535 w 1906136"/>
                <a:gd name="connsiteY1276" fmla="*/ 785428 h 2468044"/>
                <a:gd name="connsiteX1277" fmla="*/ 1218500 w 1906136"/>
                <a:gd name="connsiteY1277" fmla="*/ 795983 h 2468044"/>
                <a:gd name="connsiteX1278" fmla="*/ 1220673 w 1906136"/>
                <a:gd name="connsiteY1278" fmla="*/ 805607 h 2468044"/>
                <a:gd name="connsiteX1279" fmla="*/ 1222846 w 1906136"/>
                <a:gd name="connsiteY1279" fmla="*/ 810884 h 2468044"/>
                <a:gd name="connsiteX1280" fmla="*/ 1222846 w 1906136"/>
                <a:gd name="connsiteY1280" fmla="*/ 818335 h 2468044"/>
                <a:gd name="connsiteX1281" fmla="*/ 1217568 w 1906136"/>
                <a:gd name="connsiteY1281" fmla="*/ 827959 h 2468044"/>
                <a:gd name="connsiteX1282" fmla="*/ 1218500 w 1906136"/>
                <a:gd name="connsiteY1282" fmla="*/ 831063 h 2468044"/>
                <a:gd name="connsiteX1283" fmla="*/ 1218500 w 1906136"/>
                <a:gd name="connsiteY1283" fmla="*/ 833237 h 2468044"/>
                <a:gd name="connsiteX1284" fmla="*/ 1218500 w 1906136"/>
                <a:gd name="connsiteY1284" fmla="*/ 835410 h 2468044"/>
                <a:gd name="connsiteX1285" fmla="*/ 1220673 w 1906136"/>
                <a:gd name="connsiteY1285" fmla="*/ 837583 h 2468044"/>
                <a:gd name="connsiteX1286" fmla="*/ 1222846 w 1906136"/>
                <a:gd name="connsiteY1286" fmla="*/ 838514 h 2468044"/>
                <a:gd name="connsiteX1287" fmla="*/ 1225950 w 1906136"/>
                <a:gd name="connsiteY1287" fmla="*/ 837583 h 2468044"/>
                <a:gd name="connsiteX1288" fmla="*/ 1237437 w 1906136"/>
                <a:gd name="connsiteY1288" fmla="*/ 833237 h 2468044"/>
                <a:gd name="connsiteX1289" fmla="*/ 1252959 w 1906136"/>
                <a:gd name="connsiteY1289" fmla="*/ 825786 h 2468044"/>
                <a:gd name="connsiteX1290" fmla="*/ 1269723 w 1906136"/>
                <a:gd name="connsiteY1290" fmla="*/ 815231 h 2468044"/>
                <a:gd name="connsiteX1291" fmla="*/ 1288350 w 1906136"/>
                <a:gd name="connsiteY1291" fmla="*/ 805607 h 2468044"/>
                <a:gd name="connsiteX1292" fmla="*/ 1302941 w 1906136"/>
                <a:gd name="connsiteY1292" fmla="*/ 794120 h 2468044"/>
                <a:gd name="connsiteX1293" fmla="*/ 1315359 w 1906136"/>
                <a:gd name="connsiteY1293" fmla="*/ 786670 h 2468044"/>
                <a:gd name="connsiteX1294" fmla="*/ 1322499 w 1906136"/>
                <a:gd name="connsiteY1294" fmla="*/ 781392 h 2468044"/>
                <a:gd name="connsiteX1295" fmla="*/ 1325603 w 1906136"/>
                <a:gd name="connsiteY1295" fmla="*/ 783565 h 2468044"/>
                <a:gd name="connsiteX1296" fmla="*/ 1327777 w 1906136"/>
                <a:gd name="connsiteY1296" fmla="*/ 783565 h 2468044"/>
                <a:gd name="connsiteX1297" fmla="*/ 1329950 w 1906136"/>
                <a:gd name="connsiteY1297" fmla="*/ 783565 h 2468044"/>
                <a:gd name="connsiteX1298" fmla="*/ 1332123 w 1906136"/>
                <a:gd name="connsiteY1298" fmla="*/ 785738 h 2468044"/>
                <a:gd name="connsiteX1299" fmla="*/ 1332123 w 1906136"/>
                <a:gd name="connsiteY1299" fmla="*/ 786670 h 2468044"/>
                <a:gd name="connsiteX1300" fmla="*/ 1333054 w 1906136"/>
                <a:gd name="connsiteY1300" fmla="*/ 791016 h 2468044"/>
                <a:gd name="connsiteX1301" fmla="*/ 1337090 w 1906136"/>
                <a:gd name="connsiteY1301" fmla="*/ 791016 h 2468044"/>
                <a:gd name="connsiteX1302" fmla="*/ 1329950 w 1906136"/>
                <a:gd name="connsiteY1302" fmla="*/ 801571 h 2468044"/>
                <a:gd name="connsiteX1303" fmla="*/ 1313186 w 1906136"/>
                <a:gd name="connsiteY1303" fmla="*/ 811195 h 2468044"/>
                <a:gd name="connsiteX1304" fmla="*/ 1295490 w 1906136"/>
                <a:gd name="connsiteY1304" fmla="*/ 818646 h 2468044"/>
                <a:gd name="connsiteX1305" fmla="*/ 1276863 w 1906136"/>
                <a:gd name="connsiteY1305" fmla="*/ 826096 h 2468044"/>
                <a:gd name="connsiteX1306" fmla="*/ 1259168 w 1906136"/>
                <a:gd name="connsiteY1306" fmla="*/ 835720 h 2468044"/>
                <a:gd name="connsiteX1307" fmla="*/ 1242404 w 1906136"/>
                <a:gd name="connsiteY1307" fmla="*/ 845344 h 2468044"/>
                <a:gd name="connsiteX1308" fmla="*/ 1233091 w 1906136"/>
                <a:gd name="connsiteY1308" fmla="*/ 859004 h 2468044"/>
                <a:gd name="connsiteX1309" fmla="*/ 1210118 w 1906136"/>
                <a:gd name="connsiteY1309" fmla="*/ 855899 h 2468044"/>
                <a:gd name="connsiteX1310" fmla="*/ 1207945 w 1906136"/>
                <a:gd name="connsiteY1310" fmla="*/ 831684 h 2468044"/>
                <a:gd name="connsiteX1311" fmla="*/ 1207945 w 1906136"/>
                <a:gd name="connsiteY1311" fmla="*/ 809332 h 2468044"/>
                <a:gd name="connsiteX1312" fmla="*/ 1207945 w 1906136"/>
                <a:gd name="connsiteY1312" fmla="*/ 791326 h 2468044"/>
                <a:gd name="connsiteX1313" fmla="*/ 1205771 w 1906136"/>
                <a:gd name="connsiteY1313" fmla="*/ 771147 h 2468044"/>
                <a:gd name="connsiteX1314" fmla="*/ 1193354 w 1906136"/>
                <a:gd name="connsiteY1314" fmla="*/ 771147 h 2468044"/>
                <a:gd name="connsiteX1315" fmla="*/ 1191180 w 1906136"/>
                <a:gd name="connsiteY1315" fmla="*/ 778598 h 2468044"/>
                <a:gd name="connsiteX1316" fmla="*/ 1185903 w 1906136"/>
                <a:gd name="connsiteY1316" fmla="*/ 789153 h 2468044"/>
                <a:gd name="connsiteX1317" fmla="*/ 1180625 w 1906136"/>
                <a:gd name="connsiteY1317" fmla="*/ 801882 h 2468044"/>
                <a:gd name="connsiteX1318" fmla="*/ 1174416 w 1906136"/>
                <a:gd name="connsiteY1318" fmla="*/ 816783 h 2468044"/>
                <a:gd name="connsiteX1319" fmla="*/ 1169139 w 1906136"/>
                <a:gd name="connsiteY1319" fmla="*/ 828269 h 2468044"/>
                <a:gd name="connsiteX1320" fmla="*/ 1166034 w 1906136"/>
                <a:gd name="connsiteY1320" fmla="*/ 835720 h 2468044"/>
                <a:gd name="connsiteX1321" fmla="*/ 1166034 w 1906136"/>
                <a:gd name="connsiteY1321" fmla="*/ 838825 h 2468044"/>
                <a:gd name="connsiteX1322" fmla="*/ 1159825 w 1906136"/>
                <a:gd name="connsiteY1322" fmla="*/ 837893 h 2468044"/>
                <a:gd name="connsiteX1323" fmla="*/ 1158894 w 1906136"/>
                <a:gd name="connsiteY1323" fmla="*/ 835720 h 2468044"/>
                <a:gd name="connsiteX1324" fmla="*/ 1156721 w 1906136"/>
                <a:gd name="connsiteY1324" fmla="*/ 833547 h 2468044"/>
                <a:gd name="connsiteX1325" fmla="*/ 1154548 w 1906136"/>
                <a:gd name="connsiteY1325" fmla="*/ 831374 h 2468044"/>
                <a:gd name="connsiteX1326" fmla="*/ 1154548 w 1906136"/>
                <a:gd name="connsiteY1326" fmla="*/ 828269 h 2468044"/>
                <a:gd name="connsiteX1327" fmla="*/ 1153306 w 1906136"/>
                <a:gd name="connsiteY1327" fmla="*/ 822061 h 2468044"/>
                <a:gd name="connsiteX1328" fmla="*/ 1153306 w 1906136"/>
                <a:gd name="connsiteY1328" fmla="*/ 812747 h 2468044"/>
                <a:gd name="connsiteX1329" fmla="*/ 1159515 w 1906136"/>
                <a:gd name="connsiteY1329" fmla="*/ 797846 h 2468044"/>
                <a:gd name="connsiteX1330" fmla="*/ 1166655 w 1906136"/>
                <a:gd name="connsiteY1330" fmla="*/ 780771 h 2468044"/>
                <a:gd name="connsiteX1331" fmla="*/ 1175037 w 1906136"/>
                <a:gd name="connsiteY1331" fmla="*/ 768043 h 2468044"/>
                <a:gd name="connsiteX1332" fmla="*/ 1182177 w 1906136"/>
                <a:gd name="connsiteY1332" fmla="*/ 756556 h 2468044"/>
                <a:gd name="connsiteX1333" fmla="*/ 1175037 w 1906136"/>
                <a:gd name="connsiteY1333" fmla="*/ 748174 h 2468044"/>
                <a:gd name="connsiteX1334" fmla="*/ 1167897 w 1906136"/>
                <a:gd name="connsiteY1334" fmla="*/ 743828 h 2468044"/>
                <a:gd name="connsiteX1335" fmla="*/ 1160757 w 1906136"/>
                <a:gd name="connsiteY1335" fmla="*/ 740724 h 2468044"/>
                <a:gd name="connsiteX1336" fmla="*/ 1152375 w 1906136"/>
                <a:gd name="connsiteY1336" fmla="*/ 736377 h 2468044"/>
                <a:gd name="connsiteX1337" fmla="*/ 1147097 w 1906136"/>
                <a:gd name="connsiteY1337" fmla="*/ 723649 h 2468044"/>
                <a:gd name="connsiteX1338" fmla="*/ 1137784 w 1906136"/>
                <a:gd name="connsiteY1338" fmla="*/ 723649 h 2468044"/>
                <a:gd name="connsiteX1339" fmla="*/ 1137784 w 1906136"/>
                <a:gd name="connsiteY1339" fmla="*/ 728927 h 2468044"/>
                <a:gd name="connsiteX1340" fmla="*/ 1135611 w 1906136"/>
                <a:gd name="connsiteY1340" fmla="*/ 733273 h 2468044"/>
                <a:gd name="connsiteX1341" fmla="*/ 1135611 w 1906136"/>
                <a:gd name="connsiteY1341" fmla="*/ 738551 h 2468044"/>
                <a:gd name="connsiteX1342" fmla="*/ 1133438 w 1906136"/>
                <a:gd name="connsiteY1342" fmla="*/ 746001 h 2468044"/>
                <a:gd name="connsiteX1343" fmla="*/ 1126297 w 1906136"/>
                <a:gd name="connsiteY1343" fmla="*/ 736377 h 2468044"/>
                <a:gd name="connsiteX1344" fmla="*/ 1121020 w 1906136"/>
                <a:gd name="connsiteY1344" fmla="*/ 731100 h 2468044"/>
                <a:gd name="connsiteX1345" fmla="*/ 1113879 w 1906136"/>
                <a:gd name="connsiteY1345" fmla="*/ 727995 h 2468044"/>
                <a:gd name="connsiteX1346" fmla="*/ 1103324 w 1906136"/>
                <a:gd name="connsiteY1346" fmla="*/ 728927 h 2468044"/>
                <a:gd name="connsiteX1347" fmla="*/ 1108602 w 1906136"/>
                <a:gd name="connsiteY1347" fmla="*/ 713094 h 2468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</a:cxnLst>
              <a:rect l="l" t="t" r="r" b="b"/>
              <a:pathLst>
                <a:path w="1906136" h="2468044">
                  <a:moveTo>
                    <a:pt x="1901480" y="1594450"/>
                  </a:moveTo>
                  <a:lnTo>
                    <a:pt x="1898376" y="1588241"/>
                  </a:lnTo>
                  <a:lnTo>
                    <a:pt x="1892167" y="1582963"/>
                  </a:lnTo>
                  <a:lnTo>
                    <a:pt x="1886889" y="1575513"/>
                  </a:lnTo>
                  <a:lnTo>
                    <a:pt x="1879749" y="1577686"/>
                  </a:lnTo>
                  <a:lnTo>
                    <a:pt x="1870436" y="1577686"/>
                  </a:lnTo>
                  <a:lnTo>
                    <a:pt x="1862054" y="1575513"/>
                  </a:lnTo>
                  <a:lnTo>
                    <a:pt x="1855845" y="1568062"/>
                  </a:lnTo>
                  <a:lnTo>
                    <a:pt x="1854913" y="1558748"/>
                  </a:lnTo>
                  <a:lnTo>
                    <a:pt x="1850878" y="1548193"/>
                  </a:lnTo>
                  <a:lnTo>
                    <a:pt x="1845600" y="1542916"/>
                  </a:lnTo>
                  <a:lnTo>
                    <a:pt x="1789410" y="1538569"/>
                  </a:lnTo>
                  <a:lnTo>
                    <a:pt x="1785374" y="1537638"/>
                  </a:lnTo>
                  <a:lnTo>
                    <a:pt x="1782269" y="1535465"/>
                  </a:lnTo>
                  <a:lnTo>
                    <a:pt x="1778233" y="1533292"/>
                  </a:lnTo>
                  <a:lnTo>
                    <a:pt x="1777302" y="1533292"/>
                  </a:lnTo>
                  <a:lnTo>
                    <a:pt x="1771093" y="1531119"/>
                  </a:lnTo>
                  <a:lnTo>
                    <a:pt x="1767989" y="1533292"/>
                  </a:lnTo>
                  <a:lnTo>
                    <a:pt x="1762711" y="1535465"/>
                  </a:lnTo>
                  <a:lnTo>
                    <a:pt x="1758675" y="1522737"/>
                  </a:lnTo>
                  <a:lnTo>
                    <a:pt x="1736944" y="1515286"/>
                  </a:lnTo>
                  <a:lnTo>
                    <a:pt x="1713971" y="1515286"/>
                  </a:lnTo>
                  <a:lnTo>
                    <a:pt x="1717075" y="1509077"/>
                  </a:lnTo>
                  <a:lnTo>
                    <a:pt x="1721111" y="1505973"/>
                  </a:lnTo>
                  <a:lnTo>
                    <a:pt x="1724216" y="1500695"/>
                  </a:lnTo>
                  <a:lnTo>
                    <a:pt x="1728252" y="1496349"/>
                  </a:lnTo>
                  <a:lnTo>
                    <a:pt x="1729183" y="1488898"/>
                  </a:lnTo>
                  <a:lnTo>
                    <a:pt x="1704037" y="1476170"/>
                  </a:lnTo>
                  <a:lnTo>
                    <a:pt x="1682306" y="1459406"/>
                  </a:lnTo>
                  <a:lnTo>
                    <a:pt x="1662437" y="1439537"/>
                  </a:lnTo>
                  <a:lnTo>
                    <a:pt x="1645673" y="1417496"/>
                  </a:lnTo>
                  <a:lnTo>
                    <a:pt x="1621769" y="1415322"/>
                  </a:lnTo>
                  <a:lnTo>
                    <a:pt x="1604073" y="1414391"/>
                  </a:lnTo>
                  <a:lnTo>
                    <a:pt x="1582342" y="1412218"/>
                  </a:lnTo>
                  <a:lnTo>
                    <a:pt x="1578306" y="1400732"/>
                  </a:lnTo>
                  <a:lnTo>
                    <a:pt x="1571166" y="1393281"/>
                  </a:lnTo>
                  <a:lnTo>
                    <a:pt x="1562784" y="1392350"/>
                  </a:lnTo>
                  <a:lnTo>
                    <a:pt x="1549124" y="1388003"/>
                  </a:lnTo>
                  <a:lnTo>
                    <a:pt x="1549124" y="1377448"/>
                  </a:lnTo>
                  <a:lnTo>
                    <a:pt x="1536707" y="1371239"/>
                  </a:lnTo>
                  <a:lnTo>
                    <a:pt x="1529566" y="1365962"/>
                  </a:lnTo>
                  <a:lnTo>
                    <a:pt x="1522426" y="1360684"/>
                  </a:lnTo>
                  <a:lnTo>
                    <a:pt x="1510008" y="1356338"/>
                  </a:lnTo>
                  <a:lnTo>
                    <a:pt x="1512181" y="1353233"/>
                  </a:lnTo>
                  <a:lnTo>
                    <a:pt x="1512181" y="1351060"/>
                  </a:lnTo>
                  <a:lnTo>
                    <a:pt x="1514354" y="1350129"/>
                  </a:lnTo>
                  <a:lnTo>
                    <a:pt x="1514354" y="1347956"/>
                  </a:lnTo>
                  <a:lnTo>
                    <a:pt x="1514354" y="1343609"/>
                  </a:lnTo>
                  <a:lnTo>
                    <a:pt x="1488277" y="1345783"/>
                  </a:lnTo>
                  <a:lnTo>
                    <a:pt x="1463131" y="1347956"/>
                  </a:lnTo>
                  <a:lnTo>
                    <a:pt x="1441400" y="1345783"/>
                  </a:lnTo>
                  <a:lnTo>
                    <a:pt x="1419668" y="1338332"/>
                  </a:lnTo>
                  <a:lnTo>
                    <a:pt x="1402904" y="1323741"/>
                  </a:lnTo>
                  <a:lnTo>
                    <a:pt x="1399800" y="1325914"/>
                  </a:lnTo>
                  <a:lnTo>
                    <a:pt x="1395764" y="1328087"/>
                  </a:lnTo>
                  <a:lnTo>
                    <a:pt x="1393591" y="1329019"/>
                  </a:lnTo>
                  <a:lnTo>
                    <a:pt x="1392660" y="1331192"/>
                  </a:lnTo>
                  <a:lnTo>
                    <a:pt x="1390487" y="1333365"/>
                  </a:lnTo>
                  <a:lnTo>
                    <a:pt x="1386451" y="1336469"/>
                  </a:lnTo>
                  <a:lnTo>
                    <a:pt x="1386451" y="1340815"/>
                  </a:lnTo>
                  <a:lnTo>
                    <a:pt x="1383346" y="1338642"/>
                  </a:lnTo>
                  <a:lnTo>
                    <a:pt x="1381173" y="1336469"/>
                  </a:lnTo>
                  <a:lnTo>
                    <a:pt x="1379000" y="1336469"/>
                  </a:lnTo>
                  <a:lnTo>
                    <a:pt x="1379000" y="1335538"/>
                  </a:lnTo>
                  <a:lnTo>
                    <a:pt x="1381173" y="1335538"/>
                  </a:lnTo>
                  <a:lnTo>
                    <a:pt x="1381173" y="1331192"/>
                  </a:lnTo>
                  <a:lnTo>
                    <a:pt x="1383346" y="1328087"/>
                  </a:lnTo>
                  <a:lnTo>
                    <a:pt x="1378069" y="1328087"/>
                  </a:lnTo>
                  <a:lnTo>
                    <a:pt x="1374033" y="1325914"/>
                  </a:lnTo>
                  <a:lnTo>
                    <a:pt x="1371860" y="1325914"/>
                  </a:lnTo>
                  <a:lnTo>
                    <a:pt x="1368755" y="1325914"/>
                  </a:lnTo>
                  <a:lnTo>
                    <a:pt x="1366582" y="1325914"/>
                  </a:lnTo>
                  <a:lnTo>
                    <a:pt x="1363478" y="1328087"/>
                  </a:lnTo>
                  <a:lnTo>
                    <a:pt x="1343609" y="1331192"/>
                  </a:lnTo>
                  <a:lnTo>
                    <a:pt x="1329950" y="1338642"/>
                  </a:lnTo>
                  <a:lnTo>
                    <a:pt x="1319395" y="1347956"/>
                  </a:lnTo>
                  <a:lnTo>
                    <a:pt x="1310081" y="1358511"/>
                  </a:lnTo>
                  <a:lnTo>
                    <a:pt x="1302941" y="1373102"/>
                  </a:lnTo>
                  <a:lnTo>
                    <a:pt x="1296111" y="1371550"/>
                  </a:lnTo>
                  <a:lnTo>
                    <a:pt x="1290833" y="1370618"/>
                  </a:lnTo>
                  <a:lnTo>
                    <a:pt x="1288660" y="1370618"/>
                  </a:lnTo>
                  <a:lnTo>
                    <a:pt x="1286798" y="1368445"/>
                  </a:lnTo>
                  <a:lnTo>
                    <a:pt x="1283693" y="1364099"/>
                  </a:lnTo>
                  <a:lnTo>
                    <a:pt x="1281520" y="1360994"/>
                  </a:lnTo>
                  <a:lnTo>
                    <a:pt x="1264756" y="1360994"/>
                  </a:lnTo>
                  <a:lnTo>
                    <a:pt x="1255443" y="1364099"/>
                  </a:lnTo>
                  <a:lnTo>
                    <a:pt x="1248302" y="1373412"/>
                  </a:lnTo>
                  <a:lnTo>
                    <a:pt x="1234643" y="1370308"/>
                  </a:lnTo>
                  <a:lnTo>
                    <a:pt x="1223156" y="1364099"/>
                  </a:lnTo>
                  <a:lnTo>
                    <a:pt x="1216016" y="1356648"/>
                  </a:lnTo>
                  <a:lnTo>
                    <a:pt x="1210739" y="1350439"/>
                  </a:lnTo>
                  <a:lnTo>
                    <a:pt x="1201425" y="1341126"/>
                  </a:lnTo>
                  <a:lnTo>
                    <a:pt x="1201425" y="1326535"/>
                  </a:lnTo>
                  <a:lnTo>
                    <a:pt x="1205461" y="1311944"/>
                  </a:lnTo>
                  <a:lnTo>
                    <a:pt x="1208565" y="1300457"/>
                  </a:lnTo>
                  <a:lnTo>
                    <a:pt x="1206392" y="1284625"/>
                  </a:lnTo>
                  <a:lnTo>
                    <a:pt x="1199252" y="1273138"/>
                  </a:lnTo>
                  <a:lnTo>
                    <a:pt x="1190870" y="1267861"/>
                  </a:lnTo>
                  <a:lnTo>
                    <a:pt x="1177210" y="1265688"/>
                  </a:lnTo>
                  <a:lnTo>
                    <a:pt x="1162619" y="1265688"/>
                  </a:lnTo>
                  <a:lnTo>
                    <a:pt x="1147097" y="1267861"/>
                  </a:lnTo>
                  <a:lnTo>
                    <a:pt x="1128470" y="1267861"/>
                  </a:lnTo>
                  <a:lnTo>
                    <a:pt x="1134679" y="1255132"/>
                  </a:lnTo>
                  <a:lnTo>
                    <a:pt x="1139957" y="1238368"/>
                  </a:lnTo>
                  <a:lnTo>
                    <a:pt x="1145234" y="1220362"/>
                  </a:lnTo>
                  <a:lnTo>
                    <a:pt x="1150512" y="1206703"/>
                  </a:lnTo>
                  <a:lnTo>
                    <a:pt x="1157652" y="1199252"/>
                  </a:lnTo>
                  <a:lnTo>
                    <a:pt x="1157652" y="1183420"/>
                  </a:lnTo>
                  <a:lnTo>
                    <a:pt x="1152375" y="1184351"/>
                  </a:lnTo>
                  <a:lnTo>
                    <a:pt x="1148339" y="1184351"/>
                  </a:lnTo>
                  <a:lnTo>
                    <a:pt x="1147097" y="1184351"/>
                  </a:lnTo>
                  <a:lnTo>
                    <a:pt x="1147097" y="1186524"/>
                  </a:lnTo>
                  <a:lnTo>
                    <a:pt x="1144924" y="1186524"/>
                  </a:lnTo>
                  <a:lnTo>
                    <a:pt x="1144924" y="1184351"/>
                  </a:lnTo>
                  <a:lnTo>
                    <a:pt x="1142751" y="1183420"/>
                  </a:lnTo>
                  <a:lnTo>
                    <a:pt x="1141820" y="1179073"/>
                  </a:lnTo>
                  <a:lnTo>
                    <a:pt x="1125055" y="1181246"/>
                  </a:lnTo>
                  <a:lnTo>
                    <a:pt x="1113569" y="1186524"/>
                  </a:lnTo>
                  <a:lnTo>
                    <a:pt x="1105187" y="1195837"/>
                  </a:lnTo>
                  <a:lnTo>
                    <a:pt x="1103014" y="1198942"/>
                  </a:lnTo>
                  <a:lnTo>
                    <a:pt x="1100841" y="1205151"/>
                  </a:lnTo>
                  <a:lnTo>
                    <a:pt x="1098668" y="1210428"/>
                  </a:lnTo>
                  <a:lnTo>
                    <a:pt x="1097736" y="1215706"/>
                  </a:lnTo>
                  <a:lnTo>
                    <a:pt x="1093700" y="1220052"/>
                  </a:lnTo>
                  <a:lnTo>
                    <a:pt x="1093700" y="1220983"/>
                  </a:lnTo>
                  <a:lnTo>
                    <a:pt x="1091527" y="1220983"/>
                  </a:lnTo>
                  <a:lnTo>
                    <a:pt x="1090596" y="1220983"/>
                  </a:lnTo>
                  <a:lnTo>
                    <a:pt x="1086560" y="1220983"/>
                  </a:lnTo>
                  <a:lnTo>
                    <a:pt x="1084387" y="1220983"/>
                  </a:lnTo>
                  <a:lnTo>
                    <a:pt x="1081283" y="1223157"/>
                  </a:lnTo>
                  <a:lnTo>
                    <a:pt x="1066692" y="1230607"/>
                  </a:lnTo>
                  <a:lnTo>
                    <a:pt x="1057378" y="1234953"/>
                  </a:lnTo>
                  <a:lnTo>
                    <a:pt x="1052101" y="1232780"/>
                  </a:lnTo>
                  <a:lnTo>
                    <a:pt x="1048065" y="1230607"/>
                  </a:lnTo>
                  <a:lnTo>
                    <a:pt x="1044960" y="1227503"/>
                  </a:lnTo>
                  <a:lnTo>
                    <a:pt x="1037820" y="1225330"/>
                  </a:lnTo>
                  <a:lnTo>
                    <a:pt x="1025402" y="1223157"/>
                  </a:lnTo>
                  <a:lnTo>
                    <a:pt x="1013916" y="1201115"/>
                  </a:lnTo>
                  <a:lnTo>
                    <a:pt x="1006776" y="1183109"/>
                  </a:lnTo>
                  <a:lnTo>
                    <a:pt x="1005844" y="1164172"/>
                  </a:lnTo>
                  <a:lnTo>
                    <a:pt x="1005844" y="1146166"/>
                  </a:lnTo>
                  <a:lnTo>
                    <a:pt x="1012985" y="1121951"/>
                  </a:lnTo>
                  <a:lnTo>
                    <a:pt x="1016089" y="1111396"/>
                  </a:lnTo>
                  <a:lnTo>
                    <a:pt x="1016089" y="1102083"/>
                  </a:lnTo>
                  <a:lnTo>
                    <a:pt x="1013916" y="1094632"/>
                  </a:lnTo>
                  <a:lnTo>
                    <a:pt x="1017952" y="1085319"/>
                  </a:lnTo>
                  <a:lnTo>
                    <a:pt x="1025092" y="1074764"/>
                  </a:lnTo>
                  <a:lnTo>
                    <a:pt x="1035647" y="1067313"/>
                  </a:lnTo>
                  <a:lnTo>
                    <a:pt x="1048065" y="1061104"/>
                  </a:lnTo>
                  <a:lnTo>
                    <a:pt x="1059551" y="1057999"/>
                  </a:lnTo>
                  <a:lnTo>
                    <a:pt x="1076316" y="1055826"/>
                  </a:lnTo>
                  <a:lnTo>
                    <a:pt x="1091838" y="1055826"/>
                  </a:lnTo>
                  <a:lnTo>
                    <a:pt x="1108602" y="1060173"/>
                  </a:lnTo>
                  <a:lnTo>
                    <a:pt x="1121020" y="1065450"/>
                  </a:lnTo>
                  <a:lnTo>
                    <a:pt x="1137784" y="1065450"/>
                  </a:lnTo>
                  <a:lnTo>
                    <a:pt x="1134679" y="1060173"/>
                  </a:lnTo>
                  <a:lnTo>
                    <a:pt x="1132506" y="1055826"/>
                  </a:lnTo>
                  <a:lnTo>
                    <a:pt x="1130333" y="1052722"/>
                  </a:lnTo>
                  <a:lnTo>
                    <a:pt x="1127229" y="1047444"/>
                  </a:lnTo>
                  <a:lnTo>
                    <a:pt x="1125055" y="1041235"/>
                  </a:lnTo>
                  <a:lnTo>
                    <a:pt x="1128160" y="1041235"/>
                  </a:lnTo>
                  <a:lnTo>
                    <a:pt x="1128160" y="1038131"/>
                  </a:lnTo>
                  <a:lnTo>
                    <a:pt x="1149891" y="1041235"/>
                  </a:lnTo>
                  <a:lnTo>
                    <a:pt x="1168518" y="1048686"/>
                  </a:lnTo>
                  <a:lnTo>
                    <a:pt x="1184040" y="1056137"/>
                  </a:lnTo>
                  <a:lnTo>
                    <a:pt x="1197700" y="1058310"/>
                  </a:lnTo>
                  <a:lnTo>
                    <a:pt x="1208255" y="1067623"/>
                  </a:lnTo>
                  <a:lnTo>
                    <a:pt x="1219741" y="1083456"/>
                  </a:lnTo>
                  <a:lnTo>
                    <a:pt x="1230297" y="1105498"/>
                  </a:lnTo>
                  <a:lnTo>
                    <a:pt x="1239610" y="1126608"/>
                  </a:lnTo>
                  <a:lnTo>
                    <a:pt x="1244888" y="1142441"/>
                  </a:lnTo>
                  <a:lnTo>
                    <a:pt x="1257305" y="1146787"/>
                  </a:lnTo>
                  <a:lnTo>
                    <a:pt x="1257305" y="1142441"/>
                  </a:lnTo>
                  <a:lnTo>
                    <a:pt x="1261341" y="1142441"/>
                  </a:lnTo>
                  <a:lnTo>
                    <a:pt x="1257305" y="1124435"/>
                  </a:lnTo>
                  <a:lnTo>
                    <a:pt x="1250165" y="1104566"/>
                  </a:lnTo>
                  <a:lnTo>
                    <a:pt x="1243025" y="1083456"/>
                  </a:lnTo>
                  <a:lnTo>
                    <a:pt x="1237747" y="1063587"/>
                  </a:lnTo>
                  <a:lnTo>
                    <a:pt x="1235574" y="1045581"/>
                  </a:lnTo>
                  <a:lnTo>
                    <a:pt x="1241783" y="1030991"/>
                  </a:lnTo>
                  <a:lnTo>
                    <a:pt x="1247061" y="1012053"/>
                  </a:lnTo>
                  <a:lnTo>
                    <a:pt x="1257616" y="997462"/>
                  </a:lnTo>
                  <a:lnTo>
                    <a:pt x="1274380" y="986907"/>
                  </a:lnTo>
                  <a:lnTo>
                    <a:pt x="1291144" y="975421"/>
                  </a:lnTo>
                  <a:lnTo>
                    <a:pt x="1306666" y="967039"/>
                  </a:lnTo>
                  <a:lnTo>
                    <a:pt x="1321257" y="957725"/>
                  </a:lnTo>
                  <a:lnTo>
                    <a:pt x="1321257" y="952448"/>
                  </a:lnTo>
                  <a:lnTo>
                    <a:pt x="1318153" y="940961"/>
                  </a:lnTo>
                  <a:lnTo>
                    <a:pt x="1314117" y="928233"/>
                  </a:lnTo>
                  <a:lnTo>
                    <a:pt x="1311012" y="917678"/>
                  </a:lnTo>
                  <a:lnTo>
                    <a:pt x="1308839" y="913332"/>
                  </a:lnTo>
                  <a:lnTo>
                    <a:pt x="1308839" y="904018"/>
                  </a:lnTo>
                  <a:lnTo>
                    <a:pt x="1314117" y="908364"/>
                  </a:lnTo>
                  <a:lnTo>
                    <a:pt x="1316290" y="910538"/>
                  </a:lnTo>
                  <a:lnTo>
                    <a:pt x="1320326" y="911469"/>
                  </a:lnTo>
                  <a:lnTo>
                    <a:pt x="1321257" y="913642"/>
                  </a:lnTo>
                  <a:lnTo>
                    <a:pt x="1325293" y="917988"/>
                  </a:lnTo>
                  <a:lnTo>
                    <a:pt x="1337711" y="886633"/>
                  </a:lnTo>
                  <a:lnTo>
                    <a:pt x="1348266" y="857141"/>
                  </a:lnTo>
                  <a:lnTo>
                    <a:pt x="1362857" y="854968"/>
                  </a:lnTo>
                  <a:lnTo>
                    <a:pt x="1376517" y="852795"/>
                  </a:lnTo>
                  <a:lnTo>
                    <a:pt x="1391108" y="849690"/>
                  </a:lnTo>
                  <a:lnTo>
                    <a:pt x="1401663" y="840377"/>
                  </a:lnTo>
                  <a:lnTo>
                    <a:pt x="1408803" y="840377"/>
                  </a:lnTo>
                  <a:lnTo>
                    <a:pt x="1405698" y="837272"/>
                  </a:lnTo>
                  <a:lnTo>
                    <a:pt x="1398558" y="835099"/>
                  </a:lnTo>
                  <a:lnTo>
                    <a:pt x="1392349" y="832926"/>
                  </a:lnTo>
                  <a:lnTo>
                    <a:pt x="1398558" y="814920"/>
                  </a:lnTo>
                  <a:lnTo>
                    <a:pt x="1406940" y="802192"/>
                  </a:lnTo>
                  <a:lnTo>
                    <a:pt x="1420600" y="792879"/>
                  </a:lnTo>
                  <a:lnTo>
                    <a:pt x="1435191" y="785428"/>
                  </a:lnTo>
                  <a:lnTo>
                    <a:pt x="1448850" y="780150"/>
                  </a:lnTo>
                  <a:lnTo>
                    <a:pt x="1465615" y="772700"/>
                  </a:lnTo>
                  <a:lnTo>
                    <a:pt x="1478032" y="763386"/>
                  </a:lnTo>
                  <a:lnTo>
                    <a:pt x="1478032" y="761213"/>
                  </a:lnTo>
                  <a:lnTo>
                    <a:pt x="1478032" y="759040"/>
                  </a:lnTo>
                  <a:lnTo>
                    <a:pt x="1480205" y="759040"/>
                  </a:lnTo>
                  <a:lnTo>
                    <a:pt x="1482379" y="759040"/>
                  </a:lnTo>
                  <a:lnTo>
                    <a:pt x="1482379" y="763386"/>
                  </a:lnTo>
                  <a:lnTo>
                    <a:pt x="1489519" y="766491"/>
                  </a:lnTo>
                  <a:lnTo>
                    <a:pt x="1482379" y="775804"/>
                  </a:lnTo>
                  <a:lnTo>
                    <a:pt x="1475238" y="781082"/>
                  </a:lnTo>
                  <a:lnTo>
                    <a:pt x="1465925" y="787291"/>
                  </a:lnTo>
                  <a:lnTo>
                    <a:pt x="1465925" y="803123"/>
                  </a:lnTo>
                  <a:lnTo>
                    <a:pt x="1484552" y="795673"/>
                  </a:lnTo>
                  <a:lnTo>
                    <a:pt x="1499143" y="785117"/>
                  </a:lnTo>
                  <a:lnTo>
                    <a:pt x="1509698" y="772389"/>
                  </a:lnTo>
                  <a:lnTo>
                    <a:pt x="1511871" y="770216"/>
                  </a:lnTo>
                  <a:lnTo>
                    <a:pt x="1511871" y="768043"/>
                  </a:lnTo>
                  <a:lnTo>
                    <a:pt x="1514044" y="768043"/>
                  </a:lnTo>
                  <a:lnTo>
                    <a:pt x="1514044" y="765870"/>
                  </a:lnTo>
                  <a:lnTo>
                    <a:pt x="1514044" y="762765"/>
                  </a:lnTo>
                  <a:lnTo>
                    <a:pt x="1504731" y="751279"/>
                  </a:lnTo>
                  <a:lnTo>
                    <a:pt x="1497590" y="740724"/>
                  </a:lnTo>
                  <a:lnTo>
                    <a:pt x="1488277" y="730169"/>
                  </a:lnTo>
                  <a:lnTo>
                    <a:pt x="1473686" y="722718"/>
                  </a:lnTo>
                  <a:lnTo>
                    <a:pt x="1475859" y="711231"/>
                  </a:lnTo>
                  <a:lnTo>
                    <a:pt x="1478032" y="703781"/>
                  </a:lnTo>
                  <a:lnTo>
                    <a:pt x="1481137" y="696330"/>
                  </a:lnTo>
                  <a:lnTo>
                    <a:pt x="1486414" y="687017"/>
                  </a:lnTo>
                  <a:lnTo>
                    <a:pt x="1483310" y="683912"/>
                  </a:lnTo>
                  <a:lnTo>
                    <a:pt x="1479274" y="681739"/>
                  </a:lnTo>
                  <a:lnTo>
                    <a:pt x="1476170" y="679566"/>
                  </a:lnTo>
                  <a:lnTo>
                    <a:pt x="1473996" y="678635"/>
                  </a:lnTo>
                  <a:lnTo>
                    <a:pt x="1471823" y="674288"/>
                  </a:lnTo>
                  <a:lnTo>
                    <a:pt x="1470892" y="671184"/>
                  </a:lnTo>
                  <a:lnTo>
                    <a:pt x="1446988" y="676461"/>
                  </a:lnTo>
                  <a:lnTo>
                    <a:pt x="1425257" y="685775"/>
                  </a:lnTo>
                  <a:lnTo>
                    <a:pt x="1407561" y="698503"/>
                  </a:lnTo>
                  <a:lnTo>
                    <a:pt x="1403525" y="698503"/>
                  </a:lnTo>
                  <a:lnTo>
                    <a:pt x="1418116" y="681739"/>
                  </a:lnTo>
                  <a:lnTo>
                    <a:pt x="1437985" y="672426"/>
                  </a:lnTo>
                  <a:lnTo>
                    <a:pt x="1459716" y="664975"/>
                  </a:lnTo>
                  <a:lnTo>
                    <a:pt x="1485793" y="661870"/>
                  </a:lnTo>
                  <a:lnTo>
                    <a:pt x="1510940" y="657524"/>
                  </a:lnTo>
                  <a:lnTo>
                    <a:pt x="1537017" y="654420"/>
                  </a:lnTo>
                  <a:lnTo>
                    <a:pt x="1562163" y="649142"/>
                  </a:lnTo>
                  <a:lnTo>
                    <a:pt x="1583894" y="639829"/>
                  </a:lnTo>
                  <a:lnTo>
                    <a:pt x="1603763" y="625238"/>
                  </a:lnTo>
                  <a:lnTo>
                    <a:pt x="1603763" y="622133"/>
                  </a:lnTo>
                  <a:lnTo>
                    <a:pt x="1603763" y="619960"/>
                  </a:lnTo>
                  <a:lnTo>
                    <a:pt x="1603763" y="615614"/>
                  </a:lnTo>
                  <a:lnTo>
                    <a:pt x="1601590" y="614683"/>
                  </a:lnTo>
                  <a:lnTo>
                    <a:pt x="1601590" y="610336"/>
                  </a:lnTo>
                  <a:lnTo>
                    <a:pt x="1601590" y="607232"/>
                  </a:lnTo>
                  <a:lnTo>
                    <a:pt x="1603763" y="601023"/>
                  </a:lnTo>
                  <a:lnTo>
                    <a:pt x="1601590" y="595746"/>
                  </a:lnTo>
                  <a:lnTo>
                    <a:pt x="1601590" y="590468"/>
                  </a:lnTo>
                  <a:lnTo>
                    <a:pt x="1600658" y="586122"/>
                  </a:lnTo>
                  <a:lnTo>
                    <a:pt x="1600658" y="580844"/>
                  </a:lnTo>
                  <a:lnTo>
                    <a:pt x="1581721" y="580844"/>
                  </a:lnTo>
                  <a:lnTo>
                    <a:pt x="1579548" y="566253"/>
                  </a:lnTo>
                  <a:lnTo>
                    <a:pt x="1572408" y="556940"/>
                  </a:lnTo>
                  <a:lnTo>
                    <a:pt x="1565268" y="549489"/>
                  </a:lnTo>
                  <a:lnTo>
                    <a:pt x="1552850" y="546385"/>
                  </a:lnTo>
                  <a:lnTo>
                    <a:pt x="1543536" y="556940"/>
                  </a:lnTo>
                  <a:lnTo>
                    <a:pt x="1532981" y="566253"/>
                  </a:lnTo>
                  <a:lnTo>
                    <a:pt x="1521495" y="577740"/>
                  </a:lnTo>
                  <a:lnTo>
                    <a:pt x="1518390" y="577740"/>
                  </a:lnTo>
                  <a:lnTo>
                    <a:pt x="1530808" y="558803"/>
                  </a:lnTo>
                  <a:lnTo>
                    <a:pt x="1542295" y="536761"/>
                  </a:lnTo>
                  <a:lnTo>
                    <a:pt x="1528635" y="526206"/>
                  </a:lnTo>
                  <a:lnTo>
                    <a:pt x="1525531" y="516892"/>
                  </a:lnTo>
                  <a:lnTo>
                    <a:pt x="1527704" y="506337"/>
                  </a:lnTo>
                  <a:lnTo>
                    <a:pt x="1527704" y="494851"/>
                  </a:lnTo>
                  <a:lnTo>
                    <a:pt x="1521495" y="480260"/>
                  </a:lnTo>
                  <a:lnTo>
                    <a:pt x="1520563" y="478087"/>
                  </a:lnTo>
                  <a:lnTo>
                    <a:pt x="1516528" y="478087"/>
                  </a:lnTo>
                  <a:lnTo>
                    <a:pt x="1514354" y="478087"/>
                  </a:lnTo>
                  <a:lnTo>
                    <a:pt x="1511250" y="478087"/>
                  </a:lnTo>
                  <a:lnTo>
                    <a:pt x="1507214" y="478087"/>
                  </a:lnTo>
                  <a:lnTo>
                    <a:pt x="1506283" y="477155"/>
                  </a:lnTo>
                  <a:lnTo>
                    <a:pt x="1504110" y="472809"/>
                  </a:lnTo>
                  <a:lnTo>
                    <a:pt x="1501937" y="469705"/>
                  </a:lnTo>
                  <a:lnTo>
                    <a:pt x="1504110" y="465358"/>
                  </a:lnTo>
                  <a:lnTo>
                    <a:pt x="1504110" y="462254"/>
                  </a:lnTo>
                  <a:lnTo>
                    <a:pt x="1506283" y="460081"/>
                  </a:lnTo>
                  <a:lnTo>
                    <a:pt x="1506283" y="455734"/>
                  </a:lnTo>
                  <a:lnTo>
                    <a:pt x="1506283" y="452630"/>
                  </a:lnTo>
                  <a:lnTo>
                    <a:pt x="1500074" y="443317"/>
                  </a:lnTo>
                  <a:lnTo>
                    <a:pt x="1492934" y="435866"/>
                  </a:lnTo>
                  <a:lnTo>
                    <a:pt x="1485793" y="428415"/>
                  </a:lnTo>
                  <a:lnTo>
                    <a:pt x="1480516" y="420964"/>
                  </a:lnTo>
                  <a:lnTo>
                    <a:pt x="1478343" y="408236"/>
                  </a:lnTo>
                  <a:lnTo>
                    <a:pt x="1463752" y="419723"/>
                  </a:lnTo>
                  <a:lnTo>
                    <a:pt x="1455370" y="434314"/>
                  </a:lnTo>
                  <a:lnTo>
                    <a:pt x="1443883" y="447973"/>
                  </a:lnTo>
                  <a:lnTo>
                    <a:pt x="1429292" y="459460"/>
                  </a:lnTo>
                  <a:lnTo>
                    <a:pt x="1428361" y="455114"/>
                  </a:lnTo>
                  <a:lnTo>
                    <a:pt x="1422152" y="454182"/>
                  </a:lnTo>
                  <a:lnTo>
                    <a:pt x="1419048" y="449836"/>
                  </a:lnTo>
                  <a:lnTo>
                    <a:pt x="1415012" y="447663"/>
                  </a:lnTo>
                  <a:lnTo>
                    <a:pt x="1411907" y="444558"/>
                  </a:lnTo>
                  <a:lnTo>
                    <a:pt x="1409734" y="442385"/>
                  </a:lnTo>
                  <a:lnTo>
                    <a:pt x="1406630" y="431830"/>
                  </a:lnTo>
                  <a:lnTo>
                    <a:pt x="1404457" y="417239"/>
                  </a:lnTo>
                  <a:lnTo>
                    <a:pt x="1400421" y="400475"/>
                  </a:lnTo>
                  <a:lnTo>
                    <a:pt x="1399490" y="391162"/>
                  </a:lnTo>
                  <a:lnTo>
                    <a:pt x="1395454" y="388057"/>
                  </a:lnTo>
                  <a:lnTo>
                    <a:pt x="1390176" y="385884"/>
                  </a:lnTo>
                  <a:lnTo>
                    <a:pt x="1384899" y="383711"/>
                  </a:lnTo>
                  <a:lnTo>
                    <a:pt x="1378690" y="383711"/>
                  </a:lnTo>
                  <a:lnTo>
                    <a:pt x="1375585" y="382780"/>
                  </a:lnTo>
                  <a:lnTo>
                    <a:pt x="1370308" y="378433"/>
                  </a:lnTo>
                  <a:lnTo>
                    <a:pt x="1364099" y="369120"/>
                  </a:lnTo>
                  <a:lnTo>
                    <a:pt x="1358821" y="356392"/>
                  </a:lnTo>
                  <a:lnTo>
                    <a:pt x="1353544" y="347078"/>
                  </a:lnTo>
                  <a:lnTo>
                    <a:pt x="1329639" y="351425"/>
                  </a:lnTo>
                  <a:lnTo>
                    <a:pt x="1307908" y="351425"/>
                  </a:lnTo>
                  <a:lnTo>
                    <a:pt x="1282762" y="347078"/>
                  </a:lnTo>
                  <a:lnTo>
                    <a:pt x="1282762" y="351425"/>
                  </a:lnTo>
                  <a:lnTo>
                    <a:pt x="1278726" y="351425"/>
                  </a:lnTo>
                  <a:lnTo>
                    <a:pt x="1280899" y="369431"/>
                  </a:lnTo>
                  <a:lnTo>
                    <a:pt x="1286177" y="388368"/>
                  </a:lnTo>
                  <a:lnTo>
                    <a:pt x="1290213" y="405132"/>
                  </a:lnTo>
                  <a:lnTo>
                    <a:pt x="1293317" y="420964"/>
                  </a:lnTo>
                  <a:lnTo>
                    <a:pt x="1290213" y="435555"/>
                  </a:lnTo>
                  <a:lnTo>
                    <a:pt x="1283072" y="448284"/>
                  </a:lnTo>
                  <a:lnTo>
                    <a:pt x="1285246" y="454493"/>
                  </a:lnTo>
                  <a:lnTo>
                    <a:pt x="1288350" y="457597"/>
                  </a:lnTo>
                  <a:lnTo>
                    <a:pt x="1292386" y="459770"/>
                  </a:lnTo>
                  <a:lnTo>
                    <a:pt x="1295490" y="461943"/>
                  </a:lnTo>
                  <a:lnTo>
                    <a:pt x="1302630" y="465048"/>
                  </a:lnTo>
                  <a:lnTo>
                    <a:pt x="1302630" y="481812"/>
                  </a:lnTo>
                  <a:lnTo>
                    <a:pt x="1304804" y="498576"/>
                  </a:lnTo>
                  <a:lnTo>
                    <a:pt x="1302630" y="509131"/>
                  </a:lnTo>
                  <a:lnTo>
                    <a:pt x="1297353" y="528068"/>
                  </a:lnTo>
                  <a:lnTo>
                    <a:pt x="1288040" y="542659"/>
                  </a:lnTo>
                  <a:lnTo>
                    <a:pt x="1273449" y="553214"/>
                  </a:lnTo>
                  <a:lnTo>
                    <a:pt x="1258858" y="560665"/>
                  </a:lnTo>
                  <a:lnTo>
                    <a:pt x="1264135" y="577429"/>
                  </a:lnTo>
                  <a:lnTo>
                    <a:pt x="1268171" y="595435"/>
                  </a:lnTo>
                  <a:lnTo>
                    <a:pt x="1270344" y="610026"/>
                  </a:lnTo>
                  <a:lnTo>
                    <a:pt x="1270344" y="621513"/>
                  </a:lnTo>
                  <a:lnTo>
                    <a:pt x="1268171" y="624617"/>
                  </a:lnTo>
                  <a:lnTo>
                    <a:pt x="1268171" y="626790"/>
                  </a:lnTo>
                  <a:lnTo>
                    <a:pt x="1268171" y="628963"/>
                  </a:lnTo>
                  <a:lnTo>
                    <a:pt x="1265998" y="628963"/>
                  </a:lnTo>
                  <a:lnTo>
                    <a:pt x="1262893" y="629895"/>
                  </a:lnTo>
                  <a:lnTo>
                    <a:pt x="1260720" y="629895"/>
                  </a:lnTo>
                  <a:lnTo>
                    <a:pt x="1258547" y="632068"/>
                  </a:lnTo>
                  <a:lnTo>
                    <a:pt x="1256374" y="632068"/>
                  </a:lnTo>
                  <a:lnTo>
                    <a:pt x="1253270" y="634241"/>
                  </a:lnTo>
                  <a:lnTo>
                    <a:pt x="1242714" y="617477"/>
                  </a:lnTo>
                  <a:lnTo>
                    <a:pt x="1233401" y="604748"/>
                  </a:lnTo>
                  <a:lnTo>
                    <a:pt x="1229365" y="593262"/>
                  </a:lnTo>
                  <a:lnTo>
                    <a:pt x="1228434" y="582707"/>
                  </a:lnTo>
                  <a:lnTo>
                    <a:pt x="1226261" y="571220"/>
                  </a:lnTo>
                  <a:lnTo>
                    <a:pt x="1222225" y="556629"/>
                  </a:lnTo>
                  <a:lnTo>
                    <a:pt x="1219121" y="536761"/>
                  </a:lnTo>
                  <a:lnTo>
                    <a:pt x="1189939" y="529310"/>
                  </a:lnTo>
                  <a:lnTo>
                    <a:pt x="1185903" y="529310"/>
                  </a:lnTo>
                  <a:lnTo>
                    <a:pt x="1184972" y="531483"/>
                  </a:lnTo>
                  <a:lnTo>
                    <a:pt x="1180936" y="533656"/>
                  </a:lnTo>
                  <a:lnTo>
                    <a:pt x="1178763" y="535829"/>
                  </a:lnTo>
                  <a:lnTo>
                    <a:pt x="1175658" y="535829"/>
                  </a:lnTo>
                  <a:lnTo>
                    <a:pt x="1171622" y="536761"/>
                  </a:lnTo>
                  <a:lnTo>
                    <a:pt x="1168518" y="535829"/>
                  </a:lnTo>
                  <a:lnTo>
                    <a:pt x="1163240" y="533656"/>
                  </a:lnTo>
                  <a:lnTo>
                    <a:pt x="1150202" y="527137"/>
                  </a:lnTo>
                  <a:lnTo>
                    <a:pt x="1139646" y="515650"/>
                  </a:lnTo>
                  <a:lnTo>
                    <a:pt x="1127229" y="502922"/>
                  </a:lnTo>
                  <a:lnTo>
                    <a:pt x="1113569" y="493609"/>
                  </a:lnTo>
                  <a:lnTo>
                    <a:pt x="1101151" y="488331"/>
                  </a:lnTo>
                  <a:lnTo>
                    <a:pt x="1088733" y="490504"/>
                  </a:lnTo>
                  <a:lnTo>
                    <a:pt x="1083456" y="488331"/>
                  </a:lnTo>
                  <a:lnTo>
                    <a:pt x="1077247" y="488331"/>
                  </a:lnTo>
                  <a:lnTo>
                    <a:pt x="1076316" y="486158"/>
                  </a:lnTo>
                  <a:lnTo>
                    <a:pt x="1076316" y="485227"/>
                  </a:lnTo>
                  <a:lnTo>
                    <a:pt x="1076316" y="483054"/>
                  </a:lnTo>
                  <a:lnTo>
                    <a:pt x="1076316" y="480881"/>
                  </a:lnTo>
                  <a:lnTo>
                    <a:pt x="1076316" y="477776"/>
                  </a:lnTo>
                  <a:lnTo>
                    <a:pt x="1076316" y="473430"/>
                  </a:lnTo>
                  <a:lnTo>
                    <a:pt x="1072280" y="470325"/>
                  </a:lnTo>
                  <a:lnTo>
                    <a:pt x="1072280" y="461012"/>
                  </a:lnTo>
                  <a:lnTo>
                    <a:pt x="1052411" y="461012"/>
                  </a:lnTo>
                  <a:lnTo>
                    <a:pt x="1052411" y="441143"/>
                  </a:lnTo>
                  <a:lnTo>
                    <a:pt x="1048375" y="421275"/>
                  </a:lnTo>
                  <a:lnTo>
                    <a:pt x="1042166" y="406684"/>
                  </a:lnTo>
                  <a:lnTo>
                    <a:pt x="1042166" y="382469"/>
                  </a:lnTo>
                  <a:lnTo>
                    <a:pt x="1048375" y="365705"/>
                  </a:lnTo>
                  <a:lnTo>
                    <a:pt x="1057689" y="355150"/>
                  </a:lnTo>
                  <a:lnTo>
                    <a:pt x="1072280" y="345837"/>
                  </a:lnTo>
                  <a:lnTo>
                    <a:pt x="1089044" y="340559"/>
                  </a:lnTo>
                  <a:lnTo>
                    <a:pt x="1089044" y="335282"/>
                  </a:lnTo>
                  <a:lnTo>
                    <a:pt x="1086871" y="329073"/>
                  </a:lnTo>
                  <a:lnTo>
                    <a:pt x="1086871" y="325968"/>
                  </a:lnTo>
                  <a:lnTo>
                    <a:pt x="1084698" y="323795"/>
                  </a:lnTo>
                  <a:lnTo>
                    <a:pt x="1083766" y="320691"/>
                  </a:lnTo>
                  <a:lnTo>
                    <a:pt x="1081593" y="316344"/>
                  </a:lnTo>
                  <a:lnTo>
                    <a:pt x="1072280" y="316344"/>
                  </a:lnTo>
                  <a:lnTo>
                    <a:pt x="1072280" y="313240"/>
                  </a:lnTo>
                  <a:lnTo>
                    <a:pt x="1079420" y="314171"/>
                  </a:lnTo>
                  <a:lnTo>
                    <a:pt x="1083456" y="316344"/>
                  </a:lnTo>
                  <a:lnTo>
                    <a:pt x="1088733" y="318517"/>
                  </a:lnTo>
                  <a:lnTo>
                    <a:pt x="1094011" y="320691"/>
                  </a:lnTo>
                  <a:lnTo>
                    <a:pt x="1101151" y="320691"/>
                  </a:lnTo>
                  <a:lnTo>
                    <a:pt x="1105187" y="307031"/>
                  </a:lnTo>
                  <a:lnTo>
                    <a:pt x="1108291" y="298649"/>
                  </a:lnTo>
                  <a:lnTo>
                    <a:pt x="1115432" y="291198"/>
                  </a:lnTo>
                  <a:lnTo>
                    <a:pt x="1124745" y="283748"/>
                  </a:lnTo>
                  <a:lnTo>
                    <a:pt x="1126918" y="279401"/>
                  </a:lnTo>
                  <a:lnTo>
                    <a:pt x="1130023" y="276297"/>
                  </a:lnTo>
                  <a:lnTo>
                    <a:pt x="1132196" y="271951"/>
                  </a:lnTo>
                  <a:lnTo>
                    <a:pt x="1132196" y="266673"/>
                  </a:lnTo>
                  <a:lnTo>
                    <a:pt x="1130023" y="261395"/>
                  </a:lnTo>
                  <a:lnTo>
                    <a:pt x="1127849" y="259222"/>
                  </a:lnTo>
                  <a:lnTo>
                    <a:pt x="1126918" y="257049"/>
                  </a:lnTo>
                  <a:lnTo>
                    <a:pt x="1124745" y="254876"/>
                  </a:lnTo>
                  <a:lnTo>
                    <a:pt x="1120709" y="251772"/>
                  </a:lnTo>
                  <a:lnTo>
                    <a:pt x="1117605" y="251772"/>
                  </a:lnTo>
                  <a:lnTo>
                    <a:pt x="1117605" y="247736"/>
                  </a:lnTo>
                  <a:lnTo>
                    <a:pt x="1135300" y="252082"/>
                  </a:lnTo>
                  <a:lnTo>
                    <a:pt x="1147718" y="259533"/>
                  </a:lnTo>
                  <a:lnTo>
                    <a:pt x="1157031" y="259533"/>
                  </a:lnTo>
                  <a:lnTo>
                    <a:pt x="1159205" y="241527"/>
                  </a:lnTo>
                  <a:lnTo>
                    <a:pt x="1161378" y="230040"/>
                  </a:lnTo>
                  <a:lnTo>
                    <a:pt x="1157342" y="219485"/>
                  </a:lnTo>
                  <a:lnTo>
                    <a:pt x="1157342" y="215139"/>
                  </a:lnTo>
                  <a:lnTo>
                    <a:pt x="1208255" y="212034"/>
                  </a:lnTo>
                  <a:lnTo>
                    <a:pt x="1208255" y="205826"/>
                  </a:lnTo>
                  <a:lnTo>
                    <a:pt x="1206082" y="202721"/>
                  </a:lnTo>
                  <a:lnTo>
                    <a:pt x="1206082" y="200548"/>
                  </a:lnTo>
                  <a:lnTo>
                    <a:pt x="1205151" y="198375"/>
                  </a:lnTo>
                  <a:lnTo>
                    <a:pt x="1202977" y="197444"/>
                  </a:lnTo>
                  <a:lnTo>
                    <a:pt x="1200804" y="195270"/>
                  </a:lnTo>
                  <a:lnTo>
                    <a:pt x="1200804" y="190924"/>
                  </a:lnTo>
                  <a:lnTo>
                    <a:pt x="1206082" y="193097"/>
                  </a:lnTo>
                  <a:lnTo>
                    <a:pt x="1210118" y="195270"/>
                  </a:lnTo>
                  <a:lnTo>
                    <a:pt x="1213222" y="197444"/>
                  </a:lnTo>
                  <a:lnTo>
                    <a:pt x="1217258" y="198375"/>
                  </a:lnTo>
                  <a:lnTo>
                    <a:pt x="1224398" y="198375"/>
                  </a:lnTo>
                  <a:lnTo>
                    <a:pt x="1226571" y="187820"/>
                  </a:lnTo>
                  <a:lnTo>
                    <a:pt x="1229676" y="173229"/>
                  </a:lnTo>
                  <a:lnTo>
                    <a:pt x="1233711" y="154292"/>
                  </a:lnTo>
                  <a:lnTo>
                    <a:pt x="1234643" y="138459"/>
                  </a:lnTo>
                  <a:lnTo>
                    <a:pt x="1236816" y="125731"/>
                  </a:lnTo>
                  <a:lnTo>
                    <a:pt x="1236816" y="118280"/>
                  </a:lnTo>
                  <a:lnTo>
                    <a:pt x="1236816" y="103689"/>
                  </a:lnTo>
                  <a:lnTo>
                    <a:pt x="1229676" y="97480"/>
                  </a:lnTo>
                  <a:lnTo>
                    <a:pt x="1220362" y="99653"/>
                  </a:lnTo>
                  <a:lnTo>
                    <a:pt x="1211980" y="103999"/>
                  </a:lnTo>
                  <a:lnTo>
                    <a:pt x="1204840" y="103999"/>
                  </a:lnTo>
                  <a:lnTo>
                    <a:pt x="1202667" y="99653"/>
                  </a:lnTo>
                  <a:lnTo>
                    <a:pt x="1198631" y="97480"/>
                  </a:lnTo>
                  <a:lnTo>
                    <a:pt x="1197700" y="94376"/>
                  </a:lnTo>
                  <a:lnTo>
                    <a:pt x="1193664" y="90029"/>
                  </a:lnTo>
                  <a:lnTo>
                    <a:pt x="1191491" y="86925"/>
                  </a:lnTo>
                  <a:lnTo>
                    <a:pt x="1188386" y="84752"/>
                  </a:lnTo>
                  <a:lnTo>
                    <a:pt x="1184351" y="82579"/>
                  </a:lnTo>
                  <a:lnTo>
                    <a:pt x="1181246" y="82579"/>
                  </a:lnTo>
                  <a:lnTo>
                    <a:pt x="1177210" y="86925"/>
                  </a:lnTo>
                  <a:lnTo>
                    <a:pt x="1166655" y="96238"/>
                  </a:lnTo>
                  <a:lnTo>
                    <a:pt x="1162619" y="108966"/>
                  </a:lnTo>
                  <a:lnTo>
                    <a:pt x="1162619" y="121695"/>
                  </a:lnTo>
                  <a:lnTo>
                    <a:pt x="1164793" y="134423"/>
                  </a:lnTo>
                  <a:lnTo>
                    <a:pt x="1164793" y="147151"/>
                  </a:lnTo>
                  <a:lnTo>
                    <a:pt x="1157652" y="163915"/>
                  </a:lnTo>
                  <a:lnTo>
                    <a:pt x="1148339" y="178506"/>
                  </a:lnTo>
                  <a:lnTo>
                    <a:pt x="1143061" y="176333"/>
                  </a:lnTo>
                  <a:lnTo>
                    <a:pt x="1139957" y="175402"/>
                  </a:lnTo>
                  <a:lnTo>
                    <a:pt x="1137784" y="173229"/>
                  </a:lnTo>
                  <a:lnTo>
                    <a:pt x="1135611" y="171056"/>
                  </a:lnTo>
                  <a:lnTo>
                    <a:pt x="1132506" y="167951"/>
                  </a:lnTo>
                  <a:lnTo>
                    <a:pt x="1134679" y="161742"/>
                  </a:lnTo>
                  <a:lnTo>
                    <a:pt x="1134679" y="153360"/>
                  </a:lnTo>
                  <a:lnTo>
                    <a:pt x="1135611" y="140632"/>
                  </a:lnTo>
                  <a:lnTo>
                    <a:pt x="1137784" y="126041"/>
                  </a:lnTo>
                  <a:lnTo>
                    <a:pt x="1137784" y="114244"/>
                  </a:lnTo>
                  <a:lnTo>
                    <a:pt x="1128470" y="118590"/>
                  </a:lnTo>
                  <a:lnTo>
                    <a:pt x="1123193" y="123868"/>
                  </a:lnTo>
                  <a:lnTo>
                    <a:pt x="1117915" y="129145"/>
                  </a:lnTo>
                  <a:lnTo>
                    <a:pt x="1112638" y="134423"/>
                  </a:lnTo>
                  <a:lnTo>
                    <a:pt x="1101151" y="134423"/>
                  </a:lnTo>
                  <a:lnTo>
                    <a:pt x="1098047" y="119832"/>
                  </a:lnTo>
                  <a:lnTo>
                    <a:pt x="1098047" y="103999"/>
                  </a:lnTo>
                  <a:lnTo>
                    <a:pt x="1071969" y="103999"/>
                  </a:lnTo>
                  <a:lnTo>
                    <a:pt x="1076005" y="96549"/>
                  </a:lnTo>
                  <a:lnTo>
                    <a:pt x="1076936" y="90340"/>
                  </a:lnTo>
                  <a:lnTo>
                    <a:pt x="1079110" y="85062"/>
                  </a:lnTo>
                  <a:lnTo>
                    <a:pt x="1083145" y="81958"/>
                  </a:lnTo>
                  <a:lnTo>
                    <a:pt x="1088423" y="77611"/>
                  </a:lnTo>
                  <a:lnTo>
                    <a:pt x="1088423" y="70161"/>
                  </a:lnTo>
                  <a:lnTo>
                    <a:pt x="1088423" y="62710"/>
                  </a:lnTo>
                  <a:lnTo>
                    <a:pt x="1086250" y="59606"/>
                  </a:lnTo>
                  <a:lnTo>
                    <a:pt x="1083145" y="55259"/>
                  </a:lnTo>
                  <a:lnTo>
                    <a:pt x="1079110" y="52155"/>
                  </a:lnTo>
                  <a:lnTo>
                    <a:pt x="1071969" y="49982"/>
                  </a:lnTo>
                  <a:lnTo>
                    <a:pt x="1074142" y="42531"/>
                  </a:lnTo>
                  <a:lnTo>
                    <a:pt x="1076316" y="39427"/>
                  </a:lnTo>
                  <a:lnTo>
                    <a:pt x="1077247" y="35080"/>
                  </a:lnTo>
                  <a:lnTo>
                    <a:pt x="1079420" y="29803"/>
                  </a:lnTo>
                  <a:lnTo>
                    <a:pt x="1081593" y="25457"/>
                  </a:lnTo>
                  <a:lnTo>
                    <a:pt x="1079420" y="22352"/>
                  </a:lnTo>
                  <a:lnTo>
                    <a:pt x="1076316" y="18006"/>
                  </a:lnTo>
                  <a:lnTo>
                    <a:pt x="1074142" y="17075"/>
                  </a:lnTo>
                  <a:lnTo>
                    <a:pt x="1071969" y="14901"/>
                  </a:lnTo>
                  <a:lnTo>
                    <a:pt x="1069796" y="12728"/>
                  </a:lnTo>
                  <a:lnTo>
                    <a:pt x="1069796" y="7451"/>
                  </a:lnTo>
                  <a:lnTo>
                    <a:pt x="1068865" y="0"/>
                  </a:lnTo>
                  <a:lnTo>
                    <a:pt x="1057378" y="2173"/>
                  </a:lnTo>
                  <a:lnTo>
                    <a:pt x="1046823" y="5278"/>
                  </a:lnTo>
                  <a:lnTo>
                    <a:pt x="1037510" y="9624"/>
                  </a:lnTo>
                  <a:lnTo>
                    <a:pt x="1025092" y="29492"/>
                  </a:lnTo>
                  <a:lnTo>
                    <a:pt x="1021056" y="47498"/>
                  </a:lnTo>
                  <a:lnTo>
                    <a:pt x="1023229" y="66435"/>
                  </a:lnTo>
                  <a:lnTo>
                    <a:pt x="1032543" y="82268"/>
                  </a:lnTo>
                  <a:lnTo>
                    <a:pt x="1044960" y="96859"/>
                  </a:lnTo>
                  <a:lnTo>
                    <a:pt x="1047134" y="104310"/>
                  </a:lnTo>
                  <a:lnTo>
                    <a:pt x="1044960" y="118901"/>
                  </a:lnTo>
                  <a:lnTo>
                    <a:pt x="1044960" y="135665"/>
                  </a:lnTo>
                  <a:lnTo>
                    <a:pt x="1044960" y="150256"/>
                  </a:lnTo>
                  <a:lnTo>
                    <a:pt x="1032543" y="150256"/>
                  </a:lnTo>
                  <a:lnTo>
                    <a:pt x="1032543" y="153360"/>
                  </a:lnTo>
                  <a:lnTo>
                    <a:pt x="1030369" y="159569"/>
                  </a:lnTo>
                  <a:lnTo>
                    <a:pt x="1030369" y="162674"/>
                  </a:lnTo>
                  <a:lnTo>
                    <a:pt x="1028196" y="170124"/>
                  </a:lnTo>
                  <a:lnTo>
                    <a:pt x="1019814" y="153360"/>
                  </a:lnTo>
                  <a:lnTo>
                    <a:pt x="1012674" y="137528"/>
                  </a:lnTo>
                  <a:lnTo>
                    <a:pt x="988770" y="137528"/>
                  </a:lnTo>
                  <a:lnTo>
                    <a:pt x="988770" y="150256"/>
                  </a:lnTo>
                  <a:lnTo>
                    <a:pt x="986597" y="152429"/>
                  </a:lnTo>
                  <a:lnTo>
                    <a:pt x="984424" y="153360"/>
                  </a:lnTo>
                  <a:lnTo>
                    <a:pt x="983492" y="155533"/>
                  </a:lnTo>
                  <a:lnTo>
                    <a:pt x="981319" y="157706"/>
                  </a:lnTo>
                  <a:lnTo>
                    <a:pt x="962692" y="157706"/>
                  </a:lnTo>
                  <a:lnTo>
                    <a:pt x="950275" y="155533"/>
                  </a:lnTo>
                  <a:lnTo>
                    <a:pt x="937857" y="153360"/>
                  </a:lnTo>
                  <a:lnTo>
                    <a:pt x="925439" y="150256"/>
                  </a:lnTo>
                  <a:lnTo>
                    <a:pt x="905570" y="150256"/>
                  </a:lnTo>
                  <a:lnTo>
                    <a:pt x="901535" y="142805"/>
                  </a:lnTo>
                  <a:lnTo>
                    <a:pt x="898430" y="139701"/>
                  </a:lnTo>
                  <a:lnTo>
                    <a:pt x="894394" y="133492"/>
                  </a:lnTo>
                  <a:lnTo>
                    <a:pt x="889117" y="130387"/>
                  </a:lnTo>
                  <a:lnTo>
                    <a:pt x="889117" y="117659"/>
                  </a:lnTo>
                  <a:lnTo>
                    <a:pt x="842239" y="122937"/>
                  </a:lnTo>
                  <a:lnTo>
                    <a:pt x="842239" y="126041"/>
                  </a:lnTo>
                  <a:lnTo>
                    <a:pt x="838204" y="126041"/>
                  </a:lnTo>
                  <a:lnTo>
                    <a:pt x="838204" y="132250"/>
                  </a:lnTo>
                  <a:lnTo>
                    <a:pt x="840377" y="135354"/>
                  </a:lnTo>
                  <a:lnTo>
                    <a:pt x="842550" y="139701"/>
                  </a:lnTo>
                  <a:lnTo>
                    <a:pt x="843481" y="140632"/>
                  </a:lnTo>
                  <a:lnTo>
                    <a:pt x="845654" y="145910"/>
                  </a:lnTo>
                  <a:lnTo>
                    <a:pt x="877941" y="145910"/>
                  </a:lnTo>
                  <a:lnTo>
                    <a:pt x="877941" y="150256"/>
                  </a:lnTo>
                  <a:lnTo>
                    <a:pt x="870800" y="152429"/>
                  </a:lnTo>
                  <a:lnTo>
                    <a:pt x="865523" y="153360"/>
                  </a:lnTo>
                  <a:lnTo>
                    <a:pt x="858383" y="153360"/>
                  </a:lnTo>
                  <a:lnTo>
                    <a:pt x="849069" y="153360"/>
                  </a:lnTo>
                  <a:lnTo>
                    <a:pt x="849069" y="189993"/>
                  </a:lnTo>
                  <a:lnTo>
                    <a:pt x="840687" y="179438"/>
                  </a:lnTo>
                  <a:lnTo>
                    <a:pt x="831374" y="167951"/>
                  </a:lnTo>
                  <a:lnTo>
                    <a:pt x="822060" y="157396"/>
                  </a:lnTo>
                  <a:lnTo>
                    <a:pt x="813678" y="155223"/>
                  </a:lnTo>
                  <a:lnTo>
                    <a:pt x="799087" y="155223"/>
                  </a:lnTo>
                  <a:lnTo>
                    <a:pt x="782323" y="155223"/>
                  </a:lnTo>
                  <a:lnTo>
                    <a:pt x="765559" y="153050"/>
                  </a:lnTo>
                  <a:lnTo>
                    <a:pt x="753141" y="153050"/>
                  </a:lnTo>
                  <a:lnTo>
                    <a:pt x="755315" y="149945"/>
                  </a:lnTo>
                  <a:lnTo>
                    <a:pt x="756246" y="147772"/>
                  </a:lnTo>
                  <a:lnTo>
                    <a:pt x="756246" y="145599"/>
                  </a:lnTo>
                  <a:lnTo>
                    <a:pt x="758419" y="144668"/>
                  </a:lnTo>
                  <a:lnTo>
                    <a:pt x="762455" y="142495"/>
                  </a:lnTo>
                  <a:lnTo>
                    <a:pt x="765559" y="140321"/>
                  </a:lnTo>
                  <a:lnTo>
                    <a:pt x="763386" y="137217"/>
                  </a:lnTo>
                  <a:lnTo>
                    <a:pt x="760282" y="129766"/>
                  </a:lnTo>
                  <a:lnTo>
                    <a:pt x="756246" y="124489"/>
                  </a:lnTo>
                  <a:lnTo>
                    <a:pt x="753141" y="120143"/>
                  </a:lnTo>
                  <a:lnTo>
                    <a:pt x="749106" y="117038"/>
                  </a:lnTo>
                  <a:lnTo>
                    <a:pt x="746001" y="117038"/>
                  </a:lnTo>
                  <a:lnTo>
                    <a:pt x="742897" y="117969"/>
                  </a:lnTo>
                  <a:lnTo>
                    <a:pt x="736688" y="120143"/>
                  </a:lnTo>
                  <a:lnTo>
                    <a:pt x="733583" y="122316"/>
                  </a:lnTo>
                  <a:lnTo>
                    <a:pt x="728306" y="122316"/>
                  </a:lnTo>
                  <a:lnTo>
                    <a:pt x="722097" y="122316"/>
                  </a:lnTo>
                  <a:lnTo>
                    <a:pt x="706575" y="110829"/>
                  </a:lnTo>
                  <a:lnTo>
                    <a:pt x="689811" y="98101"/>
                  </a:lnTo>
                  <a:lnTo>
                    <a:pt x="673046" y="85373"/>
                  </a:lnTo>
                  <a:lnTo>
                    <a:pt x="653178" y="80095"/>
                  </a:lnTo>
                  <a:lnTo>
                    <a:pt x="649142" y="81026"/>
                  </a:lnTo>
                  <a:lnTo>
                    <a:pt x="643865" y="83199"/>
                  </a:lnTo>
                  <a:lnTo>
                    <a:pt x="640760" y="87546"/>
                  </a:lnTo>
                  <a:lnTo>
                    <a:pt x="635482" y="90650"/>
                  </a:lnTo>
                  <a:lnTo>
                    <a:pt x="629274" y="92823"/>
                  </a:lnTo>
                  <a:lnTo>
                    <a:pt x="628342" y="88477"/>
                  </a:lnTo>
                  <a:lnTo>
                    <a:pt x="626169" y="85373"/>
                  </a:lnTo>
                  <a:lnTo>
                    <a:pt x="622133" y="80095"/>
                  </a:lnTo>
                  <a:lnTo>
                    <a:pt x="621202" y="80095"/>
                  </a:lnTo>
                  <a:lnTo>
                    <a:pt x="617166" y="80095"/>
                  </a:lnTo>
                  <a:lnTo>
                    <a:pt x="614993" y="81026"/>
                  </a:lnTo>
                  <a:lnTo>
                    <a:pt x="611889" y="83199"/>
                  </a:lnTo>
                  <a:lnTo>
                    <a:pt x="609715" y="85373"/>
                  </a:lnTo>
                  <a:lnTo>
                    <a:pt x="606611" y="88477"/>
                  </a:lnTo>
                  <a:lnTo>
                    <a:pt x="592951" y="85373"/>
                  </a:lnTo>
                  <a:lnTo>
                    <a:pt x="584569" y="77922"/>
                  </a:lnTo>
                  <a:lnTo>
                    <a:pt x="578360" y="68609"/>
                  </a:lnTo>
                  <a:lnTo>
                    <a:pt x="573083" y="55880"/>
                  </a:lnTo>
                  <a:lnTo>
                    <a:pt x="569978" y="58985"/>
                  </a:lnTo>
                  <a:lnTo>
                    <a:pt x="565943" y="65194"/>
                  </a:lnTo>
                  <a:lnTo>
                    <a:pt x="563770" y="70471"/>
                  </a:lnTo>
                  <a:lnTo>
                    <a:pt x="562838" y="75749"/>
                  </a:lnTo>
                  <a:lnTo>
                    <a:pt x="546074" y="77922"/>
                  </a:lnTo>
                  <a:lnTo>
                    <a:pt x="533656" y="77922"/>
                  </a:lnTo>
                  <a:lnTo>
                    <a:pt x="521238" y="80095"/>
                  </a:lnTo>
                  <a:lnTo>
                    <a:pt x="511925" y="85373"/>
                  </a:lnTo>
                  <a:lnTo>
                    <a:pt x="502612" y="95928"/>
                  </a:lnTo>
                  <a:lnTo>
                    <a:pt x="482743" y="92823"/>
                  </a:lnTo>
                  <a:lnTo>
                    <a:pt x="482743" y="85373"/>
                  </a:lnTo>
                  <a:lnTo>
                    <a:pt x="504474" y="76059"/>
                  </a:lnTo>
                  <a:lnTo>
                    <a:pt x="524343" y="63331"/>
                  </a:lnTo>
                  <a:lnTo>
                    <a:pt x="542970" y="48740"/>
                  </a:lnTo>
                  <a:lnTo>
                    <a:pt x="549179" y="48740"/>
                  </a:lnTo>
                  <a:lnTo>
                    <a:pt x="546074" y="46567"/>
                  </a:lnTo>
                  <a:lnTo>
                    <a:pt x="542970" y="44394"/>
                  </a:lnTo>
                  <a:lnTo>
                    <a:pt x="536761" y="43462"/>
                  </a:lnTo>
                  <a:lnTo>
                    <a:pt x="533656" y="41289"/>
                  </a:lnTo>
                  <a:lnTo>
                    <a:pt x="516892" y="44394"/>
                  </a:lnTo>
                  <a:lnTo>
                    <a:pt x="504474" y="50603"/>
                  </a:lnTo>
                  <a:lnTo>
                    <a:pt x="492988" y="58985"/>
                  </a:lnTo>
                  <a:lnTo>
                    <a:pt x="482433" y="66435"/>
                  </a:lnTo>
                  <a:lnTo>
                    <a:pt x="470015" y="73886"/>
                  </a:lnTo>
                  <a:lnTo>
                    <a:pt x="455424" y="78232"/>
                  </a:lnTo>
                  <a:lnTo>
                    <a:pt x="433693" y="80405"/>
                  </a:lnTo>
                  <a:lnTo>
                    <a:pt x="436797" y="88788"/>
                  </a:lnTo>
                  <a:lnTo>
                    <a:pt x="443006" y="96238"/>
                  </a:lnTo>
                  <a:lnTo>
                    <a:pt x="448284" y="103689"/>
                  </a:lnTo>
                  <a:lnTo>
                    <a:pt x="453561" y="109898"/>
                  </a:lnTo>
                  <a:lnTo>
                    <a:pt x="453561" y="117349"/>
                  </a:lnTo>
                  <a:lnTo>
                    <a:pt x="429657" y="113002"/>
                  </a:lnTo>
                  <a:lnTo>
                    <a:pt x="409788" y="102447"/>
                  </a:lnTo>
                  <a:lnTo>
                    <a:pt x="392093" y="90961"/>
                  </a:lnTo>
                  <a:lnTo>
                    <a:pt x="373466" y="78232"/>
                  </a:lnTo>
                  <a:lnTo>
                    <a:pt x="353598" y="68919"/>
                  </a:lnTo>
                  <a:lnTo>
                    <a:pt x="322243" y="73265"/>
                  </a:lnTo>
                  <a:lnTo>
                    <a:pt x="307652" y="68919"/>
                  </a:lnTo>
                  <a:lnTo>
                    <a:pt x="293061" y="61468"/>
                  </a:lnTo>
                  <a:lnTo>
                    <a:pt x="277539" y="56191"/>
                  </a:lnTo>
                  <a:lnTo>
                    <a:pt x="266052" y="51844"/>
                  </a:lnTo>
                  <a:lnTo>
                    <a:pt x="262948" y="51844"/>
                  </a:lnTo>
                  <a:lnTo>
                    <a:pt x="256739" y="54018"/>
                  </a:lnTo>
                  <a:lnTo>
                    <a:pt x="253634" y="56191"/>
                  </a:lnTo>
                  <a:lnTo>
                    <a:pt x="249598" y="56191"/>
                  </a:lnTo>
                  <a:lnTo>
                    <a:pt x="244321" y="58364"/>
                  </a:lnTo>
                  <a:lnTo>
                    <a:pt x="239043" y="56191"/>
                  </a:lnTo>
                  <a:lnTo>
                    <a:pt x="233766" y="54018"/>
                  </a:lnTo>
                  <a:lnTo>
                    <a:pt x="229730" y="50913"/>
                  </a:lnTo>
                  <a:lnTo>
                    <a:pt x="226625" y="46567"/>
                  </a:lnTo>
                  <a:lnTo>
                    <a:pt x="221348" y="41289"/>
                  </a:lnTo>
                  <a:lnTo>
                    <a:pt x="217312" y="38185"/>
                  </a:lnTo>
                  <a:lnTo>
                    <a:pt x="214208" y="36012"/>
                  </a:lnTo>
                  <a:lnTo>
                    <a:pt x="210172" y="36012"/>
                  </a:lnTo>
                  <a:lnTo>
                    <a:pt x="207067" y="36012"/>
                  </a:lnTo>
                  <a:lnTo>
                    <a:pt x="203032" y="38185"/>
                  </a:lnTo>
                  <a:lnTo>
                    <a:pt x="199927" y="39116"/>
                  </a:lnTo>
                  <a:lnTo>
                    <a:pt x="195891" y="39116"/>
                  </a:lnTo>
                  <a:lnTo>
                    <a:pt x="190614" y="39116"/>
                  </a:lnTo>
                  <a:lnTo>
                    <a:pt x="186578" y="36012"/>
                  </a:lnTo>
                  <a:lnTo>
                    <a:pt x="183473" y="31665"/>
                  </a:lnTo>
                  <a:lnTo>
                    <a:pt x="181300" y="30734"/>
                  </a:lnTo>
                  <a:lnTo>
                    <a:pt x="181300" y="26388"/>
                  </a:lnTo>
                  <a:lnTo>
                    <a:pt x="179127" y="24215"/>
                  </a:lnTo>
                  <a:lnTo>
                    <a:pt x="179127" y="21110"/>
                  </a:lnTo>
                  <a:lnTo>
                    <a:pt x="176023" y="18937"/>
                  </a:lnTo>
                  <a:lnTo>
                    <a:pt x="170745" y="15833"/>
                  </a:lnTo>
                  <a:lnTo>
                    <a:pt x="153981" y="26388"/>
                  </a:lnTo>
                  <a:lnTo>
                    <a:pt x="137217" y="33839"/>
                  </a:lnTo>
                  <a:lnTo>
                    <a:pt x="117348" y="39116"/>
                  </a:lnTo>
                  <a:lnTo>
                    <a:pt x="99653" y="48430"/>
                  </a:lnTo>
                  <a:lnTo>
                    <a:pt x="85993" y="58985"/>
                  </a:lnTo>
                  <a:lnTo>
                    <a:pt x="82889" y="70471"/>
                  </a:lnTo>
                  <a:lnTo>
                    <a:pt x="78853" y="83199"/>
                  </a:lnTo>
                  <a:lnTo>
                    <a:pt x="73576" y="95928"/>
                  </a:lnTo>
                  <a:lnTo>
                    <a:pt x="56812" y="105241"/>
                  </a:lnTo>
                  <a:lnTo>
                    <a:pt x="36012" y="107414"/>
                  </a:lnTo>
                  <a:lnTo>
                    <a:pt x="14281" y="105241"/>
                  </a:lnTo>
                  <a:lnTo>
                    <a:pt x="12107" y="110519"/>
                  </a:lnTo>
                  <a:lnTo>
                    <a:pt x="9934" y="116728"/>
                  </a:lnTo>
                  <a:lnTo>
                    <a:pt x="6830" y="122005"/>
                  </a:lnTo>
                  <a:lnTo>
                    <a:pt x="15212" y="138769"/>
                  </a:lnTo>
                  <a:lnTo>
                    <a:pt x="29803" y="149324"/>
                  </a:lnTo>
                  <a:lnTo>
                    <a:pt x="46567" y="159880"/>
                  </a:lnTo>
                  <a:lnTo>
                    <a:pt x="61158" y="171366"/>
                  </a:lnTo>
                  <a:lnTo>
                    <a:pt x="73576" y="185957"/>
                  </a:lnTo>
                  <a:lnTo>
                    <a:pt x="77611" y="191235"/>
                  </a:lnTo>
                  <a:lnTo>
                    <a:pt x="78543" y="196512"/>
                  </a:lnTo>
                  <a:lnTo>
                    <a:pt x="80716" y="202721"/>
                  </a:lnTo>
                  <a:lnTo>
                    <a:pt x="82889" y="207999"/>
                  </a:lnTo>
                  <a:lnTo>
                    <a:pt x="85993" y="213276"/>
                  </a:lnTo>
                  <a:lnTo>
                    <a:pt x="85993" y="220727"/>
                  </a:lnTo>
                  <a:lnTo>
                    <a:pt x="73576" y="226005"/>
                  </a:lnTo>
                  <a:lnTo>
                    <a:pt x="70471" y="220727"/>
                  </a:lnTo>
                  <a:lnTo>
                    <a:pt x="64262" y="215449"/>
                  </a:lnTo>
                  <a:lnTo>
                    <a:pt x="58985" y="211103"/>
                  </a:lnTo>
                  <a:lnTo>
                    <a:pt x="53707" y="205826"/>
                  </a:lnTo>
                  <a:lnTo>
                    <a:pt x="49671" y="205826"/>
                  </a:lnTo>
                  <a:lnTo>
                    <a:pt x="48740" y="205826"/>
                  </a:lnTo>
                  <a:lnTo>
                    <a:pt x="46567" y="207999"/>
                  </a:lnTo>
                  <a:lnTo>
                    <a:pt x="44394" y="207999"/>
                  </a:lnTo>
                  <a:lnTo>
                    <a:pt x="43462" y="210172"/>
                  </a:lnTo>
                  <a:lnTo>
                    <a:pt x="26698" y="210172"/>
                  </a:lnTo>
                  <a:lnTo>
                    <a:pt x="28871" y="213276"/>
                  </a:lnTo>
                  <a:lnTo>
                    <a:pt x="28871" y="215449"/>
                  </a:lnTo>
                  <a:lnTo>
                    <a:pt x="29803" y="217623"/>
                  </a:lnTo>
                  <a:lnTo>
                    <a:pt x="26698" y="220727"/>
                  </a:lnTo>
                  <a:lnTo>
                    <a:pt x="22663" y="225073"/>
                  </a:lnTo>
                  <a:lnTo>
                    <a:pt x="19558" y="225073"/>
                  </a:lnTo>
                  <a:lnTo>
                    <a:pt x="15522" y="226005"/>
                  </a:lnTo>
                  <a:lnTo>
                    <a:pt x="10245" y="228178"/>
                  </a:lnTo>
                  <a:lnTo>
                    <a:pt x="7140" y="230351"/>
                  </a:lnTo>
                  <a:lnTo>
                    <a:pt x="0" y="230351"/>
                  </a:lnTo>
                  <a:lnTo>
                    <a:pt x="3104" y="257670"/>
                  </a:lnTo>
                  <a:lnTo>
                    <a:pt x="17695" y="265121"/>
                  </a:lnTo>
                  <a:lnTo>
                    <a:pt x="36322" y="268225"/>
                  </a:lnTo>
                  <a:lnTo>
                    <a:pt x="51844" y="274434"/>
                  </a:lnTo>
                  <a:lnTo>
                    <a:pt x="63331" y="277539"/>
                  </a:lnTo>
                  <a:lnTo>
                    <a:pt x="68609" y="277539"/>
                  </a:lnTo>
                  <a:lnTo>
                    <a:pt x="71713" y="275365"/>
                  </a:lnTo>
                  <a:lnTo>
                    <a:pt x="75749" y="274434"/>
                  </a:lnTo>
                  <a:lnTo>
                    <a:pt x="77922" y="272261"/>
                  </a:lnTo>
                  <a:lnTo>
                    <a:pt x="78853" y="270088"/>
                  </a:lnTo>
                  <a:lnTo>
                    <a:pt x="82889" y="266983"/>
                  </a:lnTo>
                  <a:lnTo>
                    <a:pt x="97790" y="266983"/>
                  </a:lnTo>
                  <a:lnTo>
                    <a:pt x="95617" y="267915"/>
                  </a:lnTo>
                  <a:lnTo>
                    <a:pt x="95617" y="270088"/>
                  </a:lnTo>
                  <a:lnTo>
                    <a:pt x="95617" y="272261"/>
                  </a:lnTo>
                  <a:lnTo>
                    <a:pt x="93444" y="272261"/>
                  </a:lnTo>
                  <a:lnTo>
                    <a:pt x="91271" y="274434"/>
                  </a:lnTo>
                  <a:lnTo>
                    <a:pt x="91271" y="292440"/>
                  </a:lnTo>
                  <a:lnTo>
                    <a:pt x="85993" y="303926"/>
                  </a:lnTo>
                  <a:lnTo>
                    <a:pt x="78853" y="311377"/>
                  </a:lnTo>
                  <a:lnTo>
                    <a:pt x="68298" y="316655"/>
                  </a:lnTo>
                  <a:lnTo>
                    <a:pt x="56812" y="319759"/>
                  </a:lnTo>
                  <a:lnTo>
                    <a:pt x="44394" y="327210"/>
                  </a:lnTo>
                  <a:lnTo>
                    <a:pt x="37253" y="336523"/>
                  </a:lnTo>
                  <a:lnTo>
                    <a:pt x="31976" y="347078"/>
                  </a:lnTo>
                  <a:lnTo>
                    <a:pt x="26698" y="360738"/>
                  </a:lnTo>
                  <a:lnTo>
                    <a:pt x="20489" y="371293"/>
                  </a:lnTo>
                  <a:lnTo>
                    <a:pt x="31976" y="391162"/>
                  </a:lnTo>
                  <a:lnTo>
                    <a:pt x="46567" y="410099"/>
                  </a:lnTo>
                  <a:lnTo>
                    <a:pt x="64262" y="422827"/>
                  </a:lnTo>
                  <a:lnTo>
                    <a:pt x="66435" y="425000"/>
                  </a:lnTo>
                  <a:lnTo>
                    <a:pt x="69540" y="425000"/>
                  </a:lnTo>
                  <a:lnTo>
                    <a:pt x="71713" y="425000"/>
                  </a:lnTo>
                  <a:lnTo>
                    <a:pt x="73886" y="422827"/>
                  </a:lnTo>
                  <a:lnTo>
                    <a:pt x="76991" y="419723"/>
                  </a:lnTo>
                  <a:lnTo>
                    <a:pt x="81026" y="430278"/>
                  </a:lnTo>
                  <a:lnTo>
                    <a:pt x="86304" y="444869"/>
                  </a:lnTo>
                  <a:lnTo>
                    <a:pt x="88477" y="455424"/>
                  </a:lnTo>
                  <a:lnTo>
                    <a:pt x="93755" y="455424"/>
                  </a:lnTo>
                  <a:lnTo>
                    <a:pt x="97790" y="455734"/>
                  </a:lnTo>
                  <a:lnTo>
                    <a:pt x="98722" y="455734"/>
                  </a:lnTo>
                  <a:lnTo>
                    <a:pt x="100895" y="453561"/>
                  </a:lnTo>
                  <a:lnTo>
                    <a:pt x="103068" y="451388"/>
                  </a:lnTo>
                  <a:lnTo>
                    <a:pt x="105241" y="449215"/>
                  </a:lnTo>
                  <a:lnTo>
                    <a:pt x="108346" y="451388"/>
                  </a:lnTo>
                  <a:lnTo>
                    <a:pt x="110208" y="451388"/>
                  </a:lnTo>
                  <a:lnTo>
                    <a:pt x="112381" y="453561"/>
                  </a:lnTo>
                  <a:lnTo>
                    <a:pt x="112381" y="456666"/>
                  </a:lnTo>
                  <a:lnTo>
                    <a:pt x="112381" y="461012"/>
                  </a:lnTo>
                  <a:lnTo>
                    <a:pt x="124799" y="456666"/>
                  </a:lnTo>
                  <a:lnTo>
                    <a:pt x="134113" y="453561"/>
                  </a:lnTo>
                  <a:lnTo>
                    <a:pt x="147772" y="449215"/>
                  </a:lnTo>
                  <a:lnTo>
                    <a:pt x="144668" y="471257"/>
                  </a:lnTo>
                  <a:lnTo>
                    <a:pt x="135354" y="488021"/>
                  </a:lnTo>
                  <a:lnTo>
                    <a:pt x="122937" y="502612"/>
                  </a:lnTo>
                  <a:lnTo>
                    <a:pt x="106172" y="515340"/>
                  </a:lnTo>
                  <a:lnTo>
                    <a:pt x="88477" y="527137"/>
                  </a:lnTo>
                  <a:lnTo>
                    <a:pt x="69850" y="537692"/>
                  </a:lnTo>
                  <a:lnTo>
                    <a:pt x="54328" y="549179"/>
                  </a:lnTo>
                  <a:lnTo>
                    <a:pt x="41910" y="561907"/>
                  </a:lnTo>
                  <a:lnTo>
                    <a:pt x="37874" y="561907"/>
                  </a:lnTo>
                  <a:lnTo>
                    <a:pt x="37874" y="565011"/>
                  </a:lnTo>
                  <a:lnTo>
                    <a:pt x="48430" y="561907"/>
                  </a:lnTo>
                  <a:lnTo>
                    <a:pt x="65194" y="554456"/>
                  </a:lnTo>
                  <a:lnTo>
                    <a:pt x="86925" y="543901"/>
                  </a:lnTo>
                  <a:lnTo>
                    <a:pt x="108656" y="530241"/>
                  </a:lnTo>
                  <a:lnTo>
                    <a:pt x="130387" y="515650"/>
                  </a:lnTo>
                  <a:lnTo>
                    <a:pt x="152118" y="502922"/>
                  </a:lnTo>
                  <a:lnTo>
                    <a:pt x="169814" y="492367"/>
                  </a:lnTo>
                  <a:lnTo>
                    <a:pt x="184405" y="480881"/>
                  </a:lnTo>
                  <a:lnTo>
                    <a:pt x="191545" y="473430"/>
                  </a:lnTo>
                  <a:lnTo>
                    <a:pt x="203032" y="456666"/>
                  </a:lnTo>
                  <a:lnTo>
                    <a:pt x="210172" y="438660"/>
                  </a:lnTo>
                  <a:lnTo>
                    <a:pt x="215449" y="421896"/>
                  </a:lnTo>
                  <a:lnTo>
                    <a:pt x="222590" y="406063"/>
                  </a:lnTo>
                  <a:lnTo>
                    <a:pt x="234076" y="391472"/>
                  </a:lnTo>
                  <a:lnTo>
                    <a:pt x="247736" y="379986"/>
                  </a:lnTo>
                  <a:lnTo>
                    <a:pt x="247736" y="376881"/>
                  </a:lnTo>
                  <a:lnTo>
                    <a:pt x="257049" y="376881"/>
                  </a:lnTo>
                  <a:lnTo>
                    <a:pt x="247736" y="392714"/>
                  </a:lnTo>
                  <a:lnTo>
                    <a:pt x="237181" y="407305"/>
                  </a:lnTo>
                  <a:lnTo>
                    <a:pt x="230040" y="424069"/>
                  </a:lnTo>
                  <a:lnTo>
                    <a:pt x="224763" y="440833"/>
                  </a:lnTo>
                  <a:lnTo>
                    <a:pt x="246494" y="435555"/>
                  </a:lnTo>
                  <a:lnTo>
                    <a:pt x="262016" y="426242"/>
                  </a:lnTo>
                  <a:lnTo>
                    <a:pt x="280643" y="416929"/>
                  </a:lnTo>
                  <a:lnTo>
                    <a:pt x="280643" y="392714"/>
                  </a:lnTo>
                  <a:lnTo>
                    <a:pt x="297407" y="394887"/>
                  </a:lnTo>
                  <a:lnTo>
                    <a:pt x="307962" y="400165"/>
                  </a:lnTo>
                  <a:lnTo>
                    <a:pt x="317276" y="407615"/>
                  </a:lnTo>
                  <a:lnTo>
                    <a:pt x="327831" y="413824"/>
                  </a:lnTo>
                  <a:lnTo>
                    <a:pt x="361048" y="413824"/>
                  </a:lnTo>
                  <a:lnTo>
                    <a:pt x="376571" y="422206"/>
                  </a:lnTo>
                  <a:lnTo>
                    <a:pt x="393335" y="436797"/>
                  </a:lnTo>
                  <a:lnTo>
                    <a:pt x="407926" y="449526"/>
                  </a:lnTo>
                  <a:lnTo>
                    <a:pt x="427794" y="458839"/>
                  </a:lnTo>
                  <a:lnTo>
                    <a:pt x="451699" y="464117"/>
                  </a:lnTo>
                  <a:lnTo>
                    <a:pt x="471567" y="473430"/>
                  </a:lnTo>
                  <a:lnTo>
                    <a:pt x="486158" y="486158"/>
                  </a:lnTo>
                  <a:lnTo>
                    <a:pt x="498576" y="502922"/>
                  </a:lnTo>
                  <a:lnTo>
                    <a:pt x="507889" y="519686"/>
                  </a:lnTo>
                  <a:lnTo>
                    <a:pt x="519376" y="536450"/>
                  </a:lnTo>
                  <a:lnTo>
                    <a:pt x="531794" y="550110"/>
                  </a:lnTo>
                  <a:lnTo>
                    <a:pt x="527758" y="574325"/>
                  </a:lnTo>
                  <a:lnTo>
                    <a:pt x="539244" y="579602"/>
                  </a:lnTo>
                  <a:lnTo>
                    <a:pt x="546385" y="588916"/>
                  </a:lnTo>
                  <a:lnTo>
                    <a:pt x="551662" y="600402"/>
                  </a:lnTo>
                  <a:lnTo>
                    <a:pt x="554767" y="613131"/>
                  </a:lnTo>
                  <a:lnTo>
                    <a:pt x="560976" y="625859"/>
                  </a:lnTo>
                  <a:lnTo>
                    <a:pt x="568116" y="637345"/>
                  </a:lnTo>
                  <a:lnTo>
                    <a:pt x="576498" y="645727"/>
                  </a:lnTo>
                  <a:lnTo>
                    <a:pt x="591089" y="651005"/>
                  </a:lnTo>
                  <a:lnTo>
                    <a:pt x="587984" y="653178"/>
                  </a:lnTo>
                  <a:lnTo>
                    <a:pt x="583949" y="653178"/>
                  </a:lnTo>
                  <a:lnTo>
                    <a:pt x="580844" y="653178"/>
                  </a:lnTo>
                  <a:lnTo>
                    <a:pt x="576808" y="651005"/>
                  </a:lnTo>
                  <a:lnTo>
                    <a:pt x="568426" y="651005"/>
                  </a:lnTo>
                  <a:lnTo>
                    <a:pt x="576808" y="669942"/>
                  </a:lnTo>
                  <a:lnTo>
                    <a:pt x="588295" y="686706"/>
                  </a:lnTo>
                  <a:lnTo>
                    <a:pt x="600713" y="702539"/>
                  </a:lnTo>
                  <a:lnTo>
                    <a:pt x="604748" y="704712"/>
                  </a:lnTo>
                  <a:lnTo>
                    <a:pt x="605680" y="704712"/>
                  </a:lnTo>
                  <a:lnTo>
                    <a:pt x="605680" y="706885"/>
                  </a:lnTo>
                  <a:lnTo>
                    <a:pt x="607853" y="706885"/>
                  </a:lnTo>
                  <a:lnTo>
                    <a:pt x="613130" y="706885"/>
                  </a:lnTo>
                  <a:lnTo>
                    <a:pt x="619339" y="706885"/>
                  </a:lnTo>
                  <a:lnTo>
                    <a:pt x="620271" y="704712"/>
                  </a:lnTo>
                  <a:lnTo>
                    <a:pt x="624306" y="702539"/>
                  </a:lnTo>
                  <a:lnTo>
                    <a:pt x="626480" y="701608"/>
                  </a:lnTo>
                  <a:lnTo>
                    <a:pt x="626480" y="699434"/>
                  </a:lnTo>
                  <a:lnTo>
                    <a:pt x="627411" y="699434"/>
                  </a:lnTo>
                  <a:lnTo>
                    <a:pt x="627411" y="695088"/>
                  </a:lnTo>
                  <a:lnTo>
                    <a:pt x="622133" y="687638"/>
                  </a:lnTo>
                  <a:lnTo>
                    <a:pt x="614993" y="682360"/>
                  </a:lnTo>
                  <a:lnTo>
                    <a:pt x="607853" y="677082"/>
                  </a:lnTo>
                  <a:lnTo>
                    <a:pt x="600713" y="671805"/>
                  </a:lnTo>
                  <a:lnTo>
                    <a:pt x="600713" y="662491"/>
                  </a:lnTo>
                  <a:lnTo>
                    <a:pt x="617477" y="673047"/>
                  </a:lnTo>
                  <a:lnTo>
                    <a:pt x="632068" y="687638"/>
                  </a:lnTo>
                  <a:lnTo>
                    <a:pt x="644485" y="702228"/>
                  </a:lnTo>
                  <a:lnTo>
                    <a:pt x="644485" y="723339"/>
                  </a:lnTo>
                  <a:lnTo>
                    <a:pt x="642312" y="718992"/>
                  </a:lnTo>
                  <a:lnTo>
                    <a:pt x="639208" y="715888"/>
                  </a:lnTo>
                  <a:lnTo>
                    <a:pt x="637035" y="711542"/>
                  </a:lnTo>
                  <a:lnTo>
                    <a:pt x="633930" y="709369"/>
                  </a:lnTo>
                  <a:lnTo>
                    <a:pt x="629894" y="709369"/>
                  </a:lnTo>
                  <a:lnTo>
                    <a:pt x="626790" y="709369"/>
                  </a:lnTo>
                  <a:lnTo>
                    <a:pt x="622754" y="709369"/>
                  </a:lnTo>
                  <a:lnTo>
                    <a:pt x="617477" y="711542"/>
                  </a:lnTo>
                  <a:lnTo>
                    <a:pt x="615304" y="723028"/>
                  </a:lnTo>
                  <a:lnTo>
                    <a:pt x="613130" y="741034"/>
                  </a:lnTo>
                  <a:lnTo>
                    <a:pt x="613130" y="763076"/>
                  </a:lnTo>
                  <a:lnTo>
                    <a:pt x="613130" y="787291"/>
                  </a:lnTo>
                  <a:lnTo>
                    <a:pt x="613130" y="807159"/>
                  </a:lnTo>
                  <a:lnTo>
                    <a:pt x="612199" y="821750"/>
                  </a:lnTo>
                  <a:lnTo>
                    <a:pt x="612199" y="829201"/>
                  </a:lnTo>
                  <a:lnTo>
                    <a:pt x="613130" y="859624"/>
                  </a:lnTo>
                  <a:lnTo>
                    <a:pt x="617166" y="881666"/>
                  </a:lnTo>
                  <a:lnTo>
                    <a:pt x="622444" y="898430"/>
                  </a:lnTo>
                  <a:lnTo>
                    <a:pt x="629584" y="911158"/>
                  </a:lnTo>
                  <a:lnTo>
                    <a:pt x="641071" y="922645"/>
                  </a:lnTo>
                  <a:lnTo>
                    <a:pt x="651626" y="935373"/>
                  </a:lnTo>
                  <a:lnTo>
                    <a:pt x="664043" y="953379"/>
                  </a:lnTo>
                  <a:lnTo>
                    <a:pt x="669321" y="964866"/>
                  </a:lnTo>
                  <a:lnTo>
                    <a:pt x="673357" y="975421"/>
                  </a:lnTo>
                  <a:lnTo>
                    <a:pt x="680497" y="984734"/>
                  </a:lnTo>
                  <a:lnTo>
                    <a:pt x="691052" y="992185"/>
                  </a:lnTo>
                  <a:lnTo>
                    <a:pt x="704712" y="997462"/>
                  </a:lnTo>
                  <a:lnTo>
                    <a:pt x="715267" y="1003671"/>
                  </a:lnTo>
                  <a:lnTo>
                    <a:pt x="724580" y="1014226"/>
                  </a:lnTo>
                  <a:lnTo>
                    <a:pt x="731721" y="1026955"/>
                  </a:lnTo>
                  <a:lnTo>
                    <a:pt x="734825" y="1041546"/>
                  </a:lnTo>
                  <a:lnTo>
                    <a:pt x="741034" y="1054274"/>
                  </a:lnTo>
                  <a:lnTo>
                    <a:pt x="747243" y="1065761"/>
                  </a:lnTo>
                  <a:lnTo>
                    <a:pt x="760903" y="1075074"/>
                  </a:lnTo>
                  <a:lnTo>
                    <a:pt x="758729" y="1076005"/>
                  </a:lnTo>
                  <a:lnTo>
                    <a:pt x="758729" y="1078178"/>
                  </a:lnTo>
                  <a:lnTo>
                    <a:pt x="758729" y="1080351"/>
                  </a:lnTo>
                  <a:lnTo>
                    <a:pt x="756556" y="1080351"/>
                  </a:lnTo>
                  <a:lnTo>
                    <a:pt x="754383" y="1080351"/>
                  </a:lnTo>
                  <a:lnTo>
                    <a:pt x="751279" y="1082525"/>
                  </a:lnTo>
                  <a:lnTo>
                    <a:pt x="760592" y="1095253"/>
                  </a:lnTo>
                  <a:lnTo>
                    <a:pt x="771147" y="1102704"/>
                  </a:lnTo>
                  <a:lnTo>
                    <a:pt x="782634" y="1110154"/>
                  </a:lnTo>
                  <a:lnTo>
                    <a:pt x="791016" y="1119468"/>
                  </a:lnTo>
                  <a:lnTo>
                    <a:pt x="797225" y="1130023"/>
                  </a:lnTo>
                  <a:lnTo>
                    <a:pt x="800329" y="1142751"/>
                  </a:lnTo>
                  <a:lnTo>
                    <a:pt x="804365" y="1155479"/>
                  </a:lnTo>
                  <a:lnTo>
                    <a:pt x="809643" y="1155479"/>
                  </a:lnTo>
                  <a:lnTo>
                    <a:pt x="811816" y="1155479"/>
                  </a:lnTo>
                  <a:lnTo>
                    <a:pt x="812747" y="1155479"/>
                  </a:lnTo>
                  <a:lnTo>
                    <a:pt x="814920" y="1155479"/>
                  </a:lnTo>
                  <a:lnTo>
                    <a:pt x="817093" y="1155479"/>
                  </a:lnTo>
                  <a:lnTo>
                    <a:pt x="820198" y="1155479"/>
                  </a:lnTo>
                  <a:lnTo>
                    <a:pt x="822371" y="1159826"/>
                  </a:lnTo>
                  <a:lnTo>
                    <a:pt x="822371" y="1162930"/>
                  </a:lnTo>
                  <a:lnTo>
                    <a:pt x="824544" y="1169139"/>
                  </a:lnTo>
                  <a:lnTo>
                    <a:pt x="824544" y="1176590"/>
                  </a:lnTo>
                  <a:lnTo>
                    <a:pt x="827648" y="1174417"/>
                  </a:lnTo>
                  <a:lnTo>
                    <a:pt x="827648" y="1172243"/>
                  </a:lnTo>
                  <a:lnTo>
                    <a:pt x="829822" y="1170070"/>
                  </a:lnTo>
                  <a:lnTo>
                    <a:pt x="831995" y="1166966"/>
                  </a:lnTo>
                  <a:lnTo>
                    <a:pt x="831995" y="1159515"/>
                  </a:lnTo>
                  <a:lnTo>
                    <a:pt x="827959" y="1148960"/>
                  </a:lnTo>
                  <a:lnTo>
                    <a:pt x="819577" y="1132196"/>
                  </a:lnTo>
                  <a:lnTo>
                    <a:pt x="808090" y="1113259"/>
                  </a:lnTo>
                  <a:lnTo>
                    <a:pt x="797535" y="1095253"/>
                  </a:lnTo>
                  <a:lnTo>
                    <a:pt x="783876" y="1076316"/>
                  </a:lnTo>
                  <a:lnTo>
                    <a:pt x="773320" y="1061725"/>
                  </a:lnTo>
                  <a:lnTo>
                    <a:pt x="761834" y="1048996"/>
                  </a:lnTo>
                  <a:lnTo>
                    <a:pt x="756556" y="1041546"/>
                  </a:lnTo>
                  <a:lnTo>
                    <a:pt x="756556" y="1021677"/>
                  </a:lnTo>
                  <a:lnTo>
                    <a:pt x="760592" y="1023850"/>
                  </a:lnTo>
                  <a:lnTo>
                    <a:pt x="763697" y="1026955"/>
                  </a:lnTo>
                  <a:lnTo>
                    <a:pt x="767732" y="1031301"/>
                  </a:lnTo>
                  <a:lnTo>
                    <a:pt x="776114" y="1036578"/>
                  </a:lnTo>
                  <a:lnTo>
                    <a:pt x="782323" y="1048065"/>
                  </a:lnTo>
                  <a:lnTo>
                    <a:pt x="785428" y="1058620"/>
                  </a:lnTo>
                  <a:lnTo>
                    <a:pt x="789464" y="1069175"/>
                  </a:lnTo>
                  <a:lnTo>
                    <a:pt x="796604" y="1078489"/>
                  </a:lnTo>
                  <a:lnTo>
                    <a:pt x="797535" y="1080662"/>
                  </a:lnTo>
                  <a:lnTo>
                    <a:pt x="803744" y="1082835"/>
                  </a:lnTo>
                  <a:lnTo>
                    <a:pt x="806849" y="1082835"/>
                  </a:lnTo>
                  <a:lnTo>
                    <a:pt x="812126" y="1083766"/>
                  </a:lnTo>
                  <a:lnTo>
                    <a:pt x="816162" y="1085939"/>
                  </a:lnTo>
                  <a:lnTo>
                    <a:pt x="833857" y="1112327"/>
                  </a:lnTo>
                  <a:lnTo>
                    <a:pt x="852484" y="1137473"/>
                  </a:lnTo>
                  <a:lnTo>
                    <a:pt x="870179" y="1161688"/>
                  </a:lnTo>
                  <a:lnTo>
                    <a:pt x="890048" y="1183730"/>
                  </a:lnTo>
                  <a:lnTo>
                    <a:pt x="882908" y="1206703"/>
                  </a:lnTo>
                  <a:lnTo>
                    <a:pt x="886944" y="1211049"/>
                  </a:lnTo>
                  <a:lnTo>
                    <a:pt x="894084" y="1218500"/>
                  </a:lnTo>
                  <a:lnTo>
                    <a:pt x="901224" y="1227813"/>
                  </a:lnTo>
                  <a:lnTo>
                    <a:pt x="910537" y="1235264"/>
                  </a:lnTo>
                  <a:lnTo>
                    <a:pt x="915815" y="1242715"/>
                  </a:lnTo>
                  <a:lnTo>
                    <a:pt x="918919" y="1243646"/>
                  </a:lnTo>
                  <a:lnTo>
                    <a:pt x="939719" y="1240541"/>
                  </a:lnTo>
                  <a:lnTo>
                    <a:pt x="940651" y="1242715"/>
                  </a:lnTo>
                  <a:lnTo>
                    <a:pt x="944686" y="1245819"/>
                  </a:lnTo>
                  <a:lnTo>
                    <a:pt x="947791" y="1250165"/>
                  </a:lnTo>
                  <a:lnTo>
                    <a:pt x="951827" y="1253270"/>
                  </a:lnTo>
                  <a:lnTo>
                    <a:pt x="954931" y="1256374"/>
                  </a:lnTo>
                  <a:lnTo>
                    <a:pt x="978835" y="1260720"/>
                  </a:lnTo>
                  <a:lnTo>
                    <a:pt x="981940" y="1262894"/>
                  </a:lnTo>
                  <a:lnTo>
                    <a:pt x="985976" y="1265998"/>
                  </a:lnTo>
                  <a:lnTo>
                    <a:pt x="991253" y="1271276"/>
                  </a:lnTo>
                  <a:lnTo>
                    <a:pt x="995289" y="1275622"/>
                  </a:lnTo>
                  <a:lnTo>
                    <a:pt x="998394" y="1278726"/>
                  </a:lnTo>
                  <a:lnTo>
                    <a:pt x="1002429" y="1280899"/>
                  </a:lnTo>
                  <a:lnTo>
                    <a:pt x="1010811" y="1283073"/>
                  </a:lnTo>
                  <a:lnTo>
                    <a:pt x="1017952" y="1278726"/>
                  </a:lnTo>
                  <a:lnTo>
                    <a:pt x="1024161" y="1275622"/>
                  </a:lnTo>
                  <a:lnTo>
                    <a:pt x="1031301" y="1271276"/>
                  </a:lnTo>
                  <a:lnTo>
                    <a:pt x="1041856" y="1271276"/>
                  </a:lnTo>
                  <a:lnTo>
                    <a:pt x="1058620" y="1278726"/>
                  </a:lnTo>
                  <a:lnTo>
                    <a:pt x="1069175" y="1288040"/>
                  </a:lnTo>
                  <a:lnTo>
                    <a:pt x="1081593" y="1297353"/>
                  </a:lnTo>
                  <a:lnTo>
                    <a:pt x="1102393" y="1304804"/>
                  </a:lnTo>
                  <a:lnTo>
                    <a:pt x="1117915" y="1310081"/>
                  </a:lnTo>
                  <a:lnTo>
                    <a:pt x="1132506" y="1314428"/>
                  </a:lnTo>
                  <a:lnTo>
                    <a:pt x="1141820" y="1317532"/>
                  </a:lnTo>
                  <a:lnTo>
                    <a:pt x="1151133" y="1326845"/>
                  </a:lnTo>
                  <a:lnTo>
                    <a:pt x="1159515" y="1339574"/>
                  </a:lnTo>
                  <a:lnTo>
                    <a:pt x="1168828" y="1361615"/>
                  </a:lnTo>
                  <a:lnTo>
                    <a:pt x="1180315" y="1364720"/>
                  </a:lnTo>
                  <a:lnTo>
                    <a:pt x="1195837" y="1372171"/>
                  </a:lnTo>
                  <a:lnTo>
                    <a:pt x="1212601" y="1381484"/>
                  </a:lnTo>
                  <a:lnTo>
                    <a:pt x="1229365" y="1390797"/>
                  </a:lnTo>
                  <a:lnTo>
                    <a:pt x="1238679" y="1398248"/>
                  </a:lnTo>
                  <a:lnTo>
                    <a:pt x="1241783" y="1396075"/>
                  </a:lnTo>
                  <a:lnTo>
                    <a:pt x="1243956" y="1396075"/>
                  </a:lnTo>
                  <a:lnTo>
                    <a:pt x="1244888" y="1396075"/>
                  </a:lnTo>
                  <a:lnTo>
                    <a:pt x="1247061" y="1393902"/>
                  </a:lnTo>
                  <a:lnTo>
                    <a:pt x="1249234" y="1393902"/>
                  </a:lnTo>
                  <a:lnTo>
                    <a:pt x="1251407" y="1390797"/>
                  </a:lnTo>
                  <a:lnTo>
                    <a:pt x="1251407" y="1388624"/>
                  </a:lnTo>
                  <a:lnTo>
                    <a:pt x="1251407" y="1385520"/>
                  </a:lnTo>
                  <a:lnTo>
                    <a:pt x="1249234" y="1381173"/>
                  </a:lnTo>
                  <a:lnTo>
                    <a:pt x="1252338" y="1379000"/>
                  </a:lnTo>
                  <a:lnTo>
                    <a:pt x="1254511" y="1378069"/>
                  </a:lnTo>
                  <a:lnTo>
                    <a:pt x="1256684" y="1375896"/>
                  </a:lnTo>
                  <a:lnTo>
                    <a:pt x="1258858" y="1373723"/>
                  </a:lnTo>
                  <a:lnTo>
                    <a:pt x="1265998" y="1373723"/>
                  </a:lnTo>
                  <a:lnTo>
                    <a:pt x="1273138" y="1385209"/>
                  </a:lnTo>
                  <a:lnTo>
                    <a:pt x="1280278" y="1395764"/>
                  </a:lnTo>
                  <a:lnTo>
                    <a:pt x="1285556" y="1405078"/>
                  </a:lnTo>
                  <a:lnTo>
                    <a:pt x="1287729" y="1419669"/>
                  </a:lnTo>
                  <a:lnTo>
                    <a:pt x="1287729" y="1434260"/>
                  </a:lnTo>
                  <a:lnTo>
                    <a:pt x="1288660" y="1444815"/>
                  </a:lnTo>
                  <a:lnTo>
                    <a:pt x="1276243" y="1459406"/>
                  </a:lnTo>
                  <a:lnTo>
                    <a:pt x="1261652" y="1472134"/>
                  </a:lnTo>
                  <a:lnTo>
                    <a:pt x="1249234" y="1485794"/>
                  </a:lnTo>
                  <a:lnTo>
                    <a:pt x="1242094" y="1501626"/>
                  </a:lnTo>
                  <a:lnTo>
                    <a:pt x="1236816" y="1518390"/>
                  </a:lnTo>
                  <a:lnTo>
                    <a:pt x="1229676" y="1535155"/>
                  </a:lnTo>
                  <a:lnTo>
                    <a:pt x="1234953" y="1537328"/>
                  </a:lnTo>
                  <a:lnTo>
                    <a:pt x="1240231" y="1537328"/>
                  </a:lnTo>
                  <a:lnTo>
                    <a:pt x="1245508" y="1538259"/>
                  </a:lnTo>
                  <a:lnTo>
                    <a:pt x="1254822" y="1538259"/>
                  </a:lnTo>
                  <a:lnTo>
                    <a:pt x="1254822" y="1542605"/>
                  </a:lnTo>
                  <a:lnTo>
                    <a:pt x="1245508" y="1547883"/>
                  </a:lnTo>
                  <a:lnTo>
                    <a:pt x="1239300" y="1553160"/>
                  </a:lnTo>
                  <a:lnTo>
                    <a:pt x="1229986" y="1558438"/>
                  </a:lnTo>
                  <a:lnTo>
                    <a:pt x="1229986" y="1565889"/>
                  </a:lnTo>
                  <a:lnTo>
                    <a:pt x="1229986" y="1573339"/>
                  </a:lnTo>
                  <a:lnTo>
                    <a:pt x="1229986" y="1579548"/>
                  </a:lnTo>
                  <a:lnTo>
                    <a:pt x="1225950" y="1586999"/>
                  </a:lnTo>
                  <a:lnTo>
                    <a:pt x="1229986" y="1590104"/>
                  </a:lnTo>
                  <a:lnTo>
                    <a:pt x="1233091" y="1594450"/>
                  </a:lnTo>
                  <a:lnTo>
                    <a:pt x="1237126" y="1595381"/>
                  </a:lnTo>
                  <a:lnTo>
                    <a:pt x="1242404" y="1595381"/>
                  </a:lnTo>
                  <a:lnTo>
                    <a:pt x="1245508" y="1599727"/>
                  </a:lnTo>
                  <a:lnTo>
                    <a:pt x="1256995" y="1610283"/>
                  </a:lnTo>
                  <a:lnTo>
                    <a:pt x="1264135" y="1624873"/>
                  </a:lnTo>
                  <a:lnTo>
                    <a:pt x="1269413" y="1643811"/>
                  </a:lnTo>
                  <a:lnTo>
                    <a:pt x="1274690" y="1659643"/>
                  </a:lnTo>
                  <a:lnTo>
                    <a:pt x="1281831" y="1676407"/>
                  </a:lnTo>
                  <a:lnTo>
                    <a:pt x="1302630" y="1705900"/>
                  </a:lnTo>
                  <a:lnTo>
                    <a:pt x="1327777" y="1733219"/>
                  </a:lnTo>
                  <a:lnTo>
                    <a:pt x="1359132" y="1754329"/>
                  </a:lnTo>
                  <a:lnTo>
                    <a:pt x="1395454" y="1767989"/>
                  </a:lnTo>
                  <a:lnTo>
                    <a:pt x="1391418" y="1797481"/>
                  </a:lnTo>
                  <a:lnTo>
                    <a:pt x="1389245" y="1829147"/>
                  </a:lnTo>
                  <a:lnTo>
                    <a:pt x="1388314" y="1861744"/>
                  </a:lnTo>
                  <a:lnTo>
                    <a:pt x="1382105" y="1893409"/>
                  </a:lnTo>
                  <a:lnTo>
                    <a:pt x="1371549" y="1941839"/>
                  </a:lnTo>
                  <a:lnTo>
                    <a:pt x="1362236" y="1991199"/>
                  </a:lnTo>
                  <a:lnTo>
                    <a:pt x="1351681" y="2036214"/>
                  </a:lnTo>
                  <a:lnTo>
                    <a:pt x="1339263" y="2080297"/>
                  </a:lnTo>
                  <a:lnTo>
                    <a:pt x="1337090" y="2091784"/>
                  </a:lnTo>
                  <a:lnTo>
                    <a:pt x="1340194" y="2104512"/>
                  </a:lnTo>
                  <a:lnTo>
                    <a:pt x="1342368" y="2111963"/>
                  </a:lnTo>
                  <a:lnTo>
                    <a:pt x="1329950" y="2188643"/>
                  </a:lnTo>
                  <a:lnTo>
                    <a:pt x="1329950" y="2192989"/>
                  </a:lnTo>
                  <a:lnTo>
                    <a:pt x="1337090" y="2190816"/>
                  </a:lnTo>
                  <a:lnTo>
                    <a:pt x="1340194" y="2186470"/>
                  </a:lnTo>
                  <a:lnTo>
                    <a:pt x="1342368" y="2183365"/>
                  </a:lnTo>
                  <a:lnTo>
                    <a:pt x="1345472" y="2179019"/>
                  </a:lnTo>
                  <a:lnTo>
                    <a:pt x="1349508" y="2175915"/>
                  </a:lnTo>
                  <a:lnTo>
                    <a:pt x="1349508" y="2179019"/>
                  </a:lnTo>
                  <a:lnTo>
                    <a:pt x="1354785" y="2179019"/>
                  </a:lnTo>
                  <a:lnTo>
                    <a:pt x="1345472" y="2215652"/>
                  </a:lnTo>
                  <a:lnTo>
                    <a:pt x="1334917" y="2215652"/>
                  </a:lnTo>
                  <a:lnTo>
                    <a:pt x="1327777" y="2234589"/>
                  </a:lnTo>
                  <a:lnTo>
                    <a:pt x="1320636" y="2256631"/>
                  </a:lnTo>
                  <a:lnTo>
                    <a:pt x="1315359" y="2279604"/>
                  </a:lnTo>
                  <a:lnTo>
                    <a:pt x="1313186" y="2305992"/>
                  </a:lnTo>
                  <a:lnTo>
                    <a:pt x="1311012" y="2333311"/>
                  </a:lnTo>
                  <a:lnTo>
                    <a:pt x="1315048" y="2357525"/>
                  </a:lnTo>
                  <a:lnTo>
                    <a:pt x="1322189" y="2380499"/>
                  </a:lnTo>
                  <a:lnTo>
                    <a:pt x="1332744" y="2401609"/>
                  </a:lnTo>
                  <a:lnTo>
                    <a:pt x="1349508" y="2416200"/>
                  </a:lnTo>
                  <a:lnTo>
                    <a:pt x="1369376" y="2426755"/>
                  </a:lnTo>
                  <a:lnTo>
                    <a:pt x="1369376" y="2434206"/>
                  </a:lnTo>
                  <a:lnTo>
                    <a:pt x="1354785" y="2424892"/>
                  </a:lnTo>
                  <a:lnTo>
                    <a:pt x="1342368" y="2414337"/>
                  </a:lnTo>
                  <a:lnTo>
                    <a:pt x="1329950" y="2401609"/>
                  </a:lnTo>
                  <a:lnTo>
                    <a:pt x="1325914" y="2401609"/>
                  </a:lnTo>
                  <a:lnTo>
                    <a:pt x="1332123" y="2416200"/>
                  </a:lnTo>
                  <a:lnTo>
                    <a:pt x="1342678" y="2430791"/>
                  </a:lnTo>
                  <a:lnTo>
                    <a:pt x="1357269" y="2445382"/>
                  </a:lnTo>
                  <a:lnTo>
                    <a:pt x="1374033" y="2458110"/>
                  </a:lnTo>
                  <a:lnTo>
                    <a:pt x="1389555" y="2466492"/>
                  </a:lnTo>
                  <a:lnTo>
                    <a:pt x="1406319" y="2470838"/>
                  </a:lnTo>
                  <a:lnTo>
                    <a:pt x="1423083" y="2466492"/>
                  </a:lnTo>
                  <a:lnTo>
                    <a:pt x="1426188" y="2465561"/>
                  </a:lnTo>
                  <a:lnTo>
                    <a:pt x="1428361" y="2463388"/>
                  </a:lnTo>
                  <a:lnTo>
                    <a:pt x="1430534" y="2463388"/>
                  </a:lnTo>
                  <a:lnTo>
                    <a:pt x="1430534" y="2461214"/>
                  </a:lnTo>
                  <a:lnTo>
                    <a:pt x="1432707" y="2460283"/>
                  </a:lnTo>
                  <a:lnTo>
                    <a:pt x="1435812" y="2458110"/>
                  </a:lnTo>
                  <a:lnTo>
                    <a:pt x="1432707" y="2453764"/>
                  </a:lnTo>
                  <a:lnTo>
                    <a:pt x="1432707" y="2452832"/>
                  </a:lnTo>
                  <a:lnTo>
                    <a:pt x="1432707" y="2452832"/>
                  </a:lnTo>
                  <a:lnTo>
                    <a:pt x="1432707" y="2450659"/>
                  </a:lnTo>
                  <a:lnTo>
                    <a:pt x="1428671" y="2450659"/>
                  </a:lnTo>
                  <a:lnTo>
                    <a:pt x="1427740" y="2450659"/>
                  </a:lnTo>
                  <a:lnTo>
                    <a:pt x="1421531" y="2450659"/>
                  </a:lnTo>
                  <a:lnTo>
                    <a:pt x="1420600" y="2439173"/>
                  </a:lnTo>
                  <a:lnTo>
                    <a:pt x="1418427" y="2426444"/>
                  </a:lnTo>
                  <a:lnTo>
                    <a:pt x="1416254" y="2415889"/>
                  </a:lnTo>
                  <a:lnTo>
                    <a:pt x="1413149" y="2406576"/>
                  </a:lnTo>
                  <a:lnTo>
                    <a:pt x="1410976" y="2404403"/>
                  </a:lnTo>
                  <a:lnTo>
                    <a:pt x="1410976" y="2402230"/>
                  </a:lnTo>
                  <a:lnTo>
                    <a:pt x="1408803" y="2402230"/>
                  </a:lnTo>
                  <a:lnTo>
                    <a:pt x="1405698" y="2401298"/>
                  </a:lnTo>
                  <a:lnTo>
                    <a:pt x="1396385" y="2414027"/>
                  </a:lnTo>
                  <a:lnTo>
                    <a:pt x="1384899" y="2426755"/>
                  </a:lnTo>
                  <a:lnTo>
                    <a:pt x="1384899" y="2431101"/>
                  </a:lnTo>
                  <a:lnTo>
                    <a:pt x="1381794" y="2431101"/>
                  </a:lnTo>
                  <a:lnTo>
                    <a:pt x="1381794" y="2424892"/>
                  </a:lnTo>
                  <a:lnTo>
                    <a:pt x="1381794" y="2421788"/>
                  </a:lnTo>
                  <a:lnTo>
                    <a:pt x="1383967" y="2417442"/>
                  </a:lnTo>
                  <a:lnTo>
                    <a:pt x="1384899" y="2414337"/>
                  </a:lnTo>
                  <a:lnTo>
                    <a:pt x="1394212" y="2402851"/>
                  </a:lnTo>
                  <a:lnTo>
                    <a:pt x="1406630" y="2392295"/>
                  </a:lnTo>
                  <a:lnTo>
                    <a:pt x="1420289" y="2384845"/>
                  </a:lnTo>
                  <a:lnTo>
                    <a:pt x="1428671" y="2382672"/>
                  </a:lnTo>
                  <a:lnTo>
                    <a:pt x="1427740" y="2373358"/>
                  </a:lnTo>
                  <a:lnTo>
                    <a:pt x="1423704" y="2368081"/>
                  </a:lnTo>
                  <a:lnTo>
                    <a:pt x="1418427" y="2362803"/>
                  </a:lnTo>
                  <a:lnTo>
                    <a:pt x="1413149" y="2357525"/>
                  </a:lnTo>
                  <a:lnTo>
                    <a:pt x="1418427" y="2340761"/>
                  </a:lnTo>
                  <a:lnTo>
                    <a:pt x="1427740" y="2322756"/>
                  </a:lnTo>
                  <a:lnTo>
                    <a:pt x="1440158" y="2303818"/>
                  </a:lnTo>
                  <a:lnTo>
                    <a:pt x="1454749" y="2289227"/>
                  </a:lnTo>
                  <a:lnTo>
                    <a:pt x="1469340" y="2281777"/>
                  </a:lnTo>
                  <a:lnTo>
                    <a:pt x="1472444" y="2269048"/>
                  </a:lnTo>
                  <a:lnTo>
                    <a:pt x="1467167" y="2264702"/>
                  </a:lnTo>
                  <a:lnTo>
                    <a:pt x="1461889" y="2261598"/>
                  </a:lnTo>
                  <a:lnTo>
                    <a:pt x="1455680" y="2258493"/>
                  </a:lnTo>
                  <a:lnTo>
                    <a:pt x="1452576" y="2252284"/>
                  </a:lnTo>
                  <a:lnTo>
                    <a:pt x="1448540" y="2244834"/>
                  </a:lnTo>
                  <a:lnTo>
                    <a:pt x="1448540" y="2243902"/>
                  </a:lnTo>
                  <a:lnTo>
                    <a:pt x="1447609" y="2241729"/>
                  </a:lnTo>
                  <a:lnTo>
                    <a:pt x="1448540" y="2239556"/>
                  </a:lnTo>
                  <a:lnTo>
                    <a:pt x="1448540" y="2237383"/>
                  </a:lnTo>
                  <a:lnTo>
                    <a:pt x="1448540" y="2234279"/>
                  </a:lnTo>
                  <a:lnTo>
                    <a:pt x="1448540" y="2229001"/>
                  </a:lnTo>
                  <a:lnTo>
                    <a:pt x="1454749" y="2229001"/>
                  </a:lnTo>
                  <a:lnTo>
                    <a:pt x="1460026" y="2226828"/>
                  </a:lnTo>
                  <a:lnTo>
                    <a:pt x="1462200" y="2226828"/>
                  </a:lnTo>
                  <a:lnTo>
                    <a:pt x="1465304" y="2224655"/>
                  </a:lnTo>
                  <a:lnTo>
                    <a:pt x="1469340" y="2214100"/>
                  </a:lnTo>
                  <a:lnTo>
                    <a:pt x="1472444" y="2202613"/>
                  </a:lnTo>
                  <a:lnTo>
                    <a:pt x="1477722" y="2192058"/>
                  </a:lnTo>
                  <a:lnTo>
                    <a:pt x="1479895" y="2185849"/>
                  </a:lnTo>
                  <a:lnTo>
                    <a:pt x="1483931" y="2184918"/>
                  </a:lnTo>
                  <a:lnTo>
                    <a:pt x="1489208" y="2182745"/>
                  </a:lnTo>
                  <a:lnTo>
                    <a:pt x="1494486" y="2180571"/>
                  </a:lnTo>
                  <a:lnTo>
                    <a:pt x="1501626" y="2178398"/>
                  </a:lnTo>
                  <a:lnTo>
                    <a:pt x="1498522" y="2173121"/>
                  </a:lnTo>
                  <a:lnTo>
                    <a:pt x="1496349" y="2170016"/>
                  </a:lnTo>
                  <a:lnTo>
                    <a:pt x="1492313" y="2165670"/>
                  </a:lnTo>
                  <a:lnTo>
                    <a:pt x="1489208" y="2163497"/>
                  </a:lnTo>
                  <a:lnTo>
                    <a:pt x="1485173" y="2162566"/>
                  </a:lnTo>
                  <a:lnTo>
                    <a:pt x="1479895" y="2158219"/>
                  </a:lnTo>
                  <a:lnTo>
                    <a:pt x="1472755" y="2155115"/>
                  </a:lnTo>
                  <a:lnTo>
                    <a:pt x="1472755" y="2147664"/>
                  </a:lnTo>
                  <a:lnTo>
                    <a:pt x="1487346" y="2145491"/>
                  </a:lnTo>
                  <a:lnTo>
                    <a:pt x="1501937" y="2145491"/>
                  </a:lnTo>
                  <a:lnTo>
                    <a:pt x="1513423" y="2143318"/>
                  </a:lnTo>
                  <a:lnTo>
                    <a:pt x="1521805" y="2143318"/>
                  </a:lnTo>
                  <a:lnTo>
                    <a:pt x="1520874" y="2135867"/>
                  </a:lnTo>
                  <a:lnTo>
                    <a:pt x="1520874" y="2132763"/>
                  </a:lnTo>
                  <a:lnTo>
                    <a:pt x="1520874" y="2129037"/>
                  </a:lnTo>
                  <a:lnTo>
                    <a:pt x="1520874" y="2128106"/>
                  </a:lnTo>
                  <a:lnTo>
                    <a:pt x="1521805" y="2123760"/>
                  </a:lnTo>
                  <a:lnTo>
                    <a:pt x="1521805" y="2116309"/>
                  </a:lnTo>
                  <a:lnTo>
                    <a:pt x="1521805" y="2108858"/>
                  </a:lnTo>
                  <a:lnTo>
                    <a:pt x="1523978" y="2103581"/>
                  </a:lnTo>
                  <a:lnTo>
                    <a:pt x="1526151" y="2099235"/>
                  </a:lnTo>
                  <a:lnTo>
                    <a:pt x="1553160" y="2091784"/>
                  </a:lnTo>
                  <a:lnTo>
                    <a:pt x="1585447" y="2090853"/>
                  </a:lnTo>
                  <a:lnTo>
                    <a:pt x="1587620" y="2076262"/>
                  </a:lnTo>
                  <a:lnTo>
                    <a:pt x="1589793" y="2062602"/>
                  </a:lnTo>
                  <a:lnTo>
                    <a:pt x="1587620" y="2052047"/>
                  </a:lnTo>
                  <a:lnTo>
                    <a:pt x="1582342" y="2041492"/>
                  </a:lnTo>
                  <a:lnTo>
                    <a:pt x="1569924" y="2034041"/>
                  </a:lnTo>
                  <a:lnTo>
                    <a:pt x="1569924" y="2026590"/>
                  </a:lnTo>
                  <a:lnTo>
                    <a:pt x="1592897" y="2031868"/>
                  </a:lnTo>
                  <a:lnTo>
                    <a:pt x="1618975" y="2037145"/>
                  </a:lnTo>
                  <a:lnTo>
                    <a:pt x="1631393" y="2022554"/>
                  </a:lnTo>
                  <a:lnTo>
                    <a:pt x="1642879" y="2009826"/>
                  </a:lnTo>
                  <a:lnTo>
                    <a:pt x="1653434" y="1995235"/>
                  </a:lnTo>
                  <a:lnTo>
                    <a:pt x="1662747" y="1973194"/>
                  </a:lnTo>
                  <a:lnTo>
                    <a:pt x="1663679" y="1973194"/>
                  </a:lnTo>
                  <a:lnTo>
                    <a:pt x="1665852" y="1971020"/>
                  </a:lnTo>
                  <a:lnTo>
                    <a:pt x="1668025" y="1971020"/>
                  </a:lnTo>
                  <a:lnTo>
                    <a:pt x="1670198" y="1968847"/>
                  </a:lnTo>
                  <a:lnTo>
                    <a:pt x="1671130" y="1973194"/>
                  </a:lnTo>
                  <a:lnTo>
                    <a:pt x="1673303" y="1978471"/>
                  </a:lnTo>
                  <a:lnTo>
                    <a:pt x="1673303" y="1982817"/>
                  </a:lnTo>
                  <a:lnTo>
                    <a:pt x="1673303" y="1990268"/>
                  </a:lnTo>
                  <a:lnTo>
                    <a:pt x="1678580" y="1990268"/>
                  </a:lnTo>
                  <a:lnTo>
                    <a:pt x="1685721" y="1969158"/>
                  </a:lnTo>
                  <a:lnTo>
                    <a:pt x="1692861" y="1953325"/>
                  </a:lnTo>
                  <a:lnTo>
                    <a:pt x="1700001" y="1936561"/>
                  </a:lnTo>
                  <a:lnTo>
                    <a:pt x="1704037" y="1916692"/>
                  </a:lnTo>
                  <a:lnTo>
                    <a:pt x="1706210" y="1892478"/>
                  </a:lnTo>
                  <a:lnTo>
                    <a:pt x="1718628" y="1892478"/>
                  </a:lnTo>
                  <a:lnTo>
                    <a:pt x="1716455" y="1887200"/>
                  </a:lnTo>
                  <a:lnTo>
                    <a:pt x="1714282" y="1881923"/>
                  </a:lnTo>
                  <a:lnTo>
                    <a:pt x="1714282" y="1877576"/>
                  </a:lnTo>
                  <a:lnTo>
                    <a:pt x="1714282" y="1874472"/>
                  </a:lnTo>
                  <a:lnTo>
                    <a:pt x="1718317" y="1868263"/>
                  </a:lnTo>
                  <a:lnTo>
                    <a:pt x="1727631" y="1857708"/>
                  </a:lnTo>
                  <a:lnTo>
                    <a:pt x="1742222" y="1852430"/>
                  </a:lnTo>
                  <a:lnTo>
                    <a:pt x="1757744" y="1848084"/>
                  </a:lnTo>
                  <a:lnTo>
                    <a:pt x="1774508" y="1847153"/>
                  </a:lnTo>
                  <a:lnTo>
                    <a:pt x="1791272" y="1844979"/>
                  </a:lnTo>
                  <a:lnTo>
                    <a:pt x="1801827" y="1840633"/>
                  </a:lnTo>
                  <a:lnTo>
                    <a:pt x="1807105" y="1833183"/>
                  </a:lnTo>
                  <a:lnTo>
                    <a:pt x="1816418" y="1820454"/>
                  </a:lnTo>
                  <a:lnTo>
                    <a:pt x="1825732" y="1803690"/>
                  </a:lnTo>
                  <a:lnTo>
                    <a:pt x="1835045" y="1787857"/>
                  </a:lnTo>
                  <a:lnTo>
                    <a:pt x="1842185" y="1773267"/>
                  </a:lnTo>
                  <a:lnTo>
                    <a:pt x="1845290" y="1763953"/>
                  </a:lnTo>
                  <a:lnTo>
                    <a:pt x="1847463" y="1749362"/>
                  </a:lnTo>
                  <a:lnTo>
                    <a:pt x="1843427" y="1732598"/>
                  </a:lnTo>
                  <a:lnTo>
                    <a:pt x="1842496" y="1718007"/>
                  </a:lnTo>
                  <a:lnTo>
                    <a:pt x="1842496" y="1707452"/>
                  </a:lnTo>
                  <a:lnTo>
                    <a:pt x="1850878" y="1690688"/>
                  </a:lnTo>
                  <a:lnTo>
                    <a:pt x="1863296" y="1668646"/>
                  </a:lnTo>
                  <a:lnTo>
                    <a:pt x="1877887" y="1646605"/>
                  </a:lnTo>
                  <a:lnTo>
                    <a:pt x="1892477" y="1626736"/>
                  </a:lnTo>
                  <a:lnTo>
                    <a:pt x="1906137" y="1609972"/>
                  </a:lnTo>
                  <a:lnTo>
                    <a:pt x="1903964" y="1601590"/>
                  </a:lnTo>
                  <a:lnTo>
                    <a:pt x="1901480" y="1594450"/>
                  </a:lnTo>
                  <a:close/>
                  <a:moveTo>
                    <a:pt x="1340815" y="768043"/>
                  </a:moveTo>
                  <a:lnTo>
                    <a:pt x="1342988" y="765870"/>
                  </a:lnTo>
                  <a:lnTo>
                    <a:pt x="1345162" y="763697"/>
                  </a:lnTo>
                  <a:lnTo>
                    <a:pt x="1348266" y="760592"/>
                  </a:lnTo>
                  <a:lnTo>
                    <a:pt x="1350439" y="756246"/>
                  </a:lnTo>
                  <a:lnTo>
                    <a:pt x="1353544" y="756246"/>
                  </a:lnTo>
                  <a:lnTo>
                    <a:pt x="1352612" y="760592"/>
                  </a:lnTo>
                  <a:lnTo>
                    <a:pt x="1350439" y="762765"/>
                  </a:lnTo>
                  <a:lnTo>
                    <a:pt x="1348266" y="765870"/>
                  </a:lnTo>
                  <a:lnTo>
                    <a:pt x="1348266" y="768043"/>
                  </a:lnTo>
                  <a:lnTo>
                    <a:pt x="1347335" y="773320"/>
                  </a:lnTo>
                  <a:lnTo>
                    <a:pt x="1343299" y="771147"/>
                  </a:lnTo>
                  <a:lnTo>
                    <a:pt x="1341126" y="770216"/>
                  </a:lnTo>
                  <a:lnTo>
                    <a:pt x="1341126" y="768043"/>
                  </a:lnTo>
                  <a:close/>
                  <a:moveTo>
                    <a:pt x="1108602" y="713094"/>
                  </a:moveTo>
                  <a:lnTo>
                    <a:pt x="1117915" y="701608"/>
                  </a:lnTo>
                  <a:lnTo>
                    <a:pt x="1126297" y="688879"/>
                  </a:lnTo>
                  <a:lnTo>
                    <a:pt x="1144924" y="691052"/>
                  </a:lnTo>
                  <a:lnTo>
                    <a:pt x="1159515" y="698503"/>
                  </a:lnTo>
                  <a:lnTo>
                    <a:pt x="1167897" y="705954"/>
                  </a:lnTo>
                  <a:lnTo>
                    <a:pt x="1175037" y="716509"/>
                  </a:lnTo>
                  <a:lnTo>
                    <a:pt x="1181246" y="727995"/>
                  </a:lnTo>
                  <a:lnTo>
                    <a:pt x="1189628" y="736377"/>
                  </a:lnTo>
                  <a:lnTo>
                    <a:pt x="1203288" y="746001"/>
                  </a:lnTo>
                  <a:lnTo>
                    <a:pt x="1211670" y="749106"/>
                  </a:lnTo>
                  <a:lnTo>
                    <a:pt x="1218810" y="749106"/>
                  </a:lnTo>
                  <a:lnTo>
                    <a:pt x="1228124" y="751279"/>
                  </a:lnTo>
                  <a:lnTo>
                    <a:pt x="1237437" y="756556"/>
                  </a:lnTo>
                  <a:lnTo>
                    <a:pt x="1237437" y="766180"/>
                  </a:lnTo>
                  <a:lnTo>
                    <a:pt x="1235264" y="771458"/>
                  </a:lnTo>
                  <a:lnTo>
                    <a:pt x="1235264" y="775804"/>
                  </a:lnTo>
                  <a:lnTo>
                    <a:pt x="1233091" y="777977"/>
                  </a:lnTo>
                  <a:lnTo>
                    <a:pt x="1232159" y="778909"/>
                  </a:lnTo>
                  <a:lnTo>
                    <a:pt x="1229986" y="778909"/>
                  </a:lnTo>
                  <a:lnTo>
                    <a:pt x="1227813" y="778909"/>
                  </a:lnTo>
                  <a:lnTo>
                    <a:pt x="1225640" y="781082"/>
                  </a:lnTo>
                  <a:lnTo>
                    <a:pt x="1224709" y="783255"/>
                  </a:lnTo>
                  <a:lnTo>
                    <a:pt x="1222535" y="785428"/>
                  </a:lnTo>
                  <a:lnTo>
                    <a:pt x="1218500" y="795983"/>
                  </a:lnTo>
                  <a:lnTo>
                    <a:pt x="1220673" y="805607"/>
                  </a:lnTo>
                  <a:lnTo>
                    <a:pt x="1222846" y="810884"/>
                  </a:lnTo>
                  <a:lnTo>
                    <a:pt x="1222846" y="818335"/>
                  </a:lnTo>
                  <a:lnTo>
                    <a:pt x="1217568" y="827959"/>
                  </a:lnTo>
                  <a:lnTo>
                    <a:pt x="1218500" y="831063"/>
                  </a:lnTo>
                  <a:lnTo>
                    <a:pt x="1218500" y="833237"/>
                  </a:lnTo>
                  <a:lnTo>
                    <a:pt x="1218500" y="835410"/>
                  </a:lnTo>
                  <a:lnTo>
                    <a:pt x="1220673" y="837583"/>
                  </a:lnTo>
                  <a:lnTo>
                    <a:pt x="1222846" y="838514"/>
                  </a:lnTo>
                  <a:lnTo>
                    <a:pt x="1225950" y="837583"/>
                  </a:lnTo>
                  <a:lnTo>
                    <a:pt x="1237437" y="833237"/>
                  </a:lnTo>
                  <a:lnTo>
                    <a:pt x="1252959" y="825786"/>
                  </a:lnTo>
                  <a:lnTo>
                    <a:pt x="1269723" y="815231"/>
                  </a:lnTo>
                  <a:lnTo>
                    <a:pt x="1288350" y="805607"/>
                  </a:lnTo>
                  <a:lnTo>
                    <a:pt x="1302941" y="794120"/>
                  </a:lnTo>
                  <a:lnTo>
                    <a:pt x="1315359" y="786670"/>
                  </a:lnTo>
                  <a:lnTo>
                    <a:pt x="1322499" y="781392"/>
                  </a:lnTo>
                  <a:lnTo>
                    <a:pt x="1325603" y="783565"/>
                  </a:lnTo>
                  <a:lnTo>
                    <a:pt x="1327777" y="783565"/>
                  </a:lnTo>
                  <a:lnTo>
                    <a:pt x="1329950" y="783565"/>
                  </a:lnTo>
                  <a:lnTo>
                    <a:pt x="1332123" y="785738"/>
                  </a:lnTo>
                  <a:lnTo>
                    <a:pt x="1332123" y="786670"/>
                  </a:lnTo>
                  <a:lnTo>
                    <a:pt x="1333054" y="791016"/>
                  </a:lnTo>
                  <a:lnTo>
                    <a:pt x="1337090" y="791016"/>
                  </a:lnTo>
                  <a:lnTo>
                    <a:pt x="1329950" y="801571"/>
                  </a:lnTo>
                  <a:lnTo>
                    <a:pt x="1313186" y="811195"/>
                  </a:lnTo>
                  <a:lnTo>
                    <a:pt x="1295490" y="818646"/>
                  </a:lnTo>
                  <a:lnTo>
                    <a:pt x="1276863" y="826096"/>
                  </a:lnTo>
                  <a:lnTo>
                    <a:pt x="1259168" y="835720"/>
                  </a:lnTo>
                  <a:lnTo>
                    <a:pt x="1242404" y="845344"/>
                  </a:lnTo>
                  <a:lnTo>
                    <a:pt x="1233091" y="859004"/>
                  </a:lnTo>
                  <a:lnTo>
                    <a:pt x="1210118" y="855899"/>
                  </a:lnTo>
                  <a:lnTo>
                    <a:pt x="1207945" y="831684"/>
                  </a:lnTo>
                  <a:lnTo>
                    <a:pt x="1207945" y="809332"/>
                  </a:lnTo>
                  <a:lnTo>
                    <a:pt x="1207945" y="791326"/>
                  </a:lnTo>
                  <a:lnTo>
                    <a:pt x="1205771" y="771147"/>
                  </a:lnTo>
                  <a:lnTo>
                    <a:pt x="1193354" y="771147"/>
                  </a:lnTo>
                  <a:lnTo>
                    <a:pt x="1191180" y="778598"/>
                  </a:lnTo>
                  <a:lnTo>
                    <a:pt x="1185903" y="789153"/>
                  </a:lnTo>
                  <a:lnTo>
                    <a:pt x="1180625" y="801882"/>
                  </a:lnTo>
                  <a:lnTo>
                    <a:pt x="1174416" y="816783"/>
                  </a:lnTo>
                  <a:lnTo>
                    <a:pt x="1169139" y="828269"/>
                  </a:lnTo>
                  <a:lnTo>
                    <a:pt x="1166034" y="835720"/>
                  </a:lnTo>
                  <a:lnTo>
                    <a:pt x="1166034" y="838825"/>
                  </a:lnTo>
                  <a:lnTo>
                    <a:pt x="1159825" y="837893"/>
                  </a:lnTo>
                  <a:lnTo>
                    <a:pt x="1158894" y="835720"/>
                  </a:lnTo>
                  <a:lnTo>
                    <a:pt x="1156721" y="833547"/>
                  </a:lnTo>
                  <a:lnTo>
                    <a:pt x="1154548" y="831374"/>
                  </a:lnTo>
                  <a:lnTo>
                    <a:pt x="1154548" y="828269"/>
                  </a:lnTo>
                  <a:lnTo>
                    <a:pt x="1153306" y="822061"/>
                  </a:lnTo>
                  <a:lnTo>
                    <a:pt x="1153306" y="812747"/>
                  </a:lnTo>
                  <a:lnTo>
                    <a:pt x="1159515" y="797846"/>
                  </a:lnTo>
                  <a:lnTo>
                    <a:pt x="1166655" y="780771"/>
                  </a:lnTo>
                  <a:lnTo>
                    <a:pt x="1175037" y="768043"/>
                  </a:lnTo>
                  <a:lnTo>
                    <a:pt x="1182177" y="756556"/>
                  </a:lnTo>
                  <a:lnTo>
                    <a:pt x="1175037" y="748174"/>
                  </a:lnTo>
                  <a:lnTo>
                    <a:pt x="1167897" y="743828"/>
                  </a:lnTo>
                  <a:lnTo>
                    <a:pt x="1160757" y="740724"/>
                  </a:lnTo>
                  <a:lnTo>
                    <a:pt x="1152375" y="736377"/>
                  </a:lnTo>
                  <a:lnTo>
                    <a:pt x="1147097" y="723649"/>
                  </a:lnTo>
                  <a:lnTo>
                    <a:pt x="1137784" y="723649"/>
                  </a:lnTo>
                  <a:lnTo>
                    <a:pt x="1137784" y="728927"/>
                  </a:lnTo>
                  <a:lnTo>
                    <a:pt x="1135611" y="733273"/>
                  </a:lnTo>
                  <a:lnTo>
                    <a:pt x="1135611" y="738551"/>
                  </a:lnTo>
                  <a:lnTo>
                    <a:pt x="1133438" y="746001"/>
                  </a:lnTo>
                  <a:lnTo>
                    <a:pt x="1126297" y="736377"/>
                  </a:lnTo>
                  <a:lnTo>
                    <a:pt x="1121020" y="731100"/>
                  </a:lnTo>
                  <a:lnTo>
                    <a:pt x="1113879" y="727995"/>
                  </a:lnTo>
                  <a:lnTo>
                    <a:pt x="1103324" y="728927"/>
                  </a:lnTo>
                  <a:lnTo>
                    <a:pt x="1108602" y="71309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948DA6BE-FD66-4349-AF27-C3F1D885B794}"/>
                </a:ext>
              </a:extLst>
            </p:cNvPr>
            <p:cNvSpPr/>
            <p:nvPr/>
          </p:nvSpPr>
          <p:spPr>
            <a:xfrm>
              <a:off x="3644576" y="3731096"/>
              <a:ext cx="2992697" cy="1030680"/>
            </a:xfrm>
            <a:custGeom>
              <a:avLst/>
              <a:gdLst>
                <a:gd name="connsiteX0" fmla="*/ 7140 w 2992697"/>
                <a:gd name="connsiteY0" fmla="*/ 256428 h 1030680"/>
                <a:gd name="connsiteX1" fmla="*/ 26077 w 2992697"/>
                <a:gd name="connsiteY1" fmla="*/ 261706 h 1030680"/>
                <a:gd name="connsiteX2" fmla="*/ 38495 w 2992697"/>
                <a:gd name="connsiteY2" fmla="*/ 271330 h 1030680"/>
                <a:gd name="connsiteX3" fmla="*/ 49050 w 2992697"/>
                <a:gd name="connsiteY3" fmla="*/ 279712 h 1030680"/>
                <a:gd name="connsiteX4" fmla="*/ 60537 w 2992697"/>
                <a:gd name="connsiteY4" fmla="*/ 291198 h 1030680"/>
                <a:gd name="connsiteX5" fmla="*/ 71092 w 2992697"/>
                <a:gd name="connsiteY5" fmla="*/ 299580 h 1030680"/>
                <a:gd name="connsiteX6" fmla="*/ 71092 w 2992697"/>
                <a:gd name="connsiteY6" fmla="*/ 296476 h 1030680"/>
                <a:gd name="connsiteX7" fmla="*/ 77301 w 2992697"/>
                <a:gd name="connsiteY7" fmla="*/ 296476 h 1030680"/>
                <a:gd name="connsiteX8" fmla="*/ 77301 w 2992697"/>
                <a:gd name="connsiteY8" fmla="*/ 299580 h 1030680"/>
                <a:gd name="connsiteX9" fmla="*/ 78232 w 2992697"/>
                <a:gd name="connsiteY9" fmla="*/ 303926 h 1030680"/>
                <a:gd name="connsiteX10" fmla="*/ 82268 w 2992697"/>
                <a:gd name="connsiteY10" fmla="*/ 309204 h 1030680"/>
                <a:gd name="connsiteX11" fmla="*/ 84441 w 2992697"/>
                <a:gd name="connsiteY11" fmla="*/ 316655 h 1030680"/>
                <a:gd name="connsiteX12" fmla="*/ 76991 w 2992697"/>
                <a:gd name="connsiteY12" fmla="*/ 316655 h 1030680"/>
                <a:gd name="connsiteX13" fmla="*/ 72955 w 2992697"/>
                <a:gd name="connsiteY13" fmla="*/ 316655 h 1030680"/>
                <a:gd name="connsiteX14" fmla="*/ 72955 w 2992697"/>
                <a:gd name="connsiteY14" fmla="*/ 318828 h 1030680"/>
                <a:gd name="connsiteX15" fmla="*/ 70782 w 2992697"/>
                <a:gd name="connsiteY15" fmla="*/ 318828 h 1030680"/>
                <a:gd name="connsiteX16" fmla="*/ 67677 w 2992697"/>
                <a:gd name="connsiteY16" fmla="*/ 318828 h 1030680"/>
                <a:gd name="connsiteX17" fmla="*/ 63641 w 2992697"/>
                <a:gd name="connsiteY17" fmla="*/ 321001 h 1030680"/>
                <a:gd name="connsiteX18" fmla="*/ 49050 w 2992697"/>
                <a:gd name="connsiteY18" fmla="*/ 309514 h 1030680"/>
                <a:gd name="connsiteX19" fmla="*/ 34460 w 2992697"/>
                <a:gd name="connsiteY19" fmla="*/ 304237 h 1030680"/>
                <a:gd name="connsiteX20" fmla="*/ 16764 w 2992697"/>
                <a:gd name="connsiteY20" fmla="*/ 299891 h 1030680"/>
                <a:gd name="connsiteX21" fmla="*/ 0 w 2992697"/>
                <a:gd name="connsiteY21" fmla="*/ 291509 h 1030680"/>
                <a:gd name="connsiteX22" fmla="*/ 6209 w 2992697"/>
                <a:gd name="connsiteY22" fmla="*/ 286231 h 1030680"/>
                <a:gd name="connsiteX23" fmla="*/ 7140 w 2992697"/>
                <a:gd name="connsiteY23" fmla="*/ 280022 h 1030680"/>
                <a:gd name="connsiteX24" fmla="*/ 6209 w 2992697"/>
                <a:gd name="connsiteY24" fmla="*/ 274745 h 1030680"/>
                <a:gd name="connsiteX25" fmla="*/ 6209 w 2992697"/>
                <a:gd name="connsiteY25" fmla="*/ 266983 h 1030680"/>
                <a:gd name="connsiteX26" fmla="*/ 7140 w 2992697"/>
                <a:gd name="connsiteY26" fmla="*/ 256428 h 1030680"/>
                <a:gd name="connsiteX27" fmla="*/ 7140 w 2992697"/>
                <a:gd name="connsiteY27" fmla="*/ 256428 h 1030680"/>
                <a:gd name="connsiteX28" fmla="*/ 7140 w 2992697"/>
                <a:gd name="connsiteY28" fmla="*/ 256428 h 1030680"/>
                <a:gd name="connsiteX29" fmla="*/ 1275001 w 2992697"/>
                <a:gd name="connsiteY29" fmla="*/ 248978 h 1030680"/>
                <a:gd name="connsiteX30" fmla="*/ 1279037 w 2992697"/>
                <a:gd name="connsiteY30" fmla="*/ 248978 h 1030680"/>
                <a:gd name="connsiteX31" fmla="*/ 1282141 w 2992697"/>
                <a:gd name="connsiteY31" fmla="*/ 249909 h 1030680"/>
                <a:gd name="connsiteX32" fmla="*/ 1284314 w 2992697"/>
                <a:gd name="connsiteY32" fmla="*/ 252082 h 1030680"/>
                <a:gd name="connsiteX33" fmla="*/ 1286487 w 2992697"/>
                <a:gd name="connsiteY33" fmla="*/ 254255 h 1030680"/>
                <a:gd name="connsiteX34" fmla="*/ 1287419 w 2992697"/>
                <a:gd name="connsiteY34" fmla="*/ 256428 h 1030680"/>
                <a:gd name="connsiteX35" fmla="*/ 1287419 w 2992697"/>
                <a:gd name="connsiteY35" fmla="*/ 257670 h 1030680"/>
                <a:gd name="connsiteX36" fmla="*/ 1287419 w 2992697"/>
                <a:gd name="connsiteY36" fmla="*/ 259843 h 1030680"/>
                <a:gd name="connsiteX37" fmla="*/ 1289592 w 2992697"/>
                <a:gd name="connsiteY37" fmla="*/ 264189 h 1030680"/>
                <a:gd name="connsiteX38" fmla="*/ 1282141 w 2992697"/>
                <a:gd name="connsiteY38" fmla="*/ 264189 h 1030680"/>
                <a:gd name="connsiteX39" fmla="*/ 1279037 w 2992697"/>
                <a:gd name="connsiteY39" fmla="*/ 265121 h 1030680"/>
                <a:gd name="connsiteX40" fmla="*/ 1275001 w 2992697"/>
                <a:gd name="connsiteY40" fmla="*/ 265121 h 1030680"/>
                <a:gd name="connsiteX41" fmla="*/ 1271896 w 2992697"/>
                <a:gd name="connsiteY41" fmla="*/ 267294 h 1030680"/>
                <a:gd name="connsiteX42" fmla="*/ 1265687 w 2992697"/>
                <a:gd name="connsiteY42" fmla="*/ 267294 h 1030680"/>
                <a:gd name="connsiteX43" fmla="*/ 1265687 w 2992697"/>
                <a:gd name="connsiteY43" fmla="*/ 264189 h 1030680"/>
                <a:gd name="connsiteX44" fmla="*/ 1262583 w 2992697"/>
                <a:gd name="connsiteY44" fmla="*/ 264189 h 1030680"/>
                <a:gd name="connsiteX45" fmla="*/ 1262583 w 2992697"/>
                <a:gd name="connsiteY45" fmla="*/ 250530 h 1030680"/>
                <a:gd name="connsiteX46" fmla="*/ 1267861 w 2992697"/>
                <a:gd name="connsiteY46" fmla="*/ 250530 h 1030680"/>
                <a:gd name="connsiteX47" fmla="*/ 1273138 w 2992697"/>
                <a:gd name="connsiteY47" fmla="*/ 249598 h 1030680"/>
                <a:gd name="connsiteX48" fmla="*/ 1275001 w 2992697"/>
                <a:gd name="connsiteY48" fmla="*/ 249598 h 1030680"/>
                <a:gd name="connsiteX49" fmla="*/ 1275001 w 2992697"/>
                <a:gd name="connsiteY49" fmla="*/ 248978 h 1030680"/>
                <a:gd name="connsiteX50" fmla="*/ 1275001 w 2992697"/>
                <a:gd name="connsiteY50" fmla="*/ 248978 h 1030680"/>
                <a:gd name="connsiteX51" fmla="*/ 63641 w 2992697"/>
                <a:gd name="connsiteY51" fmla="*/ 239664 h 1030680"/>
                <a:gd name="connsiteX52" fmla="*/ 80405 w 2992697"/>
                <a:gd name="connsiteY52" fmla="*/ 239664 h 1030680"/>
                <a:gd name="connsiteX53" fmla="*/ 80405 w 2992697"/>
                <a:gd name="connsiteY53" fmla="*/ 242769 h 1030680"/>
                <a:gd name="connsiteX54" fmla="*/ 77301 w 2992697"/>
                <a:gd name="connsiteY54" fmla="*/ 242769 h 1030680"/>
                <a:gd name="connsiteX55" fmla="*/ 73265 w 2992697"/>
                <a:gd name="connsiteY55" fmla="*/ 242769 h 1030680"/>
                <a:gd name="connsiteX56" fmla="*/ 71092 w 2992697"/>
                <a:gd name="connsiteY56" fmla="*/ 244942 h 1030680"/>
                <a:gd name="connsiteX57" fmla="*/ 70161 w 2992697"/>
                <a:gd name="connsiteY57" fmla="*/ 244942 h 1030680"/>
                <a:gd name="connsiteX58" fmla="*/ 70161 w 2992697"/>
                <a:gd name="connsiteY58" fmla="*/ 244942 h 1030680"/>
                <a:gd name="connsiteX59" fmla="*/ 67988 w 2992697"/>
                <a:gd name="connsiteY59" fmla="*/ 244942 h 1030680"/>
                <a:gd name="connsiteX60" fmla="*/ 65815 w 2992697"/>
                <a:gd name="connsiteY60" fmla="*/ 242769 h 1030680"/>
                <a:gd name="connsiteX61" fmla="*/ 63641 w 2992697"/>
                <a:gd name="connsiteY61" fmla="*/ 239664 h 1030680"/>
                <a:gd name="connsiteX62" fmla="*/ 63641 w 2992697"/>
                <a:gd name="connsiteY62" fmla="*/ 239664 h 1030680"/>
                <a:gd name="connsiteX63" fmla="*/ 63641 w 2992697"/>
                <a:gd name="connsiteY63" fmla="*/ 239664 h 1030680"/>
                <a:gd name="connsiteX64" fmla="*/ 1790651 w 2992697"/>
                <a:gd name="connsiteY64" fmla="*/ 213276 h 1030680"/>
                <a:gd name="connsiteX65" fmla="*/ 1803069 w 2992697"/>
                <a:gd name="connsiteY65" fmla="*/ 213276 h 1030680"/>
                <a:gd name="connsiteX66" fmla="*/ 1807105 w 2992697"/>
                <a:gd name="connsiteY66" fmla="*/ 228178 h 1030680"/>
                <a:gd name="connsiteX67" fmla="*/ 1810209 w 2992697"/>
                <a:gd name="connsiteY67" fmla="*/ 237801 h 1030680"/>
                <a:gd name="connsiteX68" fmla="*/ 1817660 w 2992697"/>
                <a:gd name="connsiteY68" fmla="*/ 242148 h 1030680"/>
                <a:gd name="connsiteX69" fmla="*/ 1830078 w 2992697"/>
                <a:gd name="connsiteY69" fmla="*/ 247425 h 1030680"/>
                <a:gd name="connsiteX70" fmla="*/ 1824800 w 2992697"/>
                <a:gd name="connsiteY70" fmla="*/ 269467 h 1030680"/>
                <a:gd name="connsiteX71" fmla="*/ 1817350 w 2992697"/>
                <a:gd name="connsiteY71" fmla="*/ 291509 h 1030680"/>
                <a:gd name="connsiteX72" fmla="*/ 1806794 w 2992697"/>
                <a:gd name="connsiteY72" fmla="*/ 307341 h 1030680"/>
                <a:gd name="connsiteX73" fmla="*/ 1806794 w 2992697"/>
                <a:gd name="connsiteY73" fmla="*/ 287162 h 1030680"/>
                <a:gd name="connsiteX74" fmla="*/ 1782890 w 2992697"/>
                <a:gd name="connsiteY74" fmla="*/ 287162 h 1030680"/>
                <a:gd name="connsiteX75" fmla="*/ 1785063 w 2992697"/>
                <a:gd name="connsiteY75" fmla="*/ 263879 h 1030680"/>
                <a:gd name="connsiteX76" fmla="*/ 1787236 w 2992697"/>
                <a:gd name="connsiteY76" fmla="*/ 241837 h 1030680"/>
                <a:gd name="connsiteX77" fmla="*/ 1790651 w 2992697"/>
                <a:gd name="connsiteY77" fmla="*/ 213276 h 1030680"/>
                <a:gd name="connsiteX78" fmla="*/ 1790651 w 2992697"/>
                <a:gd name="connsiteY78" fmla="*/ 213276 h 1030680"/>
                <a:gd name="connsiteX79" fmla="*/ 1790651 w 2992697"/>
                <a:gd name="connsiteY79" fmla="*/ 213276 h 1030680"/>
                <a:gd name="connsiteX80" fmla="*/ 2941784 w 2992697"/>
                <a:gd name="connsiteY80" fmla="*/ 165778 h 1030680"/>
                <a:gd name="connsiteX81" fmla="*/ 2945820 w 2992697"/>
                <a:gd name="connsiteY81" fmla="*/ 165778 h 1030680"/>
                <a:gd name="connsiteX82" fmla="*/ 2945820 w 2992697"/>
                <a:gd name="connsiteY82" fmla="*/ 170124 h 1030680"/>
                <a:gd name="connsiteX83" fmla="*/ 2946751 w 2992697"/>
                <a:gd name="connsiteY83" fmla="*/ 175402 h 1030680"/>
                <a:gd name="connsiteX84" fmla="*/ 2948925 w 2992697"/>
                <a:gd name="connsiteY84" fmla="*/ 177575 h 1030680"/>
                <a:gd name="connsiteX85" fmla="*/ 2951098 w 2992697"/>
                <a:gd name="connsiteY85" fmla="*/ 180679 h 1030680"/>
                <a:gd name="connsiteX86" fmla="*/ 2953271 w 2992697"/>
                <a:gd name="connsiteY86" fmla="*/ 182853 h 1030680"/>
                <a:gd name="connsiteX87" fmla="*/ 2956375 w 2992697"/>
                <a:gd name="connsiteY87" fmla="*/ 185957 h 1030680"/>
                <a:gd name="connsiteX88" fmla="*/ 2960411 w 2992697"/>
                <a:gd name="connsiteY88" fmla="*/ 182853 h 1030680"/>
                <a:gd name="connsiteX89" fmla="*/ 2961342 w 2992697"/>
                <a:gd name="connsiteY89" fmla="*/ 178506 h 1030680"/>
                <a:gd name="connsiteX90" fmla="*/ 2963515 w 2992697"/>
                <a:gd name="connsiteY90" fmla="*/ 177575 h 1030680"/>
                <a:gd name="connsiteX91" fmla="*/ 2967551 w 2992697"/>
                <a:gd name="connsiteY91" fmla="*/ 177575 h 1030680"/>
                <a:gd name="connsiteX92" fmla="*/ 2972829 w 2992697"/>
                <a:gd name="connsiteY92" fmla="*/ 175402 h 1030680"/>
                <a:gd name="connsiteX93" fmla="*/ 2975933 w 2992697"/>
                <a:gd name="connsiteY93" fmla="*/ 185957 h 1030680"/>
                <a:gd name="connsiteX94" fmla="*/ 2982142 w 2992697"/>
                <a:gd name="connsiteY94" fmla="*/ 193408 h 1030680"/>
                <a:gd name="connsiteX95" fmla="*/ 2987420 w 2992697"/>
                <a:gd name="connsiteY95" fmla="*/ 200858 h 1030680"/>
                <a:gd name="connsiteX96" fmla="*/ 2990524 w 2992697"/>
                <a:gd name="connsiteY96" fmla="*/ 210482 h 1030680"/>
                <a:gd name="connsiteX97" fmla="*/ 2992697 w 2992697"/>
                <a:gd name="connsiteY97" fmla="*/ 223211 h 1030680"/>
                <a:gd name="connsiteX98" fmla="*/ 2992697 w 2992697"/>
                <a:gd name="connsiteY98" fmla="*/ 225384 h 1030680"/>
                <a:gd name="connsiteX99" fmla="*/ 2990524 w 2992697"/>
                <a:gd name="connsiteY99" fmla="*/ 227557 h 1030680"/>
                <a:gd name="connsiteX100" fmla="*/ 2990524 w 2992697"/>
                <a:gd name="connsiteY100" fmla="*/ 228488 h 1030680"/>
                <a:gd name="connsiteX101" fmla="*/ 2990524 w 2992697"/>
                <a:gd name="connsiteY101" fmla="*/ 230661 h 1030680"/>
                <a:gd name="connsiteX102" fmla="*/ 2990524 w 2992697"/>
                <a:gd name="connsiteY102" fmla="*/ 232834 h 1030680"/>
                <a:gd name="connsiteX103" fmla="*/ 2989593 w 2992697"/>
                <a:gd name="connsiteY103" fmla="*/ 235939 h 1030680"/>
                <a:gd name="connsiteX104" fmla="*/ 2978106 w 2992697"/>
                <a:gd name="connsiteY104" fmla="*/ 243390 h 1030680"/>
                <a:gd name="connsiteX105" fmla="*/ 2961342 w 2992697"/>
                <a:gd name="connsiteY105" fmla="*/ 250840 h 1030680"/>
                <a:gd name="connsiteX106" fmla="*/ 2941474 w 2992697"/>
                <a:gd name="connsiteY106" fmla="*/ 255186 h 1030680"/>
                <a:gd name="connsiteX107" fmla="*/ 2921605 w 2992697"/>
                <a:gd name="connsiteY107" fmla="*/ 258291 h 1030680"/>
                <a:gd name="connsiteX108" fmla="*/ 2904841 w 2992697"/>
                <a:gd name="connsiteY108" fmla="*/ 260464 h 1030680"/>
                <a:gd name="connsiteX109" fmla="*/ 2907014 w 2992697"/>
                <a:gd name="connsiteY109" fmla="*/ 250840 h 1030680"/>
                <a:gd name="connsiteX110" fmla="*/ 2909187 w 2992697"/>
                <a:gd name="connsiteY110" fmla="*/ 247736 h 1030680"/>
                <a:gd name="connsiteX111" fmla="*/ 2911360 w 2992697"/>
                <a:gd name="connsiteY111" fmla="*/ 243390 h 1030680"/>
                <a:gd name="connsiteX112" fmla="*/ 2912292 w 2992697"/>
                <a:gd name="connsiteY112" fmla="*/ 242458 h 1030680"/>
                <a:gd name="connsiteX113" fmla="*/ 2914465 w 2992697"/>
                <a:gd name="connsiteY113" fmla="*/ 242458 h 1030680"/>
                <a:gd name="connsiteX114" fmla="*/ 2918501 w 2992697"/>
                <a:gd name="connsiteY114" fmla="*/ 240285 h 1030680"/>
                <a:gd name="connsiteX115" fmla="*/ 2919432 w 2992697"/>
                <a:gd name="connsiteY115" fmla="*/ 240285 h 1030680"/>
                <a:gd name="connsiteX116" fmla="*/ 2921605 w 2992697"/>
                <a:gd name="connsiteY116" fmla="*/ 238112 h 1030680"/>
                <a:gd name="connsiteX117" fmla="*/ 2925641 w 2992697"/>
                <a:gd name="connsiteY117" fmla="*/ 235939 h 1030680"/>
                <a:gd name="connsiteX118" fmla="*/ 2930919 w 2992697"/>
                <a:gd name="connsiteY118" fmla="*/ 221037 h 1030680"/>
                <a:gd name="connsiteX119" fmla="*/ 2930919 w 2992697"/>
                <a:gd name="connsiteY119" fmla="*/ 206136 h 1030680"/>
                <a:gd name="connsiteX120" fmla="*/ 2928746 w 2992697"/>
                <a:gd name="connsiteY120" fmla="*/ 192476 h 1030680"/>
                <a:gd name="connsiteX121" fmla="*/ 2931850 w 2992697"/>
                <a:gd name="connsiteY121" fmla="*/ 180990 h 1030680"/>
                <a:gd name="connsiteX122" fmla="*/ 2941163 w 2992697"/>
                <a:gd name="connsiteY122" fmla="*/ 170435 h 1030680"/>
                <a:gd name="connsiteX123" fmla="*/ 2941163 w 2992697"/>
                <a:gd name="connsiteY123" fmla="*/ 165778 h 1030680"/>
                <a:gd name="connsiteX124" fmla="*/ 2941784 w 2992697"/>
                <a:gd name="connsiteY124" fmla="*/ 165778 h 1030680"/>
                <a:gd name="connsiteX125" fmla="*/ 2941784 w 2992697"/>
                <a:gd name="connsiteY125" fmla="*/ 165778 h 1030680"/>
                <a:gd name="connsiteX126" fmla="*/ 148083 w 2992697"/>
                <a:gd name="connsiteY126" fmla="*/ 158327 h 1030680"/>
                <a:gd name="connsiteX127" fmla="*/ 167951 w 2992697"/>
                <a:gd name="connsiteY127" fmla="*/ 180369 h 1030680"/>
                <a:gd name="connsiteX128" fmla="*/ 193097 w 2992697"/>
                <a:gd name="connsiteY128" fmla="*/ 197133 h 1030680"/>
                <a:gd name="connsiteX129" fmla="*/ 224452 w 2992697"/>
                <a:gd name="connsiteY129" fmla="*/ 209861 h 1030680"/>
                <a:gd name="connsiteX130" fmla="*/ 226625 w 2992697"/>
                <a:gd name="connsiteY130" fmla="*/ 227867 h 1030680"/>
                <a:gd name="connsiteX131" fmla="*/ 231903 w 2992697"/>
                <a:gd name="connsiteY131" fmla="*/ 241527 h 1030680"/>
                <a:gd name="connsiteX132" fmla="*/ 237181 w 2992697"/>
                <a:gd name="connsiteY132" fmla="*/ 248978 h 1030680"/>
                <a:gd name="connsiteX133" fmla="*/ 244631 w 2992697"/>
                <a:gd name="connsiteY133" fmla="*/ 256428 h 1030680"/>
                <a:gd name="connsiteX134" fmla="*/ 252082 w 2992697"/>
                <a:gd name="connsiteY134" fmla="*/ 266983 h 1030680"/>
                <a:gd name="connsiteX135" fmla="*/ 239664 w 2992697"/>
                <a:gd name="connsiteY135" fmla="*/ 269157 h 1030680"/>
                <a:gd name="connsiteX136" fmla="*/ 227246 w 2992697"/>
                <a:gd name="connsiteY136" fmla="*/ 271330 h 1030680"/>
                <a:gd name="connsiteX137" fmla="*/ 215760 w 2992697"/>
                <a:gd name="connsiteY137" fmla="*/ 276607 h 1030680"/>
                <a:gd name="connsiteX138" fmla="*/ 208309 w 2992697"/>
                <a:gd name="connsiteY138" fmla="*/ 284058 h 1030680"/>
                <a:gd name="connsiteX139" fmla="*/ 207378 w 2992697"/>
                <a:gd name="connsiteY139" fmla="*/ 287162 h 1030680"/>
                <a:gd name="connsiteX140" fmla="*/ 205205 w 2992697"/>
                <a:gd name="connsiteY140" fmla="*/ 291509 h 1030680"/>
                <a:gd name="connsiteX141" fmla="*/ 203032 w 2992697"/>
                <a:gd name="connsiteY141" fmla="*/ 294613 h 1030680"/>
                <a:gd name="connsiteX142" fmla="*/ 200858 w 2992697"/>
                <a:gd name="connsiteY142" fmla="*/ 296786 h 1030680"/>
                <a:gd name="connsiteX143" fmla="*/ 197754 w 2992697"/>
                <a:gd name="connsiteY143" fmla="*/ 299891 h 1030680"/>
                <a:gd name="connsiteX144" fmla="*/ 186267 w 2992697"/>
                <a:gd name="connsiteY144" fmla="*/ 302064 h 1030680"/>
                <a:gd name="connsiteX145" fmla="*/ 170745 w 2992697"/>
                <a:gd name="connsiteY145" fmla="*/ 304237 h 1030680"/>
                <a:gd name="connsiteX146" fmla="*/ 151808 w 2992697"/>
                <a:gd name="connsiteY146" fmla="*/ 302064 h 1030680"/>
                <a:gd name="connsiteX147" fmla="*/ 137217 w 2992697"/>
                <a:gd name="connsiteY147" fmla="*/ 299891 h 1030680"/>
                <a:gd name="connsiteX148" fmla="*/ 134113 w 2992697"/>
                <a:gd name="connsiteY148" fmla="*/ 289335 h 1030680"/>
                <a:gd name="connsiteX149" fmla="*/ 131939 w 2992697"/>
                <a:gd name="connsiteY149" fmla="*/ 281885 h 1030680"/>
                <a:gd name="connsiteX150" fmla="*/ 129766 w 2992697"/>
                <a:gd name="connsiteY150" fmla="*/ 276607 h 1030680"/>
                <a:gd name="connsiteX151" fmla="*/ 124489 w 2992697"/>
                <a:gd name="connsiteY151" fmla="*/ 266983 h 1030680"/>
                <a:gd name="connsiteX152" fmla="*/ 148393 w 2992697"/>
                <a:gd name="connsiteY152" fmla="*/ 259533 h 1030680"/>
                <a:gd name="connsiteX153" fmla="*/ 148393 w 2992697"/>
                <a:gd name="connsiteY153" fmla="*/ 256428 h 1030680"/>
                <a:gd name="connsiteX154" fmla="*/ 129456 w 2992697"/>
                <a:gd name="connsiteY154" fmla="*/ 254255 h 1030680"/>
                <a:gd name="connsiteX155" fmla="*/ 117038 w 2992697"/>
                <a:gd name="connsiteY155" fmla="*/ 249909 h 1030680"/>
                <a:gd name="connsiteX156" fmla="*/ 107725 w 2992697"/>
                <a:gd name="connsiteY156" fmla="*/ 242458 h 1030680"/>
                <a:gd name="connsiteX157" fmla="*/ 106793 w 2992697"/>
                <a:gd name="connsiteY157" fmla="*/ 237181 h 1030680"/>
                <a:gd name="connsiteX158" fmla="*/ 102758 w 2992697"/>
                <a:gd name="connsiteY158" fmla="*/ 231903 h 1030680"/>
                <a:gd name="connsiteX159" fmla="*/ 100584 w 2992697"/>
                <a:gd name="connsiteY159" fmla="*/ 226625 h 1030680"/>
                <a:gd name="connsiteX160" fmla="*/ 100584 w 2992697"/>
                <a:gd name="connsiteY160" fmla="*/ 220417 h 1030680"/>
                <a:gd name="connsiteX161" fmla="*/ 100584 w 2992697"/>
                <a:gd name="connsiteY161" fmla="*/ 217312 h 1030680"/>
                <a:gd name="connsiteX162" fmla="*/ 100584 w 2992697"/>
                <a:gd name="connsiteY162" fmla="*/ 212966 h 1030680"/>
                <a:gd name="connsiteX163" fmla="*/ 102758 w 2992697"/>
                <a:gd name="connsiteY163" fmla="*/ 212966 h 1030680"/>
                <a:gd name="connsiteX164" fmla="*/ 104931 w 2992697"/>
                <a:gd name="connsiteY164" fmla="*/ 212034 h 1030680"/>
                <a:gd name="connsiteX165" fmla="*/ 107104 w 2992697"/>
                <a:gd name="connsiteY165" fmla="*/ 212034 h 1030680"/>
                <a:gd name="connsiteX166" fmla="*/ 108035 w 2992697"/>
                <a:gd name="connsiteY166" fmla="*/ 212034 h 1030680"/>
                <a:gd name="connsiteX167" fmla="*/ 112071 w 2992697"/>
                <a:gd name="connsiteY167" fmla="*/ 209861 h 1030680"/>
                <a:gd name="connsiteX168" fmla="*/ 113623 w 2992697"/>
                <a:gd name="connsiteY168" fmla="*/ 204894 h 1030680"/>
                <a:gd name="connsiteX169" fmla="*/ 113623 w 2992697"/>
                <a:gd name="connsiteY169" fmla="*/ 198685 h 1030680"/>
                <a:gd name="connsiteX170" fmla="*/ 113623 w 2992697"/>
                <a:gd name="connsiteY170" fmla="*/ 195581 h 1030680"/>
                <a:gd name="connsiteX171" fmla="*/ 114554 w 2992697"/>
                <a:gd name="connsiteY171" fmla="*/ 193408 h 1030680"/>
                <a:gd name="connsiteX172" fmla="*/ 116728 w 2992697"/>
                <a:gd name="connsiteY172" fmla="*/ 190303 h 1030680"/>
                <a:gd name="connsiteX173" fmla="*/ 118901 w 2992697"/>
                <a:gd name="connsiteY173" fmla="*/ 190303 h 1030680"/>
                <a:gd name="connsiteX174" fmla="*/ 121074 w 2992697"/>
                <a:gd name="connsiteY174" fmla="*/ 188130 h 1030680"/>
                <a:gd name="connsiteX175" fmla="*/ 122005 w 2992697"/>
                <a:gd name="connsiteY175" fmla="*/ 188130 h 1030680"/>
                <a:gd name="connsiteX176" fmla="*/ 124178 w 2992697"/>
                <a:gd name="connsiteY176" fmla="*/ 188130 h 1030680"/>
                <a:gd name="connsiteX177" fmla="*/ 127283 w 2992697"/>
                <a:gd name="connsiteY177" fmla="*/ 185957 h 1030680"/>
                <a:gd name="connsiteX178" fmla="*/ 129456 w 2992697"/>
                <a:gd name="connsiteY178" fmla="*/ 178506 h 1030680"/>
                <a:gd name="connsiteX179" fmla="*/ 131629 w 2992697"/>
                <a:gd name="connsiteY179" fmla="*/ 173229 h 1030680"/>
                <a:gd name="connsiteX180" fmla="*/ 133802 w 2992697"/>
                <a:gd name="connsiteY180" fmla="*/ 167951 h 1030680"/>
                <a:gd name="connsiteX181" fmla="*/ 136907 w 2992697"/>
                <a:gd name="connsiteY181" fmla="*/ 162674 h 1030680"/>
                <a:gd name="connsiteX182" fmla="*/ 139080 w 2992697"/>
                <a:gd name="connsiteY182" fmla="*/ 160500 h 1030680"/>
                <a:gd name="connsiteX183" fmla="*/ 141253 w 2992697"/>
                <a:gd name="connsiteY183" fmla="*/ 160500 h 1030680"/>
                <a:gd name="connsiteX184" fmla="*/ 142184 w 2992697"/>
                <a:gd name="connsiteY184" fmla="*/ 158327 h 1030680"/>
                <a:gd name="connsiteX185" fmla="*/ 144357 w 2992697"/>
                <a:gd name="connsiteY185" fmla="*/ 158327 h 1030680"/>
                <a:gd name="connsiteX186" fmla="*/ 148083 w 2992697"/>
                <a:gd name="connsiteY186" fmla="*/ 158327 h 1030680"/>
                <a:gd name="connsiteX187" fmla="*/ 148083 w 2992697"/>
                <a:gd name="connsiteY187" fmla="*/ 158327 h 1030680"/>
                <a:gd name="connsiteX188" fmla="*/ 148083 w 2992697"/>
                <a:gd name="connsiteY188" fmla="*/ 158327 h 1030680"/>
                <a:gd name="connsiteX189" fmla="*/ 1222846 w 2992697"/>
                <a:gd name="connsiteY189" fmla="*/ 138148 h 1030680"/>
                <a:gd name="connsiteX190" fmla="*/ 1228124 w 2992697"/>
                <a:gd name="connsiteY190" fmla="*/ 140322 h 1030680"/>
                <a:gd name="connsiteX191" fmla="*/ 1233401 w 2992697"/>
                <a:gd name="connsiteY191" fmla="*/ 141253 h 1030680"/>
                <a:gd name="connsiteX192" fmla="*/ 1236506 w 2992697"/>
                <a:gd name="connsiteY192" fmla="*/ 143426 h 1030680"/>
                <a:gd name="connsiteX193" fmla="*/ 1242714 w 2992697"/>
                <a:gd name="connsiteY193" fmla="*/ 145599 h 1030680"/>
                <a:gd name="connsiteX194" fmla="*/ 1242714 w 2992697"/>
                <a:gd name="connsiteY194" fmla="*/ 150877 h 1030680"/>
                <a:gd name="connsiteX195" fmla="*/ 1243646 w 2992697"/>
                <a:gd name="connsiteY195" fmla="*/ 155223 h 1030680"/>
                <a:gd name="connsiteX196" fmla="*/ 1243646 w 2992697"/>
                <a:gd name="connsiteY196" fmla="*/ 158327 h 1030680"/>
                <a:gd name="connsiteX197" fmla="*/ 1245819 w 2992697"/>
                <a:gd name="connsiteY197" fmla="*/ 162674 h 1030680"/>
                <a:gd name="connsiteX198" fmla="*/ 1233401 w 2992697"/>
                <a:gd name="connsiteY198" fmla="*/ 162674 h 1030680"/>
                <a:gd name="connsiteX199" fmla="*/ 1231228 w 2992697"/>
                <a:gd name="connsiteY199" fmla="*/ 158327 h 1030680"/>
                <a:gd name="connsiteX200" fmla="*/ 1229055 w 2992697"/>
                <a:gd name="connsiteY200" fmla="*/ 155223 h 1030680"/>
                <a:gd name="connsiteX201" fmla="*/ 1225950 w 2992697"/>
                <a:gd name="connsiteY201" fmla="*/ 150877 h 1030680"/>
                <a:gd name="connsiteX202" fmla="*/ 1223777 w 2992697"/>
                <a:gd name="connsiteY202" fmla="*/ 148704 h 1030680"/>
                <a:gd name="connsiteX203" fmla="*/ 1223777 w 2992697"/>
                <a:gd name="connsiteY203" fmla="*/ 143426 h 1030680"/>
                <a:gd name="connsiteX204" fmla="*/ 1222846 w 2992697"/>
                <a:gd name="connsiteY204" fmla="*/ 138148 h 1030680"/>
                <a:gd name="connsiteX205" fmla="*/ 1222846 w 2992697"/>
                <a:gd name="connsiteY205" fmla="*/ 138148 h 1030680"/>
                <a:gd name="connsiteX206" fmla="*/ 1222846 w 2992697"/>
                <a:gd name="connsiteY206" fmla="*/ 138148 h 1030680"/>
                <a:gd name="connsiteX207" fmla="*/ 1730114 w 2992697"/>
                <a:gd name="connsiteY207" fmla="*/ 113934 h 1030680"/>
                <a:gd name="connsiteX208" fmla="*/ 1736323 w 2992697"/>
                <a:gd name="connsiteY208" fmla="*/ 123557 h 1030680"/>
                <a:gd name="connsiteX209" fmla="*/ 1741601 w 2992697"/>
                <a:gd name="connsiteY209" fmla="*/ 141563 h 1030680"/>
                <a:gd name="connsiteX210" fmla="*/ 1749051 w 2992697"/>
                <a:gd name="connsiteY210" fmla="*/ 158327 h 1030680"/>
                <a:gd name="connsiteX211" fmla="*/ 1758365 w 2992697"/>
                <a:gd name="connsiteY211" fmla="*/ 175091 h 1030680"/>
                <a:gd name="connsiteX212" fmla="*/ 1763642 w 2992697"/>
                <a:gd name="connsiteY212" fmla="*/ 182542 h 1030680"/>
                <a:gd name="connsiteX213" fmla="*/ 1766747 w 2992697"/>
                <a:gd name="connsiteY213" fmla="*/ 178196 h 1030680"/>
                <a:gd name="connsiteX214" fmla="*/ 1768920 w 2992697"/>
                <a:gd name="connsiteY214" fmla="*/ 177265 h 1030680"/>
                <a:gd name="connsiteX215" fmla="*/ 1772956 w 2992697"/>
                <a:gd name="connsiteY215" fmla="*/ 177265 h 1030680"/>
                <a:gd name="connsiteX216" fmla="*/ 1776060 w 2992697"/>
                <a:gd name="connsiteY216" fmla="*/ 175091 h 1030680"/>
                <a:gd name="connsiteX217" fmla="*/ 1783511 w 2992697"/>
                <a:gd name="connsiteY217" fmla="*/ 175091 h 1030680"/>
                <a:gd name="connsiteX218" fmla="*/ 1783511 w 2992697"/>
                <a:gd name="connsiteY218" fmla="*/ 178196 h 1030680"/>
                <a:gd name="connsiteX219" fmla="*/ 1787547 w 2992697"/>
                <a:gd name="connsiteY219" fmla="*/ 178196 h 1030680"/>
                <a:gd name="connsiteX220" fmla="*/ 1787547 w 2992697"/>
                <a:gd name="connsiteY220" fmla="*/ 189682 h 1030680"/>
                <a:gd name="connsiteX221" fmla="*/ 1759296 w 2992697"/>
                <a:gd name="connsiteY221" fmla="*/ 192787 h 1030680"/>
                <a:gd name="connsiteX222" fmla="*/ 1756192 w 2992697"/>
                <a:gd name="connsiteY222" fmla="*/ 222279 h 1030680"/>
                <a:gd name="connsiteX223" fmla="*/ 1746878 w 2992697"/>
                <a:gd name="connsiteY223" fmla="*/ 246494 h 1030680"/>
                <a:gd name="connsiteX224" fmla="*/ 1739428 w 2992697"/>
                <a:gd name="connsiteY224" fmla="*/ 270709 h 1030680"/>
                <a:gd name="connsiteX225" fmla="*/ 1736323 w 2992697"/>
                <a:gd name="connsiteY225" fmla="*/ 290888 h 1030680"/>
                <a:gd name="connsiteX226" fmla="*/ 1734150 w 2992697"/>
                <a:gd name="connsiteY226" fmla="*/ 311067 h 1030680"/>
                <a:gd name="connsiteX227" fmla="*/ 1734150 w 2992697"/>
                <a:gd name="connsiteY227" fmla="*/ 327831 h 1030680"/>
                <a:gd name="connsiteX228" fmla="*/ 1730114 w 2992697"/>
                <a:gd name="connsiteY228" fmla="*/ 343664 h 1030680"/>
                <a:gd name="connsiteX229" fmla="*/ 1727010 w 2992697"/>
                <a:gd name="connsiteY229" fmla="*/ 343664 h 1030680"/>
                <a:gd name="connsiteX230" fmla="*/ 1727010 w 2992697"/>
                <a:gd name="connsiteY230" fmla="*/ 340559 h 1030680"/>
                <a:gd name="connsiteX231" fmla="*/ 1721732 w 2992697"/>
                <a:gd name="connsiteY231" fmla="*/ 333108 h 1030680"/>
                <a:gd name="connsiteX232" fmla="*/ 1712419 w 2992697"/>
                <a:gd name="connsiteY232" fmla="*/ 323485 h 1030680"/>
                <a:gd name="connsiteX233" fmla="*/ 1701864 w 2992697"/>
                <a:gd name="connsiteY233" fmla="*/ 310756 h 1030680"/>
                <a:gd name="connsiteX234" fmla="*/ 1692550 w 2992697"/>
                <a:gd name="connsiteY234" fmla="*/ 298028 h 1030680"/>
                <a:gd name="connsiteX235" fmla="*/ 1685100 w 2992697"/>
                <a:gd name="connsiteY235" fmla="*/ 285300 h 1030680"/>
                <a:gd name="connsiteX236" fmla="*/ 1681064 w 2992697"/>
                <a:gd name="connsiteY236" fmla="*/ 273813 h 1030680"/>
                <a:gd name="connsiteX237" fmla="*/ 1683237 w 2992697"/>
                <a:gd name="connsiteY237" fmla="*/ 266363 h 1030680"/>
                <a:gd name="connsiteX238" fmla="*/ 1687273 w 2992697"/>
                <a:gd name="connsiteY238" fmla="*/ 264189 h 1030680"/>
                <a:gd name="connsiteX239" fmla="*/ 1690377 w 2992697"/>
                <a:gd name="connsiteY239" fmla="*/ 264189 h 1030680"/>
                <a:gd name="connsiteX240" fmla="*/ 1692550 w 2992697"/>
                <a:gd name="connsiteY240" fmla="*/ 264189 h 1030680"/>
                <a:gd name="connsiteX241" fmla="*/ 1694723 w 2992697"/>
                <a:gd name="connsiteY241" fmla="*/ 264189 h 1030680"/>
                <a:gd name="connsiteX242" fmla="*/ 1695655 w 2992697"/>
                <a:gd name="connsiteY242" fmla="*/ 264189 h 1030680"/>
                <a:gd name="connsiteX243" fmla="*/ 1697828 w 2992697"/>
                <a:gd name="connsiteY243" fmla="*/ 264189 h 1030680"/>
                <a:gd name="connsiteX244" fmla="*/ 1700001 w 2992697"/>
                <a:gd name="connsiteY244" fmla="*/ 263879 h 1030680"/>
                <a:gd name="connsiteX245" fmla="*/ 1703106 w 2992697"/>
                <a:gd name="connsiteY245" fmla="*/ 259533 h 1030680"/>
                <a:gd name="connsiteX246" fmla="*/ 1700001 w 2992697"/>
                <a:gd name="connsiteY246" fmla="*/ 259533 h 1030680"/>
                <a:gd name="connsiteX247" fmla="*/ 1700001 w 2992697"/>
                <a:gd name="connsiteY247" fmla="*/ 256428 h 1030680"/>
                <a:gd name="connsiteX248" fmla="*/ 1683237 w 2992697"/>
                <a:gd name="connsiteY248" fmla="*/ 254255 h 1030680"/>
                <a:gd name="connsiteX249" fmla="*/ 1673924 w 2992697"/>
                <a:gd name="connsiteY249" fmla="*/ 248978 h 1030680"/>
                <a:gd name="connsiteX250" fmla="*/ 1666473 w 2992697"/>
                <a:gd name="connsiteY250" fmla="*/ 239354 h 1030680"/>
                <a:gd name="connsiteX251" fmla="*/ 1673924 w 2992697"/>
                <a:gd name="connsiteY251" fmla="*/ 237181 h 1030680"/>
                <a:gd name="connsiteX252" fmla="*/ 1680132 w 2992697"/>
                <a:gd name="connsiteY252" fmla="*/ 235007 h 1030680"/>
                <a:gd name="connsiteX253" fmla="*/ 1683237 w 2992697"/>
                <a:gd name="connsiteY253" fmla="*/ 234076 h 1030680"/>
                <a:gd name="connsiteX254" fmla="*/ 1687273 w 2992697"/>
                <a:gd name="connsiteY254" fmla="*/ 231903 h 1030680"/>
                <a:gd name="connsiteX255" fmla="*/ 1690377 w 2992697"/>
                <a:gd name="connsiteY255" fmla="*/ 229730 h 1030680"/>
                <a:gd name="connsiteX256" fmla="*/ 1694413 w 2992697"/>
                <a:gd name="connsiteY256" fmla="*/ 226625 h 1030680"/>
                <a:gd name="connsiteX257" fmla="*/ 1694413 w 2992697"/>
                <a:gd name="connsiteY257" fmla="*/ 222279 h 1030680"/>
                <a:gd name="connsiteX258" fmla="*/ 1679822 w 2992697"/>
                <a:gd name="connsiteY258" fmla="*/ 222279 h 1030680"/>
                <a:gd name="connsiteX259" fmla="*/ 1675786 w 2992697"/>
                <a:gd name="connsiteY259" fmla="*/ 224452 h 1030680"/>
                <a:gd name="connsiteX260" fmla="*/ 1672682 w 2992697"/>
                <a:gd name="connsiteY260" fmla="*/ 224452 h 1030680"/>
                <a:gd name="connsiteX261" fmla="*/ 1668646 w 2992697"/>
                <a:gd name="connsiteY261" fmla="*/ 226625 h 1030680"/>
                <a:gd name="connsiteX262" fmla="*/ 1663369 w 2992697"/>
                <a:gd name="connsiteY262" fmla="*/ 226625 h 1030680"/>
                <a:gd name="connsiteX263" fmla="*/ 1654055 w 2992697"/>
                <a:gd name="connsiteY263" fmla="*/ 209861 h 1030680"/>
                <a:gd name="connsiteX264" fmla="*/ 1643500 w 2992697"/>
                <a:gd name="connsiteY264" fmla="*/ 193097 h 1030680"/>
                <a:gd name="connsiteX265" fmla="*/ 1644431 w 2992697"/>
                <a:gd name="connsiteY265" fmla="*/ 187820 h 1030680"/>
                <a:gd name="connsiteX266" fmla="*/ 1644431 w 2992697"/>
                <a:gd name="connsiteY266" fmla="*/ 184715 h 1030680"/>
                <a:gd name="connsiteX267" fmla="*/ 1646604 w 2992697"/>
                <a:gd name="connsiteY267" fmla="*/ 182542 h 1030680"/>
                <a:gd name="connsiteX268" fmla="*/ 1648778 w 2992697"/>
                <a:gd name="connsiteY268" fmla="*/ 178196 h 1030680"/>
                <a:gd name="connsiteX269" fmla="*/ 1648778 w 2992697"/>
                <a:gd name="connsiteY269" fmla="*/ 175091 h 1030680"/>
                <a:gd name="connsiteX270" fmla="*/ 1650951 w 2992697"/>
                <a:gd name="connsiteY270" fmla="*/ 169814 h 1030680"/>
                <a:gd name="connsiteX271" fmla="*/ 1646915 w 2992697"/>
                <a:gd name="connsiteY271" fmla="*/ 169814 h 1030680"/>
                <a:gd name="connsiteX272" fmla="*/ 1646915 w 2992697"/>
                <a:gd name="connsiteY272" fmla="*/ 165468 h 1030680"/>
                <a:gd name="connsiteX273" fmla="*/ 1643810 w 2992697"/>
                <a:gd name="connsiteY273" fmla="*/ 167641 h 1030680"/>
                <a:gd name="connsiteX274" fmla="*/ 1641637 w 2992697"/>
                <a:gd name="connsiteY274" fmla="*/ 167641 h 1030680"/>
                <a:gd name="connsiteX275" fmla="*/ 1639464 w 2992697"/>
                <a:gd name="connsiteY275" fmla="*/ 167641 h 1030680"/>
                <a:gd name="connsiteX276" fmla="*/ 1639464 w 2992697"/>
                <a:gd name="connsiteY276" fmla="*/ 167641 h 1030680"/>
                <a:gd name="connsiteX277" fmla="*/ 1637291 w 2992697"/>
                <a:gd name="connsiteY277" fmla="*/ 167641 h 1030680"/>
                <a:gd name="connsiteX278" fmla="*/ 1637291 w 2992697"/>
                <a:gd name="connsiteY278" fmla="*/ 165468 h 1030680"/>
                <a:gd name="connsiteX279" fmla="*/ 1634187 w 2992697"/>
                <a:gd name="connsiteY279" fmla="*/ 162363 h 1030680"/>
                <a:gd name="connsiteX280" fmla="*/ 1632013 w 2992697"/>
                <a:gd name="connsiteY280" fmla="*/ 158017 h 1030680"/>
                <a:gd name="connsiteX281" fmla="*/ 1629840 w 2992697"/>
                <a:gd name="connsiteY281" fmla="*/ 154912 h 1030680"/>
                <a:gd name="connsiteX282" fmla="*/ 1628909 w 2992697"/>
                <a:gd name="connsiteY282" fmla="*/ 152739 h 1030680"/>
                <a:gd name="connsiteX283" fmla="*/ 1628909 w 2992697"/>
                <a:gd name="connsiteY283" fmla="*/ 147462 h 1030680"/>
                <a:gd name="connsiteX284" fmla="*/ 1626736 w 2992697"/>
                <a:gd name="connsiteY284" fmla="*/ 141253 h 1030680"/>
                <a:gd name="connsiteX285" fmla="*/ 1646604 w 2992697"/>
                <a:gd name="connsiteY285" fmla="*/ 128525 h 1030680"/>
                <a:gd name="connsiteX286" fmla="*/ 1666473 w 2992697"/>
                <a:gd name="connsiteY286" fmla="*/ 117969 h 1030680"/>
                <a:gd name="connsiteX287" fmla="*/ 1668646 w 2992697"/>
                <a:gd name="connsiteY287" fmla="*/ 123247 h 1030680"/>
                <a:gd name="connsiteX288" fmla="*/ 1670819 w 2992697"/>
                <a:gd name="connsiteY288" fmla="*/ 128525 h 1030680"/>
                <a:gd name="connsiteX289" fmla="*/ 1672992 w 2992697"/>
                <a:gd name="connsiteY289" fmla="*/ 130698 h 1030680"/>
                <a:gd name="connsiteX290" fmla="*/ 1676097 w 2992697"/>
                <a:gd name="connsiteY290" fmla="*/ 132871 h 1030680"/>
                <a:gd name="connsiteX291" fmla="*/ 1678270 w 2992697"/>
                <a:gd name="connsiteY291" fmla="*/ 132871 h 1030680"/>
                <a:gd name="connsiteX292" fmla="*/ 1680443 w 2992697"/>
                <a:gd name="connsiteY292" fmla="*/ 133802 h 1030680"/>
                <a:gd name="connsiteX293" fmla="*/ 1683547 w 2992697"/>
                <a:gd name="connsiteY293" fmla="*/ 135975 h 1030680"/>
                <a:gd name="connsiteX294" fmla="*/ 1687583 w 2992697"/>
                <a:gd name="connsiteY294" fmla="*/ 138148 h 1030680"/>
                <a:gd name="connsiteX295" fmla="*/ 1690688 w 2992697"/>
                <a:gd name="connsiteY295" fmla="*/ 148704 h 1030680"/>
                <a:gd name="connsiteX296" fmla="*/ 1692861 w 2992697"/>
                <a:gd name="connsiteY296" fmla="*/ 162363 h 1030680"/>
                <a:gd name="connsiteX297" fmla="*/ 1695034 w 2992697"/>
                <a:gd name="connsiteY297" fmla="*/ 175091 h 1030680"/>
                <a:gd name="connsiteX298" fmla="*/ 1703416 w 2992697"/>
                <a:gd name="connsiteY298" fmla="*/ 175091 h 1030680"/>
                <a:gd name="connsiteX299" fmla="*/ 1703416 w 2992697"/>
                <a:gd name="connsiteY299" fmla="*/ 165468 h 1030680"/>
                <a:gd name="connsiteX300" fmla="*/ 1700311 w 2992697"/>
                <a:gd name="connsiteY300" fmla="*/ 154912 h 1030680"/>
                <a:gd name="connsiteX301" fmla="*/ 1700311 w 2992697"/>
                <a:gd name="connsiteY301" fmla="*/ 141253 h 1030680"/>
                <a:gd name="connsiteX302" fmla="*/ 1703416 w 2992697"/>
                <a:gd name="connsiteY302" fmla="*/ 128525 h 1030680"/>
                <a:gd name="connsiteX303" fmla="*/ 1707452 w 2992697"/>
                <a:gd name="connsiteY303" fmla="*/ 117969 h 1030680"/>
                <a:gd name="connsiteX304" fmla="*/ 1730114 w 2992697"/>
                <a:gd name="connsiteY304" fmla="*/ 113934 h 1030680"/>
                <a:gd name="connsiteX305" fmla="*/ 1730114 w 2992697"/>
                <a:gd name="connsiteY305" fmla="*/ 113934 h 1030680"/>
                <a:gd name="connsiteX306" fmla="*/ 1730114 w 2992697"/>
                <a:gd name="connsiteY306" fmla="*/ 113934 h 1030680"/>
                <a:gd name="connsiteX307" fmla="*/ 2755827 w 2992697"/>
                <a:gd name="connsiteY307" fmla="*/ 104620 h 1030680"/>
                <a:gd name="connsiteX308" fmla="*/ 2761105 w 2992697"/>
                <a:gd name="connsiteY308" fmla="*/ 108966 h 1030680"/>
                <a:gd name="connsiteX309" fmla="*/ 2765140 w 2992697"/>
                <a:gd name="connsiteY309" fmla="*/ 112071 h 1030680"/>
                <a:gd name="connsiteX310" fmla="*/ 2770418 w 2992697"/>
                <a:gd name="connsiteY310" fmla="*/ 112071 h 1030680"/>
                <a:gd name="connsiteX311" fmla="*/ 2775696 w 2992697"/>
                <a:gd name="connsiteY311" fmla="*/ 112071 h 1030680"/>
                <a:gd name="connsiteX312" fmla="*/ 2785009 w 2992697"/>
                <a:gd name="connsiteY312" fmla="*/ 114244 h 1030680"/>
                <a:gd name="connsiteX313" fmla="*/ 2782836 w 2992697"/>
                <a:gd name="connsiteY313" fmla="*/ 118590 h 1030680"/>
                <a:gd name="connsiteX314" fmla="*/ 2782836 w 2992697"/>
                <a:gd name="connsiteY314" fmla="*/ 119522 h 1030680"/>
                <a:gd name="connsiteX315" fmla="*/ 2782836 w 2992697"/>
                <a:gd name="connsiteY315" fmla="*/ 121695 h 1030680"/>
                <a:gd name="connsiteX316" fmla="*/ 2781905 w 2992697"/>
                <a:gd name="connsiteY316" fmla="*/ 123868 h 1030680"/>
                <a:gd name="connsiteX317" fmla="*/ 2781905 w 2992697"/>
                <a:gd name="connsiteY317" fmla="*/ 126041 h 1030680"/>
                <a:gd name="connsiteX318" fmla="*/ 2768245 w 2992697"/>
                <a:gd name="connsiteY318" fmla="*/ 133492 h 1030680"/>
                <a:gd name="connsiteX319" fmla="*/ 2750550 w 2992697"/>
                <a:gd name="connsiteY319" fmla="*/ 136596 h 1030680"/>
                <a:gd name="connsiteX320" fmla="*/ 2731613 w 2992697"/>
                <a:gd name="connsiteY320" fmla="*/ 138769 h 1030680"/>
                <a:gd name="connsiteX321" fmla="*/ 2730681 w 2992697"/>
                <a:gd name="connsiteY321" fmla="*/ 134423 h 1030680"/>
                <a:gd name="connsiteX322" fmla="*/ 2730681 w 2992697"/>
                <a:gd name="connsiteY322" fmla="*/ 131319 h 1030680"/>
                <a:gd name="connsiteX323" fmla="*/ 2728508 w 2992697"/>
                <a:gd name="connsiteY323" fmla="*/ 126972 h 1030680"/>
                <a:gd name="connsiteX324" fmla="*/ 2728508 w 2992697"/>
                <a:gd name="connsiteY324" fmla="*/ 121695 h 1030680"/>
                <a:gd name="connsiteX325" fmla="*/ 2733786 w 2992697"/>
                <a:gd name="connsiteY325" fmla="*/ 118590 h 1030680"/>
                <a:gd name="connsiteX326" fmla="*/ 2737821 w 2992697"/>
                <a:gd name="connsiteY326" fmla="*/ 114244 h 1030680"/>
                <a:gd name="connsiteX327" fmla="*/ 2740926 w 2992697"/>
                <a:gd name="connsiteY327" fmla="*/ 112071 h 1030680"/>
                <a:gd name="connsiteX328" fmla="*/ 2744961 w 2992697"/>
                <a:gd name="connsiteY328" fmla="*/ 108966 h 1030680"/>
                <a:gd name="connsiteX329" fmla="*/ 2748066 w 2992697"/>
                <a:gd name="connsiteY329" fmla="*/ 106793 h 1030680"/>
                <a:gd name="connsiteX330" fmla="*/ 2755827 w 2992697"/>
                <a:gd name="connsiteY330" fmla="*/ 104620 h 1030680"/>
                <a:gd name="connsiteX331" fmla="*/ 2755827 w 2992697"/>
                <a:gd name="connsiteY331" fmla="*/ 104620 h 1030680"/>
                <a:gd name="connsiteX332" fmla="*/ 2755827 w 2992697"/>
                <a:gd name="connsiteY332" fmla="*/ 104620 h 1030680"/>
                <a:gd name="connsiteX333" fmla="*/ 2195472 w 2992697"/>
                <a:gd name="connsiteY333" fmla="*/ 104620 h 1030680"/>
                <a:gd name="connsiteX334" fmla="*/ 2210063 w 2992697"/>
                <a:gd name="connsiteY334" fmla="*/ 106793 h 1030680"/>
                <a:gd name="connsiteX335" fmla="*/ 2220619 w 2992697"/>
                <a:gd name="connsiteY335" fmla="*/ 112071 h 1030680"/>
                <a:gd name="connsiteX336" fmla="*/ 2231174 w 2992697"/>
                <a:gd name="connsiteY336" fmla="*/ 118280 h 1030680"/>
                <a:gd name="connsiteX337" fmla="*/ 2228069 w 2992697"/>
                <a:gd name="connsiteY337" fmla="*/ 121384 h 1030680"/>
                <a:gd name="connsiteX338" fmla="*/ 2225896 w 2992697"/>
                <a:gd name="connsiteY338" fmla="*/ 126662 h 1030680"/>
                <a:gd name="connsiteX339" fmla="*/ 2222792 w 2992697"/>
                <a:gd name="connsiteY339" fmla="*/ 128835 h 1030680"/>
                <a:gd name="connsiteX340" fmla="*/ 2217514 w 2992697"/>
                <a:gd name="connsiteY340" fmla="*/ 131008 h 1030680"/>
                <a:gd name="connsiteX341" fmla="*/ 2211305 w 2992697"/>
                <a:gd name="connsiteY341" fmla="*/ 133181 h 1030680"/>
                <a:gd name="connsiteX342" fmla="*/ 2203855 w 2992697"/>
                <a:gd name="connsiteY342" fmla="*/ 133181 h 1030680"/>
                <a:gd name="connsiteX343" fmla="*/ 2198577 w 2992697"/>
                <a:gd name="connsiteY343" fmla="*/ 136286 h 1030680"/>
                <a:gd name="connsiteX344" fmla="*/ 2193300 w 2992697"/>
                <a:gd name="connsiteY344" fmla="*/ 136286 h 1030680"/>
                <a:gd name="connsiteX345" fmla="*/ 2188022 w 2992697"/>
                <a:gd name="connsiteY345" fmla="*/ 138459 h 1030680"/>
                <a:gd name="connsiteX346" fmla="*/ 2180571 w 2992697"/>
                <a:gd name="connsiteY346" fmla="*/ 138459 h 1030680"/>
                <a:gd name="connsiteX347" fmla="*/ 2180571 w 2992697"/>
                <a:gd name="connsiteY347" fmla="*/ 126972 h 1030680"/>
                <a:gd name="connsiteX348" fmla="*/ 2181502 w 2992697"/>
                <a:gd name="connsiteY348" fmla="*/ 119522 h 1030680"/>
                <a:gd name="connsiteX349" fmla="*/ 2188953 w 2992697"/>
                <a:gd name="connsiteY349" fmla="*/ 114244 h 1030680"/>
                <a:gd name="connsiteX350" fmla="*/ 2195472 w 2992697"/>
                <a:gd name="connsiteY350" fmla="*/ 104620 h 1030680"/>
                <a:gd name="connsiteX351" fmla="*/ 2195472 w 2992697"/>
                <a:gd name="connsiteY351" fmla="*/ 104620 h 1030680"/>
                <a:gd name="connsiteX352" fmla="*/ 2195472 w 2992697"/>
                <a:gd name="connsiteY352" fmla="*/ 104620 h 1030680"/>
                <a:gd name="connsiteX353" fmla="*/ 798156 w 2992697"/>
                <a:gd name="connsiteY353" fmla="*/ 104620 h 1030680"/>
                <a:gd name="connsiteX354" fmla="*/ 812747 w 2992697"/>
                <a:gd name="connsiteY354" fmla="*/ 104620 h 1030680"/>
                <a:gd name="connsiteX355" fmla="*/ 815852 w 2992697"/>
                <a:gd name="connsiteY355" fmla="*/ 114244 h 1030680"/>
                <a:gd name="connsiteX356" fmla="*/ 819887 w 2992697"/>
                <a:gd name="connsiteY356" fmla="*/ 119522 h 1030680"/>
                <a:gd name="connsiteX357" fmla="*/ 822992 w 2992697"/>
                <a:gd name="connsiteY357" fmla="*/ 126972 h 1030680"/>
                <a:gd name="connsiteX358" fmla="*/ 825165 w 2992697"/>
                <a:gd name="connsiteY358" fmla="*/ 138459 h 1030680"/>
                <a:gd name="connsiteX359" fmla="*/ 822060 w 2992697"/>
                <a:gd name="connsiteY359" fmla="*/ 138459 h 1030680"/>
                <a:gd name="connsiteX360" fmla="*/ 810574 w 2992697"/>
                <a:gd name="connsiteY360" fmla="*/ 131008 h 1030680"/>
                <a:gd name="connsiteX361" fmla="*/ 803123 w 2992697"/>
                <a:gd name="connsiteY361" fmla="*/ 123557 h 1030680"/>
                <a:gd name="connsiteX362" fmla="*/ 797846 w 2992697"/>
                <a:gd name="connsiteY362" fmla="*/ 116107 h 1030680"/>
                <a:gd name="connsiteX363" fmla="*/ 797846 w 2992697"/>
                <a:gd name="connsiteY363" fmla="*/ 104620 h 1030680"/>
                <a:gd name="connsiteX364" fmla="*/ 798156 w 2992697"/>
                <a:gd name="connsiteY364" fmla="*/ 104620 h 1030680"/>
                <a:gd name="connsiteX365" fmla="*/ 798156 w 2992697"/>
                <a:gd name="connsiteY365" fmla="*/ 104620 h 1030680"/>
                <a:gd name="connsiteX366" fmla="*/ 2852997 w 2992697"/>
                <a:gd name="connsiteY366" fmla="*/ 81337 h 1030680"/>
                <a:gd name="connsiteX367" fmla="*/ 2856101 w 2992697"/>
                <a:gd name="connsiteY367" fmla="*/ 81337 h 1030680"/>
                <a:gd name="connsiteX368" fmla="*/ 2860137 w 2992697"/>
                <a:gd name="connsiteY368" fmla="*/ 83510 h 1030680"/>
                <a:gd name="connsiteX369" fmla="*/ 2861068 w 2992697"/>
                <a:gd name="connsiteY369" fmla="*/ 83510 h 1030680"/>
                <a:gd name="connsiteX370" fmla="*/ 2863241 w 2992697"/>
                <a:gd name="connsiteY370" fmla="*/ 83510 h 1030680"/>
                <a:gd name="connsiteX371" fmla="*/ 2865415 w 2992697"/>
                <a:gd name="connsiteY371" fmla="*/ 84441 h 1030680"/>
                <a:gd name="connsiteX372" fmla="*/ 2861379 w 2992697"/>
                <a:gd name="connsiteY372" fmla="*/ 88788 h 1030680"/>
                <a:gd name="connsiteX373" fmla="*/ 2858274 w 2992697"/>
                <a:gd name="connsiteY373" fmla="*/ 91892 h 1030680"/>
                <a:gd name="connsiteX374" fmla="*/ 2856101 w 2992697"/>
                <a:gd name="connsiteY374" fmla="*/ 97170 h 1030680"/>
                <a:gd name="connsiteX375" fmla="*/ 2853928 w 2992697"/>
                <a:gd name="connsiteY375" fmla="*/ 101516 h 1030680"/>
                <a:gd name="connsiteX376" fmla="*/ 2852997 w 2992697"/>
                <a:gd name="connsiteY376" fmla="*/ 108966 h 1030680"/>
                <a:gd name="connsiteX377" fmla="*/ 2856101 w 2992697"/>
                <a:gd name="connsiteY377" fmla="*/ 108966 h 1030680"/>
                <a:gd name="connsiteX378" fmla="*/ 2860137 w 2992697"/>
                <a:gd name="connsiteY378" fmla="*/ 103689 h 1030680"/>
                <a:gd name="connsiteX379" fmla="*/ 2863241 w 2992697"/>
                <a:gd name="connsiteY379" fmla="*/ 99343 h 1030680"/>
                <a:gd name="connsiteX380" fmla="*/ 2867277 w 2992697"/>
                <a:gd name="connsiteY380" fmla="*/ 96238 h 1030680"/>
                <a:gd name="connsiteX381" fmla="*/ 2872555 w 2992697"/>
                <a:gd name="connsiteY381" fmla="*/ 94065 h 1030680"/>
                <a:gd name="connsiteX382" fmla="*/ 2883110 w 2992697"/>
                <a:gd name="connsiteY382" fmla="*/ 104620 h 1030680"/>
                <a:gd name="connsiteX383" fmla="*/ 2896770 w 2992697"/>
                <a:gd name="connsiteY383" fmla="*/ 114244 h 1030680"/>
                <a:gd name="connsiteX384" fmla="*/ 2905151 w 2992697"/>
                <a:gd name="connsiteY384" fmla="*/ 121695 h 1030680"/>
                <a:gd name="connsiteX385" fmla="*/ 2905151 w 2992697"/>
                <a:gd name="connsiteY385" fmla="*/ 145910 h 1030680"/>
                <a:gd name="connsiteX386" fmla="*/ 2911360 w 2992697"/>
                <a:gd name="connsiteY386" fmla="*/ 151187 h 1030680"/>
                <a:gd name="connsiteX387" fmla="*/ 2916638 w 2992697"/>
                <a:gd name="connsiteY387" fmla="*/ 155533 h 1030680"/>
                <a:gd name="connsiteX388" fmla="*/ 2921916 w 2992697"/>
                <a:gd name="connsiteY388" fmla="*/ 156465 h 1030680"/>
                <a:gd name="connsiteX389" fmla="*/ 2925952 w 2992697"/>
                <a:gd name="connsiteY389" fmla="*/ 163915 h 1030680"/>
                <a:gd name="connsiteX390" fmla="*/ 2929056 w 2992697"/>
                <a:gd name="connsiteY390" fmla="*/ 178817 h 1030680"/>
                <a:gd name="connsiteX391" fmla="*/ 2921605 w 2992697"/>
                <a:gd name="connsiteY391" fmla="*/ 188441 h 1030680"/>
                <a:gd name="connsiteX392" fmla="*/ 2918501 w 2992697"/>
                <a:gd name="connsiteY392" fmla="*/ 198064 h 1030680"/>
                <a:gd name="connsiteX393" fmla="*/ 2911050 w 2992697"/>
                <a:gd name="connsiteY393" fmla="*/ 203342 h 1030680"/>
                <a:gd name="connsiteX394" fmla="*/ 2901737 w 2992697"/>
                <a:gd name="connsiteY394" fmla="*/ 205515 h 1030680"/>
                <a:gd name="connsiteX395" fmla="*/ 2884972 w 2992697"/>
                <a:gd name="connsiteY395" fmla="*/ 206446 h 1030680"/>
                <a:gd name="connsiteX396" fmla="*/ 2872555 w 2992697"/>
                <a:gd name="connsiteY396" fmla="*/ 195891 h 1030680"/>
                <a:gd name="connsiteX397" fmla="*/ 2853618 w 2992697"/>
                <a:gd name="connsiteY397" fmla="*/ 186267 h 1030680"/>
                <a:gd name="connsiteX398" fmla="*/ 2833749 w 2992697"/>
                <a:gd name="connsiteY398" fmla="*/ 180990 h 1030680"/>
                <a:gd name="connsiteX399" fmla="*/ 2813881 w 2992697"/>
                <a:gd name="connsiteY399" fmla="*/ 173539 h 1030680"/>
                <a:gd name="connsiteX400" fmla="*/ 2796185 w 2992697"/>
                <a:gd name="connsiteY400" fmla="*/ 166089 h 1030680"/>
                <a:gd name="connsiteX401" fmla="*/ 2784699 w 2992697"/>
                <a:gd name="connsiteY401" fmla="*/ 155533 h 1030680"/>
                <a:gd name="connsiteX402" fmla="*/ 2792149 w 2992697"/>
                <a:gd name="connsiteY402" fmla="*/ 151187 h 1030680"/>
                <a:gd name="connsiteX403" fmla="*/ 2797427 w 2992697"/>
                <a:gd name="connsiteY403" fmla="*/ 148083 h 1030680"/>
                <a:gd name="connsiteX404" fmla="*/ 2801463 w 2992697"/>
                <a:gd name="connsiteY404" fmla="*/ 143736 h 1030680"/>
                <a:gd name="connsiteX405" fmla="*/ 2803636 w 2992697"/>
                <a:gd name="connsiteY405" fmla="*/ 138459 h 1030680"/>
                <a:gd name="connsiteX406" fmla="*/ 2804567 w 2992697"/>
                <a:gd name="connsiteY406" fmla="*/ 128835 h 1030680"/>
                <a:gd name="connsiteX407" fmla="*/ 2803636 w 2992697"/>
                <a:gd name="connsiteY407" fmla="*/ 125731 h 1030680"/>
                <a:gd name="connsiteX408" fmla="*/ 2801463 w 2992697"/>
                <a:gd name="connsiteY408" fmla="*/ 119522 h 1030680"/>
                <a:gd name="connsiteX409" fmla="*/ 2801463 w 2992697"/>
                <a:gd name="connsiteY409" fmla="*/ 111760 h 1030680"/>
                <a:gd name="connsiteX410" fmla="*/ 2801463 w 2992697"/>
                <a:gd name="connsiteY410" fmla="*/ 104310 h 1030680"/>
                <a:gd name="connsiteX411" fmla="*/ 2801463 w 2992697"/>
                <a:gd name="connsiteY411" fmla="*/ 103378 h 1030680"/>
                <a:gd name="connsiteX412" fmla="*/ 2803636 w 2992697"/>
                <a:gd name="connsiteY412" fmla="*/ 103378 h 1030680"/>
                <a:gd name="connsiteX413" fmla="*/ 2803636 w 2992697"/>
                <a:gd name="connsiteY413" fmla="*/ 103378 h 1030680"/>
                <a:gd name="connsiteX414" fmla="*/ 2803636 w 2992697"/>
                <a:gd name="connsiteY414" fmla="*/ 103378 h 1030680"/>
                <a:gd name="connsiteX415" fmla="*/ 2803636 w 2992697"/>
                <a:gd name="connsiteY415" fmla="*/ 103378 h 1030680"/>
                <a:gd name="connsiteX416" fmla="*/ 2804567 w 2992697"/>
                <a:gd name="connsiteY416" fmla="*/ 101205 h 1030680"/>
                <a:gd name="connsiteX417" fmla="*/ 2821331 w 2992697"/>
                <a:gd name="connsiteY417" fmla="*/ 96859 h 1030680"/>
                <a:gd name="connsiteX418" fmla="*/ 2839027 w 2992697"/>
                <a:gd name="connsiteY418" fmla="*/ 88477 h 1030680"/>
                <a:gd name="connsiteX419" fmla="*/ 2852997 w 2992697"/>
                <a:gd name="connsiteY419" fmla="*/ 81337 h 1030680"/>
                <a:gd name="connsiteX420" fmla="*/ 2852997 w 2992697"/>
                <a:gd name="connsiteY420" fmla="*/ 81337 h 1030680"/>
                <a:gd name="connsiteX421" fmla="*/ 2852997 w 2992697"/>
                <a:gd name="connsiteY421" fmla="*/ 81337 h 1030680"/>
                <a:gd name="connsiteX422" fmla="*/ 2621404 w 2992697"/>
                <a:gd name="connsiteY422" fmla="*/ 76991 h 1030680"/>
                <a:gd name="connsiteX423" fmla="*/ 2631959 w 2992697"/>
                <a:gd name="connsiteY423" fmla="*/ 76991 h 1030680"/>
                <a:gd name="connsiteX424" fmla="*/ 2646550 w 2992697"/>
                <a:gd name="connsiteY424" fmla="*/ 91892 h 1030680"/>
                <a:gd name="connsiteX425" fmla="*/ 2665487 w 2992697"/>
                <a:gd name="connsiteY425" fmla="*/ 104620 h 1030680"/>
                <a:gd name="connsiteX426" fmla="*/ 2665487 w 2992697"/>
                <a:gd name="connsiteY426" fmla="*/ 108656 h 1030680"/>
                <a:gd name="connsiteX427" fmla="*/ 2661451 w 2992697"/>
                <a:gd name="connsiteY427" fmla="*/ 108656 h 1030680"/>
                <a:gd name="connsiteX428" fmla="*/ 2661451 w 2992697"/>
                <a:gd name="connsiteY428" fmla="*/ 113934 h 1030680"/>
                <a:gd name="connsiteX429" fmla="*/ 2643756 w 2992697"/>
                <a:gd name="connsiteY429" fmla="*/ 104310 h 1030680"/>
                <a:gd name="connsiteX430" fmla="*/ 2631338 w 2992697"/>
                <a:gd name="connsiteY430" fmla="*/ 91582 h 1030680"/>
                <a:gd name="connsiteX431" fmla="*/ 2621404 w 2992697"/>
                <a:gd name="connsiteY431" fmla="*/ 76991 h 1030680"/>
                <a:gd name="connsiteX432" fmla="*/ 2621404 w 2992697"/>
                <a:gd name="connsiteY432" fmla="*/ 76991 h 1030680"/>
                <a:gd name="connsiteX433" fmla="*/ 2621404 w 2992697"/>
                <a:gd name="connsiteY433" fmla="*/ 76991 h 1030680"/>
                <a:gd name="connsiteX434" fmla="*/ 2255078 w 2992697"/>
                <a:gd name="connsiteY434" fmla="*/ 71713 h 1030680"/>
                <a:gd name="connsiteX435" fmla="*/ 2269669 w 2992697"/>
                <a:gd name="connsiteY435" fmla="*/ 76059 h 1030680"/>
                <a:gd name="connsiteX436" fmla="*/ 2281155 w 2992697"/>
                <a:gd name="connsiteY436" fmla="*/ 79164 h 1030680"/>
                <a:gd name="connsiteX437" fmla="*/ 2291711 w 2992697"/>
                <a:gd name="connsiteY437" fmla="*/ 84441 h 1030680"/>
                <a:gd name="connsiteX438" fmla="*/ 2291711 w 2992697"/>
                <a:gd name="connsiteY438" fmla="*/ 94065 h 1030680"/>
                <a:gd name="connsiteX439" fmla="*/ 2282397 w 2992697"/>
                <a:gd name="connsiteY439" fmla="*/ 96238 h 1030680"/>
                <a:gd name="connsiteX440" fmla="*/ 2274015 w 2992697"/>
                <a:gd name="connsiteY440" fmla="*/ 99343 h 1030680"/>
                <a:gd name="connsiteX441" fmla="*/ 2260356 w 2992697"/>
                <a:gd name="connsiteY441" fmla="*/ 101516 h 1030680"/>
                <a:gd name="connsiteX442" fmla="*/ 2255078 w 2992697"/>
                <a:gd name="connsiteY442" fmla="*/ 103689 h 1030680"/>
                <a:gd name="connsiteX443" fmla="*/ 2251974 w 2992697"/>
                <a:gd name="connsiteY443" fmla="*/ 104620 h 1030680"/>
                <a:gd name="connsiteX444" fmla="*/ 2245765 w 2992697"/>
                <a:gd name="connsiteY444" fmla="*/ 104620 h 1030680"/>
                <a:gd name="connsiteX445" fmla="*/ 2240487 w 2992697"/>
                <a:gd name="connsiteY445" fmla="*/ 104620 h 1030680"/>
                <a:gd name="connsiteX446" fmla="*/ 2240487 w 2992697"/>
                <a:gd name="connsiteY446" fmla="*/ 94065 h 1030680"/>
                <a:gd name="connsiteX447" fmla="*/ 2244523 w 2992697"/>
                <a:gd name="connsiteY447" fmla="*/ 88788 h 1030680"/>
                <a:gd name="connsiteX448" fmla="*/ 2249800 w 2992697"/>
                <a:gd name="connsiteY448" fmla="*/ 81337 h 1030680"/>
                <a:gd name="connsiteX449" fmla="*/ 2255078 w 2992697"/>
                <a:gd name="connsiteY449" fmla="*/ 71713 h 1030680"/>
                <a:gd name="connsiteX450" fmla="*/ 2255078 w 2992697"/>
                <a:gd name="connsiteY450" fmla="*/ 71713 h 1030680"/>
                <a:gd name="connsiteX451" fmla="*/ 2255078 w 2992697"/>
                <a:gd name="connsiteY451" fmla="*/ 71713 h 1030680"/>
                <a:gd name="connsiteX452" fmla="*/ 1810520 w 2992697"/>
                <a:gd name="connsiteY452" fmla="*/ 61158 h 1030680"/>
                <a:gd name="connsiteX453" fmla="*/ 1810520 w 2992697"/>
                <a:gd name="connsiteY453" fmla="*/ 81337 h 1030680"/>
                <a:gd name="connsiteX454" fmla="*/ 1817970 w 2992697"/>
                <a:gd name="connsiteY454" fmla="*/ 81337 h 1030680"/>
                <a:gd name="connsiteX455" fmla="*/ 1822006 w 2992697"/>
                <a:gd name="connsiteY455" fmla="*/ 79164 h 1030680"/>
                <a:gd name="connsiteX456" fmla="*/ 1825111 w 2992697"/>
                <a:gd name="connsiteY456" fmla="*/ 79164 h 1030680"/>
                <a:gd name="connsiteX457" fmla="*/ 1829146 w 2992697"/>
                <a:gd name="connsiteY457" fmla="*/ 79164 h 1030680"/>
                <a:gd name="connsiteX458" fmla="*/ 1830078 w 2992697"/>
                <a:gd name="connsiteY458" fmla="*/ 79164 h 1030680"/>
                <a:gd name="connsiteX459" fmla="*/ 1834114 w 2992697"/>
                <a:gd name="connsiteY459" fmla="*/ 81337 h 1030680"/>
                <a:gd name="connsiteX460" fmla="*/ 1839391 w 2992697"/>
                <a:gd name="connsiteY460" fmla="*/ 84441 h 1030680"/>
                <a:gd name="connsiteX461" fmla="*/ 1839391 w 2992697"/>
                <a:gd name="connsiteY461" fmla="*/ 94065 h 1030680"/>
                <a:gd name="connsiteX462" fmla="*/ 1843427 w 2992697"/>
                <a:gd name="connsiteY462" fmla="*/ 96238 h 1030680"/>
                <a:gd name="connsiteX463" fmla="*/ 1848705 w 2992697"/>
                <a:gd name="connsiteY463" fmla="*/ 96238 h 1030680"/>
                <a:gd name="connsiteX464" fmla="*/ 1851809 w 2992697"/>
                <a:gd name="connsiteY464" fmla="*/ 94065 h 1030680"/>
                <a:gd name="connsiteX465" fmla="*/ 1858018 w 2992697"/>
                <a:gd name="connsiteY465" fmla="*/ 94065 h 1030680"/>
                <a:gd name="connsiteX466" fmla="*/ 1858949 w 2992697"/>
                <a:gd name="connsiteY466" fmla="*/ 91892 h 1030680"/>
                <a:gd name="connsiteX467" fmla="*/ 1862985 w 2992697"/>
                <a:gd name="connsiteY467" fmla="*/ 94065 h 1030680"/>
                <a:gd name="connsiteX468" fmla="*/ 1866090 w 2992697"/>
                <a:gd name="connsiteY468" fmla="*/ 97170 h 1030680"/>
                <a:gd name="connsiteX469" fmla="*/ 1870125 w 2992697"/>
                <a:gd name="connsiteY469" fmla="*/ 103378 h 1030680"/>
                <a:gd name="connsiteX470" fmla="*/ 1873230 w 2992697"/>
                <a:gd name="connsiteY470" fmla="*/ 108656 h 1030680"/>
                <a:gd name="connsiteX471" fmla="*/ 1867952 w 2992697"/>
                <a:gd name="connsiteY471" fmla="*/ 121384 h 1030680"/>
                <a:gd name="connsiteX472" fmla="*/ 1862675 w 2992697"/>
                <a:gd name="connsiteY472" fmla="*/ 134113 h 1030680"/>
                <a:gd name="connsiteX473" fmla="*/ 1858639 w 2992697"/>
                <a:gd name="connsiteY473" fmla="*/ 149014 h 1030680"/>
                <a:gd name="connsiteX474" fmla="*/ 1846221 w 2992697"/>
                <a:gd name="connsiteY474" fmla="*/ 149014 h 1030680"/>
                <a:gd name="connsiteX475" fmla="*/ 1836908 w 2992697"/>
                <a:gd name="connsiteY475" fmla="*/ 153360 h 1030680"/>
                <a:gd name="connsiteX476" fmla="*/ 1828526 w 2992697"/>
                <a:gd name="connsiteY476" fmla="*/ 158638 h 1030680"/>
                <a:gd name="connsiteX477" fmla="*/ 1813935 w 2992697"/>
                <a:gd name="connsiteY477" fmla="*/ 162984 h 1030680"/>
                <a:gd name="connsiteX478" fmla="*/ 1804621 w 2992697"/>
                <a:gd name="connsiteY478" fmla="*/ 155533 h 1030680"/>
                <a:gd name="connsiteX479" fmla="*/ 1792203 w 2992697"/>
                <a:gd name="connsiteY479" fmla="*/ 151187 h 1030680"/>
                <a:gd name="connsiteX480" fmla="*/ 1779786 w 2992697"/>
                <a:gd name="connsiteY480" fmla="*/ 145910 h 1030680"/>
                <a:gd name="connsiteX481" fmla="*/ 1777613 w 2992697"/>
                <a:gd name="connsiteY481" fmla="*/ 141563 h 1030680"/>
                <a:gd name="connsiteX482" fmla="*/ 1777613 w 2992697"/>
                <a:gd name="connsiteY482" fmla="*/ 138459 h 1030680"/>
                <a:gd name="connsiteX483" fmla="*/ 1775439 w 2992697"/>
                <a:gd name="connsiteY483" fmla="*/ 134113 h 1030680"/>
                <a:gd name="connsiteX484" fmla="*/ 1773266 w 2992697"/>
                <a:gd name="connsiteY484" fmla="*/ 128835 h 1030680"/>
                <a:gd name="connsiteX485" fmla="*/ 1767989 w 2992697"/>
                <a:gd name="connsiteY485" fmla="*/ 123557 h 1030680"/>
                <a:gd name="connsiteX486" fmla="*/ 1762711 w 2992697"/>
                <a:gd name="connsiteY486" fmla="*/ 118280 h 1030680"/>
                <a:gd name="connsiteX487" fmla="*/ 1758675 w 2992697"/>
                <a:gd name="connsiteY487" fmla="*/ 113934 h 1030680"/>
                <a:gd name="connsiteX488" fmla="*/ 1755571 w 2992697"/>
                <a:gd name="connsiteY488" fmla="*/ 106483 h 1030680"/>
                <a:gd name="connsiteX489" fmla="*/ 1753398 w 2992697"/>
                <a:gd name="connsiteY489" fmla="*/ 93755 h 1030680"/>
                <a:gd name="connsiteX490" fmla="*/ 1760848 w 2992697"/>
                <a:gd name="connsiteY490" fmla="*/ 84131 h 1030680"/>
                <a:gd name="connsiteX491" fmla="*/ 1766126 w 2992697"/>
                <a:gd name="connsiteY491" fmla="*/ 76680 h 1030680"/>
                <a:gd name="connsiteX492" fmla="*/ 1773577 w 2992697"/>
                <a:gd name="connsiteY492" fmla="*/ 76680 h 1030680"/>
                <a:gd name="connsiteX493" fmla="*/ 1779786 w 2992697"/>
                <a:gd name="connsiteY493" fmla="*/ 78853 h 1030680"/>
                <a:gd name="connsiteX494" fmla="*/ 1787236 w 2992697"/>
                <a:gd name="connsiteY494" fmla="*/ 81026 h 1030680"/>
                <a:gd name="connsiteX495" fmla="*/ 1794687 w 2992697"/>
                <a:gd name="connsiteY495" fmla="*/ 81026 h 1030680"/>
                <a:gd name="connsiteX496" fmla="*/ 1794687 w 2992697"/>
                <a:gd name="connsiteY496" fmla="*/ 68298 h 1030680"/>
                <a:gd name="connsiteX497" fmla="*/ 1797791 w 2992697"/>
                <a:gd name="connsiteY497" fmla="*/ 66125 h 1030680"/>
                <a:gd name="connsiteX498" fmla="*/ 1801827 w 2992697"/>
                <a:gd name="connsiteY498" fmla="*/ 63952 h 1030680"/>
                <a:gd name="connsiteX499" fmla="*/ 1802759 w 2992697"/>
                <a:gd name="connsiteY499" fmla="*/ 63952 h 1030680"/>
                <a:gd name="connsiteX500" fmla="*/ 1806794 w 2992697"/>
                <a:gd name="connsiteY500" fmla="*/ 61779 h 1030680"/>
                <a:gd name="connsiteX501" fmla="*/ 1810520 w 2992697"/>
                <a:gd name="connsiteY501" fmla="*/ 61158 h 1030680"/>
                <a:gd name="connsiteX502" fmla="*/ 1810520 w 2992697"/>
                <a:gd name="connsiteY502" fmla="*/ 61158 h 1030680"/>
                <a:gd name="connsiteX503" fmla="*/ 1810520 w 2992697"/>
                <a:gd name="connsiteY503" fmla="*/ 61158 h 1030680"/>
                <a:gd name="connsiteX504" fmla="*/ 2281155 w 2992697"/>
                <a:gd name="connsiteY504" fmla="*/ 47498 h 1030680"/>
                <a:gd name="connsiteX505" fmla="*/ 2295747 w 2992697"/>
                <a:gd name="connsiteY505" fmla="*/ 47498 h 1030680"/>
                <a:gd name="connsiteX506" fmla="*/ 2304129 w 2992697"/>
                <a:gd name="connsiteY506" fmla="*/ 57122 h 1030680"/>
                <a:gd name="connsiteX507" fmla="*/ 2313442 w 2992697"/>
                <a:gd name="connsiteY507" fmla="*/ 62400 h 1030680"/>
                <a:gd name="connsiteX508" fmla="*/ 2320893 w 2992697"/>
                <a:gd name="connsiteY508" fmla="*/ 69850 h 1030680"/>
                <a:gd name="connsiteX509" fmla="*/ 2328343 w 2992697"/>
                <a:gd name="connsiteY509" fmla="*/ 81337 h 1030680"/>
                <a:gd name="connsiteX510" fmla="*/ 2311579 w 2992697"/>
                <a:gd name="connsiteY510" fmla="*/ 81337 h 1030680"/>
                <a:gd name="connsiteX511" fmla="*/ 2301024 w 2992697"/>
                <a:gd name="connsiteY511" fmla="*/ 69850 h 1030680"/>
                <a:gd name="connsiteX512" fmla="*/ 2289538 w 2992697"/>
                <a:gd name="connsiteY512" fmla="*/ 61468 h 1030680"/>
                <a:gd name="connsiteX513" fmla="*/ 2281155 w 2992697"/>
                <a:gd name="connsiteY513" fmla="*/ 47498 h 1030680"/>
                <a:gd name="connsiteX514" fmla="*/ 2281155 w 2992697"/>
                <a:gd name="connsiteY514" fmla="*/ 47498 h 1030680"/>
                <a:gd name="connsiteX515" fmla="*/ 2281155 w 2992697"/>
                <a:gd name="connsiteY515" fmla="*/ 47498 h 1030680"/>
                <a:gd name="connsiteX516" fmla="*/ 439281 w 2992697"/>
                <a:gd name="connsiteY516" fmla="*/ 47498 h 1030680"/>
                <a:gd name="connsiteX517" fmla="*/ 451699 w 2992697"/>
                <a:gd name="connsiteY517" fmla="*/ 47498 h 1030680"/>
                <a:gd name="connsiteX518" fmla="*/ 456976 w 2992697"/>
                <a:gd name="connsiteY518" fmla="*/ 51844 h 1030680"/>
                <a:gd name="connsiteX519" fmla="*/ 461012 w 2992697"/>
                <a:gd name="connsiteY519" fmla="*/ 54949 h 1030680"/>
                <a:gd name="connsiteX520" fmla="*/ 463185 w 2992697"/>
                <a:gd name="connsiteY520" fmla="*/ 59295 h 1030680"/>
                <a:gd name="connsiteX521" fmla="*/ 466290 w 2992697"/>
                <a:gd name="connsiteY521" fmla="*/ 64573 h 1030680"/>
                <a:gd name="connsiteX522" fmla="*/ 468463 w 2992697"/>
                <a:gd name="connsiteY522" fmla="*/ 68919 h 1030680"/>
                <a:gd name="connsiteX523" fmla="*/ 477776 w 2992697"/>
                <a:gd name="connsiteY523" fmla="*/ 59295 h 1030680"/>
                <a:gd name="connsiteX524" fmla="*/ 488331 w 2992697"/>
                <a:gd name="connsiteY524" fmla="*/ 54949 h 1030680"/>
                <a:gd name="connsiteX525" fmla="*/ 505095 w 2992697"/>
                <a:gd name="connsiteY525" fmla="*/ 57122 h 1030680"/>
                <a:gd name="connsiteX526" fmla="*/ 505095 w 2992697"/>
                <a:gd name="connsiteY526" fmla="*/ 72023 h 1030680"/>
                <a:gd name="connsiteX527" fmla="*/ 528068 w 2992697"/>
                <a:gd name="connsiteY527" fmla="*/ 74197 h 1030680"/>
                <a:gd name="connsiteX528" fmla="*/ 548868 w 2992697"/>
                <a:gd name="connsiteY528" fmla="*/ 77301 h 1030680"/>
                <a:gd name="connsiteX529" fmla="*/ 566564 w 2992697"/>
                <a:gd name="connsiteY529" fmla="*/ 81647 h 1030680"/>
                <a:gd name="connsiteX530" fmla="*/ 586432 w 2992697"/>
                <a:gd name="connsiteY530" fmla="*/ 83820 h 1030680"/>
                <a:gd name="connsiteX531" fmla="*/ 608474 w 2992697"/>
                <a:gd name="connsiteY531" fmla="*/ 81647 h 1030680"/>
                <a:gd name="connsiteX532" fmla="*/ 608474 w 2992697"/>
                <a:gd name="connsiteY532" fmla="*/ 94376 h 1030680"/>
                <a:gd name="connsiteX533" fmla="*/ 612510 w 2992697"/>
                <a:gd name="connsiteY533" fmla="*/ 94376 h 1030680"/>
                <a:gd name="connsiteX534" fmla="*/ 615614 w 2992697"/>
                <a:gd name="connsiteY534" fmla="*/ 94376 h 1030680"/>
                <a:gd name="connsiteX535" fmla="*/ 617787 w 2992697"/>
                <a:gd name="connsiteY535" fmla="*/ 94376 h 1030680"/>
                <a:gd name="connsiteX536" fmla="*/ 619960 w 2992697"/>
                <a:gd name="connsiteY536" fmla="*/ 96549 h 1030680"/>
                <a:gd name="connsiteX537" fmla="*/ 622133 w 2992697"/>
                <a:gd name="connsiteY537" fmla="*/ 97480 h 1030680"/>
                <a:gd name="connsiteX538" fmla="*/ 618098 w 2992697"/>
                <a:gd name="connsiteY538" fmla="*/ 97480 h 1030680"/>
                <a:gd name="connsiteX539" fmla="*/ 601023 w 2992697"/>
                <a:gd name="connsiteY539" fmla="*/ 108656 h 1030680"/>
                <a:gd name="connsiteX540" fmla="*/ 581155 w 2992697"/>
                <a:gd name="connsiteY540" fmla="*/ 121384 h 1030680"/>
                <a:gd name="connsiteX541" fmla="*/ 557250 w 2992697"/>
                <a:gd name="connsiteY541" fmla="*/ 132871 h 1030680"/>
                <a:gd name="connsiteX542" fmla="*/ 535209 w 2992697"/>
                <a:gd name="connsiteY542" fmla="*/ 145599 h 1030680"/>
                <a:gd name="connsiteX543" fmla="*/ 519686 w 2992697"/>
                <a:gd name="connsiteY543" fmla="*/ 156154 h 1030680"/>
                <a:gd name="connsiteX544" fmla="*/ 508200 w 2992697"/>
                <a:gd name="connsiteY544" fmla="*/ 165778 h 1030680"/>
                <a:gd name="connsiteX545" fmla="*/ 524964 w 2992697"/>
                <a:gd name="connsiteY545" fmla="*/ 165778 h 1030680"/>
                <a:gd name="connsiteX546" fmla="*/ 530241 w 2992697"/>
                <a:gd name="connsiteY546" fmla="*/ 162674 h 1030680"/>
                <a:gd name="connsiteX547" fmla="*/ 535519 w 2992697"/>
                <a:gd name="connsiteY547" fmla="*/ 160500 h 1030680"/>
                <a:gd name="connsiteX548" fmla="*/ 541728 w 2992697"/>
                <a:gd name="connsiteY548" fmla="*/ 158327 h 1030680"/>
                <a:gd name="connsiteX549" fmla="*/ 549179 w 2992697"/>
                <a:gd name="connsiteY549" fmla="*/ 158327 h 1030680"/>
                <a:gd name="connsiteX550" fmla="*/ 549179 w 2992697"/>
                <a:gd name="connsiteY550" fmla="*/ 162674 h 1030680"/>
                <a:gd name="connsiteX551" fmla="*/ 527137 w 2992697"/>
                <a:gd name="connsiteY551" fmla="*/ 178506 h 1030680"/>
                <a:gd name="connsiteX552" fmla="*/ 508200 w 2992697"/>
                <a:gd name="connsiteY552" fmla="*/ 195270 h 1030680"/>
                <a:gd name="connsiteX553" fmla="*/ 492677 w 2992697"/>
                <a:gd name="connsiteY553" fmla="*/ 212034 h 1030680"/>
                <a:gd name="connsiteX554" fmla="*/ 473740 w 2992697"/>
                <a:gd name="connsiteY554" fmla="*/ 226936 h 1030680"/>
                <a:gd name="connsiteX555" fmla="*/ 453872 w 2992697"/>
                <a:gd name="connsiteY555" fmla="*/ 239664 h 1030680"/>
                <a:gd name="connsiteX556" fmla="*/ 427794 w 2992697"/>
                <a:gd name="connsiteY556" fmla="*/ 247115 h 1030680"/>
                <a:gd name="connsiteX557" fmla="*/ 427794 w 2992697"/>
                <a:gd name="connsiteY557" fmla="*/ 259843 h 1030680"/>
                <a:gd name="connsiteX558" fmla="*/ 415377 w 2992697"/>
                <a:gd name="connsiteY558" fmla="*/ 262016 h 1030680"/>
                <a:gd name="connsiteX559" fmla="*/ 400786 w 2992697"/>
                <a:gd name="connsiteY559" fmla="*/ 267294 h 1030680"/>
                <a:gd name="connsiteX560" fmla="*/ 392403 w 2992697"/>
                <a:gd name="connsiteY560" fmla="*/ 274745 h 1030680"/>
                <a:gd name="connsiteX561" fmla="*/ 397681 w 2992697"/>
                <a:gd name="connsiteY561" fmla="*/ 279091 h 1030680"/>
                <a:gd name="connsiteX562" fmla="*/ 400786 w 2992697"/>
                <a:gd name="connsiteY562" fmla="*/ 282195 h 1030680"/>
                <a:gd name="connsiteX563" fmla="*/ 402959 w 2992697"/>
                <a:gd name="connsiteY563" fmla="*/ 284368 h 1030680"/>
                <a:gd name="connsiteX564" fmla="*/ 402959 w 2992697"/>
                <a:gd name="connsiteY564" fmla="*/ 287473 h 1030680"/>
                <a:gd name="connsiteX565" fmla="*/ 402959 w 2992697"/>
                <a:gd name="connsiteY565" fmla="*/ 291819 h 1030680"/>
                <a:gd name="connsiteX566" fmla="*/ 400786 w 2992697"/>
                <a:gd name="connsiteY566" fmla="*/ 297097 h 1030680"/>
                <a:gd name="connsiteX567" fmla="*/ 400786 w 2992697"/>
                <a:gd name="connsiteY567" fmla="*/ 304547 h 1030680"/>
                <a:gd name="connsiteX568" fmla="*/ 361048 w 2992697"/>
                <a:gd name="connsiteY568" fmla="*/ 307652 h 1030680"/>
                <a:gd name="connsiteX569" fmla="*/ 361048 w 2992697"/>
                <a:gd name="connsiteY569" fmla="*/ 311998 h 1030680"/>
                <a:gd name="connsiteX570" fmla="*/ 366326 w 2992697"/>
                <a:gd name="connsiteY570" fmla="*/ 314171 h 1030680"/>
                <a:gd name="connsiteX571" fmla="*/ 368499 w 2992697"/>
                <a:gd name="connsiteY571" fmla="*/ 314171 h 1030680"/>
                <a:gd name="connsiteX572" fmla="*/ 371604 w 2992697"/>
                <a:gd name="connsiteY572" fmla="*/ 314171 h 1030680"/>
                <a:gd name="connsiteX573" fmla="*/ 371604 w 2992697"/>
                <a:gd name="connsiteY573" fmla="*/ 314171 h 1030680"/>
                <a:gd name="connsiteX574" fmla="*/ 373777 w 2992697"/>
                <a:gd name="connsiteY574" fmla="*/ 315103 h 1030680"/>
                <a:gd name="connsiteX575" fmla="*/ 373777 w 2992697"/>
                <a:gd name="connsiteY575" fmla="*/ 317276 h 1030680"/>
                <a:gd name="connsiteX576" fmla="*/ 377813 w 2992697"/>
                <a:gd name="connsiteY576" fmla="*/ 321622 h 1030680"/>
                <a:gd name="connsiteX577" fmla="*/ 371604 w 2992697"/>
                <a:gd name="connsiteY577" fmla="*/ 321622 h 1030680"/>
                <a:gd name="connsiteX578" fmla="*/ 363222 w 2992697"/>
                <a:gd name="connsiteY578" fmla="*/ 324726 h 1030680"/>
                <a:gd name="connsiteX579" fmla="*/ 351735 w 2992697"/>
                <a:gd name="connsiteY579" fmla="*/ 329073 h 1030680"/>
                <a:gd name="connsiteX580" fmla="*/ 341180 w 2992697"/>
                <a:gd name="connsiteY580" fmla="*/ 332177 h 1030680"/>
                <a:gd name="connsiteX581" fmla="*/ 344284 w 2992697"/>
                <a:gd name="connsiteY581" fmla="*/ 334350 h 1030680"/>
                <a:gd name="connsiteX582" fmla="*/ 346458 w 2992697"/>
                <a:gd name="connsiteY582" fmla="*/ 334350 h 1030680"/>
                <a:gd name="connsiteX583" fmla="*/ 348631 w 2992697"/>
                <a:gd name="connsiteY583" fmla="*/ 334350 h 1030680"/>
                <a:gd name="connsiteX584" fmla="*/ 349562 w 2992697"/>
                <a:gd name="connsiteY584" fmla="*/ 336523 h 1030680"/>
                <a:gd name="connsiteX585" fmla="*/ 351735 w 2992697"/>
                <a:gd name="connsiteY585" fmla="*/ 336523 h 1030680"/>
                <a:gd name="connsiteX586" fmla="*/ 349562 w 2992697"/>
                <a:gd name="connsiteY586" fmla="*/ 339628 h 1030680"/>
                <a:gd name="connsiteX587" fmla="*/ 348631 w 2992697"/>
                <a:gd name="connsiteY587" fmla="*/ 343974 h 1030680"/>
                <a:gd name="connsiteX588" fmla="*/ 346458 w 2992697"/>
                <a:gd name="connsiteY588" fmla="*/ 344905 h 1030680"/>
                <a:gd name="connsiteX589" fmla="*/ 348631 w 2992697"/>
                <a:gd name="connsiteY589" fmla="*/ 347078 h 1030680"/>
                <a:gd name="connsiteX590" fmla="*/ 348631 w 2992697"/>
                <a:gd name="connsiteY590" fmla="*/ 349252 h 1030680"/>
                <a:gd name="connsiteX591" fmla="*/ 349562 w 2992697"/>
                <a:gd name="connsiteY591" fmla="*/ 352356 h 1030680"/>
                <a:gd name="connsiteX592" fmla="*/ 351735 w 2992697"/>
                <a:gd name="connsiteY592" fmla="*/ 356702 h 1030680"/>
                <a:gd name="connsiteX593" fmla="*/ 344284 w 2992697"/>
                <a:gd name="connsiteY593" fmla="*/ 358875 h 1030680"/>
                <a:gd name="connsiteX594" fmla="*/ 339007 w 2992697"/>
                <a:gd name="connsiteY594" fmla="*/ 358875 h 1030680"/>
                <a:gd name="connsiteX595" fmla="*/ 333729 w 2992697"/>
                <a:gd name="connsiteY595" fmla="*/ 358875 h 1030680"/>
                <a:gd name="connsiteX596" fmla="*/ 327520 w 2992697"/>
                <a:gd name="connsiteY596" fmla="*/ 361980 h 1030680"/>
                <a:gd name="connsiteX597" fmla="*/ 346458 w 2992697"/>
                <a:gd name="connsiteY597" fmla="*/ 361980 h 1030680"/>
                <a:gd name="connsiteX598" fmla="*/ 361048 w 2992697"/>
                <a:gd name="connsiteY598" fmla="*/ 366326 h 1030680"/>
                <a:gd name="connsiteX599" fmla="*/ 361048 w 2992697"/>
                <a:gd name="connsiteY599" fmla="*/ 373777 h 1030680"/>
                <a:gd name="connsiteX600" fmla="*/ 337144 w 2992697"/>
                <a:gd name="connsiteY600" fmla="*/ 373777 h 1030680"/>
                <a:gd name="connsiteX601" fmla="*/ 334971 w 2992697"/>
                <a:gd name="connsiteY601" fmla="*/ 379054 h 1030680"/>
                <a:gd name="connsiteX602" fmla="*/ 334971 w 2992697"/>
                <a:gd name="connsiteY602" fmla="*/ 381227 h 1030680"/>
                <a:gd name="connsiteX603" fmla="*/ 334971 w 2992697"/>
                <a:gd name="connsiteY603" fmla="*/ 382159 h 1030680"/>
                <a:gd name="connsiteX604" fmla="*/ 334040 w 2992697"/>
                <a:gd name="connsiteY604" fmla="*/ 384332 h 1030680"/>
                <a:gd name="connsiteX605" fmla="*/ 331867 w 2992697"/>
                <a:gd name="connsiteY605" fmla="*/ 386505 h 1030680"/>
                <a:gd name="connsiteX606" fmla="*/ 322553 w 2992697"/>
                <a:gd name="connsiteY606" fmla="*/ 389609 h 1030680"/>
                <a:gd name="connsiteX607" fmla="*/ 310135 w 2992697"/>
                <a:gd name="connsiteY607" fmla="*/ 389609 h 1030680"/>
                <a:gd name="connsiteX608" fmla="*/ 297717 w 2992697"/>
                <a:gd name="connsiteY608" fmla="*/ 389609 h 1030680"/>
                <a:gd name="connsiteX609" fmla="*/ 285300 w 2992697"/>
                <a:gd name="connsiteY609" fmla="*/ 382159 h 1030680"/>
                <a:gd name="connsiteX610" fmla="*/ 268536 w 2992697"/>
                <a:gd name="connsiteY610" fmla="*/ 382159 h 1030680"/>
                <a:gd name="connsiteX611" fmla="*/ 251772 w 2992697"/>
                <a:gd name="connsiteY611" fmla="*/ 384332 h 1030680"/>
                <a:gd name="connsiteX612" fmla="*/ 234076 w 2992697"/>
                <a:gd name="connsiteY612" fmla="*/ 386505 h 1030680"/>
                <a:gd name="connsiteX613" fmla="*/ 217312 w 2992697"/>
                <a:gd name="connsiteY613" fmla="*/ 384332 h 1030680"/>
                <a:gd name="connsiteX614" fmla="*/ 200548 w 2992697"/>
                <a:gd name="connsiteY614" fmla="*/ 379054 h 1030680"/>
                <a:gd name="connsiteX615" fmla="*/ 199617 w 2992697"/>
                <a:gd name="connsiteY615" fmla="*/ 376881 h 1030680"/>
                <a:gd name="connsiteX616" fmla="*/ 199617 w 2992697"/>
                <a:gd name="connsiteY616" fmla="*/ 374708 h 1030680"/>
                <a:gd name="connsiteX617" fmla="*/ 197444 w 2992697"/>
                <a:gd name="connsiteY617" fmla="*/ 374708 h 1030680"/>
                <a:gd name="connsiteX618" fmla="*/ 197444 w 2992697"/>
                <a:gd name="connsiteY618" fmla="*/ 372535 h 1030680"/>
                <a:gd name="connsiteX619" fmla="*/ 197444 w 2992697"/>
                <a:gd name="connsiteY619" fmla="*/ 368189 h 1030680"/>
                <a:gd name="connsiteX620" fmla="*/ 200548 w 2992697"/>
                <a:gd name="connsiteY620" fmla="*/ 368189 h 1030680"/>
                <a:gd name="connsiteX621" fmla="*/ 202721 w 2992697"/>
                <a:gd name="connsiteY621" fmla="*/ 365084 h 1030680"/>
                <a:gd name="connsiteX622" fmla="*/ 206757 w 2992697"/>
                <a:gd name="connsiteY622" fmla="*/ 360738 h 1030680"/>
                <a:gd name="connsiteX623" fmla="*/ 207688 w 2992697"/>
                <a:gd name="connsiteY623" fmla="*/ 358565 h 1030680"/>
                <a:gd name="connsiteX624" fmla="*/ 211724 w 2992697"/>
                <a:gd name="connsiteY624" fmla="*/ 357634 h 1030680"/>
                <a:gd name="connsiteX625" fmla="*/ 213897 w 2992697"/>
                <a:gd name="connsiteY625" fmla="*/ 353287 h 1030680"/>
                <a:gd name="connsiteX626" fmla="*/ 217002 w 2992697"/>
                <a:gd name="connsiteY626" fmla="*/ 348010 h 1030680"/>
                <a:gd name="connsiteX627" fmla="*/ 209551 w 2992697"/>
                <a:gd name="connsiteY627" fmla="*/ 345837 h 1030680"/>
                <a:gd name="connsiteX628" fmla="*/ 204273 w 2992697"/>
                <a:gd name="connsiteY628" fmla="*/ 342732 h 1030680"/>
                <a:gd name="connsiteX629" fmla="*/ 200238 w 2992697"/>
                <a:gd name="connsiteY629" fmla="*/ 336523 h 1030680"/>
                <a:gd name="connsiteX630" fmla="*/ 199306 w 2992697"/>
                <a:gd name="connsiteY630" fmla="*/ 331246 h 1030680"/>
                <a:gd name="connsiteX631" fmla="*/ 197133 w 2992697"/>
                <a:gd name="connsiteY631" fmla="*/ 323795 h 1030680"/>
                <a:gd name="connsiteX632" fmla="*/ 204584 w 2992697"/>
                <a:gd name="connsiteY632" fmla="*/ 323795 h 1030680"/>
                <a:gd name="connsiteX633" fmla="*/ 217002 w 2992697"/>
                <a:gd name="connsiteY633" fmla="*/ 320691 h 1030680"/>
                <a:gd name="connsiteX634" fmla="*/ 231593 w 2992697"/>
                <a:gd name="connsiteY634" fmla="*/ 323795 h 1030680"/>
                <a:gd name="connsiteX635" fmla="*/ 244010 w 2992697"/>
                <a:gd name="connsiteY635" fmla="*/ 329073 h 1030680"/>
                <a:gd name="connsiteX636" fmla="*/ 256428 w 2992697"/>
                <a:gd name="connsiteY636" fmla="*/ 335281 h 1030680"/>
                <a:gd name="connsiteX637" fmla="*/ 256428 w 2992697"/>
                <a:gd name="connsiteY637" fmla="*/ 327831 h 1030680"/>
                <a:gd name="connsiteX638" fmla="*/ 244010 w 2992697"/>
                <a:gd name="connsiteY638" fmla="*/ 321622 h 1030680"/>
                <a:gd name="connsiteX639" fmla="*/ 233455 w 2992697"/>
                <a:gd name="connsiteY639" fmla="*/ 316344 h 1030680"/>
                <a:gd name="connsiteX640" fmla="*/ 224142 w 2992697"/>
                <a:gd name="connsiteY640" fmla="*/ 306720 h 1030680"/>
                <a:gd name="connsiteX641" fmla="*/ 227246 w 2992697"/>
                <a:gd name="connsiteY641" fmla="*/ 306720 h 1030680"/>
                <a:gd name="connsiteX642" fmla="*/ 236560 w 2992697"/>
                <a:gd name="connsiteY642" fmla="*/ 293061 h 1030680"/>
                <a:gd name="connsiteX643" fmla="*/ 248046 w 2992697"/>
                <a:gd name="connsiteY643" fmla="*/ 283437 h 1030680"/>
                <a:gd name="connsiteX644" fmla="*/ 262637 w 2992697"/>
                <a:gd name="connsiteY644" fmla="*/ 275986 h 1030680"/>
                <a:gd name="connsiteX645" fmla="*/ 280333 w 2992697"/>
                <a:gd name="connsiteY645" fmla="*/ 270709 h 1030680"/>
                <a:gd name="connsiteX646" fmla="*/ 280333 w 2992697"/>
                <a:gd name="connsiteY646" fmla="*/ 266983 h 1030680"/>
                <a:gd name="connsiteX647" fmla="*/ 263568 w 2992697"/>
                <a:gd name="connsiteY647" fmla="*/ 261706 h 1030680"/>
                <a:gd name="connsiteX648" fmla="*/ 251151 w 2992697"/>
                <a:gd name="connsiteY648" fmla="*/ 252082 h 1030680"/>
                <a:gd name="connsiteX649" fmla="*/ 240595 w 2992697"/>
                <a:gd name="connsiteY649" fmla="*/ 239354 h 1030680"/>
                <a:gd name="connsiteX650" fmla="*/ 231282 w 2992697"/>
                <a:gd name="connsiteY650" fmla="*/ 226625 h 1030680"/>
                <a:gd name="connsiteX651" fmla="*/ 236560 w 2992697"/>
                <a:gd name="connsiteY651" fmla="*/ 224452 h 1030680"/>
                <a:gd name="connsiteX652" fmla="*/ 240595 w 2992697"/>
                <a:gd name="connsiteY652" fmla="*/ 224452 h 1030680"/>
                <a:gd name="connsiteX653" fmla="*/ 245873 w 2992697"/>
                <a:gd name="connsiteY653" fmla="*/ 222279 h 1030680"/>
                <a:gd name="connsiteX654" fmla="*/ 251151 w 2992697"/>
                <a:gd name="connsiteY654" fmla="*/ 222279 h 1030680"/>
                <a:gd name="connsiteX655" fmla="*/ 258601 w 2992697"/>
                <a:gd name="connsiteY655" fmla="*/ 227557 h 1030680"/>
                <a:gd name="connsiteX656" fmla="*/ 263879 w 2992697"/>
                <a:gd name="connsiteY656" fmla="*/ 233766 h 1030680"/>
                <a:gd name="connsiteX657" fmla="*/ 271330 w 2992697"/>
                <a:gd name="connsiteY657" fmla="*/ 239043 h 1030680"/>
                <a:gd name="connsiteX658" fmla="*/ 271330 w 2992697"/>
                <a:gd name="connsiteY658" fmla="*/ 234697 h 1030680"/>
                <a:gd name="connsiteX659" fmla="*/ 270398 w 2992697"/>
                <a:gd name="connsiteY659" fmla="*/ 231593 h 1030680"/>
                <a:gd name="connsiteX660" fmla="*/ 268225 w 2992697"/>
                <a:gd name="connsiteY660" fmla="*/ 231593 h 1030680"/>
                <a:gd name="connsiteX661" fmla="*/ 268225 w 2992697"/>
                <a:gd name="connsiteY661" fmla="*/ 229419 h 1030680"/>
                <a:gd name="connsiteX662" fmla="*/ 266052 w 2992697"/>
                <a:gd name="connsiteY662" fmla="*/ 227246 h 1030680"/>
                <a:gd name="connsiteX663" fmla="*/ 266052 w 2992697"/>
                <a:gd name="connsiteY663" fmla="*/ 226315 h 1030680"/>
                <a:gd name="connsiteX664" fmla="*/ 263879 w 2992697"/>
                <a:gd name="connsiteY664" fmla="*/ 221969 h 1030680"/>
                <a:gd name="connsiteX665" fmla="*/ 267915 w 2992697"/>
                <a:gd name="connsiteY665" fmla="*/ 221969 h 1030680"/>
                <a:gd name="connsiteX666" fmla="*/ 267915 w 2992697"/>
                <a:gd name="connsiteY666" fmla="*/ 218864 h 1030680"/>
                <a:gd name="connsiteX667" fmla="*/ 284679 w 2992697"/>
                <a:gd name="connsiteY667" fmla="*/ 212655 h 1030680"/>
                <a:gd name="connsiteX668" fmla="*/ 300201 w 2992697"/>
                <a:gd name="connsiteY668" fmla="*/ 209551 h 1030680"/>
                <a:gd name="connsiteX669" fmla="*/ 316965 w 2992697"/>
                <a:gd name="connsiteY669" fmla="*/ 207378 h 1030680"/>
                <a:gd name="connsiteX670" fmla="*/ 336834 w 2992697"/>
                <a:gd name="connsiteY670" fmla="*/ 209551 h 1030680"/>
                <a:gd name="connsiteX671" fmla="*/ 327520 w 2992697"/>
                <a:gd name="connsiteY671" fmla="*/ 198064 h 1030680"/>
                <a:gd name="connsiteX672" fmla="*/ 339007 w 2992697"/>
                <a:gd name="connsiteY672" fmla="*/ 194960 h 1030680"/>
                <a:gd name="connsiteX673" fmla="*/ 351425 w 2992697"/>
                <a:gd name="connsiteY673" fmla="*/ 189682 h 1030680"/>
                <a:gd name="connsiteX674" fmla="*/ 363842 w 2992697"/>
                <a:gd name="connsiteY674" fmla="*/ 184405 h 1030680"/>
                <a:gd name="connsiteX675" fmla="*/ 371293 w 2992697"/>
                <a:gd name="connsiteY675" fmla="*/ 178196 h 1030680"/>
                <a:gd name="connsiteX676" fmla="*/ 377502 w 2992697"/>
                <a:gd name="connsiteY676" fmla="*/ 178196 h 1030680"/>
                <a:gd name="connsiteX677" fmla="*/ 377502 w 2992697"/>
                <a:gd name="connsiteY677" fmla="*/ 175091 h 1030680"/>
                <a:gd name="connsiteX678" fmla="*/ 368189 w 2992697"/>
                <a:gd name="connsiteY678" fmla="*/ 175091 h 1030680"/>
                <a:gd name="connsiteX679" fmla="*/ 364153 w 2992697"/>
                <a:gd name="connsiteY679" fmla="*/ 177265 h 1030680"/>
                <a:gd name="connsiteX680" fmla="*/ 361048 w 2992697"/>
                <a:gd name="connsiteY680" fmla="*/ 178196 h 1030680"/>
                <a:gd name="connsiteX681" fmla="*/ 358875 w 2992697"/>
                <a:gd name="connsiteY681" fmla="*/ 178196 h 1030680"/>
                <a:gd name="connsiteX682" fmla="*/ 356702 w 2992697"/>
                <a:gd name="connsiteY682" fmla="*/ 178196 h 1030680"/>
                <a:gd name="connsiteX683" fmla="*/ 355771 w 2992697"/>
                <a:gd name="connsiteY683" fmla="*/ 178196 h 1030680"/>
                <a:gd name="connsiteX684" fmla="*/ 353598 w 2992697"/>
                <a:gd name="connsiteY684" fmla="*/ 177265 h 1030680"/>
                <a:gd name="connsiteX685" fmla="*/ 351425 w 2992697"/>
                <a:gd name="connsiteY685" fmla="*/ 175091 h 1030680"/>
                <a:gd name="connsiteX686" fmla="*/ 348320 w 2992697"/>
                <a:gd name="connsiteY686" fmla="*/ 175091 h 1030680"/>
                <a:gd name="connsiteX687" fmla="*/ 344284 w 2992697"/>
                <a:gd name="connsiteY687" fmla="*/ 178196 h 1030680"/>
                <a:gd name="connsiteX688" fmla="*/ 339007 w 2992697"/>
                <a:gd name="connsiteY688" fmla="*/ 184405 h 1030680"/>
                <a:gd name="connsiteX689" fmla="*/ 333729 w 2992697"/>
                <a:gd name="connsiteY689" fmla="*/ 189682 h 1030680"/>
                <a:gd name="connsiteX690" fmla="*/ 329693 w 2992697"/>
                <a:gd name="connsiteY690" fmla="*/ 194960 h 1030680"/>
                <a:gd name="connsiteX691" fmla="*/ 324416 w 2992697"/>
                <a:gd name="connsiteY691" fmla="*/ 198064 h 1030680"/>
                <a:gd name="connsiteX692" fmla="*/ 304547 w 2992697"/>
                <a:gd name="connsiteY692" fmla="*/ 204273 h 1030680"/>
                <a:gd name="connsiteX693" fmla="*/ 285610 w 2992697"/>
                <a:gd name="connsiteY693" fmla="*/ 204273 h 1030680"/>
                <a:gd name="connsiteX694" fmla="*/ 267915 w 2992697"/>
                <a:gd name="connsiteY694" fmla="*/ 199927 h 1030680"/>
                <a:gd name="connsiteX695" fmla="*/ 251151 w 2992697"/>
                <a:gd name="connsiteY695" fmla="*/ 192476 h 1030680"/>
                <a:gd name="connsiteX696" fmla="*/ 248978 w 2992697"/>
                <a:gd name="connsiteY696" fmla="*/ 192476 h 1030680"/>
                <a:gd name="connsiteX697" fmla="*/ 245873 w 2992697"/>
                <a:gd name="connsiteY697" fmla="*/ 194650 h 1030680"/>
                <a:gd name="connsiteX698" fmla="*/ 240595 w 2992697"/>
                <a:gd name="connsiteY698" fmla="*/ 196823 h 1030680"/>
                <a:gd name="connsiteX699" fmla="*/ 236560 w 2992697"/>
                <a:gd name="connsiteY699" fmla="*/ 197754 h 1030680"/>
                <a:gd name="connsiteX700" fmla="*/ 233455 w 2992697"/>
                <a:gd name="connsiteY700" fmla="*/ 199927 h 1030680"/>
                <a:gd name="connsiteX701" fmla="*/ 227246 w 2992697"/>
                <a:gd name="connsiteY701" fmla="*/ 202100 h 1030680"/>
                <a:gd name="connsiteX702" fmla="*/ 224142 w 2992697"/>
                <a:gd name="connsiteY702" fmla="*/ 192476 h 1030680"/>
                <a:gd name="connsiteX703" fmla="*/ 227246 w 2992697"/>
                <a:gd name="connsiteY703" fmla="*/ 191545 h 1030680"/>
                <a:gd name="connsiteX704" fmla="*/ 227246 w 2992697"/>
                <a:gd name="connsiteY704" fmla="*/ 191545 h 1030680"/>
                <a:gd name="connsiteX705" fmla="*/ 229419 w 2992697"/>
                <a:gd name="connsiteY705" fmla="*/ 189372 h 1030680"/>
                <a:gd name="connsiteX706" fmla="*/ 231593 w 2992697"/>
                <a:gd name="connsiteY706" fmla="*/ 185026 h 1030680"/>
                <a:gd name="connsiteX707" fmla="*/ 221037 w 2992697"/>
                <a:gd name="connsiteY707" fmla="*/ 185026 h 1030680"/>
                <a:gd name="connsiteX708" fmla="*/ 217002 w 2992697"/>
                <a:gd name="connsiteY708" fmla="*/ 187199 h 1030680"/>
                <a:gd name="connsiteX709" fmla="*/ 211724 w 2992697"/>
                <a:gd name="connsiteY709" fmla="*/ 189372 h 1030680"/>
                <a:gd name="connsiteX710" fmla="*/ 206446 w 2992697"/>
                <a:gd name="connsiteY710" fmla="*/ 189372 h 1030680"/>
                <a:gd name="connsiteX711" fmla="*/ 200238 w 2992697"/>
                <a:gd name="connsiteY711" fmla="*/ 189372 h 1030680"/>
                <a:gd name="connsiteX712" fmla="*/ 197133 w 2992697"/>
                <a:gd name="connsiteY712" fmla="*/ 177885 h 1030680"/>
                <a:gd name="connsiteX713" fmla="*/ 200238 w 2992697"/>
                <a:gd name="connsiteY713" fmla="*/ 176954 h 1030680"/>
                <a:gd name="connsiteX714" fmla="*/ 202411 w 2992697"/>
                <a:gd name="connsiteY714" fmla="*/ 176954 h 1030680"/>
                <a:gd name="connsiteX715" fmla="*/ 204584 w 2992697"/>
                <a:gd name="connsiteY715" fmla="*/ 176954 h 1030680"/>
                <a:gd name="connsiteX716" fmla="*/ 206757 w 2992697"/>
                <a:gd name="connsiteY716" fmla="*/ 174781 h 1030680"/>
                <a:gd name="connsiteX717" fmla="*/ 207688 w 2992697"/>
                <a:gd name="connsiteY717" fmla="*/ 174781 h 1030680"/>
                <a:gd name="connsiteX718" fmla="*/ 184715 w 2992697"/>
                <a:gd name="connsiteY718" fmla="*/ 177885 h 1030680"/>
                <a:gd name="connsiteX719" fmla="*/ 182542 w 2992697"/>
                <a:gd name="connsiteY719" fmla="*/ 172608 h 1030680"/>
                <a:gd name="connsiteX720" fmla="*/ 178506 w 2992697"/>
                <a:gd name="connsiteY720" fmla="*/ 169503 h 1030680"/>
                <a:gd name="connsiteX721" fmla="*/ 177575 w 2992697"/>
                <a:gd name="connsiteY721" fmla="*/ 167330 h 1030680"/>
                <a:gd name="connsiteX722" fmla="*/ 175402 w 2992697"/>
                <a:gd name="connsiteY722" fmla="*/ 162984 h 1030680"/>
                <a:gd name="connsiteX723" fmla="*/ 171366 w 2992697"/>
                <a:gd name="connsiteY723" fmla="*/ 157706 h 1030680"/>
                <a:gd name="connsiteX724" fmla="*/ 177575 w 2992697"/>
                <a:gd name="connsiteY724" fmla="*/ 155533 h 1030680"/>
                <a:gd name="connsiteX725" fmla="*/ 180679 w 2992697"/>
                <a:gd name="connsiteY725" fmla="*/ 155533 h 1030680"/>
                <a:gd name="connsiteX726" fmla="*/ 182853 w 2992697"/>
                <a:gd name="connsiteY726" fmla="*/ 155533 h 1030680"/>
                <a:gd name="connsiteX727" fmla="*/ 185026 w 2992697"/>
                <a:gd name="connsiteY727" fmla="*/ 155533 h 1030680"/>
                <a:gd name="connsiteX728" fmla="*/ 185026 w 2992697"/>
                <a:gd name="connsiteY728" fmla="*/ 155223 h 1030680"/>
                <a:gd name="connsiteX729" fmla="*/ 185957 w 2992697"/>
                <a:gd name="connsiteY729" fmla="*/ 153050 h 1030680"/>
                <a:gd name="connsiteX730" fmla="*/ 188130 w 2992697"/>
                <a:gd name="connsiteY730" fmla="*/ 148704 h 1030680"/>
                <a:gd name="connsiteX731" fmla="*/ 180679 w 2992697"/>
                <a:gd name="connsiteY731" fmla="*/ 147772 h 1030680"/>
                <a:gd name="connsiteX732" fmla="*/ 173229 w 2992697"/>
                <a:gd name="connsiteY732" fmla="*/ 145599 h 1030680"/>
                <a:gd name="connsiteX733" fmla="*/ 170124 w 2992697"/>
                <a:gd name="connsiteY733" fmla="*/ 141253 h 1030680"/>
                <a:gd name="connsiteX734" fmla="*/ 163915 w 2992697"/>
                <a:gd name="connsiteY734" fmla="*/ 138148 h 1030680"/>
                <a:gd name="connsiteX735" fmla="*/ 167951 w 2992697"/>
                <a:gd name="connsiteY735" fmla="*/ 138148 h 1030680"/>
                <a:gd name="connsiteX736" fmla="*/ 167951 w 2992697"/>
                <a:gd name="connsiteY736" fmla="*/ 132871 h 1030680"/>
                <a:gd name="connsiteX737" fmla="*/ 185647 w 2992697"/>
                <a:gd name="connsiteY737" fmla="*/ 135975 h 1030680"/>
                <a:gd name="connsiteX738" fmla="*/ 194960 w 2992697"/>
                <a:gd name="connsiteY738" fmla="*/ 133802 h 1030680"/>
                <a:gd name="connsiteX739" fmla="*/ 202411 w 2992697"/>
                <a:gd name="connsiteY739" fmla="*/ 130698 h 1030680"/>
                <a:gd name="connsiteX740" fmla="*/ 206446 w 2992697"/>
                <a:gd name="connsiteY740" fmla="*/ 125420 h 1030680"/>
                <a:gd name="connsiteX741" fmla="*/ 211724 w 2992697"/>
                <a:gd name="connsiteY741" fmla="*/ 117969 h 1030680"/>
                <a:gd name="connsiteX742" fmla="*/ 221037 w 2992697"/>
                <a:gd name="connsiteY742" fmla="*/ 113623 h 1030680"/>
                <a:gd name="connsiteX743" fmla="*/ 231593 w 2992697"/>
                <a:gd name="connsiteY743" fmla="*/ 110519 h 1030680"/>
                <a:gd name="connsiteX744" fmla="*/ 239043 w 2992697"/>
                <a:gd name="connsiteY744" fmla="*/ 113623 h 1030680"/>
                <a:gd name="connsiteX745" fmla="*/ 248357 w 2992697"/>
                <a:gd name="connsiteY745" fmla="*/ 117969 h 1030680"/>
                <a:gd name="connsiteX746" fmla="*/ 255807 w 2992697"/>
                <a:gd name="connsiteY746" fmla="*/ 118901 h 1030680"/>
                <a:gd name="connsiteX747" fmla="*/ 264189 w 2992697"/>
                <a:gd name="connsiteY747" fmla="*/ 117969 h 1030680"/>
                <a:gd name="connsiteX748" fmla="*/ 261085 w 2992697"/>
                <a:gd name="connsiteY748" fmla="*/ 115796 h 1030680"/>
                <a:gd name="connsiteX749" fmla="*/ 257049 w 2992697"/>
                <a:gd name="connsiteY749" fmla="*/ 113623 h 1030680"/>
                <a:gd name="connsiteX750" fmla="*/ 256118 w 2992697"/>
                <a:gd name="connsiteY750" fmla="*/ 113623 h 1030680"/>
                <a:gd name="connsiteX751" fmla="*/ 256118 w 2992697"/>
                <a:gd name="connsiteY751" fmla="*/ 111760 h 1030680"/>
                <a:gd name="connsiteX752" fmla="*/ 253945 w 2992697"/>
                <a:gd name="connsiteY752" fmla="*/ 110829 h 1030680"/>
                <a:gd name="connsiteX753" fmla="*/ 253945 w 2992697"/>
                <a:gd name="connsiteY753" fmla="*/ 106483 h 1030680"/>
                <a:gd name="connsiteX754" fmla="*/ 251772 w 2992697"/>
                <a:gd name="connsiteY754" fmla="*/ 101205 h 1030680"/>
                <a:gd name="connsiteX755" fmla="*/ 257049 w 2992697"/>
                <a:gd name="connsiteY755" fmla="*/ 99032 h 1030680"/>
                <a:gd name="connsiteX756" fmla="*/ 261085 w 2992697"/>
                <a:gd name="connsiteY756" fmla="*/ 96859 h 1030680"/>
                <a:gd name="connsiteX757" fmla="*/ 264189 w 2992697"/>
                <a:gd name="connsiteY757" fmla="*/ 96859 h 1030680"/>
                <a:gd name="connsiteX758" fmla="*/ 266363 w 2992697"/>
                <a:gd name="connsiteY758" fmla="*/ 95928 h 1030680"/>
                <a:gd name="connsiteX759" fmla="*/ 270398 w 2992697"/>
                <a:gd name="connsiteY759" fmla="*/ 93755 h 1030680"/>
                <a:gd name="connsiteX760" fmla="*/ 277849 w 2992697"/>
                <a:gd name="connsiteY760" fmla="*/ 93755 h 1030680"/>
                <a:gd name="connsiteX761" fmla="*/ 280953 w 2992697"/>
                <a:gd name="connsiteY761" fmla="*/ 95928 h 1030680"/>
                <a:gd name="connsiteX762" fmla="*/ 284989 w 2992697"/>
                <a:gd name="connsiteY762" fmla="*/ 99032 h 1030680"/>
                <a:gd name="connsiteX763" fmla="*/ 288094 w 2992697"/>
                <a:gd name="connsiteY763" fmla="*/ 101205 h 1030680"/>
                <a:gd name="connsiteX764" fmla="*/ 288094 w 2992697"/>
                <a:gd name="connsiteY764" fmla="*/ 96859 h 1030680"/>
                <a:gd name="connsiteX765" fmla="*/ 285921 w 2992697"/>
                <a:gd name="connsiteY765" fmla="*/ 95928 h 1030680"/>
                <a:gd name="connsiteX766" fmla="*/ 285921 w 2992697"/>
                <a:gd name="connsiteY766" fmla="*/ 93755 h 1030680"/>
                <a:gd name="connsiteX767" fmla="*/ 285921 w 2992697"/>
                <a:gd name="connsiteY767" fmla="*/ 93755 h 1030680"/>
                <a:gd name="connsiteX768" fmla="*/ 285921 w 2992697"/>
                <a:gd name="connsiteY768" fmla="*/ 91582 h 1030680"/>
                <a:gd name="connsiteX769" fmla="*/ 284989 w 2992697"/>
                <a:gd name="connsiteY769" fmla="*/ 88477 h 1030680"/>
                <a:gd name="connsiteX770" fmla="*/ 290267 w 2992697"/>
                <a:gd name="connsiteY770" fmla="*/ 86304 h 1030680"/>
                <a:gd name="connsiteX771" fmla="*/ 293371 w 2992697"/>
                <a:gd name="connsiteY771" fmla="*/ 84131 h 1030680"/>
                <a:gd name="connsiteX772" fmla="*/ 299580 w 2992697"/>
                <a:gd name="connsiteY772" fmla="*/ 81026 h 1030680"/>
                <a:gd name="connsiteX773" fmla="*/ 302685 w 2992697"/>
                <a:gd name="connsiteY773" fmla="*/ 76680 h 1030680"/>
                <a:gd name="connsiteX774" fmla="*/ 304858 w 2992697"/>
                <a:gd name="connsiteY774" fmla="*/ 76680 h 1030680"/>
                <a:gd name="connsiteX775" fmla="*/ 312308 w 2992697"/>
                <a:gd name="connsiteY775" fmla="*/ 76680 h 1030680"/>
                <a:gd name="connsiteX776" fmla="*/ 317586 w 2992697"/>
                <a:gd name="connsiteY776" fmla="*/ 78853 h 1030680"/>
                <a:gd name="connsiteX777" fmla="*/ 321622 w 2992697"/>
                <a:gd name="connsiteY777" fmla="*/ 83199 h 1030680"/>
                <a:gd name="connsiteX778" fmla="*/ 327831 w 2992697"/>
                <a:gd name="connsiteY778" fmla="*/ 83199 h 1030680"/>
                <a:gd name="connsiteX779" fmla="*/ 337144 w 2992697"/>
                <a:gd name="connsiteY779" fmla="*/ 81026 h 1030680"/>
                <a:gd name="connsiteX780" fmla="*/ 341180 w 2992697"/>
                <a:gd name="connsiteY780" fmla="*/ 68298 h 1030680"/>
                <a:gd name="connsiteX781" fmla="*/ 346458 w 2992697"/>
                <a:gd name="connsiteY781" fmla="*/ 66125 h 1030680"/>
                <a:gd name="connsiteX782" fmla="*/ 351735 w 2992697"/>
                <a:gd name="connsiteY782" fmla="*/ 66125 h 1030680"/>
                <a:gd name="connsiteX783" fmla="*/ 357013 w 2992697"/>
                <a:gd name="connsiteY783" fmla="*/ 66125 h 1030680"/>
                <a:gd name="connsiteX784" fmla="*/ 361048 w 2992697"/>
                <a:gd name="connsiteY784" fmla="*/ 68298 h 1030680"/>
                <a:gd name="connsiteX785" fmla="*/ 364153 w 2992697"/>
                <a:gd name="connsiteY785" fmla="*/ 68298 h 1030680"/>
                <a:gd name="connsiteX786" fmla="*/ 371604 w 2992697"/>
                <a:gd name="connsiteY786" fmla="*/ 56812 h 1030680"/>
                <a:gd name="connsiteX787" fmla="*/ 383090 w 2992697"/>
                <a:gd name="connsiteY787" fmla="*/ 54638 h 1030680"/>
                <a:gd name="connsiteX788" fmla="*/ 390541 w 2992697"/>
                <a:gd name="connsiteY788" fmla="*/ 58985 h 1030680"/>
                <a:gd name="connsiteX789" fmla="*/ 397992 w 2992697"/>
                <a:gd name="connsiteY789" fmla="*/ 62089 h 1030680"/>
                <a:gd name="connsiteX790" fmla="*/ 405442 w 2992697"/>
                <a:gd name="connsiteY790" fmla="*/ 64262 h 1030680"/>
                <a:gd name="connsiteX791" fmla="*/ 414756 w 2992697"/>
                <a:gd name="connsiteY791" fmla="*/ 61158 h 1030680"/>
                <a:gd name="connsiteX792" fmla="*/ 427173 w 2992697"/>
                <a:gd name="connsiteY792" fmla="*/ 53707 h 1030680"/>
                <a:gd name="connsiteX793" fmla="*/ 439281 w 2992697"/>
                <a:gd name="connsiteY793" fmla="*/ 47498 h 1030680"/>
                <a:gd name="connsiteX794" fmla="*/ 439281 w 2992697"/>
                <a:gd name="connsiteY794" fmla="*/ 47498 h 1030680"/>
                <a:gd name="connsiteX795" fmla="*/ 439281 w 2992697"/>
                <a:gd name="connsiteY795" fmla="*/ 47498 h 1030680"/>
                <a:gd name="connsiteX796" fmla="*/ 2195472 w 2992697"/>
                <a:gd name="connsiteY796" fmla="*/ 44394 h 1030680"/>
                <a:gd name="connsiteX797" fmla="*/ 2202923 w 2992697"/>
                <a:gd name="connsiteY797" fmla="*/ 46567 h 1030680"/>
                <a:gd name="connsiteX798" fmla="*/ 2210374 w 2992697"/>
                <a:gd name="connsiteY798" fmla="*/ 49671 h 1030680"/>
                <a:gd name="connsiteX799" fmla="*/ 2213478 w 2992697"/>
                <a:gd name="connsiteY799" fmla="*/ 54018 h 1030680"/>
                <a:gd name="connsiteX800" fmla="*/ 2218756 w 2992697"/>
                <a:gd name="connsiteY800" fmla="*/ 57122 h 1030680"/>
                <a:gd name="connsiteX801" fmla="*/ 2224965 w 2992697"/>
                <a:gd name="connsiteY801" fmla="*/ 61468 h 1030680"/>
                <a:gd name="connsiteX802" fmla="*/ 2220929 w 2992697"/>
                <a:gd name="connsiteY802" fmla="*/ 72023 h 1030680"/>
                <a:gd name="connsiteX803" fmla="*/ 2198888 w 2992697"/>
                <a:gd name="connsiteY803" fmla="*/ 84752 h 1030680"/>
                <a:gd name="connsiteX804" fmla="*/ 2182123 w 2992697"/>
                <a:gd name="connsiteY804" fmla="*/ 99653 h 1030680"/>
                <a:gd name="connsiteX805" fmla="*/ 2167532 w 2992697"/>
                <a:gd name="connsiteY805" fmla="*/ 118590 h 1030680"/>
                <a:gd name="connsiteX806" fmla="*/ 2164428 w 2992697"/>
                <a:gd name="connsiteY806" fmla="*/ 118590 h 1030680"/>
                <a:gd name="connsiteX807" fmla="*/ 2164428 w 2992697"/>
                <a:gd name="connsiteY807" fmla="*/ 114244 h 1030680"/>
                <a:gd name="connsiteX808" fmla="*/ 2159150 w 2992697"/>
                <a:gd name="connsiteY808" fmla="*/ 111140 h 1030680"/>
                <a:gd name="connsiteX809" fmla="*/ 2155115 w 2992697"/>
                <a:gd name="connsiteY809" fmla="*/ 106793 h 1030680"/>
                <a:gd name="connsiteX810" fmla="*/ 2152942 w 2992697"/>
                <a:gd name="connsiteY810" fmla="*/ 103689 h 1030680"/>
                <a:gd name="connsiteX811" fmla="*/ 2149837 w 2992697"/>
                <a:gd name="connsiteY811" fmla="*/ 99343 h 1030680"/>
                <a:gd name="connsiteX812" fmla="*/ 2147664 w 2992697"/>
                <a:gd name="connsiteY812" fmla="*/ 94065 h 1030680"/>
                <a:gd name="connsiteX813" fmla="*/ 2151700 w 2992697"/>
                <a:gd name="connsiteY813" fmla="*/ 86614 h 1030680"/>
                <a:gd name="connsiteX814" fmla="*/ 2152631 w 2992697"/>
                <a:gd name="connsiteY814" fmla="*/ 81337 h 1030680"/>
                <a:gd name="connsiteX815" fmla="*/ 2154804 w 2992697"/>
                <a:gd name="connsiteY815" fmla="*/ 71713 h 1030680"/>
                <a:gd name="connsiteX816" fmla="*/ 2127795 w 2992697"/>
                <a:gd name="connsiteY816" fmla="*/ 71713 h 1030680"/>
                <a:gd name="connsiteX817" fmla="*/ 2127795 w 2992697"/>
                <a:gd name="connsiteY817" fmla="*/ 64262 h 1030680"/>
                <a:gd name="connsiteX818" fmla="*/ 2142386 w 2992697"/>
                <a:gd name="connsiteY818" fmla="*/ 58985 h 1030680"/>
                <a:gd name="connsiteX819" fmla="*/ 2156977 w 2992697"/>
                <a:gd name="connsiteY819" fmla="*/ 54638 h 1030680"/>
                <a:gd name="connsiteX820" fmla="*/ 2174673 w 2992697"/>
                <a:gd name="connsiteY820" fmla="*/ 51534 h 1030680"/>
                <a:gd name="connsiteX821" fmla="*/ 2176846 w 2992697"/>
                <a:gd name="connsiteY821" fmla="*/ 56812 h 1030680"/>
                <a:gd name="connsiteX822" fmla="*/ 2179019 w 2992697"/>
                <a:gd name="connsiteY822" fmla="*/ 58985 h 1030680"/>
                <a:gd name="connsiteX823" fmla="*/ 2179019 w 2992697"/>
                <a:gd name="connsiteY823" fmla="*/ 61158 h 1030680"/>
                <a:gd name="connsiteX824" fmla="*/ 2181192 w 2992697"/>
                <a:gd name="connsiteY824" fmla="*/ 61158 h 1030680"/>
                <a:gd name="connsiteX825" fmla="*/ 2181192 w 2992697"/>
                <a:gd name="connsiteY825" fmla="*/ 62089 h 1030680"/>
                <a:gd name="connsiteX826" fmla="*/ 2184297 w 2992697"/>
                <a:gd name="connsiteY826" fmla="*/ 64262 h 1030680"/>
                <a:gd name="connsiteX827" fmla="*/ 2186470 w 2992697"/>
                <a:gd name="connsiteY827" fmla="*/ 58985 h 1030680"/>
                <a:gd name="connsiteX828" fmla="*/ 2188643 w 2992697"/>
                <a:gd name="connsiteY828" fmla="*/ 54638 h 1030680"/>
                <a:gd name="connsiteX829" fmla="*/ 2189574 w 2992697"/>
                <a:gd name="connsiteY829" fmla="*/ 51534 h 1030680"/>
                <a:gd name="connsiteX830" fmla="*/ 2193610 w 2992697"/>
                <a:gd name="connsiteY830" fmla="*/ 47188 h 1030680"/>
                <a:gd name="connsiteX831" fmla="*/ 2195472 w 2992697"/>
                <a:gd name="connsiteY831" fmla="*/ 44394 h 1030680"/>
                <a:gd name="connsiteX832" fmla="*/ 2195472 w 2992697"/>
                <a:gd name="connsiteY832" fmla="*/ 44394 h 1030680"/>
                <a:gd name="connsiteX833" fmla="*/ 2195472 w 2992697"/>
                <a:gd name="connsiteY833" fmla="*/ 44394 h 1030680"/>
                <a:gd name="connsiteX834" fmla="*/ 2240487 w 2992697"/>
                <a:gd name="connsiteY834" fmla="*/ 24215 h 1030680"/>
                <a:gd name="connsiteX835" fmla="*/ 2244523 w 2992697"/>
                <a:gd name="connsiteY835" fmla="*/ 25146 h 1030680"/>
                <a:gd name="connsiteX836" fmla="*/ 2245454 w 2992697"/>
                <a:gd name="connsiteY836" fmla="*/ 25146 h 1030680"/>
                <a:gd name="connsiteX837" fmla="*/ 2247628 w 2992697"/>
                <a:gd name="connsiteY837" fmla="*/ 27319 h 1030680"/>
                <a:gd name="connsiteX838" fmla="*/ 2247628 w 2992697"/>
                <a:gd name="connsiteY838" fmla="*/ 27319 h 1030680"/>
                <a:gd name="connsiteX839" fmla="*/ 2249800 w 2992697"/>
                <a:gd name="connsiteY839" fmla="*/ 29492 h 1030680"/>
                <a:gd name="connsiteX840" fmla="*/ 2251974 w 2992697"/>
                <a:gd name="connsiteY840" fmla="*/ 32597 h 1030680"/>
                <a:gd name="connsiteX841" fmla="*/ 2255078 w 2992697"/>
                <a:gd name="connsiteY841" fmla="*/ 38806 h 1030680"/>
                <a:gd name="connsiteX842" fmla="*/ 2259114 w 2992697"/>
                <a:gd name="connsiteY842" fmla="*/ 44083 h 1030680"/>
                <a:gd name="connsiteX843" fmla="*/ 2260045 w 2992697"/>
                <a:gd name="connsiteY843" fmla="*/ 51534 h 1030680"/>
                <a:gd name="connsiteX844" fmla="*/ 2251663 w 2992697"/>
                <a:gd name="connsiteY844" fmla="*/ 51534 h 1030680"/>
                <a:gd name="connsiteX845" fmla="*/ 2251663 w 2992697"/>
                <a:gd name="connsiteY845" fmla="*/ 47188 h 1030680"/>
                <a:gd name="connsiteX846" fmla="*/ 2247628 w 2992697"/>
                <a:gd name="connsiteY846" fmla="*/ 44083 h 1030680"/>
                <a:gd name="connsiteX847" fmla="*/ 2244523 w 2992697"/>
                <a:gd name="connsiteY847" fmla="*/ 39737 h 1030680"/>
                <a:gd name="connsiteX848" fmla="*/ 2242350 w 2992697"/>
                <a:gd name="connsiteY848" fmla="*/ 36633 h 1030680"/>
                <a:gd name="connsiteX849" fmla="*/ 2240177 w 2992697"/>
                <a:gd name="connsiteY849" fmla="*/ 31355 h 1030680"/>
                <a:gd name="connsiteX850" fmla="*/ 2240177 w 2992697"/>
                <a:gd name="connsiteY850" fmla="*/ 24215 h 1030680"/>
                <a:gd name="connsiteX851" fmla="*/ 2240487 w 2992697"/>
                <a:gd name="connsiteY851" fmla="*/ 24215 h 1030680"/>
                <a:gd name="connsiteX852" fmla="*/ 2240487 w 2992697"/>
                <a:gd name="connsiteY852" fmla="*/ 24215 h 1030680"/>
                <a:gd name="connsiteX853" fmla="*/ 984113 w 2992697"/>
                <a:gd name="connsiteY853" fmla="*/ 20179 h 1030680"/>
                <a:gd name="connsiteX854" fmla="*/ 1009259 w 2992697"/>
                <a:gd name="connsiteY854" fmla="*/ 20179 h 1030680"/>
                <a:gd name="connsiteX855" fmla="*/ 1035337 w 2992697"/>
                <a:gd name="connsiteY855" fmla="*/ 24525 h 1030680"/>
                <a:gd name="connsiteX856" fmla="*/ 1058310 w 2992697"/>
                <a:gd name="connsiteY856" fmla="*/ 27630 h 1030680"/>
                <a:gd name="connsiteX857" fmla="*/ 1079110 w 2992697"/>
                <a:gd name="connsiteY857" fmla="*/ 32907 h 1030680"/>
                <a:gd name="connsiteX858" fmla="*/ 1109223 w 2992697"/>
                <a:gd name="connsiteY858" fmla="*/ 27630 h 1030680"/>
                <a:gd name="connsiteX859" fmla="*/ 1113259 w 2992697"/>
                <a:gd name="connsiteY859" fmla="*/ 31976 h 1030680"/>
                <a:gd name="connsiteX860" fmla="*/ 1116363 w 2992697"/>
                <a:gd name="connsiteY860" fmla="*/ 32907 h 1030680"/>
                <a:gd name="connsiteX861" fmla="*/ 1120399 w 2992697"/>
                <a:gd name="connsiteY861" fmla="*/ 39116 h 1030680"/>
                <a:gd name="connsiteX862" fmla="*/ 1122572 w 2992697"/>
                <a:gd name="connsiteY862" fmla="*/ 42221 h 1030680"/>
                <a:gd name="connsiteX863" fmla="*/ 1125676 w 2992697"/>
                <a:gd name="connsiteY863" fmla="*/ 44394 h 1030680"/>
                <a:gd name="connsiteX864" fmla="*/ 1143372 w 2992697"/>
                <a:gd name="connsiteY864" fmla="*/ 51844 h 1030680"/>
                <a:gd name="connsiteX865" fmla="*/ 1164172 w 2992697"/>
                <a:gd name="connsiteY865" fmla="*/ 57122 h 1030680"/>
                <a:gd name="connsiteX866" fmla="*/ 1181867 w 2992697"/>
                <a:gd name="connsiteY866" fmla="*/ 61468 h 1030680"/>
                <a:gd name="connsiteX867" fmla="*/ 1181867 w 2992697"/>
                <a:gd name="connsiteY867" fmla="*/ 68919 h 1030680"/>
                <a:gd name="connsiteX868" fmla="*/ 1152685 w 2992697"/>
                <a:gd name="connsiteY868" fmla="*/ 68919 h 1030680"/>
                <a:gd name="connsiteX869" fmla="*/ 1140267 w 2992697"/>
                <a:gd name="connsiteY869" fmla="*/ 62710 h 1030680"/>
                <a:gd name="connsiteX870" fmla="*/ 1125676 w 2992697"/>
                <a:gd name="connsiteY870" fmla="*/ 62710 h 1030680"/>
                <a:gd name="connsiteX871" fmla="*/ 1108912 w 2992697"/>
                <a:gd name="connsiteY871" fmla="*/ 64883 h 1030680"/>
                <a:gd name="connsiteX872" fmla="*/ 1093390 w 2992697"/>
                <a:gd name="connsiteY872" fmla="*/ 69229 h 1030680"/>
                <a:gd name="connsiteX873" fmla="*/ 1093390 w 2992697"/>
                <a:gd name="connsiteY873" fmla="*/ 77611 h 1030680"/>
                <a:gd name="connsiteX874" fmla="*/ 1113259 w 2992697"/>
                <a:gd name="connsiteY874" fmla="*/ 77611 h 1030680"/>
                <a:gd name="connsiteX875" fmla="*/ 1127850 w 2992697"/>
                <a:gd name="connsiteY875" fmla="*/ 74507 h 1030680"/>
                <a:gd name="connsiteX876" fmla="*/ 1145545 w 2992697"/>
                <a:gd name="connsiteY876" fmla="*/ 72334 h 1030680"/>
                <a:gd name="connsiteX877" fmla="*/ 1167587 w 2992697"/>
                <a:gd name="connsiteY877" fmla="*/ 72334 h 1030680"/>
                <a:gd name="connsiteX878" fmla="*/ 1189628 w 2992697"/>
                <a:gd name="connsiteY878" fmla="*/ 72334 h 1030680"/>
                <a:gd name="connsiteX879" fmla="*/ 1206392 w 2992697"/>
                <a:gd name="connsiteY879" fmla="*/ 72334 h 1030680"/>
                <a:gd name="connsiteX880" fmla="*/ 1220983 w 2992697"/>
                <a:gd name="connsiteY880" fmla="*/ 87235 h 1030680"/>
                <a:gd name="connsiteX881" fmla="*/ 1238679 w 2992697"/>
                <a:gd name="connsiteY881" fmla="*/ 97790 h 1030680"/>
                <a:gd name="connsiteX882" fmla="*/ 1233401 w 2992697"/>
                <a:gd name="connsiteY882" fmla="*/ 109277 h 1030680"/>
                <a:gd name="connsiteX883" fmla="*/ 1222846 w 2992697"/>
                <a:gd name="connsiteY883" fmla="*/ 116728 h 1030680"/>
                <a:gd name="connsiteX884" fmla="*/ 1213533 w 2992697"/>
                <a:gd name="connsiteY884" fmla="*/ 122005 h 1030680"/>
                <a:gd name="connsiteX885" fmla="*/ 1201115 w 2992697"/>
                <a:gd name="connsiteY885" fmla="*/ 126351 h 1030680"/>
                <a:gd name="connsiteX886" fmla="*/ 1182178 w 2992697"/>
                <a:gd name="connsiteY886" fmla="*/ 126351 h 1030680"/>
                <a:gd name="connsiteX887" fmla="*/ 1165413 w 2992697"/>
                <a:gd name="connsiteY887" fmla="*/ 131629 h 1030680"/>
                <a:gd name="connsiteX888" fmla="*/ 1147718 w 2992697"/>
                <a:gd name="connsiteY888" fmla="*/ 131629 h 1030680"/>
                <a:gd name="connsiteX889" fmla="*/ 1127850 w 2992697"/>
                <a:gd name="connsiteY889" fmla="*/ 129456 h 1030680"/>
                <a:gd name="connsiteX890" fmla="*/ 1108912 w 2992697"/>
                <a:gd name="connsiteY890" fmla="*/ 127283 h 1030680"/>
                <a:gd name="connsiteX891" fmla="*/ 1091527 w 2992697"/>
                <a:gd name="connsiteY891" fmla="*/ 127283 h 1030680"/>
                <a:gd name="connsiteX892" fmla="*/ 1076936 w 2992697"/>
                <a:gd name="connsiteY892" fmla="*/ 131629 h 1030680"/>
                <a:gd name="connsiteX893" fmla="*/ 1065450 w 2992697"/>
                <a:gd name="connsiteY893" fmla="*/ 142184 h 1030680"/>
                <a:gd name="connsiteX894" fmla="*/ 1109223 w 2992697"/>
                <a:gd name="connsiteY894" fmla="*/ 142184 h 1030680"/>
                <a:gd name="connsiteX895" fmla="*/ 1122882 w 2992697"/>
                <a:gd name="connsiteY895" fmla="*/ 139080 h 1030680"/>
                <a:gd name="connsiteX896" fmla="*/ 1138405 w 2992697"/>
                <a:gd name="connsiteY896" fmla="*/ 136907 h 1030680"/>
                <a:gd name="connsiteX897" fmla="*/ 1157342 w 2992697"/>
                <a:gd name="connsiteY897" fmla="*/ 139080 h 1030680"/>
                <a:gd name="connsiteX898" fmla="*/ 1169760 w 2992697"/>
                <a:gd name="connsiteY898" fmla="*/ 142184 h 1030680"/>
                <a:gd name="connsiteX899" fmla="*/ 1172864 w 2992697"/>
                <a:gd name="connsiteY899" fmla="*/ 155844 h 1030680"/>
                <a:gd name="connsiteX900" fmla="*/ 1179073 w 2992697"/>
                <a:gd name="connsiteY900" fmla="*/ 153671 h 1030680"/>
                <a:gd name="connsiteX901" fmla="*/ 1187455 w 2992697"/>
                <a:gd name="connsiteY901" fmla="*/ 148393 h 1030680"/>
                <a:gd name="connsiteX902" fmla="*/ 1198942 w 2992697"/>
                <a:gd name="connsiteY902" fmla="*/ 144047 h 1030680"/>
                <a:gd name="connsiteX903" fmla="*/ 1209497 w 2992697"/>
                <a:gd name="connsiteY903" fmla="*/ 141874 h 1030680"/>
                <a:gd name="connsiteX904" fmla="*/ 1211670 w 2992697"/>
                <a:gd name="connsiteY904" fmla="*/ 148083 h 1030680"/>
                <a:gd name="connsiteX905" fmla="*/ 1213843 w 2992697"/>
                <a:gd name="connsiteY905" fmla="*/ 151187 h 1030680"/>
                <a:gd name="connsiteX906" fmla="*/ 1216016 w 2992697"/>
                <a:gd name="connsiteY906" fmla="*/ 153360 h 1030680"/>
                <a:gd name="connsiteX907" fmla="*/ 1219121 w 2992697"/>
                <a:gd name="connsiteY907" fmla="*/ 155533 h 1030680"/>
                <a:gd name="connsiteX908" fmla="*/ 1223156 w 2992697"/>
                <a:gd name="connsiteY908" fmla="*/ 158638 h 1030680"/>
                <a:gd name="connsiteX909" fmla="*/ 1206392 w 2992697"/>
                <a:gd name="connsiteY909" fmla="*/ 189993 h 1030680"/>
                <a:gd name="connsiteX910" fmla="*/ 1213843 w 2992697"/>
                <a:gd name="connsiteY910" fmla="*/ 189993 h 1030680"/>
                <a:gd name="connsiteX911" fmla="*/ 1226261 w 2992697"/>
                <a:gd name="connsiteY911" fmla="*/ 182542 h 1030680"/>
                <a:gd name="connsiteX912" fmla="*/ 1243025 w 2992697"/>
                <a:gd name="connsiteY912" fmla="*/ 172918 h 1030680"/>
                <a:gd name="connsiteX913" fmla="*/ 1262893 w 2992697"/>
                <a:gd name="connsiteY913" fmla="*/ 165468 h 1030680"/>
                <a:gd name="connsiteX914" fmla="*/ 1284935 w 2992697"/>
                <a:gd name="connsiteY914" fmla="*/ 158017 h 1030680"/>
                <a:gd name="connsiteX915" fmla="*/ 1308839 w 2992697"/>
                <a:gd name="connsiteY915" fmla="*/ 152739 h 1030680"/>
                <a:gd name="connsiteX916" fmla="*/ 1329639 w 2992697"/>
                <a:gd name="connsiteY916" fmla="*/ 152739 h 1030680"/>
                <a:gd name="connsiteX917" fmla="*/ 1350439 w 2992697"/>
                <a:gd name="connsiteY917" fmla="*/ 154912 h 1030680"/>
                <a:gd name="connsiteX918" fmla="*/ 1365030 w 2992697"/>
                <a:gd name="connsiteY918" fmla="*/ 163294 h 1030680"/>
                <a:gd name="connsiteX919" fmla="*/ 1373412 w 2992697"/>
                <a:gd name="connsiteY919" fmla="*/ 178196 h 1030680"/>
                <a:gd name="connsiteX920" fmla="*/ 1379621 w 2992697"/>
                <a:gd name="connsiteY920" fmla="*/ 178196 h 1030680"/>
                <a:gd name="connsiteX921" fmla="*/ 1379621 w 2992697"/>
                <a:gd name="connsiteY921" fmla="*/ 180369 h 1030680"/>
                <a:gd name="connsiteX922" fmla="*/ 1379621 w 2992697"/>
                <a:gd name="connsiteY922" fmla="*/ 180369 h 1030680"/>
                <a:gd name="connsiteX923" fmla="*/ 1377448 w 2992697"/>
                <a:gd name="connsiteY923" fmla="*/ 182542 h 1030680"/>
                <a:gd name="connsiteX924" fmla="*/ 1375275 w 2992697"/>
                <a:gd name="connsiteY924" fmla="*/ 182542 h 1030680"/>
                <a:gd name="connsiteX925" fmla="*/ 1375275 w 2992697"/>
                <a:gd name="connsiteY925" fmla="*/ 182542 h 1030680"/>
                <a:gd name="connsiteX926" fmla="*/ 1373102 w 2992697"/>
                <a:gd name="connsiteY926" fmla="*/ 182542 h 1030680"/>
                <a:gd name="connsiteX927" fmla="*/ 1369997 w 2992697"/>
                <a:gd name="connsiteY927" fmla="*/ 185647 h 1030680"/>
                <a:gd name="connsiteX928" fmla="*/ 1364720 w 2992697"/>
                <a:gd name="connsiteY928" fmla="*/ 187820 h 1030680"/>
                <a:gd name="connsiteX929" fmla="*/ 1358511 w 2992697"/>
                <a:gd name="connsiteY929" fmla="*/ 189993 h 1030680"/>
                <a:gd name="connsiteX930" fmla="*/ 1351060 w 2992697"/>
                <a:gd name="connsiteY930" fmla="*/ 192166 h 1030680"/>
                <a:gd name="connsiteX931" fmla="*/ 1345783 w 2992697"/>
                <a:gd name="connsiteY931" fmla="*/ 193097 h 1030680"/>
                <a:gd name="connsiteX932" fmla="*/ 1333365 w 2992697"/>
                <a:gd name="connsiteY932" fmla="*/ 213276 h 1030680"/>
                <a:gd name="connsiteX933" fmla="*/ 1309460 w 2992697"/>
                <a:gd name="connsiteY933" fmla="*/ 228178 h 1030680"/>
                <a:gd name="connsiteX934" fmla="*/ 1282452 w 2992697"/>
                <a:gd name="connsiteY934" fmla="*/ 237801 h 1030680"/>
                <a:gd name="connsiteX935" fmla="*/ 1250165 w 2992697"/>
                <a:gd name="connsiteY935" fmla="*/ 243079 h 1030680"/>
                <a:gd name="connsiteX936" fmla="*/ 1250165 w 2992697"/>
                <a:gd name="connsiteY936" fmla="*/ 249288 h 1030680"/>
                <a:gd name="connsiteX937" fmla="*/ 1250165 w 2992697"/>
                <a:gd name="connsiteY937" fmla="*/ 252392 h 1030680"/>
                <a:gd name="connsiteX938" fmla="*/ 1250165 w 2992697"/>
                <a:gd name="connsiteY938" fmla="*/ 254566 h 1030680"/>
                <a:gd name="connsiteX939" fmla="*/ 1247992 w 2992697"/>
                <a:gd name="connsiteY939" fmla="*/ 256739 h 1030680"/>
                <a:gd name="connsiteX940" fmla="*/ 1250165 w 2992697"/>
                <a:gd name="connsiteY940" fmla="*/ 257670 h 1030680"/>
                <a:gd name="connsiteX941" fmla="*/ 1250165 w 2992697"/>
                <a:gd name="connsiteY941" fmla="*/ 259843 h 1030680"/>
                <a:gd name="connsiteX942" fmla="*/ 1253270 w 2992697"/>
                <a:gd name="connsiteY942" fmla="*/ 264189 h 1030680"/>
                <a:gd name="connsiteX943" fmla="*/ 1258547 w 2992697"/>
                <a:gd name="connsiteY943" fmla="*/ 267294 h 1030680"/>
                <a:gd name="connsiteX944" fmla="*/ 1262583 w 2992697"/>
                <a:gd name="connsiteY944" fmla="*/ 269467 h 1030680"/>
                <a:gd name="connsiteX945" fmla="*/ 1265687 w 2992697"/>
                <a:gd name="connsiteY945" fmla="*/ 272571 h 1030680"/>
                <a:gd name="connsiteX946" fmla="*/ 1269723 w 2992697"/>
                <a:gd name="connsiteY946" fmla="*/ 274745 h 1030680"/>
                <a:gd name="connsiteX947" fmla="*/ 1272828 w 2992697"/>
                <a:gd name="connsiteY947" fmla="*/ 280022 h 1030680"/>
                <a:gd name="connsiteX948" fmla="*/ 1269723 w 2992697"/>
                <a:gd name="connsiteY948" fmla="*/ 287473 h 1030680"/>
                <a:gd name="connsiteX949" fmla="*/ 1265687 w 2992697"/>
                <a:gd name="connsiteY949" fmla="*/ 304237 h 1030680"/>
                <a:gd name="connsiteX950" fmla="*/ 1262583 w 2992697"/>
                <a:gd name="connsiteY950" fmla="*/ 324416 h 1030680"/>
                <a:gd name="connsiteX951" fmla="*/ 1258547 w 2992697"/>
                <a:gd name="connsiteY951" fmla="*/ 344595 h 1030680"/>
                <a:gd name="connsiteX952" fmla="*/ 1258547 w 2992697"/>
                <a:gd name="connsiteY952" fmla="*/ 361359 h 1030680"/>
                <a:gd name="connsiteX953" fmla="*/ 1262583 w 2992697"/>
                <a:gd name="connsiteY953" fmla="*/ 359186 h 1030680"/>
                <a:gd name="connsiteX954" fmla="*/ 1265687 w 2992697"/>
                <a:gd name="connsiteY954" fmla="*/ 359186 h 1030680"/>
                <a:gd name="connsiteX955" fmla="*/ 1267861 w 2992697"/>
                <a:gd name="connsiteY955" fmla="*/ 359186 h 1030680"/>
                <a:gd name="connsiteX956" fmla="*/ 1271896 w 2992697"/>
                <a:gd name="connsiteY956" fmla="*/ 359186 h 1030680"/>
                <a:gd name="connsiteX957" fmla="*/ 1272828 w 2992697"/>
                <a:gd name="connsiteY957" fmla="*/ 359186 h 1030680"/>
                <a:gd name="connsiteX958" fmla="*/ 1279037 w 2992697"/>
                <a:gd name="connsiteY958" fmla="*/ 361359 h 1030680"/>
                <a:gd name="connsiteX959" fmla="*/ 1276864 w 2992697"/>
                <a:gd name="connsiteY959" fmla="*/ 366636 h 1030680"/>
                <a:gd name="connsiteX960" fmla="*/ 1276864 w 2992697"/>
                <a:gd name="connsiteY960" fmla="*/ 368810 h 1030680"/>
                <a:gd name="connsiteX961" fmla="*/ 1276864 w 2992697"/>
                <a:gd name="connsiteY961" fmla="*/ 373156 h 1030680"/>
                <a:gd name="connsiteX962" fmla="*/ 1276864 w 2992697"/>
                <a:gd name="connsiteY962" fmla="*/ 374087 h 1030680"/>
                <a:gd name="connsiteX963" fmla="*/ 1276864 w 2992697"/>
                <a:gd name="connsiteY963" fmla="*/ 378433 h 1030680"/>
                <a:gd name="connsiteX964" fmla="*/ 1279037 w 2992697"/>
                <a:gd name="connsiteY964" fmla="*/ 385884 h 1030680"/>
                <a:gd name="connsiteX965" fmla="*/ 1272828 w 2992697"/>
                <a:gd name="connsiteY965" fmla="*/ 385884 h 1030680"/>
                <a:gd name="connsiteX966" fmla="*/ 1272828 w 2992697"/>
                <a:gd name="connsiteY966" fmla="*/ 388989 h 1030680"/>
                <a:gd name="connsiteX967" fmla="*/ 1269723 w 2992697"/>
                <a:gd name="connsiteY967" fmla="*/ 388057 h 1030680"/>
                <a:gd name="connsiteX968" fmla="*/ 1265687 w 2992697"/>
                <a:gd name="connsiteY968" fmla="*/ 383711 h 1030680"/>
                <a:gd name="connsiteX969" fmla="*/ 1264756 w 2992697"/>
                <a:gd name="connsiteY969" fmla="*/ 381538 h 1030680"/>
                <a:gd name="connsiteX970" fmla="*/ 1260720 w 2992697"/>
                <a:gd name="connsiteY970" fmla="*/ 380607 h 1030680"/>
                <a:gd name="connsiteX971" fmla="*/ 1257616 w 2992697"/>
                <a:gd name="connsiteY971" fmla="*/ 378433 h 1030680"/>
                <a:gd name="connsiteX972" fmla="*/ 1250165 w 2992697"/>
                <a:gd name="connsiteY972" fmla="*/ 378433 h 1030680"/>
                <a:gd name="connsiteX973" fmla="*/ 1246129 w 2992697"/>
                <a:gd name="connsiteY973" fmla="*/ 380607 h 1030680"/>
                <a:gd name="connsiteX974" fmla="*/ 1243025 w 2992697"/>
                <a:gd name="connsiteY974" fmla="*/ 381538 h 1030680"/>
                <a:gd name="connsiteX975" fmla="*/ 1238989 w 2992697"/>
                <a:gd name="connsiteY975" fmla="*/ 383711 h 1030680"/>
                <a:gd name="connsiteX976" fmla="*/ 1236816 w 2992697"/>
                <a:gd name="connsiteY976" fmla="*/ 385884 h 1030680"/>
                <a:gd name="connsiteX977" fmla="*/ 1233711 w 2992697"/>
                <a:gd name="connsiteY977" fmla="*/ 388057 h 1030680"/>
                <a:gd name="connsiteX978" fmla="*/ 1231538 w 2992697"/>
                <a:gd name="connsiteY978" fmla="*/ 391162 h 1030680"/>
                <a:gd name="connsiteX979" fmla="*/ 1229365 w 2992697"/>
                <a:gd name="connsiteY979" fmla="*/ 398612 h 1030680"/>
                <a:gd name="connsiteX980" fmla="*/ 1253270 w 2992697"/>
                <a:gd name="connsiteY980" fmla="*/ 406063 h 1030680"/>
                <a:gd name="connsiteX981" fmla="*/ 1258547 w 2992697"/>
                <a:gd name="connsiteY981" fmla="*/ 438660 h 1030680"/>
                <a:gd name="connsiteX982" fmla="*/ 1253270 w 2992697"/>
                <a:gd name="connsiteY982" fmla="*/ 438660 h 1030680"/>
                <a:gd name="connsiteX983" fmla="*/ 1250165 w 2992697"/>
                <a:gd name="connsiteY983" fmla="*/ 438660 h 1030680"/>
                <a:gd name="connsiteX984" fmla="*/ 1246129 w 2992697"/>
                <a:gd name="connsiteY984" fmla="*/ 440833 h 1030680"/>
                <a:gd name="connsiteX985" fmla="*/ 1243025 w 2992697"/>
                <a:gd name="connsiteY985" fmla="*/ 443006 h 1030680"/>
                <a:gd name="connsiteX986" fmla="*/ 1243025 w 2992697"/>
                <a:gd name="connsiteY986" fmla="*/ 450457 h 1030680"/>
                <a:gd name="connsiteX987" fmla="*/ 1251407 w 2992697"/>
                <a:gd name="connsiteY987" fmla="*/ 455734 h 1030680"/>
                <a:gd name="connsiteX988" fmla="*/ 1257616 w 2992697"/>
                <a:gd name="connsiteY988" fmla="*/ 463185 h 1030680"/>
                <a:gd name="connsiteX989" fmla="*/ 1260720 w 2992697"/>
                <a:gd name="connsiteY989" fmla="*/ 472809 h 1030680"/>
                <a:gd name="connsiteX990" fmla="*/ 1262893 w 2992697"/>
                <a:gd name="connsiteY990" fmla="*/ 487710 h 1030680"/>
                <a:gd name="connsiteX991" fmla="*/ 1253580 w 2992697"/>
                <a:gd name="connsiteY991" fmla="*/ 487710 h 1030680"/>
                <a:gd name="connsiteX992" fmla="*/ 1251407 w 2992697"/>
                <a:gd name="connsiteY992" fmla="*/ 487710 h 1030680"/>
                <a:gd name="connsiteX993" fmla="*/ 1246129 w 2992697"/>
                <a:gd name="connsiteY993" fmla="*/ 485537 h 1030680"/>
                <a:gd name="connsiteX994" fmla="*/ 1243025 w 2992697"/>
                <a:gd name="connsiteY994" fmla="*/ 487710 h 1030680"/>
                <a:gd name="connsiteX995" fmla="*/ 1236816 w 2992697"/>
                <a:gd name="connsiteY995" fmla="*/ 487710 h 1030680"/>
                <a:gd name="connsiteX996" fmla="*/ 1233711 w 2992697"/>
                <a:gd name="connsiteY996" fmla="*/ 490815 h 1030680"/>
                <a:gd name="connsiteX997" fmla="*/ 1229676 w 2992697"/>
                <a:gd name="connsiteY997" fmla="*/ 495161 h 1030680"/>
                <a:gd name="connsiteX998" fmla="*/ 1235885 w 2992697"/>
                <a:gd name="connsiteY998" fmla="*/ 498266 h 1030680"/>
                <a:gd name="connsiteX999" fmla="*/ 1238989 w 2992697"/>
                <a:gd name="connsiteY999" fmla="*/ 500439 h 1030680"/>
                <a:gd name="connsiteX1000" fmla="*/ 1241162 w 2992697"/>
                <a:gd name="connsiteY1000" fmla="*/ 502612 h 1030680"/>
                <a:gd name="connsiteX1001" fmla="*/ 1243335 w 2992697"/>
                <a:gd name="connsiteY1001" fmla="*/ 503543 h 1030680"/>
                <a:gd name="connsiteX1002" fmla="*/ 1244267 w 2992697"/>
                <a:gd name="connsiteY1002" fmla="*/ 509752 h 1030680"/>
                <a:gd name="connsiteX1003" fmla="*/ 1246440 w 2992697"/>
                <a:gd name="connsiteY1003" fmla="*/ 515030 h 1030680"/>
                <a:gd name="connsiteX1004" fmla="*/ 1244267 w 2992697"/>
                <a:gd name="connsiteY1004" fmla="*/ 517203 h 1030680"/>
                <a:gd name="connsiteX1005" fmla="*/ 1244267 w 2992697"/>
                <a:gd name="connsiteY1005" fmla="*/ 518134 h 1030680"/>
                <a:gd name="connsiteX1006" fmla="*/ 1244267 w 2992697"/>
                <a:gd name="connsiteY1006" fmla="*/ 518134 h 1030680"/>
                <a:gd name="connsiteX1007" fmla="*/ 1243335 w 2992697"/>
                <a:gd name="connsiteY1007" fmla="*/ 520307 h 1030680"/>
                <a:gd name="connsiteX1008" fmla="*/ 1243335 w 2992697"/>
                <a:gd name="connsiteY1008" fmla="*/ 524653 h 1030680"/>
                <a:gd name="connsiteX1009" fmla="*/ 1228124 w 2992697"/>
                <a:gd name="connsiteY1009" fmla="*/ 524653 h 1030680"/>
                <a:gd name="connsiteX1010" fmla="*/ 1213533 w 2992697"/>
                <a:gd name="connsiteY1010" fmla="*/ 527758 h 1030680"/>
                <a:gd name="connsiteX1011" fmla="*/ 1202046 w 2992697"/>
                <a:gd name="connsiteY1011" fmla="*/ 532104 h 1030680"/>
                <a:gd name="connsiteX1012" fmla="*/ 1206082 w 2992697"/>
                <a:gd name="connsiteY1012" fmla="*/ 532104 h 1030680"/>
                <a:gd name="connsiteX1013" fmla="*/ 1211359 w 2992697"/>
                <a:gd name="connsiteY1013" fmla="*/ 535209 h 1030680"/>
                <a:gd name="connsiteX1014" fmla="*/ 1215395 w 2992697"/>
                <a:gd name="connsiteY1014" fmla="*/ 537382 h 1030680"/>
                <a:gd name="connsiteX1015" fmla="*/ 1218500 w 2992697"/>
                <a:gd name="connsiteY1015" fmla="*/ 537382 h 1030680"/>
                <a:gd name="connsiteX1016" fmla="*/ 1222536 w 2992697"/>
                <a:gd name="connsiteY1016" fmla="*/ 539555 h 1030680"/>
                <a:gd name="connsiteX1017" fmla="*/ 1225640 w 2992697"/>
                <a:gd name="connsiteY1017" fmla="*/ 542659 h 1030680"/>
                <a:gd name="connsiteX1018" fmla="*/ 1228744 w 2992697"/>
                <a:gd name="connsiteY1018" fmla="*/ 547937 h 1030680"/>
                <a:gd name="connsiteX1019" fmla="*/ 1222536 w 2992697"/>
                <a:gd name="connsiteY1019" fmla="*/ 557561 h 1030680"/>
                <a:gd name="connsiteX1020" fmla="*/ 1218500 w 2992697"/>
                <a:gd name="connsiteY1020" fmla="*/ 569047 h 1030680"/>
                <a:gd name="connsiteX1021" fmla="*/ 1213222 w 2992697"/>
                <a:gd name="connsiteY1021" fmla="*/ 581775 h 1030680"/>
                <a:gd name="connsiteX1022" fmla="*/ 1211049 w 2992697"/>
                <a:gd name="connsiteY1022" fmla="*/ 576498 h 1030680"/>
                <a:gd name="connsiteX1023" fmla="*/ 1207945 w 2992697"/>
                <a:gd name="connsiteY1023" fmla="*/ 572152 h 1030680"/>
                <a:gd name="connsiteX1024" fmla="*/ 1205771 w 2992697"/>
                <a:gd name="connsiteY1024" fmla="*/ 569979 h 1030680"/>
                <a:gd name="connsiteX1025" fmla="*/ 1201736 w 2992697"/>
                <a:gd name="connsiteY1025" fmla="*/ 569979 h 1030680"/>
                <a:gd name="connsiteX1026" fmla="*/ 1196458 w 2992697"/>
                <a:gd name="connsiteY1026" fmla="*/ 569047 h 1030680"/>
                <a:gd name="connsiteX1027" fmla="*/ 1189007 w 2992697"/>
                <a:gd name="connsiteY1027" fmla="*/ 569047 h 1030680"/>
                <a:gd name="connsiteX1028" fmla="*/ 1189007 w 2992697"/>
                <a:gd name="connsiteY1028" fmla="*/ 572152 h 1030680"/>
                <a:gd name="connsiteX1029" fmla="*/ 1193043 w 2992697"/>
                <a:gd name="connsiteY1029" fmla="*/ 572152 h 1030680"/>
                <a:gd name="connsiteX1030" fmla="*/ 1205461 w 2992697"/>
                <a:gd name="connsiteY1030" fmla="*/ 584880 h 1030680"/>
                <a:gd name="connsiteX1031" fmla="*/ 1216016 w 2992697"/>
                <a:gd name="connsiteY1031" fmla="*/ 599781 h 1030680"/>
                <a:gd name="connsiteX1032" fmla="*/ 1222225 w 2992697"/>
                <a:gd name="connsiteY1032" fmla="*/ 618719 h 1030680"/>
                <a:gd name="connsiteX1033" fmla="*/ 1225329 w 2992697"/>
                <a:gd name="connsiteY1033" fmla="*/ 640760 h 1030680"/>
                <a:gd name="connsiteX1034" fmla="*/ 1222225 w 2992697"/>
                <a:gd name="connsiteY1034" fmla="*/ 640760 h 1030680"/>
                <a:gd name="connsiteX1035" fmla="*/ 1222225 w 2992697"/>
                <a:gd name="connsiteY1035" fmla="*/ 646038 h 1030680"/>
                <a:gd name="connsiteX1036" fmla="*/ 1193043 w 2992697"/>
                <a:gd name="connsiteY1036" fmla="*/ 649142 h 1030680"/>
                <a:gd name="connsiteX1037" fmla="*/ 1193043 w 2992697"/>
                <a:gd name="connsiteY1037" fmla="*/ 628963 h 1030680"/>
                <a:gd name="connsiteX1038" fmla="*/ 1189007 w 2992697"/>
                <a:gd name="connsiteY1038" fmla="*/ 625859 h 1030680"/>
                <a:gd name="connsiteX1039" fmla="*/ 1185903 w 2992697"/>
                <a:gd name="connsiteY1039" fmla="*/ 623686 h 1030680"/>
                <a:gd name="connsiteX1040" fmla="*/ 1183730 w 2992697"/>
                <a:gd name="connsiteY1040" fmla="*/ 621513 h 1030680"/>
                <a:gd name="connsiteX1041" fmla="*/ 1178452 w 2992697"/>
                <a:gd name="connsiteY1041" fmla="*/ 618408 h 1030680"/>
                <a:gd name="connsiteX1042" fmla="*/ 1172243 w 2992697"/>
                <a:gd name="connsiteY1042" fmla="*/ 616235 h 1030680"/>
                <a:gd name="connsiteX1043" fmla="*/ 1163861 w 2992697"/>
                <a:gd name="connsiteY1043" fmla="*/ 621513 h 1030680"/>
                <a:gd name="connsiteX1044" fmla="*/ 1152375 w 2992697"/>
                <a:gd name="connsiteY1044" fmla="*/ 625859 h 1030680"/>
                <a:gd name="connsiteX1045" fmla="*/ 1139957 w 2992697"/>
                <a:gd name="connsiteY1045" fmla="*/ 626790 h 1030680"/>
                <a:gd name="connsiteX1046" fmla="*/ 1128470 w 2992697"/>
                <a:gd name="connsiteY1046" fmla="*/ 631136 h 1030680"/>
                <a:gd name="connsiteX1047" fmla="*/ 1122262 w 2992697"/>
                <a:gd name="connsiteY1047" fmla="*/ 636414 h 1030680"/>
                <a:gd name="connsiteX1048" fmla="*/ 1128470 w 2992697"/>
                <a:gd name="connsiteY1048" fmla="*/ 636414 h 1030680"/>
                <a:gd name="connsiteX1049" fmla="*/ 1137784 w 2992697"/>
                <a:gd name="connsiteY1049" fmla="*/ 636414 h 1030680"/>
                <a:gd name="connsiteX1050" fmla="*/ 1152375 w 2992697"/>
                <a:gd name="connsiteY1050" fmla="*/ 634241 h 1030680"/>
                <a:gd name="connsiteX1051" fmla="*/ 1169139 w 2992697"/>
                <a:gd name="connsiteY1051" fmla="*/ 633309 h 1030680"/>
                <a:gd name="connsiteX1052" fmla="*/ 1169139 w 2992697"/>
                <a:gd name="connsiteY1052" fmla="*/ 640760 h 1030680"/>
                <a:gd name="connsiteX1053" fmla="*/ 1132506 w 2992697"/>
                <a:gd name="connsiteY1053" fmla="*/ 653488 h 1030680"/>
                <a:gd name="connsiteX1054" fmla="*/ 1132506 w 2992697"/>
                <a:gd name="connsiteY1054" fmla="*/ 656593 h 1030680"/>
                <a:gd name="connsiteX1055" fmla="*/ 1141820 w 2992697"/>
                <a:gd name="connsiteY1055" fmla="*/ 656593 h 1030680"/>
                <a:gd name="connsiteX1056" fmla="*/ 1147097 w 2992697"/>
                <a:gd name="connsiteY1056" fmla="*/ 655662 h 1030680"/>
                <a:gd name="connsiteX1057" fmla="*/ 1154548 w 2992697"/>
                <a:gd name="connsiteY1057" fmla="*/ 653488 h 1030680"/>
                <a:gd name="connsiteX1058" fmla="*/ 1161999 w 2992697"/>
                <a:gd name="connsiteY1058" fmla="*/ 651315 h 1030680"/>
                <a:gd name="connsiteX1059" fmla="*/ 1169449 w 2992697"/>
                <a:gd name="connsiteY1059" fmla="*/ 649142 h 1030680"/>
                <a:gd name="connsiteX1060" fmla="*/ 1171622 w 2992697"/>
                <a:gd name="connsiteY1060" fmla="*/ 658766 h 1030680"/>
                <a:gd name="connsiteX1061" fmla="*/ 1179073 w 2992697"/>
                <a:gd name="connsiteY1061" fmla="*/ 663112 h 1030680"/>
                <a:gd name="connsiteX1062" fmla="*/ 1186524 w 2992697"/>
                <a:gd name="connsiteY1062" fmla="*/ 664044 h 1030680"/>
                <a:gd name="connsiteX1063" fmla="*/ 1198942 w 2992697"/>
                <a:gd name="connsiteY1063" fmla="*/ 663112 h 1030680"/>
                <a:gd name="connsiteX1064" fmla="*/ 1213533 w 2992697"/>
                <a:gd name="connsiteY1064" fmla="*/ 663112 h 1030680"/>
                <a:gd name="connsiteX1065" fmla="*/ 1213533 w 2992697"/>
                <a:gd name="connsiteY1065" fmla="*/ 666217 h 1030680"/>
                <a:gd name="connsiteX1066" fmla="*/ 1209497 w 2992697"/>
                <a:gd name="connsiteY1066" fmla="*/ 666217 h 1030680"/>
                <a:gd name="connsiteX1067" fmla="*/ 1189628 w 2992697"/>
                <a:gd name="connsiteY1067" fmla="*/ 685154 h 1030680"/>
                <a:gd name="connsiteX1068" fmla="*/ 1167587 w 2992697"/>
                <a:gd name="connsiteY1068" fmla="*/ 703160 h 1030680"/>
                <a:gd name="connsiteX1069" fmla="*/ 1145545 w 2992697"/>
                <a:gd name="connsiteY1069" fmla="*/ 718061 h 1030680"/>
                <a:gd name="connsiteX1070" fmla="*/ 1120399 w 2992697"/>
                <a:gd name="connsiteY1070" fmla="*/ 730789 h 1030680"/>
                <a:gd name="connsiteX1071" fmla="*/ 1093390 w 2992697"/>
                <a:gd name="connsiteY1071" fmla="*/ 736067 h 1030680"/>
                <a:gd name="connsiteX1072" fmla="*/ 1062035 w 2992697"/>
                <a:gd name="connsiteY1072" fmla="*/ 735136 h 1030680"/>
                <a:gd name="connsiteX1073" fmla="*/ 1062035 w 2992697"/>
                <a:gd name="connsiteY1073" fmla="*/ 740413 h 1030680"/>
                <a:gd name="connsiteX1074" fmla="*/ 1062035 w 2992697"/>
                <a:gd name="connsiteY1074" fmla="*/ 745691 h 1030680"/>
                <a:gd name="connsiteX1075" fmla="*/ 1059862 w 2992697"/>
                <a:gd name="connsiteY1075" fmla="*/ 750037 h 1030680"/>
                <a:gd name="connsiteX1076" fmla="*/ 1057689 w 2992697"/>
                <a:gd name="connsiteY1076" fmla="*/ 750968 h 1030680"/>
                <a:gd name="connsiteX1077" fmla="*/ 1056757 w 2992697"/>
                <a:gd name="connsiteY1077" fmla="*/ 750968 h 1030680"/>
                <a:gd name="connsiteX1078" fmla="*/ 1054584 w 2992697"/>
                <a:gd name="connsiteY1078" fmla="*/ 753142 h 1030680"/>
                <a:gd name="connsiteX1079" fmla="*/ 1050548 w 2992697"/>
                <a:gd name="connsiteY1079" fmla="*/ 755315 h 1030680"/>
                <a:gd name="connsiteX1080" fmla="*/ 1047444 w 2992697"/>
                <a:gd name="connsiteY1080" fmla="*/ 757488 h 1030680"/>
                <a:gd name="connsiteX1081" fmla="*/ 1045271 w 2992697"/>
                <a:gd name="connsiteY1081" fmla="*/ 758419 h 1030680"/>
                <a:gd name="connsiteX1082" fmla="*/ 1042166 w 2992697"/>
                <a:gd name="connsiteY1082" fmla="*/ 762765 h 1030680"/>
                <a:gd name="connsiteX1083" fmla="*/ 1038131 w 2992697"/>
                <a:gd name="connsiteY1083" fmla="*/ 773321 h 1030680"/>
                <a:gd name="connsiteX1084" fmla="*/ 1035957 w 2992697"/>
                <a:gd name="connsiteY1084" fmla="*/ 786980 h 1030680"/>
                <a:gd name="connsiteX1085" fmla="*/ 1032853 w 2992697"/>
                <a:gd name="connsiteY1085" fmla="*/ 795362 h 1030680"/>
                <a:gd name="connsiteX1086" fmla="*/ 1023540 w 2992697"/>
                <a:gd name="connsiteY1086" fmla="*/ 804986 h 1030680"/>
                <a:gd name="connsiteX1087" fmla="*/ 1008017 w 2992697"/>
                <a:gd name="connsiteY1087" fmla="*/ 815541 h 1030680"/>
                <a:gd name="connsiteX1088" fmla="*/ 987218 w 2992697"/>
                <a:gd name="connsiteY1088" fmla="*/ 825165 h 1030680"/>
                <a:gd name="connsiteX1089" fmla="*/ 969522 w 2992697"/>
                <a:gd name="connsiteY1089" fmla="*/ 832616 h 1030680"/>
                <a:gd name="connsiteX1090" fmla="*/ 952758 w 2992697"/>
                <a:gd name="connsiteY1090" fmla="*/ 836962 h 1030680"/>
                <a:gd name="connsiteX1091" fmla="*/ 952758 w 2992697"/>
                <a:gd name="connsiteY1091" fmla="*/ 832616 h 1030680"/>
                <a:gd name="connsiteX1092" fmla="*/ 952758 w 2992697"/>
                <a:gd name="connsiteY1092" fmla="*/ 829511 h 1030680"/>
                <a:gd name="connsiteX1093" fmla="*/ 950585 w 2992697"/>
                <a:gd name="connsiteY1093" fmla="*/ 829511 h 1030680"/>
                <a:gd name="connsiteX1094" fmla="*/ 950585 w 2992697"/>
                <a:gd name="connsiteY1094" fmla="*/ 827338 h 1030680"/>
                <a:gd name="connsiteX1095" fmla="*/ 949654 w 2992697"/>
                <a:gd name="connsiteY1095" fmla="*/ 825165 h 1030680"/>
                <a:gd name="connsiteX1096" fmla="*/ 947480 w 2992697"/>
                <a:gd name="connsiteY1096" fmla="*/ 840066 h 1030680"/>
                <a:gd name="connsiteX1097" fmla="*/ 942203 w 2992697"/>
                <a:gd name="connsiteY1097" fmla="*/ 852795 h 1030680"/>
                <a:gd name="connsiteX1098" fmla="*/ 938167 w 2992697"/>
                <a:gd name="connsiteY1098" fmla="*/ 864281 h 1030680"/>
                <a:gd name="connsiteX1099" fmla="*/ 932890 w 2992697"/>
                <a:gd name="connsiteY1099" fmla="*/ 874836 h 1030680"/>
                <a:gd name="connsiteX1100" fmla="*/ 928854 w 2992697"/>
                <a:gd name="connsiteY1100" fmla="*/ 889738 h 1030680"/>
                <a:gd name="connsiteX1101" fmla="*/ 932890 w 2992697"/>
                <a:gd name="connsiteY1101" fmla="*/ 891911 h 1030680"/>
                <a:gd name="connsiteX1102" fmla="*/ 932890 w 2992697"/>
                <a:gd name="connsiteY1102" fmla="*/ 894084 h 1030680"/>
                <a:gd name="connsiteX1103" fmla="*/ 935063 w 2992697"/>
                <a:gd name="connsiteY1103" fmla="*/ 894084 h 1030680"/>
                <a:gd name="connsiteX1104" fmla="*/ 935063 w 2992697"/>
                <a:gd name="connsiteY1104" fmla="*/ 894084 h 1030680"/>
                <a:gd name="connsiteX1105" fmla="*/ 935063 w 2992697"/>
                <a:gd name="connsiteY1105" fmla="*/ 896257 h 1030680"/>
                <a:gd name="connsiteX1106" fmla="*/ 932890 w 2992697"/>
                <a:gd name="connsiteY1106" fmla="*/ 897188 h 1030680"/>
                <a:gd name="connsiteX1107" fmla="*/ 928854 w 2992697"/>
                <a:gd name="connsiteY1107" fmla="*/ 901535 h 1030680"/>
                <a:gd name="connsiteX1108" fmla="*/ 925749 w 2992697"/>
                <a:gd name="connsiteY1108" fmla="*/ 903708 h 1030680"/>
                <a:gd name="connsiteX1109" fmla="*/ 922645 w 2992697"/>
                <a:gd name="connsiteY1109" fmla="*/ 906812 h 1030680"/>
                <a:gd name="connsiteX1110" fmla="*/ 918609 w 2992697"/>
                <a:gd name="connsiteY1110" fmla="*/ 908985 h 1030680"/>
                <a:gd name="connsiteX1111" fmla="*/ 916436 w 2992697"/>
                <a:gd name="connsiteY1111" fmla="*/ 912090 h 1030680"/>
                <a:gd name="connsiteX1112" fmla="*/ 913331 w 2992697"/>
                <a:gd name="connsiteY1112" fmla="*/ 917367 h 1030680"/>
                <a:gd name="connsiteX1113" fmla="*/ 905881 w 2992697"/>
                <a:gd name="connsiteY1113" fmla="*/ 938478 h 1030680"/>
                <a:gd name="connsiteX1114" fmla="*/ 900603 w 2992697"/>
                <a:gd name="connsiteY1114" fmla="*/ 960519 h 1030680"/>
                <a:gd name="connsiteX1115" fmla="*/ 898430 w 2992697"/>
                <a:gd name="connsiteY1115" fmla="*/ 985976 h 1030680"/>
                <a:gd name="connsiteX1116" fmla="*/ 894394 w 2992697"/>
                <a:gd name="connsiteY1116" fmla="*/ 1010191 h 1030680"/>
                <a:gd name="connsiteX1117" fmla="*/ 889117 w 2992697"/>
                <a:gd name="connsiteY1117" fmla="*/ 1032232 h 1030680"/>
                <a:gd name="connsiteX1118" fmla="*/ 886012 w 2992697"/>
                <a:gd name="connsiteY1118" fmla="*/ 1030059 h 1030680"/>
                <a:gd name="connsiteX1119" fmla="*/ 886012 w 2992697"/>
                <a:gd name="connsiteY1119" fmla="*/ 1030059 h 1030680"/>
                <a:gd name="connsiteX1120" fmla="*/ 883839 w 2992697"/>
                <a:gd name="connsiteY1120" fmla="*/ 1030059 h 1030680"/>
                <a:gd name="connsiteX1121" fmla="*/ 883839 w 2992697"/>
                <a:gd name="connsiteY1121" fmla="*/ 1027886 h 1030680"/>
                <a:gd name="connsiteX1122" fmla="*/ 881666 w 2992697"/>
                <a:gd name="connsiteY1122" fmla="*/ 1027886 h 1030680"/>
                <a:gd name="connsiteX1123" fmla="*/ 876388 w 2992697"/>
                <a:gd name="connsiteY1123" fmla="*/ 1024782 h 1030680"/>
                <a:gd name="connsiteX1124" fmla="*/ 867075 w 2992697"/>
                <a:gd name="connsiteY1124" fmla="*/ 1017331 h 1030680"/>
                <a:gd name="connsiteX1125" fmla="*/ 852484 w 2992697"/>
                <a:gd name="connsiteY1125" fmla="*/ 1005844 h 1030680"/>
                <a:gd name="connsiteX1126" fmla="*/ 835720 w 2992697"/>
                <a:gd name="connsiteY1126" fmla="*/ 996221 h 1030680"/>
                <a:gd name="connsiteX1127" fmla="*/ 820198 w 2992697"/>
                <a:gd name="connsiteY1127" fmla="*/ 985665 h 1030680"/>
                <a:gd name="connsiteX1128" fmla="*/ 807780 w 2992697"/>
                <a:gd name="connsiteY1128" fmla="*/ 976042 h 1030680"/>
                <a:gd name="connsiteX1129" fmla="*/ 796294 w 2992697"/>
                <a:gd name="connsiteY1129" fmla="*/ 970764 h 1030680"/>
                <a:gd name="connsiteX1130" fmla="*/ 793189 w 2992697"/>
                <a:gd name="connsiteY1130" fmla="*/ 968591 h 1030680"/>
                <a:gd name="connsiteX1131" fmla="*/ 789153 w 2992697"/>
                <a:gd name="connsiteY1131" fmla="*/ 928543 h 1030680"/>
                <a:gd name="connsiteX1132" fmla="*/ 786980 w 2992697"/>
                <a:gd name="connsiteY1132" fmla="*/ 924197 h 1030680"/>
                <a:gd name="connsiteX1133" fmla="*/ 781703 w 2992697"/>
                <a:gd name="connsiteY1133" fmla="*/ 921093 h 1030680"/>
                <a:gd name="connsiteX1134" fmla="*/ 778598 w 2992697"/>
                <a:gd name="connsiteY1134" fmla="*/ 918920 h 1030680"/>
                <a:gd name="connsiteX1135" fmla="*/ 772389 w 2992697"/>
                <a:gd name="connsiteY1135" fmla="*/ 914573 h 1030680"/>
                <a:gd name="connsiteX1136" fmla="*/ 769285 w 2992697"/>
                <a:gd name="connsiteY1136" fmla="*/ 911469 h 1030680"/>
                <a:gd name="connsiteX1137" fmla="*/ 772389 w 2992697"/>
                <a:gd name="connsiteY1137" fmla="*/ 909296 h 1030680"/>
                <a:gd name="connsiteX1138" fmla="*/ 772389 w 2992697"/>
                <a:gd name="connsiteY1138" fmla="*/ 907123 h 1030680"/>
                <a:gd name="connsiteX1139" fmla="*/ 774562 w 2992697"/>
                <a:gd name="connsiteY1139" fmla="*/ 906191 h 1030680"/>
                <a:gd name="connsiteX1140" fmla="*/ 774562 w 2992697"/>
                <a:gd name="connsiteY1140" fmla="*/ 906191 h 1030680"/>
                <a:gd name="connsiteX1141" fmla="*/ 776735 w 2992697"/>
                <a:gd name="connsiteY1141" fmla="*/ 901845 h 1030680"/>
                <a:gd name="connsiteX1142" fmla="*/ 778908 w 2992697"/>
                <a:gd name="connsiteY1142" fmla="*/ 898741 h 1030680"/>
                <a:gd name="connsiteX1143" fmla="*/ 769595 w 2992697"/>
                <a:gd name="connsiteY1143" fmla="*/ 898741 h 1030680"/>
                <a:gd name="connsiteX1144" fmla="*/ 764317 w 2992697"/>
                <a:gd name="connsiteY1144" fmla="*/ 898741 h 1030680"/>
                <a:gd name="connsiteX1145" fmla="*/ 760282 w 2992697"/>
                <a:gd name="connsiteY1145" fmla="*/ 898741 h 1030680"/>
                <a:gd name="connsiteX1146" fmla="*/ 758109 w 2992697"/>
                <a:gd name="connsiteY1146" fmla="*/ 896567 h 1030680"/>
                <a:gd name="connsiteX1147" fmla="*/ 757177 w 2992697"/>
                <a:gd name="connsiteY1147" fmla="*/ 893463 h 1030680"/>
                <a:gd name="connsiteX1148" fmla="*/ 753141 w 2992697"/>
                <a:gd name="connsiteY1148" fmla="*/ 887254 h 1030680"/>
                <a:gd name="connsiteX1149" fmla="*/ 750968 w 2992697"/>
                <a:gd name="connsiteY1149" fmla="*/ 884150 h 1030680"/>
                <a:gd name="connsiteX1150" fmla="*/ 750968 w 2992697"/>
                <a:gd name="connsiteY1150" fmla="*/ 879803 h 1030680"/>
                <a:gd name="connsiteX1151" fmla="*/ 750968 w 2992697"/>
                <a:gd name="connsiteY1151" fmla="*/ 878872 h 1030680"/>
                <a:gd name="connsiteX1152" fmla="*/ 750968 w 2992697"/>
                <a:gd name="connsiteY1152" fmla="*/ 874526 h 1030680"/>
                <a:gd name="connsiteX1153" fmla="*/ 753141 w 2992697"/>
                <a:gd name="connsiteY1153" fmla="*/ 871421 h 1030680"/>
                <a:gd name="connsiteX1154" fmla="*/ 753141 w 2992697"/>
                <a:gd name="connsiteY1154" fmla="*/ 867075 h 1030680"/>
                <a:gd name="connsiteX1155" fmla="*/ 742586 w 2992697"/>
                <a:gd name="connsiteY1155" fmla="*/ 867075 h 1030680"/>
                <a:gd name="connsiteX1156" fmla="*/ 742586 w 2992697"/>
                <a:gd name="connsiteY1156" fmla="*/ 861798 h 1030680"/>
                <a:gd name="connsiteX1157" fmla="*/ 743518 w 2992697"/>
                <a:gd name="connsiteY1157" fmla="*/ 856520 h 1030680"/>
                <a:gd name="connsiteX1158" fmla="*/ 745691 w 2992697"/>
                <a:gd name="connsiteY1158" fmla="*/ 854347 h 1030680"/>
                <a:gd name="connsiteX1159" fmla="*/ 745691 w 2992697"/>
                <a:gd name="connsiteY1159" fmla="*/ 850622 h 1030680"/>
                <a:gd name="connsiteX1160" fmla="*/ 747864 w 2992697"/>
                <a:gd name="connsiteY1160" fmla="*/ 847517 h 1030680"/>
                <a:gd name="connsiteX1161" fmla="*/ 750037 w 2992697"/>
                <a:gd name="connsiteY1161" fmla="*/ 842239 h 1030680"/>
                <a:gd name="connsiteX1162" fmla="*/ 743828 w 2992697"/>
                <a:gd name="connsiteY1162" fmla="*/ 842239 h 1030680"/>
                <a:gd name="connsiteX1163" fmla="*/ 737619 w 2992697"/>
                <a:gd name="connsiteY1163" fmla="*/ 842239 h 1030680"/>
                <a:gd name="connsiteX1164" fmla="*/ 734515 w 2992697"/>
                <a:gd name="connsiteY1164" fmla="*/ 840066 h 1030680"/>
                <a:gd name="connsiteX1165" fmla="*/ 728306 w 2992697"/>
                <a:gd name="connsiteY1165" fmla="*/ 837893 h 1030680"/>
                <a:gd name="connsiteX1166" fmla="*/ 727375 w 2992697"/>
                <a:gd name="connsiteY1166" fmla="*/ 810574 h 1030680"/>
                <a:gd name="connsiteX1167" fmla="*/ 725201 w 2992697"/>
                <a:gd name="connsiteY1167" fmla="*/ 785117 h 1030680"/>
                <a:gd name="connsiteX1168" fmla="*/ 725201 w 2992697"/>
                <a:gd name="connsiteY1168" fmla="*/ 760903 h 1030680"/>
                <a:gd name="connsiteX1169" fmla="*/ 732652 w 2992697"/>
                <a:gd name="connsiteY1169" fmla="*/ 736688 h 1030680"/>
                <a:gd name="connsiteX1170" fmla="*/ 740103 w 2992697"/>
                <a:gd name="connsiteY1170" fmla="*/ 726133 h 1030680"/>
                <a:gd name="connsiteX1171" fmla="*/ 749416 w 2992697"/>
                <a:gd name="connsiteY1171" fmla="*/ 718682 h 1030680"/>
                <a:gd name="connsiteX1172" fmla="*/ 756867 w 2992697"/>
                <a:gd name="connsiteY1172" fmla="*/ 712473 h 1030680"/>
                <a:gd name="connsiteX1173" fmla="*/ 762144 w 2992697"/>
                <a:gd name="connsiteY1173" fmla="*/ 704091 h 1030680"/>
                <a:gd name="connsiteX1174" fmla="*/ 767422 w 2992697"/>
                <a:gd name="connsiteY1174" fmla="*/ 692605 h 1030680"/>
                <a:gd name="connsiteX1175" fmla="*/ 769595 w 2992697"/>
                <a:gd name="connsiteY1175" fmla="*/ 672426 h 1030680"/>
                <a:gd name="connsiteX1176" fmla="*/ 765559 w 2992697"/>
                <a:gd name="connsiteY1176" fmla="*/ 672426 h 1030680"/>
                <a:gd name="connsiteX1177" fmla="*/ 762455 w 2992697"/>
                <a:gd name="connsiteY1177" fmla="*/ 676772 h 1030680"/>
                <a:gd name="connsiteX1178" fmla="*/ 758419 w 2992697"/>
                <a:gd name="connsiteY1178" fmla="*/ 677703 h 1030680"/>
                <a:gd name="connsiteX1179" fmla="*/ 757488 w 2992697"/>
                <a:gd name="connsiteY1179" fmla="*/ 677703 h 1030680"/>
                <a:gd name="connsiteX1180" fmla="*/ 753452 w 2992697"/>
                <a:gd name="connsiteY1180" fmla="*/ 677703 h 1030680"/>
                <a:gd name="connsiteX1181" fmla="*/ 750347 w 2992697"/>
                <a:gd name="connsiteY1181" fmla="*/ 676772 h 1030680"/>
                <a:gd name="connsiteX1182" fmla="*/ 735757 w 2992697"/>
                <a:gd name="connsiteY1182" fmla="*/ 672426 h 1030680"/>
                <a:gd name="connsiteX1183" fmla="*/ 724270 w 2992697"/>
                <a:gd name="connsiteY1183" fmla="*/ 664975 h 1030680"/>
                <a:gd name="connsiteX1184" fmla="*/ 716819 w 2992697"/>
                <a:gd name="connsiteY1184" fmla="*/ 654420 h 1030680"/>
                <a:gd name="connsiteX1185" fmla="*/ 713715 w 2992697"/>
                <a:gd name="connsiteY1185" fmla="*/ 635483 h 1030680"/>
                <a:gd name="connsiteX1186" fmla="*/ 718992 w 2992697"/>
                <a:gd name="connsiteY1186" fmla="*/ 635483 h 1030680"/>
                <a:gd name="connsiteX1187" fmla="*/ 718992 w 2992697"/>
                <a:gd name="connsiteY1187" fmla="*/ 632378 h 1030680"/>
                <a:gd name="connsiteX1188" fmla="*/ 728306 w 2992697"/>
                <a:gd name="connsiteY1188" fmla="*/ 637656 h 1030680"/>
                <a:gd name="connsiteX1189" fmla="*/ 738861 w 2992697"/>
                <a:gd name="connsiteY1189" fmla="*/ 645106 h 1030680"/>
                <a:gd name="connsiteX1190" fmla="*/ 748174 w 2992697"/>
                <a:gd name="connsiteY1190" fmla="*/ 648211 h 1030680"/>
                <a:gd name="connsiteX1191" fmla="*/ 758729 w 2992697"/>
                <a:gd name="connsiteY1191" fmla="*/ 648211 h 1030680"/>
                <a:gd name="connsiteX1192" fmla="*/ 758729 w 2992697"/>
                <a:gd name="connsiteY1192" fmla="*/ 647280 h 1030680"/>
                <a:gd name="connsiteX1193" fmla="*/ 760903 w 2992697"/>
                <a:gd name="connsiteY1193" fmla="*/ 645106 h 1030680"/>
                <a:gd name="connsiteX1194" fmla="*/ 760903 w 2992697"/>
                <a:gd name="connsiteY1194" fmla="*/ 645106 h 1030680"/>
                <a:gd name="connsiteX1195" fmla="*/ 760903 w 2992697"/>
                <a:gd name="connsiteY1195" fmla="*/ 642623 h 1030680"/>
                <a:gd name="connsiteX1196" fmla="*/ 763076 w 2992697"/>
                <a:gd name="connsiteY1196" fmla="*/ 639518 h 1030680"/>
                <a:gd name="connsiteX1197" fmla="*/ 743207 w 2992697"/>
                <a:gd name="connsiteY1197" fmla="*/ 624617 h 1030680"/>
                <a:gd name="connsiteX1198" fmla="*/ 726443 w 2992697"/>
                <a:gd name="connsiteY1198" fmla="*/ 603507 h 1030680"/>
                <a:gd name="connsiteX1199" fmla="*/ 721166 w 2992697"/>
                <a:gd name="connsiteY1199" fmla="*/ 605680 h 1030680"/>
                <a:gd name="connsiteX1200" fmla="*/ 717130 w 2992697"/>
                <a:gd name="connsiteY1200" fmla="*/ 607853 h 1030680"/>
                <a:gd name="connsiteX1201" fmla="*/ 711852 w 2992697"/>
                <a:gd name="connsiteY1201" fmla="*/ 610026 h 1030680"/>
                <a:gd name="connsiteX1202" fmla="*/ 706575 w 2992697"/>
                <a:gd name="connsiteY1202" fmla="*/ 610957 h 1030680"/>
                <a:gd name="connsiteX1203" fmla="*/ 702539 w 2992697"/>
                <a:gd name="connsiteY1203" fmla="*/ 607853 h 1030680"/>
                <a:gd name="connsiteX1204" fmla="*/ 701608 w 2992697"/>
                <a:gd name="connsiteY1204" fmla="*/ 605680 h 1030680"/>
                <a:gd name="connsiteX1205" fmla="*/ 699434 w 2992697"/>
                <a:gd name="connsiteY1205" fmla="*/ 602575 h 1030680"/>
                <a:gd name="connsiteX1206" fmla="*/ 697261 w 2992697"/>
                <a:gd name="connsiteY1206" fmla="*/ 600402 h 1030680"/>
                <a:gd name="connsiteX1207" fmla="*/ 694157 w 2992697"/>
                <a:gd name="connsiteY1207" fmla="*/ 595125 h 1030680"/>
                <a:gd name="connsiteX1208" fmla="*/ 704712 w 2992697"/>
                <a:gd name="connsiteY1208" fmla="*/ 583638 h 1030680"/>
                <a:gd name="connsiteX1209" fmla="*/ 706885 w 2992697"/>
                <a:gd name="connsiteY1209" fmla="*/ 567805 h 1030680"/>
                <a:gd name="connsiteX1210" fmla="*/ 704712 w 2992697"/>
                <a:gd name="connsiteY1210" fmla="*/ 546695 h 1030680"/>
                <a:gd name="connsiteX1211" fmla="*/ 699434 w 2992697"/>
                <a:gd name="connsiteY1211" fmla="*/ 524653 h 1030680"/>
                <a:gd name="connsiteX1212" fmla="*/ 690121 w 2992697"/>
                <a:gd name="connsiteY1212" fmla="*/ 501370 h 1030680"/>
                <a:gd name="connsiteX1213" fmla="*/ 679566 w 2992697"/>
                <a:gd name="connsiteY1213" fmla="*/ 479328 h 1030680"/>
                <a:gd name="connsiteX1214" fmla="*/ 665906 w 2992697"/>
                <a:gd name="connsiteY1214" fmla="*/ 459149 h 1030680"/>
                <a:gd name="connsiteX1215" fmla="*/ 655351 w 2992697"/>
                <a:gd name="connsiteY1215" fmla="*/ 440212 h 1030680"/>
                <a:gd name="connsiteX1216" fmla="*/ 646038 w 2992697"/>
                <a:gd name="connsiteY1216" fmla="*/ 425311 h 1030680"/>
                <a:gd name="connsiteX1217" fmla="*/ 623996 w 2992697"/>
                <a:gd name="connsiteY1217" fmla="*/ 410409 h 1030680"/>
                <a:gd name="connsiteX1218" fmla="*/ 598850 w 2992697"/>
                <a:gd name="connsiteY1218" fmla="*/ 405132 h 1030680"/>
                <a:gd name="connsiteX1219" fmla="*/ 572772 w 2992697"/>
                <a:gd name="connsiteY1219" fmla="*/ 405132 h 1030680"/>
                <a:gd name="connsiteX1220" fmla="*/ 543591 w 2992697"/>
                <a:gd name="connsiteY1220" fmla="*/ 405132 h 1030680"/>
                <a:gd name="connsiteX1221" fmla="*/ 515340 w 2992697"/>
                <a:gd name="connsiteY1221" fmla="*/ 407305 h 1030680"/>
                <a:gd name="connsiteX1222" fmla="*/ 486158 w 2992697"/>
                <a:gd name="connsiteY1222" fmla="*/ 405132 h 1030680"/>
                <a:gd name="connsiteX1223" fmla="*/ 486158 w 2992697"/>
                <a:gd name="connsiteY1223" fmla="*/ 399854 h 1030680"/>
                <a:gd name="connsiteX1224" fmla="*/ 486158 w 2992697"/>
                <a:gd name="connsiteY1224" fmla="*/ 395508 h 1030680"/>
                <a:gd name="connsiteX1225" fmla="*/ 487089 w 2992697"/>
                <a:gd name="connsiteY1225" fmla="*/ 394577 h 1030680"/>
                <a:gd name="connsiteX1226" fmla="*/ 487089 w 2992697"/>
                <a:gd name="connsiteY1226" fmla="*/ 392404 h 1030680"/>
                <a:gd name="connsiteX1227" fmla="*/ 487089 w 2992697"/>
                <a:gd name="connsiteY1227" fmla="*/ 390230 h 1030680"/>
                <a:gd name="connsiteX1228" fmla="*/ 486158 w 2992697"/>
                <a:gd name="connsiteY1228" fmla="*/ 388057 h 1030680"/>
                <a:gd name="connsiteX1229" fmla="*/ 474672 w 2992697"/>
                <a:gd name="connsiteY1229" fmla="*/ 382780 h 1030680"/>
                <a:gd name="connsiteX1230" fmla="*/ 464116 w 2992697"/>
                <a:gd name="connsiteY1230" fmla="*/ 379675 h 1030680"/>
                <a:gd name="connsiteX1231" fmla="*/ 452630 w 2992697"/>
                <a:gd name="connsiteY1231" fmla="*/ 372225 h 1030680"/>
                <a:gd name="connsiteX1232" fmla="*/ 461943 w 2992697"/>
                <a:gd name="connsiteY1232" fmla="*/ 372225 h 1030680"/>
                <a:gd name="connsiteX1233" fmla="*/ 472499 w 2992697"/>
                <a:gd name="connsiteY1233" fmla="*/ 367878 h 1030680"/>
                <a:gd name="connsiteX1234" fmla="*/ 487089 w 2992697"/>
                <a:gd name="connsiteY1234" fmla="*/ 364774 h 1030680"/>
                <a:gd name="connsiteX1235" fmla="*/ 503854 w 2992697"/>
                <a:gd name="connsiteY1235" fmla="*/ 362601 h 1030680"/>
                <a:gd name="connsiteX1236" fmla="*/ 516271 w 2992697"/>
                <a:gd name="connsiteY1236" fmla="*/ 358254 h 1030680"/>
                <a:gd name="connsiteX1237" fmla="*/ 525585 w 2992697"/>
                <a:gd name="connsiteY1237" fmla="*/ 350804 h 1030680"/>
                <a:gd name="connsiteX1238" fmla="*/ 481812 w 2992697"/>
                <a:gd name="connsiteY1238" fmla="*/ 350804 h 1030680"/>
                <a:gd name="connsiteX1239" fmla="*/ 471257 w 2992697"/>
                <a:gd name="connsiteY1239" fmla="*/ 347699 h 1030680"/>
                <a:gd name="connsiteX1240" fmla="*/ 461943 w 2992697"/>
                <a:gd name="connsiteY1240" fmla="*/ 347699 h 1030680"/>
                <a:gd name="connsiteX1241" fmla="*/ 450457 w 2992697"/>
                <a:gd name="connsiteY1241" fmla="*/ 345526 h 1030680"/>
                <a:gd name="connsiteX1242" fmla="*/ 442075 w 2992697"/>
                <a:gd name="connsiteY1242" fmla="*/ 343353 h 1030680"/>
                <a:gd name="connsiteX1243" fmla="*/ 432761 w 2992697"/>
                <a:gd name="connsiteY1243" fmla="*/ 340249 h 1030680"/>
                <a:gd name="connsiteX1244" fmla="*/ 427484 w 2992697"/>
                <a:gd name="connsiteY1244" fmla="*/ 330625 h 1030680"/>
                <a:gd name="connsiteX1245" fmla="*/ 425311 w 2992697"/>
                <a:gd name="connsiteY1245" fmla="*/ 315723 h 1030680"/>
                <a:gd name="connsiteX1246" fmla="*/ 447352 w 2992697"/>
                <a:gd name="connsiteY1246" fmla="*/ 312619 h 1030680"/>
                <a:gd name="connsiteX1247" fmla="*/ 467221 w 2992697"/>
                <a:gd name="connsiteY1247" fmla="*/ 305168 h 1030680"/>
                <a:gd name="connsiteX1248" fmla="*/ 483985 w 2992697"/>
                <a:gd name="connsiteY1248" fmla="*/ 297718 h 1030680"/>
                <a:gd name="connsiteX1249" fmla="*/ 501680 w 2992697"/>
                <a:gd name="connsiteY1249" fmla="*/ 290267 h 1030680"/>
                <a:gd name="connsiteX1250" fmla="*/ 538313 w 2992697"/>
                <a:gd name="connsiteY1250" fmla="*/ 290267 h 1030680"/>
                <a:gd name="connsiteX1251" fmla="*/ 552904 w 2992697"/>
                <a:gd name="connsiteY1251" fmla="*/ 241837 h 1030680"/>
                <a:gd name="connsiteX1252" fmla="*/ 518444 w 2992697"/>
                <a:gd name="connsiteY1252" fmla="*/ 241837 h 1030680"/>
                <a:gd name="connsiteX1253" fmla="*/ 509131 w 2992697"/>
                <a:gd name="connsiteY1253" fmla="*/ 229109 h 1030680"/>
                <a:gd name="connsiteX1254" fmla="*/ 520618 w 2992697"/>
                <a:gd name="connsiteY1254" fmla="*/ 221658 h 1030680"/>
                <a:gd name="connsiteX1255" fmla="*/ 529000 w 2992697"/>
                <a:gd name="connsiteY1255" fmla="*/ 214208 h 1030680"/>
                <a:gd name="connsiteX1256" fmla="*/ 540486 w 2992697"/>
                <a:gd name="connsiteY1256" fmla="*/ 208930 h 1030680"/>
                <a:gd name="connsiteX1257" fmla="*/ 552904 w 2992697"/>
                <a:gd name="connsiteY1257" fmla="*/ 204584 h 1030680"/>
                <a:gd name="connsiteX1258" fmla="*/ 552904 w 2992697"/>
                <a:gd name="connsiteY1258" fmla="*/ 191856 h 1030680"/>
                <a:gd name="connsiteX1259" fmla="*/ 567495 w 2992697"/>
                <a:gd name="connsiteY1259" fmla="*/ 184405 h 1030680"/>
                <a:gd name="connsiteX1260" fmla="*/ 574946 w 2992697"/>
                <a:gd name="connsiteY1260" fmla="*/ 176023 h 1030680"/>
                <a:gd name="connsiteX1261" fmla="*/ 582396 w 2992697"/>
                <a:gd name="connsiteY1261" fmla="*/ 164536 h 1030680"/>
                <a:gd name="connsiteX1262" fmla="*/ 593883 w 2992697"/>
                <a:gd name="connsiteY1262" fmla="*/ 157086 h 1030680"/>
                <a:gd name="connsiteX1263" fmla="*/ 606301 w 2992697"/>
                <a:gd name="connsiteY1263" fmla="*/ 151808 h 1030680"/>
                <a:gd name="connsiteX1264" fmla="*/ 616856 w 2992697"/>
                <a:gd name="connsiteY1264" fmla="*/ 151808 h 1030680"/>
                <a:gd name="connsiteX1265" fmla="*/ 626169 w 2992697"/>
                <a:gd name="connsiteY1265" fmla="*/ 154912 h 1030680"/>
                <a:gd name="connsiteX1266" fmla="*/ 638587 w 2992697"/>
                <a:gd name="connsiteY1266" fmla="*/ 153981 h 1030680"/>
                <a:gd name="connsiteX1267" fmla="*/ 629274 w 2992697"/>
                <a:gd name="connsiteY1267" fmla="*/ 149635 h 1030680"/>
                <a:gd name="connsiteX1268" fmla="*/ 623996 w 2992697"/>
                <a:gd name="connsiteY1268" fmla="*/ 147462 h 1030680"/>
                <a:gd name="connsiteX1269" fmla="*/ 618718 w 2992697"/>
                <a:gd name="connsiteY1269" fmla="*/ 146530 h 1030680"/>
                <a:gd name="connsiteX1270" fmla="*/ 613441 w 2992697"/>
                <a:gd name="connsiteY1270" fmla="*/ 140322 h 1030680"/>
                <a:gd name="connsiteX1271" fmla="*/ 631136 w 2992697"/>
                <a:gd name="connsiteY1271" fmla="*/ 137217 h 1030680"/>
                <a:gd name="connsiteX1272" fmla="*/ 647900 w 2992697"/>
                <a:gd name="connsiteY1272" fmla="*/ 131939 h 1030680"/>
                <a:gd name="connsiteX1273" fmla="*/ 662491 w 2992697"/>
                <a:gd name="connsiteY1273" fmla="*/ 127593 h 1030680"/>
                <a:gd name="connsiteX1274" fmla="*/ 679255 w 2992697"/>
                <a:gd name="connsiteY1274" fmla="*/ 124489 h 1030680"/>
                <a:gd name="connsiteX1275" fmla="*/ 680187 w 2992697"/>
                <a:gd name="connsiteY1275" fmla="*/ 131939 h 1030680"/>
                <a:gd name="connsiteX1276" fmla="*/ 682360 w 2992697"/>
                <a:gd name="connsiteY1276" fmla="*/ 135044 h 1030680"/>
                <a:gd name="connsiteX1277" fmla="*/ 684533 w 2992697"/>
                <a:gd name="connsiteY1277" fmla="*/ 140322 h 1030680"/>
                <a:gd name="connsiteX1278" fmla="*/ 686706 w 2992697"/>
                <a:gd name="connsiteY1278" fmla="*/ 144668 h 1030680"/>
                <a:gd name="connsiteX1279" fmla="*/ 691984 w 2992697"/>
                <a:gd name="connsiteY1279" fmla="*/ 146841 h 1030680"/>
                <a:gd name="connsiteX1280" fmla="*/ 699434 w 2992697"/>
                <a:gd name="connsiteY1280" fmla="*/ 147772 h 1030680"/>
                <a:gd name="connsiteX1281" fmla="*/ 699434 w 2992697"/>
                <a:gd name="connsiteY1281" fmla="*/ 142495 h 1030680"/>
                <a:gd name="connsiteX1282" fmla="*/ 702539 w 2992697"/>
                <a:gd name="connsiteY1282" fmla="*/ 137217 h 1030680"/>
                <a:gd name="connsiteX1283" fmla="*/ 704712 w 2992697"/>
                <a:gd name="connsiteY1283" fmla="*/ 129766 h 1030680"/>
                <a:gd name="connsiteX1284" fmla="*/ 706885 w 2992697"/>
                <a:gd name="connsiteY1284" fmla="*/ 124489 h 1030680"/>
                <a:gd name="connsiteX1285" fmla="*/ 709989 w 2992697"/>
                <a:gd name="connsiteY1285" fmla="*/ 129766 h 1030680"/>
                <a:gd name="connsiteX1286" fmla="*/ 716198 w 2992697"/>
                <a:gd name="connsiteY1286" fmla="*/ 135044 h 1030680"/>
                <a:gd name="connsiteX1287" fmla="*/ 719303 w 2992697"/>
                <a:gd name="connsiteY1287" fmla="*/ 139390 h 1030680"/>
                <a:gd name="connsiteX1288" fmla="*/ 726754 w 2992697"/>
                <a:gd name="connsiteY1288" fmla="*/ 142495 h 1030680"/>
                <a:gd name="connsiteX1289" fmla="*/ 734204 w 2992697"/>
                <a:gd name="connsiteY1289" fmla="*/ 144668 h 1030680"/>
                <a:gd name="connsiteX1290" fmla="*/ 730168 w 2992697"/>
                <a:gd name="connsiteY1290" fmla="*/ 120453 h 1030680"/>
                <a:gd name="connsiteX1291" fmla="*/ 743828 w 2992697"/>
                <a:gd name="connsiteY1291" fmla="*/ 117349 h 1030680"/>
                <a:gd name="connsiteX1292" fmla="*/ 754383 w 2992697"/>
                <a:gd name="connsiteY1292" fmla="*/ 113002 h 1030680"/>
                <a:gd name="connsiteX1293" fmla="*/ 771147 w 2992697"/>
                <a:gd name="connsiteY1293" fmla="*/ 117349 h 1030680"/>
                <a:gd name="connsiteX1294" fmla="*/ 788843 w 2992697"/>
                <a:gd name="connsiteY1294" fmla="*/ 124799 h 1030680"/>
                <a:gd name="connsiteX1295" fmla="*/ 807780 w 2992697"/>
                <a:gd name="connsiteY1295" fmla="*/ 135354 h 1030680"/>
                <a:gd name="connsiteX1296" fmla="*/ 827648 w 2992697"/>
                <a:gd name="connsiteY1296" fmla="*/ 144978 h 1030680"/>
                <a:gd name="connsiteX1297" fmla="*/ 844413 w 2992697"/>
                <a:gd name="connsiteY1297" fmla="*/ 152429 h 1030680"/>
                <a:gd name="connsiteX1298" fmla="*/ 859935 w 2992697"/>
                <a:gd name="connsiteY1298" fmla="*/ 157706 h 1030680"/>
                <a:gd name="connsiteX1299" fmla="*/ 859935 w 2992697"/>
                <a:gd name="connsiteY1299" fmla="*/ 154602 h 1030680"/>
                <a:gd name="connsiteX1300" fmla="*/ 849380 w 2992697"/>
                <a:gd name="connsiteY1300" fmla="*/ 144978 h 1030680"/>
                <a:gd name="connsiteX1301" fmla="*/ 841929 w 2992697"/>
                <a:gd name="connsiteY1301" fmla="*/ 137527 h 1030680"/>
                <a:gd name="connsiteX1302" fmla="*/ 837893 w 2992697"/>
                <a:gd name="connsiteY1302" fmla="*/ 127904 h 1030680"/>
                <a:gd name="connsiteX1303" fmla="*/ 844102 w 2992697"/>
                <a:gd name="connsiteY1303" fmla="*/ 117349 h 1030680"/>
                <a:gd name="connsiteX1304" fmla="*/ 840066 w 2992697"/>
                <a:gd name="connsiteY1304" fmla="*/ 113002 h 1030680"/>
                <a:gd name="connsiteX1305" fmla="*/ 834789 w 2992697"/>
                <a:gd name="connsiteY1305" fmla="*/ 107725 h 1030680"/>
                <a:gd name="connsiteX1306" fmla="*/ 829511 w 2992697"/>
                <a:gd name="connsiteY1306" fmla="*/ 103378 h 1030680"/>
                <a:gd name="connsiteX1307" fmla="*/ 824234 w 2992697"/>
                <a:gd name="connsiteY1307" fmla="*/ 100274 h 1030680"/>
                <a:gd name="connsiteX1308" fmla="*/ 820198 w 2992697"/>
                <a:gd name="connsiteY1308" fmla="*/ 95928 h 1030680"/>
                <a:gd name="connsiteX1309" fmla="*/ 824234 w 2992697"/>
                <a:gd name="connsiteY1309" fmla="*/ 87546 h 1030680"/>
                <a:gd name="connsiteX1310" fmla="*/ 834789 w 2992697"/>
                <a:gd name="connsiteY1310" fmla="*/ 90650 h 1030680"/>
                <a:gd name="connsiteX1311" fmla="*/ 849380 w 2992697"/>
                <a:gd name="connsiteY1311" fmla="*/ 92823 h 1030680"/>
                <a:gd name="connsiteX1312" fmla="*/ 861797 w 2992697"/>
                <a:gd name="connsiteY1312" fmla="*/ 90650 h 1030680"/>
                <a:gd name="connsiteX1313" fmla="*/ 871111 w 2992697"/>
                <a:gd name="connsiteY1313" fmla="*/ 83199 h 1030680"/>
                <a:gd name="connsiteX1314" fmla="*/ 827338 w 2992697"/>
                <a:gd name="connsiteY1314" fmla="*/ 83199 h 1030680"/>
                <a:gd name="connsiteX1315" fmla="*/ 827338 w 2992697"/>
                <a:gd name="connsiteY1315" fmla="*/ 80095 h 1030680"/>
                <a:gd name="connsiteX1316" fmla="*/ 824234 w 2992697"/>
                <a:gd name="connsiteY1316" fmla="*/ 80095 h 1030680"/>
                <a:gd name="connsiteX1317" fmla="*/ 824234 w 2992697"/>
                <a:gd name="connsiteY1317" fmla="*/ 75749 h 1030680"/>
                <a:gd name="connsiteX1318" fmla="*/ 829511 w 2992697"/>
                <a:gd name="connsiteY1318" fmla="*/ 72644 h 1030680"/>
                <a:gd name="connsiteX1319" fmla="*/ 834789 w 2992697"/>
                <a:gd name="connsiteY1319" fmla="*/ 68298 h 1030680"/>
                <a:gd name="connsiteX1320" fmla="*/ 840066 w 2992697"/>
                <a:gd name="connsiteY1320" fmla="*/ 65194 h 1030680"/>
                <a:gd name="connsiteX1321" fmla="*/ 845344 w 2992697"/>
                <a:gd name="connsiteY1321" fmla="*/ 60847 h 1030680"/>
                <a:gd name="connsiteX1322" fmla="*/ 851553 w 2992697"/>
                <a:gd name="connsiteY1322" fmla="*/ 59916 h 1030680"/>
                <a:gd name="connsiteX1323" fmla="*/ 874526 w 2992697"/>
                <a:gd name="connsiteY1323" fmla="*/ 63020 h 1030680"/>
                <a:gd name="connsiteX1324" fmla="*/ 880735 w 2992697"/>
                <a:gd name="connsiteY1324" fmla="*/ 46256 h 1030680"/>
                <a:gd name="connsiteX1325" fmla="*/ 907743 w 2992697"/>
                <a:gd name="connsiteY1325" fmla="*/ 50603 h 1030680"/>
                <a:gd name="connsiteX1326" fmla="*/ 909917 w 2992697"/>
                <a:gd name="connsiteY1326" fmla="*/ 50603 h 1030680"/>
                <a:gd name="connsiteX1327" fmla="*/ 910848 w 2992697"/>
                <a:gd name="connsiteY1327" fmla="*/ 46256 h 1030680"/>
                <a:gd name="connsiteX1328" fmla="*/ 913021 w 2992697"/>
                <a:gd name="connsiteY1328" fmla="*/ 45325 h 1030680"/>
                <a:gd name="connsiteX1329" fmla="*/ 915194 w 2992697"/>
                <a:gd name="connsiteY1329" fmla="*/ 40979 h 1030680"/>
                <a:gd name="connsiteX1330" fmla="*/ 920472 w 2992697"/>
                <a:gd name="connsiteY1330" fmla="*/ 38806 h 1030680"/>
                <a:gd name="connsiteX1331" fmla="*/ 924508 w 2992697"/>
                <a:gd name="connsiteY1331" fmla="*/ 45015 h 1030680"/>
                <a:gd name="connsiteX1332" fmla="*/ 929785 w 2992697"/>
                <a:gd name="connsiteY1332" fmla="*/ 50292 h 1030680"/>
                <a:gd name="connsiteX1333" fmla="*/ 935063 w 2992697"/>
                <a:gd name="connsiteY1333" fmla="*/ 55570 h 1030680"/>
                <a:gd name="connsiteX1334" fmla="*/ 935063 w 2992697"/>
                <a:gd name="connsiteY1334" fmla="*/ 45946 h 1030680"/>
                <a:gd name="connsiteX1335" fmla="*/ 937236 w 2992697"/>
                <a:gd name="connsiteY1335" fmla="*/ 45015 h 1030680"/>
                <a:gd name="connsiteX1336" fmla="*/ 937236 w 2992697"/>
                <a:gd name="connsiteY1336" fmla="*/ 42842 h 1030680"/>
                <a:gd name="connsiteX1337" fmla="*/ 937236 w 2992697"/>
                <a:gd name="connsiteY1337" fmla="*/ 40668 h 1030680"/>
                <a:gd name="connsiteX1338" fmla="*/ 937236 w 2992697"/>
                <a:gd name="connsiteY1338" fmla="*/ 38495 h 1030680"/>
                <a:gd name="connsiteX1339" fmla="*/ 938167 w 2992697"/>
                <a:gd name="connsiteY1339" fmla="*/ 35391 h 1030680"/>
                <a:gd name="connsiteX1340" fmla="*/ 940340 w 2992697"/>
                <a:gd name="connsiteY1340" fmla="*/ 33218 h 1030680"/>
                <a:gd name="connsiteX1341" fmla="*/ 944376 w 2992697"/>
                <a:gd name="connsiteY1341" fmla="*/ 31045 h 1030680"/>
                <a:gd name="connsiteX1342" fmla="*/ 962071 w 2992697"/>
                <a:gd name="connsiteY1342" fmla="*/ 22663 h 1030680"/>
                <a:gd name="connsiteX1343" fmla="*/ 984113 w 2992697"/>
                <a:gd name="connsiteY1343" fmla="*/ 20179 h 1030680"/>
                <a:gd name="connsiteX1344" fmla="*/ 984113 w 2992697"/>
                <a:gd name="connsiteY1344" fmla="*/ 20179 h 1030680"/>
                <a:gd name="connsiteX1345" fmla="*/ 984113 w 2992697"/>
                <a:gd name="connsiteY1345" fmla="*/ 20179 h 1030680"/>
                <a:gd name="connsiteX1346" fmla="*/ 2301024 w 2992697"/>
                <a:gd name="connsiteY1346" fmla="*/ 16764 h 1030680"/>
                <a:gd name="connsiteX1347" fmla="*/ 2311579 w 2992697"/>
                <a:gd name="connsiteY1347" fmla="*/ 19869 h 1030680"/>
                <a:gd name="connsiteX1348" fmla="*/ 2311579 w 2992697"/>
                <a:gd name="connsiteY1348" fmla="*/ 27319 h 1030680"/>
                <a:gd name="connsiteX1349" fmla="*/ 2296057 w 2992697"/>
                <a:gd name="connsiteY1349" fmla="*/ 27319 h 1030680"/>
                <a:gd name="connsiteX1350" fmla="*/ 2301024 w 2992697"/>
                <a:gd name="connsiteY1350" fmla="*/ 16764 h 1030680"/>
                <a:gd name="connsiteX1351" fmla="*/ 2301024 w 2992697"/>
                <a:gd name="connsiteY1351" fmla="*/ 16764 h 1030680"/>
                <a:gd name="connsiteX1352" fmla="*/ 2301024 w 2992697"/>
                <a:gd name="connsiteY1352" fmla="*/ 16764 h 1030680"/>
                <a:gd name="connsiteX1353" fmla="*/ 2792460 w 2992697"/>
                <a:gd name="connsiteY1353" fmla="*/ 0 h 1030680"/>
                <a:gd name="connsiteX1354" fmla="*/ 2797737 w 2992697"/>
                <a:gd name="connsiteY1354" fmla="*/ 3104 h 1030680"/>
                <a:gd name="connsiteX1355" fmla="*/ 2801773 w 2992697"/>
                <a:gd name="connsiteY1355" fmla="*/ 7451 h 1030680"/>
                <a:gd name="connsiteX1356" fmla="*/ 2803946 w 2992697"/>
                <a:gd name="connsiteY1356" fmla="*/ 10555 h 1030680"/>
                <a:gd name="connsiteX1357" fmla="*/ 2804878 w 2992697"/>
                <a:gd name="connsiteY1357" fmla="*/ 16764 h 1030680"/>
                <a:gd name="connsiteX1358" fmla="*/ 2807051 w 2992697"/>
                <a:gd name="connsiteY1358" fmla="*/ 19869 h 1030680"/>
                <a:gd name="connsiteX1359" fmla="*/ 2809224 w 2992697"/>
                <a:gd name="connsiteY1359" fmla="*/ 25146 h 1030680"/>
                <a:gd name="connsiteX1360" fmla="*/ 2812328 w 2992697"/>
                <a:gd name="connsiteY1360" fmla="*/ 27319 h 1030680"/>
                <a:gd name="connsiteX1361" fmla="*/ 2823815 w 2992697"/>
                <a:gd name="connsiteY1361" fmla="*/ 32597 h 1030680"/>
                <a:gd name="connsiteX1362" fmla="*/ 2834370 w 2992697"/>
                <a:gd name="connsiteY1362" fmla="*/ 34770 h 1030680"/>
                <a:gd name="connsiteX1363" fmla="*/ 2841821 w 2992697"/>
                <a:gd name="connsiteY1363" fmla="*/ 34770 h 1030680"/>
                <a:gd name="connsiteX1364" fmla="*/ 2847098 w 2992697"/>
                <a:gd name="connsiteY1364" fmla="*/ 39116 h 1030680"/>
                <a:gd name="connsiteX1365" fmla="*/ 2851134 w 2992697"/>
                <a:gd name="connsiteY1365" fmla="*/ 46567 h 1030680"/>
                <a:gd name="connsiteX1366" fmla="*/ 2853307 w 2992697"/>
                <a:gd name="connsiteY1366" fmla="*/ 61468 h 1030680"/>
                <a:gd name="connsiteX1367" fmla="*/ 2851134 w 2992697"/>
                <a:gd name="connsiteY1367" fmla="*/ 62400 h 1030680"/>
                <a:gd name="connsiteX1368" fmla="*/ 2851134 w 2992697"/>
                <a:gd name="connsiteY1368" fmla="*/ 62400 h 1030680"/>
                <a:gd name="connsiteX1369" fmla="*/ 2851134 w 2992697"/>
                <a:gd name="connsiteY1369" fmla="*/ 64573 h 1030680"/>
                <a:gd name="connsiteX1370" fmla="*/ 2851134 w 2992697"/>
                <a:gd name="connsiteY1370" fmla="*/ 66746 h 1030680"/>
                <a:gd name="connsiteX1371" fmla="*/ 2848961 w 2992697"/>
                <a:gd name="connsiteY1371" fmla="*/ 68919 h 1030680"/>
                <a:gd name="connsiteX1372" fmla="*/ 2825988 w 2992697"/>
                <a:gd name="connsiteY1372" fmla="*/ 68919 h 1030680"/>
                <a:gd name="connsiteX1373" fmla="*/ 2802084 w 2992697"/>
                <a:gd name="connsiteY1373" fmla="*/ 68919 h 1030680"/>
                <a:gd name="connsiteX1374" fmla="*/ 2782215 w 2992697"/>
                <a:gd name="connsiteY1374" fmla="*/ 77301 h 1030680"/>
                <a:gd name="connsiteX1375" fmla="*/ 2778179 w 2992697"/>
                <a:gd name="connsiteY1375" fmla="*/ 79474 h 1030680"/>
                <a:gd name="connsiteX1376" fmla="*/ 2776006 w 2992697"/>
                <a:gd name="connsiteY1376" fmla="*/ 83820 h 1030680"/>
                <a:gd name="connsiteX1377" fmla="*/ 2775075 w 2992697"/>
                <a:gd name="connsiteY1377" fmla="*/ 84752 h 1030680"/>
                <a:gd name="connsiteX1378" fmla="*/ 2772902 w 2992697"/>
                <a:gd name="connsiteY1378" fmla="*/ 86925 h 1030680"/>
                <a:gd name="connsiteX1379" fmla="*/ 2770729 w 2992697"/>
                <a:gd name="connsiteY1379" fmla="*/ 89098 h 1030680"/>
                <a:gd name="connsiteX1380" fmla="*/ 2767624 w 2992697"/>
                <a:gd name="connsiteY1380" fmla="*/ 91271 h 1030680"/>
                <a:gd name="connsiteX1381" fmla="*/ 2761415 w 2992697"/>
                <a:gd name="connsiteY1381" fmla="*/ 94376 h 1030680"/>
                <a:gd name="connsiteX1382" fmla="*/ 2758311 w 2992697"/>
                <a:gd name="connsiteY1382" fmla="*/ 89098 h 1030680"/>
                <a:gd name="connsiteX1383" fmla="*/ 2756137 w 2992697"/>
                <a:gd name="connsiteY1383" fmla="*/ 84752 h 1030680"/>
                <a:gd name="connsiteX1384" fmla="*/ 2753033 w 2992697"/>
                <a:gd name="connsiteY1384" fmla="*/ 81647 h 1030680"/>
                <a:gd name="connsiteX1385" fmla="*/ 2765451 w 2992697"/>
                <a:gd name="connsiteY1385" fmla="*/ 49982 h 1030680"/>
                <a:gd name="connsiteX1386" fmla="*/ 2777869 w 2992697"/>
                <a:gd name="connsiteY1386" fmla="*/ 24525 h 1030680"/>
                <a:gd name="connsiteX1387" fmla="*/ 2792460 w 2992697"/>
                <a:gd name="connsiteY1387" fmla="*/ 0 h 1030680"/>
                <a:gd name="connsiteX1388" fmla="*/ 2792460 w 2992697"/>
                <a:gd name="connsiteY1388" fmla="*/ 0 h 1030680"/>
                <a:gd name="connsiteX1389" fmla="*/ 2792460 w 2992697"/>
                <a:gd name="connsiteY1389" fmla="*/ 0 h 1030680"/>
                <a:gd name="connsiteX1390" fmla="*/ 2665177 w 2992697"/>
                <a:gd name="connsiteY1390" fmla="*/ 0 h 1030680"/>
                <a:gd name="connsiteX1391" fmla="*/ 2674490 w 2992697"/>
                <a:gd name="connsiteY1391" fmla="*/ 9624 h 1030680"/>
                <a:gd name="connsiteX1392" fmla="*/ 2679768 w 2992697"/>
                <a:gd name="connsiteY1392" fmla="*/ 20179 h 1030680"/>
                <a:gd name="connsiteX1393" fmla="*/ 2685046 w 2992697"/>
                <a:gd name="connsiteY1393" fmla="*/ 32907 h 1030680"/>
                <a:gd name="connsiteX1394" fmla="*/ 2675732 w 2992697"/>
                <a:gd name="connsiteY1394" fmla="*/ 32907 h 1030680"/>
                <a:gd name="connsiteX1395" fmla="*/ 2675732 w 2992697"/>
                <a:gd name="connsiteY1395" fmla="*/ 27319 h 1030680"/>
                <a:gd name="connsiteX1396" fmla="*/ 2672628 w 2992697"/>
                <a:gd name="connsiteY1396" fmla="*/ 24215 h 1030680"/>
                <a:gd name="connsiteX1397" fmla="*/ 2668592 w 2992697"/>
                <a:gd name="connsiteY1397" fmla="*/ 19869 h 1030680"/>
                <a:gd name="connsiteX1398" fmla="*/ 2667660 w 2992697"/>
                <a:gd name="connsiteY1398" fmla="*/ 14591 h 1030680"/>
                <a:gd name="connsiteX1399" fmla="*/ 2665487 w 2992697"/>
                <a:gd name="connsiteY1399" fmla="*/ 9313 h 1030680"/>
                <a:gd name="connsiteX1400" fmla="*/ 2665487 w 2992697"/>
                <a:gd name="connsiteY1400" fmla="*/ 0 h 1030680"/>
                <a:gd name="connsiteX1401" fmla="*/ 2665177 w 2992697"/>
                <a:gd name="connsiteY1401" fmla="*/ 0 h 1030680"/>
                <a:gd name="connsiteX1402" fmla="*/ 2665177 w 2992697"/>
                <a:gd name="connsiteY1402" fmla="*/ 0 h 1030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</a:cxnLst>
              <a:rect l="l" t="t" r="r" b="b"/>
              <a:pathLst>
                <a:path w="2992697" h="1030680">
                  <a:moveTo>
                    <a:pt x="7140" y="256428"/>
                  </a:moveTo>
                  <a:lnTo>
                    <a:pt x="26077" y="261706"/>
                  </a:lnTo>
                  <a:lnTo>
                    <a:pt x="38495" y="271330"/>
                  </a:lnTo>
                  <a:lnTo>
                    <a:pt x="49050" y="279712"/>
                  </a:lnTo>
                  <a:lnTo>
                    <a:pt x="60537" y="291198"/>
                  </a:lnTo>
                  <a:lnTo>
                    <a:pt x="71092" y="299580"/>
                  </a:lnTo>
                  <a:lnTo>
                    <a:pt x="71092" y="296476"/>
                  </a:lnTo>
                  <a:lnTo>
                    <a:pt x="77301" y="296476"/>
                  </a:lnTo>
                  <a:lnTo>
                    <a:pt x="77301" y="299580"/>
                  </a:lnTo>
                  <a:lnTo>
                    <a:pt x="78232" y="303926"/>
                  </a:lnTo>
                  <a:lnTo>
                    <a:pt x="82268" y="309204"/>
                  </a:lnTo>
                  <a:lnTo>
                    <a:pt x="84441" y="316655"/>
                  </a:lnTo>
                  <a:lnTo>
                    <a:pt x="76991" y="316655"/>
                  </a:lnTo>
                  <a:lnTo>
                    <a:pt x="72955" y="316655"/>
                  </a:lnTo>
                  <a:lnTo>
                    <a:pt x="72955" y="318828"/>
                  </a:lnTo>
                  <a:lnTo>
                    <a:pt x="70782" y="318828"/>
                  </a:lnTo>
                  <a:lnTo>
                    <a:pt x="67677" y="318828"/>
                  </a:lnTo>
                  <a:lnTo>
                    <a:pt x="63641" y="321001"/>
                  </a:lnTo>
                  <a:lnTo>
                    <a:pt x="49050" y="309514"/>
                  </a:lnTo>
                  <a:lnTo>
                    <a:pt x="34460" y="304237"/>
                  </a:lnTo>
                  <a:lnTo>
                    <a:pt x="16764" y="299891"/>
                  </a:lnTo>
                  <a:lnTo>
                    <a:pt x="0" y="291509"/>
                  </a:lnTo>
                  <a:lnTo>
                    <a:pt x="6209" y="286231"/>
                  </a:lnTo>
                  <a:lnTo>
                    <a:pt x="7140" y="280022"/>
                  </a:lnTo>
                  <a:lnTo>
                    <a:pt x="6209" y="274745"/>
                  </a:lnTo>
                  <a:lnTo>
                    <a:pt x="6209" y="266983"/>
                  </a:lnTo>
                  <a:lnTo>
                    <a:pt x="7140" y="256428"/>
                  </a:lnTo>
                  <a:lnTo>
                    <a:pt x="7140" y="256428"/>
                  </a:lnTo>
                  <a:lnTo>
                    <a:pt x="7140" y="256428"/>
                  </a:lnTo>
                  <a:close/>
                  <a:moveTo>
                    <a:pt x="1275001" y="248978"/>
                  </a:moveTo>
                  <a:lnTo>
                    <a:pt x="1279037" y="248978"/>
                  </a:lnTo>
                  <a:lnTo>
                    <a:pt x="1282141" y="249909"/>
                  </a:lnTo>
                  <a:lnTo>
                    <a:pt x="1284314" y="252082"/>
                  </a:lnTo>
                  <a:lnTo>
                    <a:pt x="1286487" y="254255"/>
                  </a:lnTo>
                  <a:lnTo>
                    <a:pt x="1287419" y="256428"/>
                  </a:lnTo>
                  <a:lnTo>
                    <a:pt x="1287419" y="257670"/>
                  </a:lnTo>
                  <a:lnTo>
                    <a:pt x="1287419" y="259843"/>
                  </a:lnTo>
                  <a:lnTo>
                    <a:pt x="1289592" y="264189"/>
                  </a:lnTo>
                  <a:lnTo>
                    <a:pt x="1282141" y="264189"/>
                  </a:lnTo>
                  <a:lnTo>
                    <a:pt x="1279037" y="265121"/>
                  </a:lnTo>
                  <a:lnTo>
                    <a:pt x="1275001" y="265121"/>
                  </a:lnTo>
                  <a:lnTo>
                    <a:pt x="1271896" y="267294"/>
                  </a:lnTo>
                  <a:lnTo>
                    <a:pt x="1265687" y="267294"/>
                  </a:lnTo>
                  <a:lnTo>
                    <a:pt x="1265687" y="264189"/>
                  </a:lnTo>
                  <a:lnTo>
                    <a:pt x="1262583" y="264189"/>
                  </a:lnTo>
                  <a:lnTo>
                    <a:pt x="1262583" y="250530"/>
                  </a:lnTo>
                  <a:lnTo>
                    <a:pt x="1267861" y="250530"/>
                  </a:lnTo>
                  <a:lnTo>
                    <a:pt x="1273138" y="249598"/>
                  </a:lnTo>
                  <a:lnTo>
                    <a:pt x="1275001" y="249598"/>
                  </a:lnTo>
                  <a:lnTo>
                    <a:pt x="1275001" y="248978"/>
                  </a:lnTo>
                  <a:lnTo>
                    <a:pt x="1275001" y="248978"/>
                  </a:lnTo>
                  <a:close/>
                  <a:moveTo>
                    <a:pt x="63641" y="239664"/>
                  </a:moveTo>
                  <a:lnTo>
                    <a:pt x="80405" y="239664"/>
                  </a:lnTo>
                  <a:lnTo>
                    <a:pt x="80405" y="242769"/>
                  </a:lnTo>
                  <a:lnTo>
                    <a:pt x="77301" y="242769"/>
                  </a:lnTo>
                  <a:lnTo>
                    <a:pt x="73265" y="242769"/>
                  </a:lnTo>
                  <a:lnTo>
                    <a:pt x="71092" y="244942"/>
                  </a:lnTo>
                  <a:lnTo>
                    <a:pt x="70161" y="244942"/>
                  </a:lnTo>
                  <a:lnTo>
                    <a:pt x="70161" y="244942"/>
                  </a:lnTo>
                  <a:lnTo>
                    <a:pt x="67988" y="244942"/>
                  </a:lnTo>
                  <a:lnTo>
                    <a:pt x="65815" y="242769"/>
                  </a:lnTo>
                  <a:lnTo>
                    <a:pt x="63641" y="239664"/>
                  </a:lnTo>
                  <a:lnTo>
                    <a:pt x="63641" y="239664"/>
                  </a:lnTo>
                  <a:lnTo>
                    <a:pt x="63641" y="239664"/>
                  </a:lnTo>
                  <a:close/>
                  <a:moveTo>
                    <a:pt x="1790651" y="213276"/>
                  </a:moveTo>
                  <a:lnTo>
                    <a:pt x="1803069" y="213276"/>
                  </a:lnTo>
                  <a:lnTo>
                    <a:pt x="1807105" y="228178"/>
                  </a:lnTo>
                  <a:lnTo>
                    <a:pt x="1810209" y="237801"/>
                  </a:lnTo>
                  <a:lnTo>
                    <a:pt x="1817660" y="242148"/>
                  </a:lnTo>
                  <a:lnTo>
                    <a:pt x="1830078" y="247425"/>
                  </a:lnTo>
                  <a:lnTo>
                    <a:pt x="1824800" y="269467"/>
                  </a:lnTo>
                  <a:lnTo>
                    <a:pt x="1817350" y="291509"/>
                  </a:lnTo>
                  <a:lnTo>
                    <a:pt x="1806794" y="307341"/>
                  </a:lnTo>
                  <a:lnTo>
                    <a:pt x="1806794" y="287162"/>
                  </a:lnTo>
                  <a:lnTo>
                    <a:pt x="1782890" y="287162"/>
                  </a:lnTo>
                  <a:lnTo>
                    <a:pt x="1785063" y="263879"/>
                  </a:lnTo>
                  <a:lnTo>
                    <a:pt x="1787236" y="241837"/>
                  </a:lnTo>
                  <a:lnTo>
                    <a:pt x="1790651" y="213276"/>
                  </a:lnTo>
                  <a:lnTo>
                    <a:pt x="1790651" y="213276"/>
                  </a:lnTo>
                  <a:lnTo>
                    <a:pt x="1790651" y="213276"/>
                  </a:lnTo>
                  <a:close/>
                  <a:moveTo>
                    <a:pt x="2941784" y="165778"/>
                  </a:moveTo>
                  <a:lnTo>
                    <a:pt x="2945820" y="165778"/>
                  </a:lnTo>
                  <a:lnTo>
                    <a:pt x="2945820" y="170124"/>
                  </a:lnTo>
                  <a:lnTo>
                    <a:pt x="2946751" y="175402"/>
                  </a:lnTo>
                  <a:lnTo>
                    <a:pt x="2948925" y="177575"/>
                  </a:lnTo>
                  <a:lnTo>
                    <a:pt x="2951098" y="180679"/>
                  </a:lnTo>
                  <a:lnTo>
                    <a:pt x="2953271" y="182853"/>
                  </a:lnTo>
                  <a:lnTo>
                    <a:pt x="2956375" y="185957"/>
                  </a:lnTo>
                  <a:lnTo>
                    <a:pt x="2960411" y="182853"/>
                  </a:lnTo>
                  <a:lnTo>
                    <a:pt x="2961342" y="178506"/>
                  </a:lnTo>
                  <a:lnTo>
                    <a:pt x="2963515" y="177575"/>
                  </a:lnTo>
                  <a:lnTo>
                    <a:pt x="2967551" y="177575"/>
                  </a:lnTo>
                  <a:lnTo>
                    <a:pt x="2972829" y="175402"/>
                  </a:lnTo>
                  <a:lnTo>
                    <a:pt x="2975933" y="185957"/>
                  </a:lnTo>
                  <a:lnTo>
                    <a:pt x="2982142" y="193408"/>
                  </a:lnTo>
                  <a:lnTo>
                    <a:pt x="2987420" y="200858"/>
                  </a:lnTo>
                  <a:lnTo>
                    <a:pt x="2990524" y="210482"/>
                  </a:lnTo>
                  <a:lnTo>
                    <a:pt x="2992697" y="223211"/>
                  </a:lnTo>
                  <a:lnTo>
                    <a:pt x="2992697" y="225384"/>
                  </a:lnTo>
                  <a:lnTo>
                    <a:pt x="2990524" y="227557"/>
                  </a:lnTo>
                  <a:lnTo>
                    <a:pt x="2990524" y="228488"/>
                  </a:lnTo>
                  <a:lnTo>
                    <a:pt x="2990524" y="230661"/>
                  </a:lnTo>
                  <a:lnTo>
                    <a:pt x="2990524" y="232834"/>
                  </a:lnTo>
                  <a:lnTo>
                    <a:pt x="2989593" y="235939"/>
                  </a:lnTo>
                  <a:lnTo>
                    <a:pt x="2978106" y="243390"/>
                  </a:lnTo>
                  <a:lnTo>
                    <a:pt x="2961342" y="250840"/>
                  </a:lnTo>
                  <a:lnTo>
                    <a:pt x="2941474" y="255186"/>
                  </a:lnTo>
                  <a:lnTo>
                    <a:pt x="2921605" y="258291"/>
                  </a:lnTo>
                  <a:lnTo>
                    <a:pt x="2904841" y="260464"/>
                  </a:lnTo>
                  <a:lnTo>
                    <a:pt x="2907014" y="250840"/>
                  </a:lnTo>
                  <a:lnTo>
                    <a:pt x="2909187" y="247736"/>
                  </a:lnTo>
                  <a:lnTo>
                    <a:pt x="2911360" y="243390"/>
                  </a:lnTo>
                  <a:lnTo>
                    <a:pt x="2912292" y="242458"/>
                  </a:lnTo>
                  <a:lnTo>
                    <a:pt x="2914465" y="242458"/>
                  </a:lnTo>
                  <a:lnTo>
                    <a:pt x="2918501" y="240285"/>
                  </a:lnTo>
                  <a:lnTo>
                    <a:pt x="2919432" y="240285"/>
                  </a:lnTo>
                  <a:lnTo>
                    <a:pt x="2921605" y="238112"/>
                  </a:lnTo>
                  <a:lnTo>
                    <a:pt x="2925641" y="235939"/>
                  </a:lnTo>
                  <a:lnTo>
                    <a:pt x="2930919" y="221037"/>
                  </a:lnTo>
                  <a:lnTo>
                    <a:pt x="2930919" y="206136"/>
                  </a:lnTo>
                  <a:lnTo>
                    <a:pt x="2928746" y="192476"/>
                  </a:lnTo>
                  <a:lnTo>
                    <a:pt x="2931850" y="180990"/>
                  </a:lnTo>
                  <a:lnTo>
                    <a:pt x="2941163" y="170435"/>
                  </a:lnTo>
                  <a:lnTo>
                    <a:pt x="2941163" y="165778"/>
                  </a:lnTo>
                  <a:lnTo>
                    <a:pt x="2941784" y="165778"/>
                  </a:lnTo>
                  <a:lnTo>
                    <a:pt x="2941784" y="165778"/>
                  </a:lnTo>
                  <a:close/>
                  <a:moveTo>
                    <a:pt x="148083" y="158327"/>
                  </a:moveTo>
                  <a:lnTo>
                    <a:pt x="167951" y="180369"/>
                  </a:lnTo>
                  <a:lnTo>
                    <a:pt x="193097" y="197133"/>
                  </a:lnTo>
                  <a:lnTo>
                    <a:pt x="224452" y="209861"/>
                  </a:lnTo>
                  <a:lnTo>
                    <a:pt x="226625" y="227867"/>
                  </a:lnTo>
                  <a:lnTo>
                    <a:pt x="231903" y="241527"/>
                  </a:lnTo>
                  <a:lnTo>
                    <a:pt x="237181" y="248978"/>
                  </a:lnTo>
                  <a:lnTo>
                    <a:pt x="244631" y="256428"/>
                  </a:lnTo>
                  <a:lnTo>
                    <a:pt x="252082" y="266983"/>
                  </a:lnTo>
                  <a:lnTo>
                    <a:pt x="239664" y="269157"/>
                  </a:lnTo>
                  <a:lnTo>
                    <a:pt x="227246" y="271330"/>
                  </a:lnTo>
                  <a:lnTo>
                    <a:pt x="215760" y="276607"/>
                  </a:lnTo>
                  <a:lnTo>
                    <a:pt x="208309" y="284058"/>
                  </a:lnTo>
                  <a:lnTo>
                    <a:pt x="207378" y="287162"/>
                  </a:lnTo>
                  <a:lnTo>
                    <a:pt x="205205" y="291509"/>
                  </a:lnTo>
                  <a:lnTo>
                    <a:pt x="203032" y="294613"/>
                  </a:lnTo>
                  <a:lnTo>
                    <a:pt x="200858" y="296786"/>
                  </a:lnTo>
                  <a:lnTo>
                    <a:pt x="197754" y="299891"/>
                  </a:lnTo>
                  <a:lnTo>
                    <a:pt x="186267" y="302064"/>
                  </a:lnTo>
                  <a:lnTo>
                    <a:pt x="170745" y="304237"/>
                  </a:lnTo>
                  <a:lnTo>
                    <a:pt x="151808" y="302064"/>
                  </a:lnTo>
                  <a:lnTo>
                    <a:pt x="137217" y="299891"/>
                  </a:lnTo>
                  <a:lnTo>
                    <a:pt x="134113" y="289335"/>
                  </a:lnTo>
                  <a:lnTo>
                    <a:pt x="131939" y="281885"/>
                  </a:lnTo>
                  <a:lnTo>
                    <a:pt x="129766" y="276607"/>
                  </a:lnTo>
                  <a:lnTo>
                    <a:pt x="124489" y="266983"/>
                  </a:lnTo>
                  <a:lnTo>
                    <a:pt x="148393" y="259533"/>
                  </a:lnTo>
                  <a:lnTo>
                    <a:pt x="148393" y="256428"/>
                  </a:lnTo>
                  <a:lnTo>
                    <a:pt x="129456" y="254255"/>
                  </a:lnTo>
                  <a:lnTo>
                    <a:pt x="117038" y="249909"/>
                  </a:lnTo>
                  <a:lnTo>
                    <a:pt x="107725" y="242458"/>
                  </a:lnTo>
                  <a:lnTo>
                    <a:pt x="106793" y="237181"/>
                  </a:lnTo>
                  <a:lnTo>
                    <a:pt x="102758" y="231903"/>
                  </a:lnTo>
                  <a:lnTo>
                    <a:pt x="100584" y="226625"/>
                  </a:lnTo>
                  <a:lnTo>
                    <a:pt x="100584" y="220417"/>
                  </a:lnTo>
                  <a:lnTo>
                    <a:pt x="100584" y="217312"/>
                  </a:lnTo>
                  <a:lnTo>
                    <a:pt x="100584" y="212966"/>
                  </a:lnTo>
                  <a:lnTo>
                    <a:pt x="102758" y="212966"/>
                  </a:lnTo>
                  <a:lnTo>
                    <a:pt x="104931" y="212034"/>
                  </a:lnTo>
                  <a:lnTo>
                    <a:pt x="107104" y="212034"/>
                  </a:lnTo>
                  <a:lnTo>
                    <a:pt x="108035" y="212034"/>
                  </a:lnTo>
                  <a:lnTo>
                    <a:pt x="112071" y="209861"/>
                  </a:lnTo>
                  <a:lnTo>
                    <a:pt x="113623" y="204894"/>
                  </a:lnTo>
                  <a:lnTo>
                    <a:pt x="113623" y="198685"/>
                  </a:lnTo>
                  <a:lnTo>
                    <a:pt x="113623" y="195581"/>
                  </a:lnTo>
                  <a:lnTo>
                    <a:pt x="114554" y="193408"/>
                  </a:lnTo>
                  <a:lnTo>
                    <a:pt x="116728" y="190303"/>
                  </a:lnTo>
                  <a:lnTo>
                    <a:pt x="118901" y="190303"/>
                  </a:lnTo>
                  <a:lnTo>
                    <a:pt x="121074" y="188130"/>
                  </a:lnTo>
                  <a:lnTo>
                    <a:pt x="122005" y="188130"/>
                  </a:lnTo>
                  <a:lnTo>
                    <a:pt x="124178" y="188130"/>
                  </a:lnTo>
                  <a:lnTo>
                    <a:pt x="127283" y="185957"/>
                  </a:lnTo>
                  <a:lnTo>
                    <a:pt x="129456" y="178506"/>
                  </a:lnTo>
                  <a:lnTo>
                    <a:pt x="131629" y="173229"/>
                  </a:lnTo>
                  <a:lnTo>
                    <a:pt x="133802" y="167951"/>
                  </a:lnTo>
                  <a:lnTo>
                    <a:pt x="136907" y="162674"/>
                  </a:lnTo>
                  <a:lnTo>
                    <a:pt x="139080" y="160500"/>
                  </a:lnTo>
                  <a:lnTo>
                    <a:pt x="141253" y="160500"/>
                  </a:lnTo>
                  <a:lnTo>
                    <a:pt x="142184" y="158327"/>
                  </a:lnTo>
                  <a:lnTo>
                    <a:pt x="144357" y="158327"/>
                  </a:lnTo>
                  <a:lnTo>
                    <a:pt x="148083" y="158327"/>
                  </a:lnTo>
                  <a:lnTo>
                    <a:pt x="148083" y="158327"/>
                  </a:lnTo>
                  <a:lnTo>
                    <a:pt x="148083" y="158327"/>
                  </a:lnTo>
                  <a:close/>
                  <a:moveTo>
                    <a:pt x="1222846" y="138148"/>
                  </a:moveTo>
                  <a:lnTo>
                    <a:pt x="1228124" y="140322"/>
                  </a:lnTo>
                  <a:lnTo>
                    <a:pt x="1233401" y="141253"/>
                  </a:lnTo>
                  <a:lnTo>
                    <a:pt x="1236506" y="143426"/>
                  </a:lnTo>
                  <a:lnTo>
                    <a:pt x="1242714" y="145599"/>
                  </a:lnTo>
                  <a:lnTo>
                    <a:pt x="1242714" y="150877"/>
                  </a:lnTo>
                  <a:lnTo>
                    <a:pt x="1243646" y="155223"/>
                  </a:lnTo>
                  <a:lnTo>
                    <a:pt x="1243646" y="158327"/>
                  </a:lnTo>
                  <a:lnTo>
                    <a:pt x="1245819" y="162674"/>
                  </a:lnTo>
                  <a:lnTo>
                    <a:pt x="1233401" y="162674"/>
                  </a:lnTo>
                  <a:lnTo>
                    <a:pt x="1231228" y="158327"/>
                  </a:lnTo>
                  <a:lnTo>
                    <a:pt x="1229055" y="155223"/>
                  </a:lnTo>
                  <a:lnTo>
                    <a:pt x="1225950" y="150877"/>
                  </a:lnTo>
                  <a:lnTo>
                    <a:pt x="1223777" y="148704"/>
                  </a:lnTo>
                  <a:lnTo>
                    <a:pt x="1223777" y="143426"/>
                  </a:lnTo>
                  <a:lnTo>
                    <a:pt x="1222846" y="138148"/>
                  </a:lnTo>
                  <a:lnTo>
                    <a:pt x="1222846" y="138148"/>
                  </a:lnTo>
                  <a:lnTo>
                    <a:pt x="1222846" y="138148"/>
                  </a:lnTo>
                  <a:close/>
                  <a:moveTo>
                    <a:pt x="1730114" y="113934"/>
                  </a:moveTo>
                  <a:lnTo>
                    <a:pt x="1736323" y="123557"/>
                  </a:lnTo>
                  <a:lnTo>
                    <a:pt x="1741601" y="141563"/>
                  </a:lnTo>
                  <a:lnTo>
                    <a:pt x="1749051" y="158327"/>
                  </a:lnTo>
                  <a:lnTo>
                    <a:pt x="1758365" y="175091"/>
                  </a:lnTo>
                  <a:lnTo>
                    <a:pt x="1763642" y="182542"/>
                  </a:lnTo>
                  <a:lnTo>
                    <a:pt x="1766747" y="178196"/>
                  </a:lnTo>
                  <a:lnTo>
                    <a:pt x="1768920" y="177265"/>
                  </a:lnTo>
                  <a:lnTo>
                    <a:pt x="1772956" y="177265"/>
                  </a:lnTo>
                  <a:lnTo>
                    <a:pt x="1776060" y="175091"/>
                  </a:lnTo>
                  <a:lnTo>
                    <a:pt x="1783511" y="175091"/>
                  </a:lnTo>
                  <a:lnTo>
                    <a:pt x="1783511" y="178196"/>
                  </a:lnTo>
                  <a:lnTo>
                    <a:pt x="1787547" y="178196"/>
                  </a:lnTo>
                  <a:lnTo>
                    <a:pt x="1787547" y="189682"/>
                  </a:lnTo>
                  <a:lnTo>
                    <a:pt x="1759296" y="192787"/>
                  </a:lnTo>
                  <a:lnTo>
                    <a:pt x="1756192" y="222279"/>
                  </a:lnTo>
                  <a:lnTo>
                    <a:pt x="1746878" y="246494"/>
                  </a:lnTo>
                  <a:lnTo>
                    <a:pt x="1739428" y="270709"/>
                  </a:lnTo>
                  <a:lnTo>
                    <a:pt x="1736323" y="290888"/>
                  </a:lnTo>
                  <a:lnTo>
                    <a:pt x="1734150" y="311067"/>
                  </a:lnTo>
                  <a:lnTo>
                    <a:pt x="1734150" y="327831"/>
                  </a:lnTo>
                  <a:lnTo>
                    <a:pt x="1730114" y="343664"/>
                  </a:lnTo>
                  <a:lnTo>
                    <a:pt x="1727010" y="343664"/>
                  </a:lnTo>
                  <a:lnTo>
                    <a:pt x="1727010" y="340559"/>
                  </a:lnTo>
                  <a:lnTo>
                    <a:pt x="1721732" y="333108"/>
                  </a:lnTo>
                  <a:lnTo>
                    <a:pt x="1712419" y="323485"/>
                  </a:lnTo>
                  <a:lnTo>
                    <a:pt x="1701864" y="310756"/>
                  </a:lnTo>
                  <a:lnTo>
                    <a:pt x="1692550" y="298028"/>
                  </a:lnTo>
                  <a:lnTo>
                    <a:pt x="1685100" y="285300"/>
                  </a:lnTo>
                  <a:lnTo>
                    <a:pt x="1681064" y="273813"/>
                  </a:lnTo>
                  <a:lnTo>
                    <a:pt x="1683237" y="266363"/>
                  </a:lnTo>
                  <a:lnTo>
                    <a:pt x="1687273" y="264189"/>
                  </a:lnTo>
                  <a:lnTo>
                    <a:pt x="1690377" y="264189"/>
                  </a:lnTo>
                  <a:lnTo>
                    <a:pt x="1692550" y="264189"/>
                  </a:lnTo>
                  <a:lnTo>
                    <a:pt x="1694723" y="264189"/>
                  </a:lnTo>
                  <a:lnTo>
                    <a:pt x="1695655" y="264189"/>
                  </a:lnTo>
                  <a:lnTo>
                    <a:pt x="1697828" y="264189"/>
                  </a:lnTo>
                  <a:lnTo>
                    <a:pt x="1700001" y="263879"/>
                  </a:lnTo>
                  <a:lnTo>
                    <a:pt x="1703106" y="259533"/>
                  </a:lnTo>
                  <a:lnTo>
                    <a:pt x="1700001" y="259533"/>
                  </a:lnTo>
                  <a:lnTo>
                    <a:pt x="1700001" y="256428"/>
                  </a:lnTo>
                  <a:lnTo>
                    <a:pt x="1683237" y="254255"/>
                  </a:lnTo>
                  <a:lnTo>
                    <a:pt x="1673924" y="248978"/>
                  </a:lnTo>
                  <a:lnTo>
                    <a:pt x="1666473" y="239354"/>
                  </a:lnTo>
                  <a:lnTo>
                    <a:pt x="1673924" y="237181"/>
                  </a:lnTo>
                  <a:lnTo>
                    <a:pt x="1680132" y="235007"/>
                  </a:lnTo>
                  <a:lnTo>
                    <a:pt x="1683237" y="234076"/>
                  </a:lnTo>
                  <a:lnTo>
                    <a:pt x="1687273" y="231903"/>
                  </a:lnTo>
                  <a:lnTo>
                    <a:pt x="1690377" y="229730"/>
                  </a:lnTo>
                  <a:lnTo>
                    <a:pt x="1694413" y="226625"/>
                  </a:lnTo>
                  <a:lnTo>
                    <a:pt x="1694413" y="222279"/>
                  </a:lnTo>
                  <a:lnTo>
                    <a:pt x="1679822" y="222279"/>
                  </a:lnTo>
                  <a:lnTo>
                    <a:pt x="1675786" y="224452"/>
                  </a:lnTo>
                  <a:lnTo>
                    <a:pt x="1672682" y="224452"/>
                  </a:lnTo>
                  <a:lnTo>
                    <a:pt x="1668646" y="226625"/>
                  </a:lnTo>
                  <a:lnTo>
                    <a:pt x="1663369" y="226625"/>
                  </a:lnTo>
                  <a:lnTo>
                    <a:pt x="1654055" y="209861"/>
                  </a:lnTo>
                  <a:lnTo>
                    <a:pt x="1643500" y="193097"/>
                  </a:lnTo>
                  <a:lnTo>
                    <a:pt x="1644431" y="187820"/>
                  </a:lnTo>
                  <a:lnTo>
                    <a:pt x="1644431" y="184715"/>
                  </a:lnTo>
                  <a:lnTo>
                    <a:pt x="1646604" y="182542"/>
                  </a:lnTo>
                  <a:lnTo>
                    <a:pt x="1648778" y="178196"/>
                  </a:lnTo>
                  <a:lnTo>
                    <a:pt x="1648778" y="175091"/>
                  </a:lnTo>
                  <a:lnTo>
                    <a:pt x="1650951" y="169814"/>
                  </a:lnTo>
                  <a:lnTo>
                    <a:pt x="1646915" y="169814"/>
                  </a:lnTo>
                  <a:lnTo>
                    <a:pt x="1646915" y="165468"/>
                  </a:lnTo>
                  <a:lnTo>
                    <a:pt x="1643810" y="167641"/>
                  </a:lnTo>
                  <a:lnTo>
                    <a:pt x="1641637" y="167641"/>
                  </a:lnTo>
                  <a:lnTo>
                    <a:pt x="1639464" y="167641"/>
                  </a:lnTo>
                  <a:lnTo>
                    <a:pt x="1639464" y="167641"/>
                  </a:lnTo>
                  <a:lnTo>
                    <a:pt x="1637291" y="167641"/>
                  </a:lnTo>
                  <a:lnTo>
                    <a:pt x="1637291" y="165468"/>
                  </a:lnTo>
                  <a:lnTo>
                    <a:pt x="1634187" y="162363"/>
                  </a:lnTo>
                  <a:lnTo>
                    <a:pt x="1632013" y="158017"/>
                  </a:lnTo>
                  <a:lnTo>
                    <a:pt x="1629840" y="154912"/>
                  </a:lnTo>
                  <a:lnTo>
                    <a:pt x="1628909" y="152739"/>
                  </a:lnTo>
                  <a:lnTo>
                    <a:pt x="1628909" y="147462"/>
                  </a:lnTo>
                  <a:lnTo>
                    <a:pt x="1626736" y="141253"/>
                  </a:lnTo>
                  <a:lnTo>
                    <a:pt x="1646604" y="128525"/>
                  </a:lnTo>
                  <a:lnTo>
                    <a:pt x="1666473" y="117969"/>
                  </a:lnTo>
                  <a:lnTo>
                    <a:pt x="1668646" y="123247"/>
                  </a:lnTo>
                  <a:lnTo>
                    <a:pt x="1670819" y="128525"/>
                  </a:lnTo>
                  <a:lnTo>
                    <a:pt x="1672992" y="130698"/>
                  </a:lnTo>
                  <a:lnTo>
                    <a:pt x="1676097" y="132871"/>
                  </a:lnTo>
                  <a:lnTo>
                    <a:pt x="1678270" y="132871"/>
                  </a:lnTo>
                  <a:lnTo>
                    <a:pt x="1680443" y="133802"/>
                  </a:lnTo>
                  <a:lnTo>
                    <a:pt x="1683547" y="135975"/>
                  </a:lnTo>
                  <a:lnTo>
                    <a:pt x="1687583" y="138148"/>
                  </a:lnTo>
                  <a:lnTo>
                    <a:pt x="1690688" y="148704"/>
                  </a:lnTo>
                  <a:lnTo>
                    <a:pt x="1692861" y="162363"/>
                  </a:lnTo>
                  <a:lnTo>
                    <a:pt x="1695034" y="175091"/>
                  </a:lnTo>
                  <a:lnTo>
                    <a:pt x="1703416" y="175091"/>
                  </a:lnTo>
                  <a:lnTo>
                    <a:pt x="1703416" y="165468"/>
                  </a:lnTo>
                  <a:lnTo>
                    <a:pt x="1700311" y="154912"/>
                  </a:lnTo>
                  <a:lnTo>
                    <a:pt x="1700311" y="141253"/>
                  </a:lnTo>
                  <a:lnTo>
                    <a:pt x="1703416" y="128525"/>
                  </a:lnTo>
                  <a:lnTo>
                    <a:pt x="1707452" y="117969"/>
                  </a:lnTo>
                  <a:lnTo>
                    <a:pt x="1730114" y="113934"/>
                  </a:lnTo>
                  <a:lnTo>
                    <a:pt x="1730114" y="113934"/>
                  </a:lnTo>
                  <a:lnTo>
                    <a:pt x="1730114" y="113934"/>
                  </a:lnTo>
                  <a:close/>
                  <a:moveTo>
                    <a:pt x="2755827" y="104620"/>
                  </a:moveTo>
                  <a:lnTo>
                    <a:pt x="2761105" y="108966"/>
                  </a:lnTo>
                  <a:lnTo>
                    <a:pt x="2765140" y="112071"/>
                  </a:lnTo>
                  <a:lnTo>
                    <a:pt x="2770418" y="112071"/>
                  </a:lnTo>
                  <a:lnTo>
                    <a:pt x="2775696" y="112071"/>
                  </a:lnTo>
                  <a:lnTo>
                    <a:pt x="2785009" y="114244"/>
                  </a:lnTo>
                  <a:lnTo>
                    <a:pt x="2782836" y="118590"/>
                  </a:lnTo>
                  <a:lnTo>
                    <a:pt x="2782836" y="119522"/>
                  </a:lnTo>
                  <a:lnTo>
                    <a:pt x="2782836" y="121695"/>
                  </a:lnTo>
                  <a:lnTo>
                    <a:pt x="2781905" y="123868"/>
                  </a:lnTo>
                  <a:lnTo>
                    <a:pt x="2781905" y="126041"/>
                  </a:lnTo>
                  <a:lnTo>
                    <a:pt x="2768245" y="133492"/>
                  </a:lnTo>
                  <a:lnTo>
                    <a:pt x="2750550" y="136596"/>
                  </a:lnTo>
                  <a:lnTo>
                    <a:pt x="2731613" y="138769"/>
                  </a:lnTo>
                  <a:lnTo>
                    <a:pt x="2730681" y="134423"/>
                  </a:lnTo>
                  <a:lnTo>
                    <a:pt x="2730681" y="131319"/>
                  </a:lnTo>
                  <a:lnTo>
                    <a:pt x="2728508" y="126972"/>
                  </a:lnTo>
                  <a:lnTo>
                    <a:pt x="2728508" y="121695"/>
                  </a:lnTo>
                  <a:lnTo>
                    <a:pt x="2733786" y="118590"/>
                  </a:lnTo>
                  <a:lnTo>
                    <a:pt x="2737821" y="114244"/>
                  </a:lnTo>
                  <a:lnTo>
                    <a:pt x="2740926" y="112071"/>
                  </a:lnTo>
                  <a:lnTo>
                    <a:pt x="2744961" y="108966"/>
                  </a:lnTo>
                  <a:lnTo>
                    <a:pt x="2748066" y="106793"/>
                  </a:lnTo>
                  <a:lnTo>
                    <a:pt x="2755827" y="104620"/>
                  </a:lnTo>
                  <a:lnTo>
                    <a:pt x="2755827" y="104620"/>
                  </a:lnTo>
                  <a:lnTo>
                    <a:pt x="2755827" y="104620"/>
                  </a:lnTo>
                  <a:close/>
                  <a:moveTo>
                    <a:pt x="2195472" y="104620"/>
                  </a:moveTo>
                  <a:lnTo>
                    <a:pt x="2210063" y="106793"/>
                  </a:lnTo>
                  <a:lnTo>
                    <a:pt x="2220619" y="112071"/>
                  </a:lnTo>
                  <a:lnTo>
                    <a:pt x="2231174" y="118280"/>
                  </a:lnTo>
                  <a:lnTo>
                    <a:pt x="2228069" y="121384"/>
                  </a:lnTo>
                  <a:lnTo>
                    <a:pt x="2225896" y="126662"/>
                  </a:lnTo>
                  <a:lnTo>
                    <a:pt x="2222792" y="128835"/>
                  </a:lnTo>
                  <a:lnTo>
                    <a:pt x="2217514" y="131008"/>
                  </a:lnTo>
                  <a:lnTo>
                    <a:pt x="2211305" y="133181"/>
                  </a:lnTo>
                  <a:lnTo>
                    <a:pt x="2203855" y="133181"/>
                  </a:lnTo>
                  <a:lnTo>
                    <a:pt x="2198577" y="136286"/>
                  </a:lnTo>
                  <a:lnTo>
                    <a:pt x="2193300" y="136286"/>
                  </a:lnTo>
                  <a:lnTo>
                    <a:pt x="2188022" y="138459"/>
                  </a:lnTo>
                  <a:lnTo>
                    <a:pt x="2180571" y="138459"/>
                  </a:lnTo>
                  <a:lnTo>
                    <a:pt x="2180571" y="126972"/>
                  </a:lnTo>
                  <a:lnTo>
                    <a:pt x="2181502" y="119522"/>
                  </a:lnTo>
                  <a:lnTo>
                    <a:pt x="2188953" y="114244"/>
                  </a:lnTo>
                  <a:lnTo>
                    <a:pt x="2195472" y="104620"/>
                  </a:lnTo>
                  <a:lnTo>
                    <a:pt x="2195472" y="104620"/>
                  </a:lnTo>
                  <a:lnTo>
                    <a:pt x="2195472" y="104620"/>
                  </a:lnTo>
                  <a:close/>
                  <a:moveTo>
                    <a:pt x="798156" y="104620"/>
                  </a:moveTo>
                  <a:lnTo>
                    <a:pt x="812747" y="104620"/>
                  </a:lnTo>
                  <a:lnTo>
                    <a:pt x="815852" y="114244"/>
                  </a:lnTo>
                  <a:lnTo>
                    <a:pt x="819887" y="119522"/>
                  </a:lnTo>
                  <a:lnTo>
                    <a:pt x="822992" y="126972"/>
                  </a:lnTo>
                  <a:lnTo>
                    <a:pt x="825165" y="138459"/>
                  </a:lnTo>
                  <a:lnTo>
                    <a:pt x="822060" y="138459"/>
                  </a:lnTo>
                  <a:lnTo>
                    <a:pt x="810574" y="131008"/>
                  </a:lnTo>
                  <a:lnTo>
                    <a:pt x="803123" y="123557"/>
                  </a:lnTo>
                  <a:lnTo>
                    <a:pt x="797846" y="116107"/>
                  </a:lnTo>
                  <a:lnTo>
                    <a:pt x="797846" y="104620"/>
                  </a:lnTo>
                  <a:lnTo>
                    <a:pt x="798156" y="104620"/>
                  </a:lnTo>
                  <a:lnTo>
                    <a:pt x="798156" y="104620"/>
                  </a:lnTo>
                  <a:close/>
                  <a:moveTo>
                    <a:pt x="2852997" y="81337"/>
                  </a:moveTo>
                  <a:lnTo>
                    <a:pt x="2856101" y="81337"/>
                  </a:lnTo>
                  <a:lnTo>
                    <a:pt x="2860137" y="83510"/>
                  </a:lnTo>
                  <a:lnTo>
                    <a:pt x="2861068" y="83510"/>
                  </a:lnTo>
                  <a:lnTo>
                    <a:pt x="2863241" y="83510"/>
                  </a:lnTo>
                  <a:lnTo>
                    <a:pt x="2865415" y="84441"/>
                  </a:lnTo>
                  <a:lnTo>
                    <a:pt x="2861379" y="88788"/>
                  </a:lnTo>
                  <a:lnTo>
                    <a:pt x="2858274" y="91892"/>
                  </a:lnTo>
                  <a:lnTo>
                    <a:pt x="2856101" y="97170"/>
                  </a:lnTo>
                  <a:lnTo>
                    <a:pt x="2853928" y="101516"/>
                  </a:lnTo>
                  <a:lnTo>
                    <a:pt x="2852997" y="108966"/>
                  </a:lnTo>
                  <a:lnTo>
                    <a:pt x="2856101" y="108966"/>
                  </a:lnTo>
                  <a:lnTo>
                    <a:pt x="2860137" y="103689"/>
                  </a:lnTo>
                  <a:lnTo>
                    <a:pt x="2863241" y="99343"/>
                  </a:lnTo>
                  <a:lnTo>
                    <a:pt x="2867277" y="96238"/>
                  </a:lnTo>
                  <a:lnTo>
                    <a:pt x="2872555" y="94065"/>
                  </a:lnTo>
                  <a:lnTo>
                    <a:pt x="2883110" y="104620"/>
                  </a:lnTo>
                  <a:lnTo>
                    <a:pt x="2896770" y="114244"/>
                  </a:lnTo>
                  <a:lnTo>
                    <a:pt x="2905151" y="121695"/>
                  </a:lnTo>
                  <a:lnTo>
                    <a:pt x="2905151" y="145910"/>
                  </a:lnTo>
                  <a:lnTo>
                    <a:pt x="2911360" y="151187"/>
                  </a:lnTo>
                  <a:lnTo>
                    <a:pt x="2916638" y="155533"/>
                  </a:lnTo>
                  <a:lnTo>
                    <a:pt x="2921916" y="156465"/>
                  </a:lnTo>
                  <a:lnTo>
                    <a:pt x="2925952" y="163915"/>
                  </a:lnTo>
                  <a:lnTo>
                    <a:pt x="2929056" y="178817"/>
                  </a:lnTo>
                  <a:lnTo>
                    <a:pt x="2921605" y="188441"/>
                  </a:lnTo>
                  <a:lnTo>
                    <a:pt x="2918501" y="198064"/>
                  </a:lnTo>
                  <a:lnTo>
                    <a:pt x="2911050" y="203342"/>
                  </a:lnTo>
                  <a:lnTo>
                    <a:pt x="2901737" y="205515"/>
                  </a:lnTo>
                  <a:lnTo>
                    <a:pt x="2884972" y="206446"/>
                  </a:lnTo>
                  <a:lnTo>
                    <a:pt x="2872555" y="195891"/>
                  </a:lnTo>
                  <a:lnTo>
                    <a:pt x="2853618" y="186267"/>
                  </a:lnTo>
                  <a:lnTo>
                    <a:pt x="2833749" y="180990"/>
                  </a:lnTo>
                  <a:lnTo>
                    <a:pt x="2813881" y="173539"/>
                  </a:lnTo>
                  <a:lnTo>
                    <a:pt x="2796185" y="166089"/>
                  </a:lnTo>
                  <a:lnTo>
                    <a:pt x="2784699" y="155533"/>
                  </a:lnTo>
                  <a:lnTo>
                    <a:pt x="2792149" y="151187"/>
                  </a:lnTo>
                  <a:lnTo>
                    <a:pt x="2797427" y="148083"/>
                  </a:lnTo>
                  <a:lnTo>
                    <a:pt x="2801463" y="143736"/>
                  </a:lnTo>
                  <a:lnTo>
                    <a:pt x="2803636" y="138459"/>
                  </a:lnTo>
                  <a:lnTo>
                    <a:pt x="2804567" y="128835"/>
                  </a:lnTo>
                  <a:lnTo>
                    <a:pt x="2803636" y="125731"/>
                  </a:lnTo>
                  <a:lnTo>
                    <a:pt x="2801463" y="119522"/>
                  </a:lnTo>
                  <a:lnTo>
                    <a:pt x="2801463" y="111760"/>
                  </a:lnTo>
                  <a:lnTo>
                    <a:pt x="2801463" y="104310"/>
                  </a:lnTo>
                  <a:lnTo>
                    <a:pt x="2801463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3636" y="103378"/>
                  </a:lnTo>
                  <a:lnTo>
                    <a:pt x="2804567" y="101205"/>
                  </a:lnTo>
                  <a:lnTo>
                    <a:pt x="2821331" y="96859"/>
                  </a:lnTo>
                  <a:lnTo>
                    <a:pt x="2839027" y="88477"/>
                  </a:lnTo>
                  <a:lnTo>
                    <a:pt x="2852997" y="81337"/>
                  </a:lnTo>
                  <a:lnTo>
                    <a:pt x="2852997" y="81337"/>
                  </a:lnTo>
                  <a:lnTo>
                    <a:pt x="2852997" y="81337"/>
                  </a:lnTo>
                  <a:close/>
                  <a:moveTo>
                    <a:pt x="2621404" y="76991"/>
                  </a:moveTo>
                  <a:lnTo>
                    <a:pt x="2631959" y="76991"/>
                  </a:lnTo>
                  <a:lnTo>
                    <a:pt x="2646550" y="91892"/>
                  </a:lnTo>
                  <a:lnTo>
                    <a:pt x="2665487" y="104620"/>
                  </a:lnTo>
                  <a:lnTo>
                    <a:pt x="2665487" y="108656"/>
                  </a:lnTo>
                  <a:lnTo>
                    <a:pt x="2661451" y="108656"/>
                  </a:lnTo>
                  <a:lnTo>
                    <a:pt x="2661451" y="113934"/>
                  </a:lnTo>
                  <a:lnTo>
                    <a:pt x="2643756" y="104310"/>
                  </a:lnTo>
                  <a:lnTo>
                    <a:pt x="2631338" y="91582"/>
                  </a:lnTo>
                  <a:lnTo>
                    <a:pt x="2621404" y="76991"/>
                  </a:lnTo>
                  <a:lnTo>
                    <a:pt x="2621404" y="76991"/>
                  </a:lnTo>
                  <a:lnTo>
                    <a:pt x="2621404" y="76991"/>
                  </a:lnTo>
                  <a:close/>
                  <a:moveTo>
                    <a:pt x="2255078" y="71713"/>
                  </a:moveTo>
                  <a:lnTo>
                    <a:pt x="2269669" y="76059"/>
                  </a:lnTo>
                  <a:lnTo>
                    <a:pt x="2281155" y="79164"/>
                  </a:lnTo>
                  <a:lnTo>
                    <a:pt x="2291711" y="84441"/>
                  </a:lnTo>
                  <a:lnTo>
                    <a:pt x="2291711" y="94065"/>
                  </a:lnTo>
                  <a:lnTo>
                    <a:pt x="2282397" y="96238"/>
                  </a:lnTo>
                  <a:lnTo>
                    <a:pt x="2274015" y="99343"/>
                  </a:lnTo>
                  <a:lnTo>
                    <a:pt x="2260356" y="101516"/>
                  </a:lnTo>
                  <a:lnTo>
                    <a:pt x="2255078" y="103689"/>
                  </a:lnTo>
                  <a:lnTo>
                    <a:pt x="2251974" y="104620"/>
                  </a:lnTo>
                  <a:lnTo>
                    <a:pt x="2245765" y="104620"/>
                  </a:lnTo>
                  <a:lnTo>
                    <a:pt x="2240487" y="104620"/>
                  </a:lnTo>
                  <a:lnTo>
                    <a:pt x="2240487" y="94065"/>
                  </a:lnTo>
                  <a:lnTo>
                    <a:pt x="2244523" y="88788"/>
                  </a:lnTo>
                  <a:lnTo>
                    <a:pt x="2249800" y="81337"/>
                  </a:lnTo>
                  <a:lnTo>
                    <a:pt x="2255078" y="71713"/>
                  </a:lnTo>
                  <a:lnTo>
                    <a:pt x="2255078" y="71713"/>
                  </a:lnTo>
                  <a:lnTo>
                    <a:pt x="2255078" y="71713"/>
                  </a:lnTo>
                  <a:close/>
                  <a:moveTo>
                    <a:pt x="1810520" y="61158"/>
                  </a:moveTo>
                  <a:lnTo>
                    <a:pt x="1810520" y="81337"/>
                  </a:lnTo>
                  <a:lnTo>
                    <a:pt x="1817970" y="81337"/>
                  </a:lnTo>
                  <a:lnTo>
                    <a:pt x="1822006" y="79164"/>
                  </a:lnTo>
                  <a:lnTo>
                    <a:pt x="1825111" y="79164"/>
                  </a:lnTo>
                  <a:lnTo>
                    <a:pt x="1829146" y="79164"/>
                  </a:lnTo>
                  <a:lnTo>
                    <a:pt x="1830078" y="79164"/>
                  </a:lnTo>
                  <a:lnTo>
                    <a:pt x="1834114" y="81337"/>
                  </a:lnTo>
                  <a:lnTo>
                    <a:pt x="1839391" y="84441"/>
                  </a:lnTo>
                  <a:lnTo>
                    <a:pt x="1839391" y="94065"/>
                  </a:lnTo>
                  <a:lnTo>
                    <a:pt x="1843427" y="96238"/>
                  </a:lnTo>
                  <a:lnTo>
                    <a:pt x="1848705" y="96238"/>
                  </a:lnTo>
                  <a:lnTo>
                    <a:pt x="1851809" y="94065"/>
                  </a:lnTo>
                  <a:lnTo>
                    <a:pt x="1858018" y="94065"/>
                  </a:lnTo>
                  <a:lnTo>
                    <a:pt x="1858949" y="91892"/>
                  </a:lnTo>
                  <a:lnTo>
                    <a:pt x="1862985" y="94065"/>
                  </a:lnTo>
                  <a:lnTo>
                    <a:pt x="1866090" y="97170"/>
                  </a:lnTo>
                  <a:lnTo>
                    <a:pt x="1870125" y="103378"/>
                  </a:lnTo>
                  <a:lnTo>
                    <a:pt x="1873230" y="108656"/>
                  </a:lnTo>
                  <a:lnTo>
                    <a:pt x="1867952" y="121384"/>
                  </a:lnTo>
                  <a:lnTo>
                    <a:pt x="1862675" y="134113"/>
                  </a:lnTo>
                  <a:lnTo>
                    <a:pt x="1858639" y="149014"/>
                  </a:lnTo>
                  <a:lnTo>
                    <a:pt x="1846221" y="149014"/>
                  </a:lnTo>
                  <a:lnTo>
                    <a:pt x="1836908" y="153360"/>
                  </a:lnTo>
                  <a:lnTo>
                    <a:pt x="1828526" y="158638"/>
                  </a:lnTo>
                  <a:lnTo>
                    <a:pt x="1813935" y="162984"/>
                  </a:lnTo>
                  <a:lnTo>
                    <a:pt x="1804621" y="155533"/>
                  </a:lnTo>
                  <a:lnTo>
                    <a:pt x="1792203" y="151187"/>
                  </a:lnTo>
                  <a:lnTo>
                    <a:pt x="1779786" y="145910"/>
                  </a:lnTo>
                  <a:lnTo>
                    <a:pt x="1777613" y="141563"/>
                  </a:lnTo>
                  <a:lnTo>
                    <a:pt x="1777613" y="138459"/>
                  </a:lnTo>
                  <a:lnTo>
                    <a:pt x="1775439" y="134113"/>
                  </a:lnTo>
                  <a:lnTo>
                    <a:pt x="1773266" y="128835"/>
                  </a:lnTo>
                  <a:lnTo>
                    <a:pt x="1767989" y="123557"/>
                  </a:lnTo>
                  <a:lnTo>
                    <a:pt x="1762711" y="118280"/>
                  </a:lnTo>
                  <a:lnTo>
                    <a:pt x="1758675" y="113934"/>
                  </a:lnTo>
                  <a:lnTo>
                    <a:pt x="1755571" y="106483"/>
                  </a:lnTo>
                  <a:lnTo>
                    <a:pt x="1753398" y="93755"/>
                  </a:lnTo>
                  <a:lnTo>
                    <a:pt x="1760848" y="84131"/>
                  </a:lnTo>
                  <a:lnTo>
                    <a:pt x="1766126" y="76680"/>
                  </a:lnTo>
                  <a:lnTo>
                    <a:pt x="1773577" y="76680"/>
                  </a:lnTo>
                  <a:lnTo>
                    <a:pt x="1779786" y="78853"/>
                  </a:lnTo>
                  <a:lnTo>
                    <a:pt x="1787236" y="81026"/>
                  </a:lnTo>
                  <a:lnTo>
                    <a:pt x="1794687" y="81026"/>
                  </a:lnTo>
                  <a:lnTo>
                    <a:pt x="1794687" y="68298"/>
                  </a:lnTo>
                  <a:lnTo>
                    <a:pt x="1797791" y="66125"/>
                  </a:lnTo>
                  <a:lnTo>
                    <a:pt x="1801827" y="63952"/>
                  </a:lnTo>
                  <a:lnTo>
                    <a:pt x="1802759" y="63952"/>
                  </a:lnTo>
                  <a:lnTo>
                    <a:pt x="1806794" y="61779"/>
                  </a:lnTo>
                  <a:lnTo>
                    <a:pt x="1810520" y="61158"/>
                  </a:lnTo>
                  <a:lnTo>
                    <a:pt x="1810520" y="61158"/>
                  </a:lnTo>
                  <a:lnTo>
                    <a:pt x="1810520" y="61158"/>
                  </a:lnTo>
                  <a:close/>
                  <a:moveTo>
                    <a:pt x="2281155" y="47498"/>
                  </a:moveTo>
                  <a:lnTo>
                    <a:pt x="2295747" y="47498"/>
                  </a:lnTo>
                  <a:lnTo>
                    <a:pt x="2304129" y="57122"/>
                  </a:lnTo>
                  <a:lnTo>
                    <a:pt x="2313442" y="62400"/>
                  </a:lnTo>
                  <a:lnTo>
                    <a:pt x="2320893" y="69850"/>
                  </a:lnTo>
                  <a:lnTo>
                    <a:pt x="2328343" y="81337"/>
                  </a:lnTo>
                  <a:lnTo>
                    <a:pt x="2311579" y="81337"/>
                  </a:lnTo>
                  <a:lnTo>
                    <a:pt x="2301024" y="69850"/>
                  </a:lnTo>
                  <a:lnTo>
                    <a:pt x="2289538" y="61468"/>
                  </a:lnTo>
                  <a:lnTo>
                    <a:pt x="2281155" y="47498"/>
                  </a:lnTo>
                  <a:lnTo>
                    <a:pt x="2281155" y="47498"/>
                  </a:lnTo>
                  <a:lnTo>
                    <a:pt x="2281155" y="47498"/>
                  </a:lnTo>
                  <a:close/>
                  <a:moveTo>
                    <a:pt x="439281" y="47498"/>
                  </a:moveTo>
                  <a:lnTo>
                    <a:pt x="451699" y="47498"/>
                  </a:lnTo>
                  <a:lnTo>
                    <a:pt x="456976" y="51844"/>
                  </a:lnTo>
                  <a:lnTo>
                    <a:pt x="461012" y="54949"/>
                  </a:lnTo>
                  <a:lnTo>
                    <a:pt x="463185" y="59295"/>
                  </a:lnTo>
                  <a:lnTo>
                    <a:pt x="466290" y="64573"/>
                  </a:lnTo>
                  <a:lnTo>
                    <a:pt x="468463" y="68919"/>
                  </a:lnTo>
                  <a:lnTo>
                    <a:pt x="477776" y="59295"/>
                  </a:lnTo>
                  <a:lnTo>
                    <a:pt x="488331" y="54949"/>
                  </a:lnTo>
                  <a:lnTo>
                    <a:pt x="505095" y="57122"/>
                  </a:lnTo>
                  <a:lnTo>
                    <a:pt x="505095" y="72023"/>
                  </a:lnTo>
                  <a:lnTo>
                    <a:pt x="528068" y="74197"/>
                  </a:lnTo>
                  <a:lnTo>
                    <a:pt x="548868" y="77301"/>
                  </a:lnTo>
                  <a:lnTo>
                    <a:pt x="566564" y="81647"/>
                  </a:lnTo>
                  <a:lnTo>
                    <a:pt x="586432" y="83820"/>
                  </a:lnTo>
                  <a:lnTo>
                    <a:pt x="608474" y="81647"/>
                  </a:lnTo>
                  <a:lnTo>
                    <a:pt x="608474" y="94376"/>
                  </a:lnTo>
                  <a:lnTo>
                    <a:pt x="612510" y="94376"/>
                  </a:lnTo>
                  <a:lnTo>
                    <a:pt x="615614" y="94376"/>
                  </a:lnTo>
                  <a:lnTo>
                    <a:pt x="617787" y="94376"/>
                  </a:lnTo>
                  <a:lnTo>
                    <a:pt x="619960" y="96549"/>
                  </a:lnTo>
                  <a:lnTo>
                    <a:pt x="622133" y="97480"/>
                  </a:lnTo>
                  <a:lnTo>
                    <a:pt x="618098" y="97480"/>
                  </a:lnTo>
                  <a:lnTo>
                    <a:pt x="601023" y="108656"/>
                  </a:lnTo>
                  <a:lnTo>
                    <a:pt x="581155" y="121384"/>
                  </a:lnTo>
                  <a:lnTo>
                    <a:pt x="557250" y="132871"/>
                  </a:lnTo>
                  <a:lnTo>
                    <a:pt x="535209" y="145599"/>
                  </a:lnTo>
                  <a:lnTo>
                    <a:pt x="519686" y="156154"/>
                  </a:lnTo>
                  <a:lnTo>
                    <a:pt x="508200" y="165778"/>
                  </a:lnTo>
                  <a:lnTo>
                    <a:pt x="524964" y="165778"/>
                  </a:lnTo>
                  <a:lnTo>
                    <a:pt x="530241" y="162674"/>
                  </a:lnTo>
                  <a:lnTo>
                    <a:pt x="535519" y="160500"/>
                  </a:lnTo>
                  <a:lnTo>
                    <a:pt x="541728" y="158327"/>
                  </a:lnTo>
                  <a:lnTo>
                    <a:pt x="549179" y="158327"/>
                  </a:lnTo>
                  <a:lnTo>
                    <a:pt x="549179" y="162674"/>
                  </a:lnTo>
                  <a:lnTo>
                    <a:pt x="527137" y="178506"/>
                  </a:lnTo>
                  <a:lnTo>
                    <a:pt x="508200" y="195270"/>
                  </a:lnTo>
                  <a:lnTo>
                    <a:pt x="492677" y="212034"/>
                  </a:lnTo>
                  <a:lnTo>
                    <a:pt x="473740" y="226936"/>
                  </a:lnTo>
                  <a:lnTo>
                    <a:pt x="453872" y="239664"/>
                  </a:lnTo>
                  <a:lnTo>
                    <a:pt x="427794" y="247115"/>
                  </a:lnTo>
                  <a:lnTo>
                    <a:pt x="427794" y="259843"/>
                  </a:lnTo>
                  <a:lnTo>
                    <a:pt x="415377" y="262016"/>
                  </a:lnTo>
                  <a:lnTo>
                    <a:pt x="400786" y="267294"/>
                  </a:lnTo>
                  <a:lnTo>
                    <a:pt x="392403" y="274745"/>
                  </a:lnTo>
                  <a:lnTo>
                    <a:pt x="397681" y="279091"/>
                  </a:lnTo>
                  <a:lnTo>
                    <a:pt x="400786" y="282195"/>
                  </a:lnTo>
                  <a:lnTo>
                    <a:pt x="402959" y="284368"/>
                  </a:lnTo>
                  <a:lnTo>
                    <a:pt x="402959" y="287473"/>
                  </a:lnTo>
                  <a:lnTo>
                    <a:pt x="402959" y="291819"/>
                  </a:lnTo>
                  <a:lnTo>
                    <a:pt x="400786" y="297097"/>
                  </a:lnTo>
                  <a:lnTo>
                    <a:pt x="400786" y="304547"/>
                  </a:lnTo>
                  <a:lnTo>
                    <a:pt x="361048" y="307652"/>
                  </a:lnTo>
                  <a:lnTo>
                    <a:pt x="361048" y="311998"/>
                  </a:lnTo>
                  <a:lnTo>
                    <a:pt x="366326" y="314171"/>
                  </a:lnTo>
                  <a:lnTo>
                    <a:pt x="368499" y="314171"/>
                  </a:lnTo>
                  <a:lnTo>
                    <a:pt x="371604" y="314171"/>
                  </a:lnTo>
                  <a:lnTo>
                    <a:pt x="371604" y="314171"/>
                  </a:lnTo>
                  <a:lnTo>
                    <a:pt x="373777" y="315103"/>
                  </a:lnTo>
                  <a:lnTo>
                    <a:pt x="373777" y="317276"/>
                  </a:lnTo>
                  <a:lnTo>
                    <a:pt x="377813" y="321622"/>
                  </a:lnTo>
                  <a:lnTo>
                    <a:pt x="371604" y="321622"/>
                  </a:lnTo>
                  <a:lnTo>
                    <a:pt x="363222" y="324726"/>
                  </a:lnTo>
                  <a:lnTo>
                    <a:pt x="351735" y="329073"/>
                  </a:lnTo>
                  <a:lnTo>
                    <a:pt x="341180" y="332177"/>
                  </a:lnTo>
                  <a:lnTo>
                    <a:pt x="344284" y="334350"/>
                  </a:lnTo>
                  <a:lnTo>
                    <a:pt x="346458" y="334350"/>
                  </a:lnTo>
                  <a:lnTo>
                    <a:pt x="348631" y="334350"/>
                  </a:lnTo>
                  <a:lnTo>
                    <a:pt x="349562" y="336523"/>
                  </a:lnTo>
                  <a:lnTo>
                    <a:pt x="351735" y="336523"/>
                  </a:lnTo>
                  <a:lnTo>
                    <a:pt x="349562" y="339628"/>
                  </a:lnTo>
                  <a:lnTo>
                    <a:pt x="348631" y="343974"/>
                  </a:lnTo>
                  <a:lnTo>
                    <a:pt x="346458" y="344905"/>
                  </a:lnTo>
                  <a:lnTo>
                    <a:pt x="348631" y="347078"/>
                  </a:lnTo>
                  <a:lnTo>
                    <a:pt x="348631" y="349252"/>
                  </a:lnTo>
                  <a:lnTo>
                    <a:pt x="349562" y="352356"/>
                  </a:lnTo>
                  <a:lnTo>
                    <a:pt x="351735" y="356702"/>
                  </a:lnTo>
                  <a:lnTo>
                    <a:pt x="344284" y="358875"/>
                  </a:lnTo>
                  <a:lnTo>
                    <a:pt x="339007" y="358875"/>
                  </a:lnTo>
                  <a:lnTo>
                    <a:pt x="333729" y="358875"/>
                  </a:lnTo>
                  <a:lnTo>
                    <a:pt x="327520" y="361980"/>
                  </a:lnTo>
                  <a:lnTo>
                    <a:pt x="346458" y="361980"/>
                  </a:lnTo>
                  <a:lnTo>
                    <a:pt x="361048" y="366326"/>
                  </a:lnTo>
                  <a:lnTo>
                    <a:pt x="361048" y="373777"/>
                  </a:lnTo>
                  <a:lnTo>
                    <a:pt x="337144" y="373777"/>
                  </a:lnTo>
                  <a:lnTo>
                    <a:pt x="334971" y="379054"/>
                  </a:lnTo>
                  <a:lnTo>
                    <a:pt x="334971" y="381227"/>
                  </a:lnTo>
                  <a:lnTo>
                    <a:pt x="334971" y="382159"/>
                  </a:lnTo>
                  <a:lnTo>
                    <a:pt x="334040" y="384332"/>
                  </a:lnTo>
                  <a:lnTo>
                    <a:pt x="331867" y="386505"/>
                  </a:lnTo>
                  <a:lnTo>
                    <a:pt x="322553" y="389609"/>
                  </a:lnTo>
                  <a:lnTo>
                    <a:pt x="310135" y="389609"/>
                  </a:lnTo>
                  <a:lnTo>
                    <a:pt x="297717" y="389609"/>
                  </a:lnTo>
                  <a:lnTo>
                    <a:pt x="285300" y="382159"/>
                  </a:lnTo>
                  <a:lnTo>
                    <a:pt x="268536" y="382159"/>
                  </a:lnTo>
                  <a:lnTo>
                    <a:pt x="251772" y="384332"/>
                  </a:lnTo>
                  <a:lnTo>
                    <a:pt x="234076" y="386505"/>
                  </a:lnTo>
                  <a:lnTo>
                    <a:pt x="217312" y="384332"/>
                  </a:lnTo>
                  <a:lnTo>
                    <a:pt x="200548" y="379054"/>
                  </a:lnTo>
                  <a:lnTo>
                    <a:pt x="199617" y="376881"/>
                  </a:lnTo>
                  <a:lnTo>
                    <a:pt x="199617" y="374708"/>
                  </a:lnTo>
                  <a:lnTo>
                    <a:pt x="197444" y="374708"/>
                  </a:lnTo>
                  <a:lnTo>
                    <a:pt x="197444" y="372535"/>
                  </a:lnTo>
                  <a:lnTo>
                    <a:pt x="197444" y="368189"/>
                  </a:lnTo>
                  <a:lnTo>
                    <a:pt x="200548" y="368189"/>
                  </a:lnTo>
                  <a:lnTo>
                    <a:pt x="202721" y="365084"/>
                  </a:lnTo>
                  <a:lnTo>
                    <a:pt x="206757" y="360738"/>
                  </a:lnTo>
                  <a:lnTo>
                    <a:pt x="207688" y="358565"/>
                  </a:lnTo>
                  <a:lnTo>
                    <a:pt x="211724" y="357634"/>
                  </a:lnTo>
                  <a:lnTo>
                    <a:pt x="213897" y="353287"/>
                  </a:lnTo>
                  <a:lnTo>
                    <a:pt x="217002" y="348010"/>
                  </a:lnTo>
                  <a:lnTo>
                    <a:pt x="209551" y="345837"/>
                  </a:lnTo>
                  <a:lnTo>
                    <a:pt x="204273" y="342732"/>
                  </a:lnTo>
                  <a:lnTo>
                    <a:pt x="200238" y="336523"/>
                  </a:lnTo>
                  <a:lnTo>
                    <a:pt x="199306" y="331246"/>
                  </a:lnTo>
                  <a:lnTo>
                    <a:pt x="197133" y="323795"/>
                  </a:lnTo>
                  <a:lnTo>
                    <a:pt x="204584" y="323795"/>
                  </a:lnTo>
                  <a:lnTo>
                    <a:pt x="217002" y="320691"/>
                  </a:lnTo>
                  <a:lnTo>
                    <a:pt x="231593" y="323795"/>
                  </a:lnTo>
                  <a:lnTo>
                    <a:pt x="244010" y="329073"/>
                  </a:lnTo>
                  <a:lnTo>
                    <a:pt x="256428" y="335281"/>
                  </a:lnTo>
                  <a:lnTo>
                    <a:pt x="256428" y="327831"/>
                  </a:lnTo>
                  <a:lnTo>
                    <a:pt x="244010" y="321622"/>
                  </a:lnTo>
                  <a:lnTo>
                    <a:pt x="233455" y="316344"/>
                  </a:lnTo>
                  <a:lnTo>
                    <a:pt x="224142" y="306720"/>
                  </a:lnTo>
                  <a:lnTo>
                    <a:pt x="227246" y="306720"/>
                  </a:lnTo>
                  <a:lnTo>
                    <a:pt x="236560" y="293061"/>
                  </a:lnTo>
                  <a:lnTo>
                    <a:pt x="248046" y="283437"/>
                  </a:lnTo>
                  <a:lnTo>
                    <a:pt x="262637" y="275986"/>
                  </a:lnTo>
                  <a:lnTo>
                    <a:pt x="280333" y="270709"/>
                  </a:lnTo>
                  <a:lnTo>
                    <a:pt x="280333" y="266983"/>
                  </a:lnTo>
                  <a:lnTo>
                    <a:pt x="263568" y="261706"/>
                  </a:lnTo>
                  <a:lnTo>
                    <a:pt x="251151" y="252082"/>
                  </a:lnTo>
                  <a:lnTo>
                    <a:pt x="240595" y="239354"/>
                  </a:lnTo>
                  <a:lnTo>
                    <a:pt x="231282" y="226625"/>
                  </a:lnTo>
                  <a:lnTo>
                    <a:pt x="236560" y="224452"/>
                  </a:lnTo>
                  <a:lnTo>
                    <a:pt x="240595" y="224452"/>
                  </a:lnTo>
                  <a:lnTo>
                    <a:pt x="245873" y="222279"/>
                  </a:lnTo>
                  <a:lnTo>
                    <a:pt x="251151" y="222279"/>
                  </a:lnTo>
                  <a:lnTo>
                    <a:pt x="258601" y="227557"/>
                  </a:lnTo>
                  <a:lnTo>
                    <a:pt x="263879" y="233766"/>
                  </a:lnTo>
                  <a:lnTo>
                    <a:pt x="271330" y="239043"/>
                  </a:lnTo>
                  <a:lnTo>
                    <a:pt x="271330" y="234697"/>
                  </a:lnTo>
                  <a:lnTo>
                    <a:pt x="270398" y="231593"/>
                  </a:lnTo>
                  <a:lnTo>
                    <a:pt x="268225" y="231593"/>
                  </a:lnTo>
                  <a:lnTo>
                    <a:pt x="268225" y="229419"/>
                  </a:lnTo>
                  <a:lnTo>
                    <a:pt x="266052" y="227246"/>
                  </a:lnTo>
                  <a:lnTo>
                    <a:pt x="266052" y="226315"/>
                  </a:lnTo>
                  <a:lnTo>
                    <a:pt x="263879" y="221969"/>
                  </a:lnTo>
                  <a:lnTo>
                    <a:pt x="267915" y="221969"/>
                  </a:lnTo>
                  <a:lnTo>
                    <a:pt x="267915" y="218864"/>
                  </a:lnTo>
                  <a:lnTo>
                    <a:pt x="284679" y="212655"/>
                  </a:lnTo>
                  <a:lnTo>
                    <a:pt x="300201" y="209551"/>
                  </a:lnTo>
                  <a:lnTo>
                    <a:pt x="316965" y="207378"/>
                  </a:lnTo>
                  <a:lnTo>
                    <a:pt x="336834" y="209551"/>
                  </a:lnTo>
                  <a:lnTo>
                    <a:pt x="327520" y="198064"/>
                  </a:lnTo>
                  <a:lnTo>
                    <a:pt x="339007" y="194960"/>
                  </a:lnTo>
                  <a:lnTo>
                    <a:pt x="351425" y="189682"/>
                  </a:lnTo>
                  <a:lnTo>
                    <a:pt x="363842" y="184405"/>
                  </a:lnTo>
                  <a:lnTo>
                    <a:pt x="371293" y="178196"/>
                  </a:lnTo>
                  <a:lnTo>
                    <a:pt x="377502" y="178196"/>
                  </a:lnTo>
                  <a:lnTo>
                    <a:pt x="377502" y="175091"/>
                  </a:lnTo>
                  <a:lnTo>
                    <a:pt x="368189" y="175091"/>
                  </a:lnTo>
                  <a:lnTo>
                    <a:pt x="364153" y="177265"/>
                  </a:lnTo>
                  <a:lnTo>
                    <a:pt x="361048" y="178196"/>
                  </a:lnTo>
                  <a:lnTo>
                    <a:pt x="358875" y="178196"/>
                  </a:lnTo>
                  <a:lnTo>
                    <a:pt x="356702" y="178196"/>
                  </a:lnTo>
                  <a:lnTo>
                    <a:pt x="355771" y="178196"/>
                  </a:lnTo>
                  <a:lnTo>
                    <a:pt x="353598" y="177265"/>
                  </a:lnTo>
                  <a:lnTo>
                    <a:pt x="351425" y="175091"/>
                  </a:lnTo>
                  <a:lnTo>
                    <a:pt x="348320" y="175091"/>
                  </a:lnTo>
                  <a:lnTo>
                    <a:pt x="344284" y="178196"/>
                  </a:lnTo>
                  <a:lnTo>
                    <a:pt x="339007" y="184405"/>
                  </a:lnTo>
                  <a:lnTo>
                    <a:pt x="333729" y="189682"/>
                  </a:lnTo>
                  <a:lnTo>
                    <a:pt x="329693" y="194960"/>
                  </a:lnTo>
                  <a:lnTo>
                    <a:pt x="324416" y="198064"/>
                  </a:lnTo>
                  <a:lnTo>
                    <a:pt x="304547" y="204273"/>
                  </a:lnTo>
                  <a:lnTo>
                    <a:pt x="285610" y="204273"/>
                  </a:lnTo>
                  <a:lnTo>
                    <a:pt x="267915" y="199927"/>
                  </a:lnTo>
                  <a:lnTo>
                    <a:pt x="251151" y="192476"/>
                  </a:lnTo>
                  <a:lnTo>
                    <a:pt x="248978" y="192476"/>
                  </a:lnTo>
                  <a:lnTo>
                    <a:pt x="245873" y="194650"/>
                  </a:lnTo>
                  <a:lnTo>
                    <a:pt x="240595" y="196823"/>
                  </a:lnTo>
                  <a:lnTo>
                    <a:pt x="236560" y="197754"/>
                  </a:lnTo>
                  <a:lnTo>
                    <a:pt x="233455" y="199927"/>
                  </a:lnTo>
                  <a:lnTo>
                    <a:pt x="227246" y="202100"/>
                  </a:lnTo>
                  <a:lnTo>
                    <a:pt x="224142" y="192476"/>
                  </a:lnTo>
                  <a:lnTo>
                    <a:pt x="227246" y="191545"/>
                  </a:lnTo>
                  <a:lnTo>
                    <a:pt x="227246" y="191545"/>
                  </a:lnTo>
                  <a:lnTo>
                    <a:pt x="229419" y="189372"/>
                  </a:lnTo>
                  <a:lnTo>
                    <a:pt x="231593" y="185026"/>
                  </a:lnTo>
                  <a:lnTo>
                    <a:pt x="221037" y="185026"/>
                  </a:lnTo>
                  <a:lnTo>
                    <a:pt x="217002" y="187199"/>
                  </a:lnTo>
                  <a:lnTo>
                    <a:pt x="211724" y="189372"/>
                  </a:lnTo>
                  <a:lnTo>
                    <a:pt x="206446" y="189372"/>
                  </a:lnTo>
                  <a:lnTo>
                    <a:pt x="200238" y="189372"/>
                  </a:lnTo>
                  <a:lnTo>
                    <a:pt x="197133" y="177885"/>
                  </a:lnTo>
                  <a:lnTo>
                    <a:pt x="200238" y="176954"/>
                  </a:lnTo>
                  <a:lnTo>
                    <a:pt x="202411" y="176954"/>
                  </a:lnTo>
                  <a:lnTo>
                    <a:pt x="204584" y="176954"/>
                  </a:lnTo>
                  <a:lnTo>
                    <a:pt x="206757" y="174781"/>
                  </a:lnTo>
                  <a:lnTo>
                    <a:pt x="207688" y="174781"/>
                  </a:lnTo>
                  <a:lnTo>
                    <a:pt x="184715" y="177885"/>
                  </a:lnTo>
                  <a:lnTo>
                    <a:pt x="182542" y="172608"/>
                  </a:lnTo>
                  <a:lnTo>
                    <a:pt x="178506" y="169503"/>
                  </a:lnTo>
                  <a:lnTo>
                    <a:pt x="177575" y="167330"/>
                  </a:lnTo>
                  <a:lnTo>
                    <a:pt x="175402" y="162984"/>
                  </a:lnTo>
                  <a:lnTo>
                    <a:pt x="171366" y="157706"/>
                  </a:lnTo>
                  <a:lnTo>
                    <a:pt x="177575" y="155533"/>
                  </a:lnTo>
                  <a:lnTo>
                    <a:pt x="180679" y="155533"/>
                  </a:lnTo>
                  <a:lnTo>
                    <a:pt x="182853" y="155533"/>
                  </a:lnTo>
                  <a:lnTo>
                    <a:pt x="185026" y="155533"/>
                  </a:lnTo>
                  <a:lnTo>
                    <a:pt x="185026" y="155223"/>
                  </a:lnTo>
                  <a:lnTo>
                    <a:pt x="185957" y="153050"/>
                  </a:lnTo>
                  <a:lnTo>
                    <a:pt x="188130" y="148704"/>
                  </a:lnTo>
                  <a:lnTo>
                    <a:pt x="180679" y="147772"/>
                  </a:lnTo>
                  <a:lnTo>
                    <a:pt x="173229" y="145599"/>
                  </a:lnTo>
                  <a:lnTo>
                    <a:pt x="170124" y="141253"/>
                  </a:lnTo>
                  <a:lnTo>
                    <a:pt x="163915" y="138148"/>
                  </a:lnTo>
                  <a:lnTo>
                    <a:pt x="167951" y="138148"/>
                  </a:lnTo>
                  <a:lnTo>
                    <a:pt x="167951" y="132871"/>
                  </a:lnTo>
                  <a:lnTo>
                    <a:pt x="185647" y="135975"/>
                  </a:lnTo>
                  <a:lnTo>
                    <a:pt x="194960" y="133802"/>
                  </a:lnTo>
                  <a:lnTo>
                    <a:pt x="202411" y="130698"/>
                  </a:lnTo>
                  <a:lnTo>
                    <a:pt x="206446" y="125420"/>
                  </a:lnTo>
                  <a:lnTo>
                    <a:pt x="211724" y="117969"/>
                  </a:lnTo>
                  <a:lnTo>
                    <a:pt x="221037" y="113623"/>
                  </a:lnTo>
                  <a:lnTo>
                    <a:pt x="231593" y="110519"/>
                  </a:lnTo>
                  <a:lnTo>
                    <a:pt x="239043" y="113623"/>
                  </a:lnTo>
                  <a:lnTo>
                    <a:pt x="248357" y="117969"/>
                  </a:lnTo>
                  <a:lnTo>
                    <a:pt x="255807" y="118901"/>
                  </a:lnTo>
                  <a:lnTo>
                    <a:pt x="264189" y="117969"/>
                  </a:lnTo>
                  <a:lnTo>
                    <a:pt x="261085" y="115796"/>
                  </a:lnTo>
                  <a:lnTo>
                    <a:pt x="257049" y="113623"/>
                  </a:lnTo>
                  <a:lnTo>
                    <a:pt x="256118" y="113623"/>
                  </a:lnTo>
                  <a:lnTo>
                    <a:pt x="256118" y="111760"/>
                  </a:lnTo>
                  <a:lnTo>
                    <a:pt x="253945" y="110829"/>
                  </a:lnTo>
                  <a:lnTo>
                    <a:pt x="253945" y="106483"/>
                  </a:lnTo>
                  <a:lnTo>
                    <a:pt x="251772" y="101205"/>
                  </a:lnTo>
                  <a:lnTo>
                    <a:pt x="257049" y="99032"/>
                  </a:lnTo>
                  <a:lnTo>
                    <a:pt x="261085" y="96859"/>
                  </a:lnTo>
                  <a:lnTo>
                    <a:pt x="264189" y="96859"/>
                  </a:lnTo>
                  <a:lnTo>
                    <a:pt x="266363" y="95928"/>
                  </a:lnTo>
                  <a:lnTo>
                    <a:pt x="270398" y="93755"/>
                  </a:lnTo>
                  <a:lnTo>
                    <a:pt x="277849" y="93755"/>
                  </a:lnTo>
                  <a:lnTo>
                    <a:pt x="280953" y="95928"/>
                  </a:lnTo>
                  <a:lnTo>
                    <a:pt x="284989" y="99032"/>
                  </a:lnTo>
                  <a:lnTo>
                    <a:pt x="288094" y="101205"/>
                  </a:lnTo>
                  <a:lnTo>
                    <a:pt x="288094" y="96859"/>
                  </a:lnTo>
                  <a:lnTo>
                    <a:pt x="285921" y="95928"/>
                  </a:lnTo>
                  <a:lnTo>
                    <a:pt x="285921" y="93755"/>
                  </a:lnTo>
                  <a:lnTo>
                    <a:pt x="285921" y="93755"/>
                  </a:lnTo>
                  <a:lnTo>
                    <a:pt x="285921" y="91582"/>
                  </a:lnTo>
                  <a:lnTo>
                    <a:pt x="284989" y="88477"/>
                  </a:lnTo>
                  <a:lnTo>
                    <a:pt x="290267" y="86304"/>
                  </a:lnTo>
                  <a:lnTo>
                    <a:pt x="293371" y="84131"/>
                  </a:lnTo>
                  <a:lnTo>
                    <a:pt x="299580" y="81026"/>
                  </a:lnTo>
                  <a:lnTo>
                    <a:pt x="302685" y="76680"/>
                  </a:lnTo>
                  <a:lnTo>
                    <a:pt x="304858" y="76680"/>
                  </a:lnTo>
                  <a:lnTo>
                    <a:pt x="312308" y="76680"/>
                  </a:lnTo>
                  <a:lnTo>
                    <a:pt x="317586" y="78853"/>
                  </a:lnTo>
                  <a:lnTo>
                    <a:pt x="321622" y="83199"/>
                  </a:lnTo>
                  <a:lnTo>
                    <a:pt x="327831" y="83199"/>
                  </a:lnTo>
                  <a:lnTo>
                    <a:pt x="337144" y="81026"/>
                  </a:lnTo>
                  <a:lnTo>
                    <a:pt x="341180" y="68298"/>
                  </a:lnTo>
                  <a:lnTo>
                    <a:pt x="346458" y="66125"/>
                  </a:lnTo>
                  <a:lnTo>
                    <a:pt x="351735" y="66125"/>
                  </a:lnTo>
                  <a:lnTo>
                    <a:pt x="357013" y="66125"/>
                  </a:lnTo>
                  <a:lnTo>
                    <a:pt x="361048" y="68298"/>
                  </a:lnTo>
                  <a:lnTo>
                    <a:pt x="364153" y="68298"/>
                  </a:lnTo>
                  <a:lnTo>
                    <a:pt x="371604" y="56812"/>
                  </a:lnTo>
                  <a:lnTo>
                    <a:pt x="383090" y="54638"/>
                  </a:lnTo>
                  <a:lnTo>
                    <a:pt x="390541" y="58985"/>
                  </a:lnTo>
                  <a:lnTo>
                    <a:pt x="397992" y="62089"/>
                  </a:lnTo>
                  <a:lnTo>
                    <a:pt x="405442" y="64262"/>
                  </a:lnTo>
                  <a:lnTo>
                    <a:pt x="414756" y="61158"/>
                  </a:lnTo>
                  <a:lnTo>
                    <a:pt x="427173" y="53707"/>
                  </a:lnTo>
                  <a:lnTo>
                    <a:pt x="439281" y="47498"/>
                  </a:lnTo>
                  <a:lnTo>
                    <a:pt x="439281" y="47498"/>
                  </a:lnTo>
                  <a:lnTo>
                    <a:pt x="439281" y="47498"/>
                  </a:lnTo>
                  <a:close/>
                  <a:moveTo>
                    <a:pt x="2195472" y="44394"/>
                  </a:moveTo>
                  <a:lnTo>
                    <a:pt x="2202923" y="46567"/>
                  </a:lnTo>
                  <a:lnTo>
                    <a:pt x="2210374" y="49671"/>
                  </a:lnTo>
                  <a:lnTo>
                    <a:pt x="2213478" y="54018"/>
                  </a:lnTo>
                  <a:lnTo>
                    <a:pt x="2218756" y="57122"/>
                  </a:lnTo>
                  <a:lnTo>
                    <a:pt x="2224965" y="61468"/>
                  </a:lnTo>
                  <a:lnTo>
                    <a:pt x="2220929" y="72023"/>
                  </a:lnTo>
                  <a:lnTo>
                    <a:pt x="2198888" y="84752"/>
                  </a:lnTo>
                  <a:lnTo>
                    <a:pt x="2182123" y="99653"/>
                  </a:lnTo>
                  <a:lnTo>
                    <a:pt x="2167532" y="118590"/>
                  </a:lnTo>
                  <a:lnTo>
                    <a:pt x="2164428" y="118590"/>
                  </a:lnTo>
                  <a:lnTo>
                    <a:pt x="2164428" y="114244"/>
                  </a:lnTo>
                  <a:lnTo>
                    <a:pt x="2159150" y="111140"/>
                  </a:lnTo>
                  <a:lnTo>
                    <a:pt x="2155115" y="106793"/>
                  </a:lnTo>
                  <a:lnTo>
                    <a:pt x="2152942" y="103689"/>
                  </a:lnTo>
                  <a:lnTo>
                    <a:pt x="2149837" y="99343"/>
                  </a:lnTo>
                  <a:lnTo>
                    <a:pt x="2147664" y="94065"/>
                  </a:lnTo>
                  <a:lnTo>
                    <a:pt x="2151700" y="86614"/>
                  </a:lnTo>
                  <a:lnTo>
                    <a:pt x="2152631" y="81337"/>
                  </a:lnTo>
                  <a:lnTo>
                    <a:pt x="2154804" y="71713"/>
                  </a:lnTo>
                  <a:lnTo>
                    <a:pt x="2127795" y="71713"/>
                  </a:lnTo>
                  <a:lnTo>
                    <a:pt x="2127795" y="64262"/>
                  </a:lnTo>
                  <a:lnTo>
                    <a:pt x="2142386" y="58985"/>
                  </a:lnTo>
                  <a:lnTo>
                    <a:pt x="2156977" y="54638"/>
                  </a:lnTo>
                  <a:lnTo>
                    <a:pt x="2174673" y="51534"/>
                  </a:lnTo>
                  <a:lnTo>
                    <a:pt x="2176846" y="56812"/>
                  </a:lnTo>
                  <a:lnTo>
                    <a:pt x="2179019" y="58985"/>
                  </a:lnTo>
                  <a:lnTo>
                    <a:pt x="2179019" y="61158"/>
                  </a:lnTo>
                  <a:lnTo>
                    <a:pt x="2181192" y="61158"/>
                  </a:lnTo>
                  <a:lnTo>
                    <a:pt x="2181192" y="62089"/>
                  </a:lnTo>
                  <a:lnTo>
                    <a:pt x="2184297" y="64262"/>
                  </a:lnTo>
                  <a:lnTo>
                    <a:pt x="2186470" y="58985"/>
                  </a:lnTo>
                  <a:lnTo>
                    <a:pt x="2188643" y="54638"/>
                  </a:lnTo>
                  <a:lnTo>
                    <a:pt x="2189574" y="51534"/>
                  </a:lnTo>
                  <a:lnTo>
                    <a:pt x="2193610" y="47188"/>
                  </a:lnTo>
                  <a:lnTo>
                    <a:pt x="2195472" y="44394"/>
                  </a:lnTo>
                  <a:lnTo>
                    <a:pt x="2195472" y="44394"/>
                  </a:lnTo>
                  <a:lnTo>
                    <a:pt x="2195472" y="44394"/>
                  </a:lnTo>
                  <a:close/>
                  <a:moveTo>
                    <a:pt x="2240487" y="24215"/>
                  </a:moveTo>
                  <a:lnTo>
                    <a:pt x="2244523" y="25146"/>
                  </a:lnTo>
                  <a:lnTo>
                    <a:pt x="2245454" y="25146"/>
                  </a:lnTo>
                  <a:lnTo>
                    <a:pt x="2247628" y="27319"/>
                  </a:lnTo>
                  <a:lnTo>
                    <a:pt x="2247628" y="27319"/>
                  </a:lnTo>
                  <a:lnTo>
                    <a:pt x="2249800" y="29492"/>
                  </a:lnTo>
                  <a:lnTo>
                    <a:pt x="2251974" y="32597"/>
                  </a:lnTo>
                  <a:lnTo>
                    <a:pt x="2255078" y="38806"/>
                  </a:lnTo>
                  <a:lnTo>
                    <a:pt x="2259114" y="44083"/>
                  </a:lnTo>
                  <a:lnTo>
                    <a:pt x="2260045" y="51534"/>
                  </a:lnTo>
                  <a:lnTo>
                    <a:pt x="2251663" y="51534"/>
                  </a:lnTo>
                  <a:lnTo>
                    <a:pt x="2251663" y="47188"/>
                  </a:lnTo>
                  <a:lnTo>
                    <a:pt x="2247628" y="44083"/>
                  </a:lnTo>
                  <a:lnTo>
                    <a:pt x="2244523" y="39737"/>
                  </a:lnTo>
                  <a:lnTo>
                    <a:pt x="2242350" y="36633"/>
                  </a:lnTo>
                  <a:lnTo>
                    <a:pt x="2240177" y="31355"/>
                  </a:lnTo>
                  <a:lnTo>
                    <a:pt x="2240177" y="24215"/>
                  </a:lnTo>
                  <a:lnTo>
                    <a:pt x="2240487" y="24215"/>
                  </a:lnTo>
                  <a:lnTo>
                    <a:pt x="2240487" y="24215"/>
                  </a:lnTo>
                  <a:close/>
                  <a:moveTo>
                    <a:pt x="984113" y="20179"/>
                  </a:moveTo>
                  <a:lnTo>
                    <a:pt x="1009259" y="20179"/>
                  </a:lnTo>
                  <a:lnTo>
                    <a:pt x="1035337" y="24525"/>
                  </a:lnTo>
                  <a:lnTo>
                    <a:pt x="1058310" y="27630"/>
                  </a:lnTo>
                  <a:lnTo>
                    <a:pt x="1079110" y="32907"/>
                  </a:lnTo>
                  <a:lnTo>
                    <a:pt x="1109223" y="27630"/>
                  </a:lnTo>
                  <a:lnTo>
                    <a:pt x="1113259" y="31976"/>
                  </a:lnTo>
                  <a:lnTo>
                    <a:pt x="1116363" y="32907"/>
                  </a:lnTo>
                  <a:lnTo>
                    <a:pt x="1120399" y="39116"/>
                  </a:lnTo>
                  <a:lnTo>
                    <a:pt x="1122572" y="42221"/>
                  </a:lnTo>
                  <a:lnTo>
                    <a:pt x="1125676" y="44394"/>
                  </a:lnTo>
                  <a:lnTo>
                    <a:pt x="1143372" y="51844"/>
                  </a:lnTo>
                  <a:lnTo>
                    <a:pt x="1164172" y="57122"/>
                  </a:lnTo>
                  <a:lnTo>
                    <a:pt x="1181867" y="61468"/>
                  </a:lnTo>
                  <a:lnTo>
                    <a:pt x="1181867" y="68919"/>
                  </a:lnTo>
                  <a:lnTo>
                    <a:pt x="1152685" y="68919"/>
                  </a:lnTo>
                  <a:lnTo>
                    <a:pt x="1140267" y="62710"/>
                  </a:lnTo>
                  <a:lnTo>
                    <a:pt x="1125676" y="62710"/>
                  </a:lnTo>
                  <a:lnTo>
                    <a:pt x="1108912" y="64883"/>
                  </a:lnTo>
                  <a:lnTo>
                    <a:pt x="1093390" y="69229"/>
                  </a:lnTo>
                  <a:lnTo>
                    <a:pt x="1093390" y="77611"/>
                  </a:lnTo>
                  <a:lnTo>
                    <a:pt x="1113259" y="77611"/>
                  </a:lnTo>
                  <a:lnTo>
                    <a:pt x="1127850" y="74507"/>
                  </a:lnTo>
                  <a:lnTo>
                    <a:pt x="1145545" y="72334"/>
                  </a:lnTo>
                  <a:lnTo>
                    <a:pt x="1167587" y="72334"/>
                  </a:lnTo>
                  <a:lnTo>
                    <a:pt x="1189628" y="72334"/>
                  </a:lnTo>
                  <a:lnTo>
                    <a:pt x="1206392" y="72334"/>
                  </a:lnTo>
                  <a:lnTo>
                    <a:pt x="1220983" y="87235"/>
                  </a:lnTo>
                  <a:lnTo>
                    <a:pt x="1238679" y="97790"/>
                  </a:lnTo>
                  <a:lnTo>
                    <a:pt x="1233401" y="109277"/>
                  </a:lnTo>
                  <a:lnTo>
                    <a:pt x="1222846" y="116728"/>
                  </a:lnTo>
                  <a:lnTo>
                    <a:pt x="1213533" y="122005"/>
                  </a:lnTo>
                  <a:lnTo>
                    <a:pt x="1201115" y="126351"/>
                  </a:lnTo>
                  <a:lnTo>
                    <a:pt x="1182178" y="126351"/>
                  </a:lnTo>
                  <a:lnTo>
                    <a:pt x="1165413" y="131629"/>
                  </a:lnTo>
                  <a:lnTo>
                    <a:pt x="1147718" y="131629"/>
                  </a:lnTo>
                  <a:lnTo>
                    <a:pt x="1127850" y="129456"/>
                  </a:lnTo>
                  <a:lnTo>
                    <a:pt x="1108912" y="127283"/>
                  </a:lnTo>
                  <a:lnTo>
                    <a:pt x="1091527" y="127283"/>
                  </a:lnTo>
                  <a:lnTo>
                    <a:pt x="1076936" y="131629"/>
                  </a:lnTo>
                  <a:lnTo>
                    <a:pt x="1065450" y="142184"/>
                  </a:lnTo>
                  <a:lnTo>
                    <a:pt x="1109223" y="142184"/>
                  </a:lnTo>
                  <a:lnTo>
                    <a:pt x="1122882" y="139080"/>
                  </a:lnTo>
                  <a:lnTo>
                    <a:pt x="1138405" y="136907"/>
                  </a:lnTo>
                  <a:lnTo>
                    <a:pt x="1157342" y="139080"/>
                  </a:lnTo>
                  <a:lnTo>
                    <a:pt x="1169760" y="142184"/>
                  </a:lnTo>
                  <a:lnTo>
                    <a:pt x="1172864" y="155844"/>
                  </a:lnTo>
                  <a:lnTo>
                    <a:pt x="1179073" y="153671"/>
                  </a:lnTo>
                  <a:lnTo>
                    <a:pt x="1187455" y="148393"/>
                  </a:lnTo>
                  <a:lnTo>
                    <a:pt x="1198942" y="144047"/>
                  </a:lnTo>
                  <a:lnTo>
                    <a:pt x="1209497" y="141874"/>
                  </a:lnTo>
                  <a:lnTo>
                    <a:pt x="1211670" y="148083"/>
                  </a:lnTo>
                  <a:lnTo>
                    <a:pt x="1213843" y="151187"/>
                  </a:lnTo>
                  <a:lnTo>
                    <a:pt x="1216016" y="153360"/>
                  </a:lnTo>
                  <a:lnTo>
                    <a:pt x="1219121" y="155533"/>
                  </a:lnTo>
                  <a:lnTo>
                    <a:pt x="1223156" y="158638"/>
                  </a:lnTo>
                  <a:lnTo>
                    <a:pt x="1206392" y="189993"/>
                  </a:lnTo>
                  <a:lnTo>
                    <a:pt x="1213843" y="189993"/>
                  </a:lnTo>
                  <a:lnTo>
                    <a:pt x="1226261" y="182542"/>
                  </a:lnTo>
                  <a:lnTo>
                    <a:pt x="1243025" y="172918"/>
                  </a:lnTo>
                  <a:lnTo>
                    <a:pt x="1262893" y="165468"/>
                  </a:lnTo>
                  <a:lnTo>
                    <a:pt x="1284935" y="158017"/>
                  </a:lnTo>
                  <a:lnTo>
                    <a:pt x="1308839" y="152739"/>
                  </a:lnTo>
                  <a:lnTo>
                    <a:pt x="1329639" y="152739"/>
                  </a:lnTo>
                  <a:lnTo>
                    <a:pt x="1350439" y="154912"/>
                  </a:lnTo>
                  <a:lnTo>
                    <a:pt x="1365030" y="163294"/>
                  </a:lnTo>
                  <a:lnTo>
                    <a:pt x="1373412" y="178196"/>
                  </a:lnTo>
                  <a:lnTo>
                    <a:pt x="1379621" y="178196"/>
                  </a:lnTo>
                  <a:lnTo>
                    <a:pt x="1379621" y="180369"/>
                  </a:lnTo>
                  <a:lnTo>
                    <a:pt x="1379621" y="180369"/>
                  </a:lnTo>
                  <a:lnTo>
                    <a:pt x="1377448" y="182542"/>
                  </a:lnTo>
                  <a:lnTo>
                    <a:pt x="1375275" y="182542"/>
                  </a:lnTo>
                  <a:lnTo>
                    <a:pt x="1375275" y="182542"/>
                  </a:lnTo>
                  <a:lnTo>
                    <a:pt x="1373102" y="182542"/>
                  </a:lnTo>
                  <a:lnTo>
                    <a:pt x="1369997" y="185647"/>
                  </a:lnTo>
                  <a:lnTo>
                    <a:pt x="1364720" y="187820"/>
                  </a:lnTo>
                  <a:lnTo>
                    <a:pt x="1358511" y="189993"/>
                  </a:lnTo>
                  <a:lnTo>
                    <a:pt x="1351060" y="192166"/>
                  </a:lnTo>
                  <a:lnTo>
                    <a:pt x="1345783" y="193097"/>
                  </a:lnTo>
                  <a:lnTo>
                    <a:pt x="1333365" y="213276"/>
                  </a:lnTo>
                  <a:lnTo>
                    <a:pt x="1309460" y="228178"/>
                  </a:lnTo>
                  <a:lnTo>
                    <a:pt x="1282452" y="237801"/>
                  </a:lnTo>
                  <a:lnTo>
                    <a:pt x="1250165" y="243079"/>
                  </a:lnTo>
                  <a:lnTo>
                    <a:pt x="1250165" y="249288"/>
                  </a:lnTo>
                  <a:lnTo>
                    <a:pt x="1250165" y="252392"/>
                  </a:lnTo>
                  <a:lnTo>
                    <a:pt x="1250165" y="254566"/>
                  </a:lnTo>
                  <a:lnTo>
                    <a:pt x="1247992" y="256739"/>
                  </a:lnTo>
                  <a:lnTo>
                    <a:pt x="1250165" y="257670"/>
                  </a:lnTo>
                  <a:lnTo>
                    <a:pt x="1250165" y="259843"/>
                  </a:lnTo>
                  <a:lnTo>
                    <a:pt x="1253270" y="264189"/>
                  </a:lnTo>
                  <a:lnTo>
                    <a:pt x="1258547" y="267294"/>
                  </a:lnTo>
                  <a:lnTo>
                    <a:pt x="1262583" y="269467"/>
                  </a:lnTo>
                  <a:lnTo>
                    <a:pt x="1265687" y="272571"/>
                  </a:lnTo>
                  <a:lnTo>
                    <a:pt x="1269723" y="274745"/>
                  </a:lnTo>
                  <a:lnTo>
                    <a:pt x="1272828" y="280022"/>
                  </a:lnTo>
                  <a:lnTo>
                    <a:pt x="1269723" y="287473"/>
                  </a:lnTo>
                  <a:lnTo>
                    <a:pt x="1265687" y="304237"/>
                  </a:lnTo>
                  <a:lnTo>
                    <a:pt x="1262583" y="324416"/>
                  </a:lnTo>
                  <a:lnTo>
                    <a:pt x="1258547" y="344595"/>
                  </a:lnTo>
                  <a:lnTo>
                    <a:pt x="1258547" y="361359"/>
                  </a:lnTo>
                  <a:lnTo>
                    <a:pt x="1262583" y="359186"/>
                  </a:lnTo>
                  <a:lnTo>
                    <a:pt x="1265687" y="359186"/>
                  </a:lnTo>
                  <a:lnTo>
                    <a:pt x="1267861" y="359186"/>
                  </a:lnTo>
                  <a:lnTo>
                    <a:pt x="1271896" y="359186"/>
                  </a:lnTo>
                  <a:lnTo>
                    <a:pt x="1272828" y="359186"/>
                  </a:lnTo>
                  <a:lnTo>
                    <a:pt x="1279037" y="361359"/>
                  </a:lnTo>
                  <a:lnTo>
                    <a:pt x="1276864" y="366636"/>
                  </a:lnTo>
                  <a:lnTo>
                    <a:pt x="1276864" y="368810"/>
                  </a:lnTo>
                  <a:lnTo>
                    <a:pt x="1276864" y="373156"/>
                  </a:lnTo>
                  <a:lnTo>
                    <a:pt x="1276864" y="374087"/>
                  </a:lnTo>
                  <a:lnTo>
                    <a:pt x="1276864" y="378433"/>
                  </a:lnTo>
                  <a:lnTo>
                    <a:pt x="1279037" y="385884"/>
                  </a:lnTo>
                  <a:lnTo>
                    <a:pt x="1272828" y="385884"/>
                  </a:lnTo>
                  <a:lnTo>
                    <a:pt x="1272828" y="388989"/>
                  </a:lnTo>
                  <a:lnTo>
                    <a:pt x="1269723" y="388057"/>
                  </a:lnTo>
                  <a:lnTo>
                    <a:pt x="1265687" y="383711"/>
                  </a:lnTo>
                  <a:lnTo>
                    <a:pt x="1264756" y="381538"/>
                  </a:lnTo>
                  <a:lnTo>
                    <a:pt x="1260720" y="380607"/>
                  </a:lnTo>
                  <a:lnTo>
                    <a:pt x="1257616" y="378433"/>
                  </a:lnTo>
                  <a:lnTo>
                    <a:pt x="1250165" y="378433"/>
                  </a:lnTo>
                  <a:lnTo>
                    <a:pt x="1246129" y="380607"/>
                  </a:lnTo>
                  <a:lnTo>
                    <a:pt x="1243025" y="381538"/>
                  </a:lnTo>
                  <a:lnTo>
                    <a:pt x="1238989" y="383711"/>
                  </a:lnTo>
                  <a:lnTo>
                    <a:pt x="1236816" y="385884"/>
                  </a:lnTo>
                  <a:lnTo>
                    <a:pt x="1233711" y="388057"/>
                  </a:lnTo>
                  <a:lnTo>
                    <a:pt x="1231538" y="391162"/>
                  </a:lnTo>
                  <a:lnTo>
                    <a:pt x="1229365" y="398612"/>
                  </a:lnTo>
                  <a:lnTo>
                    <a:pt x="1253270" y="406063"/>
                  </a:lnTo>
                  <a:lnTo>
                    <a:pt x="1258547" y="438660"/>
                  </a:lnTo>
                  <a:lnTo>
                    <a:pt x="1253270" y="438660"/>
                  </a:lnTo>
                  <a:lnTo>
                    <a:pt x="1250165" y="438660"/>
                  </a:lnTo>
                  <a:lnTo>
                    <a:pt x="1246129" y="440833"/>
                  </a:lnTo>
                  <a:lnTo>
                    <a:pt x="1243025" y="443006"/>
                  </a:lnTo>
                  <a:lnTo>
                    <a:pt x="1243025" y="450457"/>
                  </a:lnTo>
                  <a:lnTo>
                    <a:pt x="1251407" y="455734"/>
                  </a:lnTo>
                  <a:lnTo>
                    <a:pt x="1257616" y="463185"/>
                  </a:lnTo>
                  <a:lnTo>
                    <a:pt x="1260720" y="472809"/>
                  </a:lnTo>
                  <a:lnTo>
                    <a:pt x="1262893" y="487710"/>
                  </a:lnTo>
                  <a:lnTo>
                    <a:pt x="1253580" y="487710"/>
                  </a:lnTo>
                  <a:lnTo>
                    <a:pt x="1251407" y="487710"/>
                  </a:lnTo>
                  <a:lnTo>
                    <a:pt x="1246129" y="485537"/>
                  </a:lnTo>
                  <a:lnTo>
                    <a:pt x="1243025" y="487710"/>
                  </a:lnTo>
                  <a:lnTo>
                    <a:pt x="1236816" y="487710"/>
                  </a:lnTo>
                  <a:lnTo>
                    <a:pt x="1233711" y="490815"/>
                  </a:lnTo>
                  <a:lnTo>
                    <a:pt x="1229676" y="495161"/>
                  </a:lnTo>
                  <a:lnTo>
                    <a:pt x="1235885" y="498266"/>
                  </a:lnTo>
                  <a:lnTo>
                    <a:pt x="1238989" y="500439"/>
                  </a:lnTo>
                  <a:lnTo>
                    <a:pt x="1241162" y="502612"/>
                  </a:lnTo>
                  <a:lnTo>
                    <a:pt x="1243335" y="503543"/>
                  </a:lnTo>
                  <a:lnTo>
                    <a:pt x="1244267" y="509752"/>
                  </a:lnTo>
                  <a:lnTo>
                    <a:pt x="1246440" y="515030"/>
                  </a:lnTo>
                  <a:lnTo>
                    <a:pt x="1244267" y="517203"/>
                  </a:lnTo>
                  <a:lnTo>
                    <a:pt x="1244267" y="518134"/>
                  </a:lnTo>
                  <a:lnTo>
                    <a:pt x="1244267" y="518134"/>
                  </a:lnTo>
                  <a:lnTo>
                    <a:pt x="1243335" y="520307"/>
                  </a:lnTo>
                  <a:lnTo>
                    <a:pt x="1243335" y="524653"/>
                  </a:lnTo>
                  <a:lnTo>
                    <a:pt x="1228124" y="524653"/>
                  </a:lnTo>
                  <a:lnTo>
                    <a:pt x="1213533" y="527758"/>
                  </a:lnTo>
                  <a:lnTo>
                    <a:pt x="1202046" y="532104"/>
                  </a:lnTo>
                  <a:lnTo>
                    <a:pt x="1206082" y="532104"/>
                  </a:lnTo>
                  <a:lnTo>
                    <a:pt x="1211359" y="535209"/>
                  </a:lnTo>
                  <a:lnTo>
                    <a:pt x="1215395" y="537382"/>
                  </a:lnTo>
                  <a:lnTo>
                    <a:pt x="1218500" y="537382"/>
                  </a:lnTo>
                  <a:lnTo>
                    <a:pt x="1222536" y="539555"/>
                  </a:lnTo>
                  <a:lnTo>
                    <a:pt x="1225640" y="542659"/>
                  </a:lnTo>
                  <a:lnTo>
                    <a:pt x="1228744" y="547937"/>
                  </a:lnTo>
                  <a:lnTo>
                    <a:pt x="1222536" y="557561"/>
                  </a:lnTo>
                  <a:lnTo>
                    <a:pt x="1218500" y="569047"/>
                  </a:lnTo>
                  <a:lnTo>
                    <a:pt x="1213222" y="581775"/>
                  </a:lnTo>
                  <a:lnTo>
                    <a:pt x="1211049" y="576498"/>
                  </a:lnTo>
                  <a:lnTo>
                    <a:pt x="1207945" y="572152"/>
                  </a:lnTo>
                  <a:lnTo>
                    <a:pt x="1205771" y="569979"/>
                  </a:lnTo>
                  <a:lnTo>
                    <a:pt x="1201736" y="569979"/>
                  </a:lnTo>
                  <a:lnTo>
                    <a:pt x="1196458" y="569047"/>
                  </a:lnTo>
                  <a:lnTo>
                    <a:pt x="1189007" y="569047"/>
                  </a:lnTo>
                  <a:lnTo>
                    <a:pt x="1189007" y="572152"/>
                  </a:lnTo>
                  <a:lnTo>
                    <a:pt x="1193043" y="572152"/>
                  </a:lnTo>
                  <a:lnTo>
                    <a:pt x="1205461" y="584880"/>
                  </a:lnTo>
                  <a:lnTo>
                    <a:pt x="1216016" y="599781"/>
                  </a:lnTo>
                  <a:lnTo>
                    <a:pt x="1222225" y="618719"/>
                  </a:lnTo>
                  <a:lnTo>
                    <a:pt x="1225329" y="640760"/>
                  </a:lnTo>
                  <a:lnTo>
                    <a:pt x="1222225" y="640760"/>
                  </a:lnTo>
                  <a:lnTo>
                    <a:pt x="1222225" y="646038"/>
                  </a:lnTo>
                  <a:lnTo>
                    <a:pt x="1193043" y="649142"/>
                  </a:lnTo>
                  <a:lnTo>
                    <a:pt x="1193043" y="628963"/>
                  </a:lnTo>
                  <a:lnTo>
                    <a:pt x="1189007" y="625859"/>
                  </a:lnTo>
                  <a:lnTo>
                    <a:pt x="1185903" y="623686"/>
                  </a:lnTo>
                  <a:lnTo>
                    <a:pt x="1183730" y="621513"/>
                  </a:lnTo>
                  <a:lnTo>
                    <a:pt x="1178452" y="618408"/>
                  </a:lnTo>
                  <a:lnTo>
                    <a:pt x="1172243" y="616235"/>
                  </a:lnTo>
                  <a:lnTo>
                    <a:pt x="1163861" y="621513"/>
                  </a:lnTo>
                  <a:lnTo>
                    <a:pt x="1152375" y="625859"/>
                  </a:lnTo>
                  <a:lnTo>
                    <a:pt x="1139957" y="626790"/>
                  </a:lnTo>
                  <a:lnTo>
                    <a:pt x="1128470" y="631136"/>
                  </a:lnTo>
                  <a:lnTo>
                    <a:pt x="1122262" y="636414"/>
                  </a:lnTo>
                  <a:lnTo>
                    <a:pt x="1128470" y="636414"/>
                  </a:lnTo>
                  <a:lnTo>
                    <a:pt x="1137784" y="636414"/>
                  </a:lnTo>
                  <a:lnTo>
                    <a:pt x="1152375" y="634241"/>
                  </a:lnTo>
                  <a:lnTo>
                    <a:pt x="1169139" y="633309"/>
                  </a:lnTo>
                  <a:lnTo>
                    <a:pt x="1169139" y="640760"/>
                  </a:lnTo>
                  <a:lnTo>
                    <a:pt x="1132506" y="653488"/>
                  </a:lnTo>
                  <a:lnTo>
                    <a:pt x="1132506" y="656593"/>
                  </a:lnTo>
                  <a:lnTo>
                    <a:pt x="1141820" y="656593"/>
                  </a:lnTo>
                  <a:lnTo>
                    <a:pt x="1147097" y="655662"/>
                  </a:lnTo>
                  <a:lnTo>
                    <a:pt x="1154548" y="653488"/>
                  </a:lnTo>
                  <a:lnTo>
                    <a:pt x="1161999" y="651315"/>
                  </a:lnTo>
                  <a:lnTo>
                    <a:pt x="1169449" y="649142"/>
                  </a:lnTo>
                  <a:lnTo>
                    <a:pt x="1171622" y="658766"/>
                  </a:lnTo>
                  <a:lnTo>
                    <a:pt x="1179073" y="663112"/>
                  </a:lnTo>
                  <a:lnTo>
                    <a:pt x="1186524" y="664044"/>
                  </a:lnTo>
                  <a:lnTo>
                    <a:pt x="1198942" y="663112"/>
                  </a:lnTo>
                  <a:lnTo>
                    <a:pt x="1213533" y="663112"/>
                  </a:lnTo>
                  <a:lnTo>
                    <a:pt x="1213533" y="666217"/>
                  </a:lnTo>
                  <a:lnTo>
                    <a:pt x="1209497" y="666217"/>
                  </a:lnTo>
                  <a:lnTo>
                    <a:pt x="1189628" y="685154"/>
                  </a:lnTo>
                  <a:lnTo>
                    <a:pt x="1167587" y="703160"/>
                  </a:lnTo>
                  <a:lnTo>
                    <a:pt x="1145545" y="718061"/>
                  </a:lnTo>
                  <a:lnTo>
                    <a:pt x="1120399" y="730789"/>
                  </a:lnTo>
                  <a:lnTo>
                    <a:pt x="1093390" y="736067"/>
                  </a:lnTo>
                  <a:lnTo>
                    <a:pt x="1062035" y="735136"/>
                  </a:lnTo>
                  <a:lnTo>
                    <a:pt x="1062035" y="740413"/>
                  </a:lnTo>
                  <a:lnTo>
                    <a:pt x="1062035" y="745691"/>
                  </a:lnTo>
                  <a:lnTo>
                    <a:pt x="1059862" y="750037"/>
                  </a:lnTo>
                  <a:lnTo>
                    <a:pt x="1057689" y="750968"/>
                  </a:lnTo>
                  <a:lnTo>
                    <a:pt x="1056757" y="750968"/>
                  </a:lnTo>
                  <a:lnTo>
                    <a:pt x="1054584" y="753142"/>
                  </a:lnTo>
                  <a:lnTo>
                    <a:pt x="1050548" y="755315"/>
                  </a:lnTo>
                  <a:lnTo>
                    <a:pt x="1047444" y="757488"/>
                  </a:lnTo>
                  <a:lnTo>
                    <a:pt x="1045271" y="758419"/>
                  </a:lnTo>
                  <a:lnTo>
                    <a:pt x="1042166" y="762765"/>
                  </a:lnTo>
                  <a:lnTo>
                    <a:pt x="1038131" y="773321"/>
                  </a:lnTo>
                  <a:lnTo>
                    <a:pt x="1035957" y="786980"/>
                  </a:lnTo>
                  <a:lnTo>
                    <a:pt x="1032853" y="795362"/>
                  </a:lnTo>
                  <a:lnTo>
                    <a:pt x="1023540" y="804986"/>
                  </a:lnTo>
                  <a:lnTo>
                    <a:pt x="1008017" y="815541"/>
                  </a:lnTo>
                  <a:lnTo>
                    <a:pt x="987218" y="825165"/>
                  </a:lnTo>
                  <a:lnTo>
                    <a:pt x="969522" y="832616"/>
                  </a:lnTo>
                  <a:lnTo>
                    <a:pt x="952758" y="836962"/>
                  </a:lnTo>
                  <a:lnTo>
                    <a:pt x="952758" y="832616"/>
                  </a:lnTo>
                  <a:lnTo>
                    <a:pt x="952758" y="829511"/>
                  </a:lnTo>
                  <a:lnTo>
                    <a:pt x="950585" y="829511"/>
                  </a:lnTo>
                  <a:lnTo>
                    <a:pt x="950585" y="827338"/>
                  </a:lnTo>
                  <a:lnTo>
                    <a:pt x="949654" y="825165"/>
                  </a:lnTo>
                  <a:lnTo>
                    <a:pt x="947480" y="840066"/>
                  </a:lnTo>
                  <a:lnTo>
                    <a:pt x="942203" y="852795"/>
                  </a:lnTo>
                  <a:lnTo>
                    <a:pt x="938167" y="864281"/>
                  </a:lnTo>
                  <a:lnTo>
                    <a:pt x="932890" y="874836"/>
                  </a:lnTo>
                  <a:lnTo>
                    <a:pt x="928854" y="889738"/>
                  </a:lnTo>
                  <a:lnTo>
                    <a:pt x="932890" y="891911"/>
                  </a:lnTo>
                  <a:lnTo>
                    <a:pt x="932890" y="894084"/>
                  </a:lnTo>
                  <a:lnTo>
                    <a:pt x="935063" y="894084"/>
                  </a:lnTo>
                  <a:lnTo>
                    <a:pt x="935063" y="894084"/>
                  </a:lnTo>
                  <a:lnTo>
                    <a:pt x="935063" y="896257"/>
                  </a:lnTo>
                  <a:lnTo>
                    <a:pt x="932890" y="897188"/>
                  </a:lnTo>
                  <a:lnTo>
                    <a:pt x="928854" y="901535"/>
                  </a:lnTo>
                  <a:lnTo>
                    <a:pt x="925749" y="903708"/>
                  </a:lnTo>
                  <a:lnTo>
                    <a:pt x="922645" y="906812"/>
                  </a:lnTo>
                  <a:lnTo>
                    <a:pt x="918609" y="908985"/>
                  </a:lnTo>
                  <a:lnTo>
                    <a:pt x="916436" y="912090"/>
                  </a:lnTo>
                  <a:lnTo>
                    <a:pt x="913331" y="917367"/>
                  </a:lnTo>
                  <a:lnTo>
                    <a:pt x="905881" y="938478"/>
                  </a:lnTo>
                  <a:lnTo>
                    <a:pt x="900603" y="960519"/>
                  </a:lnTo>
                  <a:lnTo>
                    <a:pt x="898430" y="985976"/>
                  </a:lnTo>
                  <a:lnTo>
                    <a:pt x="894394" y="1010191"/>
                  </a:lnTo>
                  <a:lnTo>
                    <a:pt x="889117" y="1032232"/>
                  </a:lnTo>
                  <a:lnTo>
                    <a:pt x="886012" y="1030059"/>
                  </a:lnTo>
                  <a:lnTo>
                    <a:pt x="886012" y="1030059"/>
                  </a:lnTo>
                  <a:lnTo>
                    <a:pt x="883839" y="1030059"/>
                  </a:lnTo>
                  <a:lnTo>
                    <a:pt x="883839" y="1027886"/>
                  </a:lnTo>
                  <a:lnTo>
                    <a:pt x="881666" y="1027886"/>
                  </a:lnTo>
                  <a:lnTo>
                    <a:pt x="876388" y="1024782"/>
                  </a:lnTo>
                  <a:lnTo>
                    <a:pt x="867075" y="1017331"/>
                  </a:lnTo>
                  <a:lnTo>
                    <a:pt x="852484" y="1005844"/>
                  </a:lnTo>
                  <a:lnTo>
                    <a:pt x="835720" y="996221"/>
                  </a:lnTo>
                  <a:lnTo>
                    <a:pt x="820198" y="985665"/>
                  </a:lnTo>
                  <a:lnTo>
                    <a:pt x="807780" y="976042"/>
                  </a:lnTo>
                  <a:lnTo>
                    <a:pt x="796294" y="970764"/>
                  </a:lnTo>
                  <a:lnTo>
                    <a:pt x="793189" y="968591"/>
                  </a:lnTo>
                  <a:lnTo>
                    <a:pt x="789153" y="928543"/>
                  </a:lnTo>
                  <a:lnTo>
                    <a:pt x="786980" y="924197"/>
                  </a:lnTo>
                  <a:lnTo>
                    <a:pt x="781703" y="921093"/>
                  </a:lnTo>
                  <a:lnTo>
                    <a:pt x="778598" y="918920"/>
                  </a:lnTo>
                  <a:lnTo>
                    <a:pt x="772389" y="914573"/>
                  </a:lnTo>
                  <a:lnTo>
                    <a:pt x="769285" y="911469"/>
                  </a:lnTo>
                  <a:lnTo>
                    <a:pt x="772389" y="909296"/>
                  </a:lnTo>
                  <a:lnTo>
                    <a:pt x="772389" y="907123"/>
                  </a:lnTo>
                  <a:lnTo>
                    <a:pt x="774562" y="906191"/>
                  </a:lnTo>
                  <a:lnTo>
                    <a:pt x="774562" y="906191"/>
                  </a:lnTo>
                  <a:lnTo>
                    <a:pt x="776735" y="901845"/>
                  </a:lnTo>
                  <a:lnTo>
                    <a:pt x="778908" y="898741"/>
                  </a:lnTo>
                  <a:lnTo>
                    <a:pt x="769595" y="898741"/>
                  </a:lnTo>
                  <a:lnTo>
                    <a:pt x="764317" y="898741"/>
                  </a:lnTo>
                  <a:lnTo>
                    <a:pt x="760282" y="898741"/>
                  </a:lnTo>
                  <a:lnTo>
                    <a:pt x="758109" y="896567"/>
                  </a:lnTo>
                  <a:lnTo>
                    <a:pt x="757177" y="893463"/>
                  </a:lnTo>
                  <a:lnTo>
                    <a:pt x="753141" y="887254"/>
                  </a:lnTo>
                  <a:lnTo>
                    <a:pt x="750968" y="884150"/>
                  </a:lnTo>
                  <a:lnTo>
                    <a:pt x="750968" y="879803"/>
                  </a:lnTo>
                  <a:lnTo>
                    <a:pt x="750968" y="878872"/>
                  </a:lnTo>
                  <a:lnTo>
                    <a:pt x="750968" y="874526"/>
                  </a:lnTo>
                  <a:lnTo>
                    <a:pt x="753141" y="871421"/>
                  </a:lnTo>
                  <a:lnTo>
                    <a:pt x="753141" y="867075"/>
                  </a:lnTo>
                  <a:lnTo>
                    <a:pt x="742586" y="867075"/>
                  </a:lnTo>
                  <a:lnTo>
                    <a:pt x="742586" y="861798"/>
                  </a:lnTo>
                  <a:lnTo>
                    <a:pt x="743518" y="856520"/>
                  </a:lnTo>
                  <a:lnTo>
                    <a:pt x="745691" y="854347"/>
                  </a:lnTo>
                  <a:lnTo>
                    <a:pt x="745691" y="850622"/>
                  </a:lnTo>
                  <a:lnTo>
                    <a:pt x="747864" y="847517"/>
                  </a:lnTo>
                  <a:lnTo>
                    <a:pt x="750037" y="842239"/>
                  </a:lnTo>
                  <a:lnTo>
                    <a:pt x="743828" y="842239"/>
                  </a:lnTo>
                  <a:lnTo>
                    <a:pt x="737619" y="842239"/>
                  </a:lnTo>
                  <a:lnTo>
                    <a:pt x="734515" y="840066"/>
                  </a:lnTo>
                  <a:lnTo>
                    <a:pt x="728306" y="837893"/>
                  </a:lnTo>
                  <a:lnTo>
                    <a:pt x="727375" y="810574"/>
                  </a:lnTo>
                  <a:lnTo>
                    <a:pt x="725201" y="785117"/>
                  </a:lnTo>
                  <a:lnTo>
                    <a:pt x="725201" y="760903"/>
                  </a:lnTo>
                  <a:lnTo>
                    <a:pt x="732652" y="736688"/>
                  </a:lnTo>
                  <a:lnTo>
                    <a:pt x="740103" y="726133"/>
                  </a:lnTo>
                  <a:lnTo>
                    <a:pt x="749416" y="718682"/>
                  </a:lnTo>
                  <a:lnTo>
                    <a:pt x="756867" y="712473"/>
                  </a:lnTo>
                  <a:lnTo>
                    <a:pt x="762144" y="704091"/>
                  </a:lnTo>
                  <a:lnTo>
                    <a:pt x="767422" y="692605"/>
                  </a:lnTo>
                  <a:lnTo>
                    <a:pt x="769595" y="672426"/>
                  </a:lnTo>
                  <a:lnTo>
                    <a:pt x="765559" y="672426"/>
                  </a:lnTo>
                  <a:lnTo>
                    <a:pt x="762455" y="676772"/>
                  </a:lnTo>
                  <a:lnTo>
                    <a:pt x="758419" y="677703"/>
                  </a:lnTo>
                  <a:lnTo>
                    <a:pt x="757488" y="677703"/>
                  </a:lnTo>
                  <a:lnTo>
                    <a:pt x="753452" y="677703"/>
                  </a:lnTo>
                  <a:lnTo>
                    <a:pt x="750347" y="676772"/>
                  </a:lnTo>
                  <a:lnTo>
                    <a:pt x="735757" y="672426"/>
                  </a:lnTo>
                  <a:lnTo>
                    <a:pt x="724270" y="664975"/>
                  </a:lnTo>
                  <a:lnTo>
                    <a:pt x="716819" y="654420"/>
                  </a:lnTo>
                  <a:lnTo>
                    <a:pt x="713715" y="635483"/>
                  </a:lnTo>
                  <a:lnTo>
                    <a:pt x="718992" y="635483"/>
                  </a:lnTo>
                  <a:lnTo>
                    <a:pt x="718992" y="632378"/>
                  </a:lnTo>
                  <a:lnTo>
                    <a:pt x="728306" y="637656"/>
                  </a:lnTo>
                  <a:lnTo>
                    <a:pt x="738861" y="645106"/>
                  </a:lnTo>
                  <a:lnTo>
                    <a:pt x="748174" y="648211"/>
                  </a:lnTo>
                  <a:lnTo>
                    <a:pt x="758729" y="648211"/>
                  </a:lnTo>
                  <a:lnTo>
                    <a:pt x="758729" y="647280"/>
                  </a:lnTo>
                  <a:lnTo>
                    <a:pt x="760903" y="645106"/>
                  </a:lnTo>
                  <a:lnTo>
                    <a:pt x="760903" y="645106"/>
                  </a:lnTo>
                  <a:lnTo>
                    <a:pt x="760903" y="642623"/>
                  </a:lnTo>
                  <a:lnTo>
                    <a:pt x="763076" y="639518"/>
                  </a:lnTo>
                  <a:lnTo>
                    <a:pt x="743207" y="624617"/>
                  </a:lnTo>
                  <a:lnTo>
                    <a:pt x="726443" y="603507"/>
                  </a:lnTo>
                  <a:lnTo>
                    <a:pt x="721166" y="605680"/>
                  </a:lnTo>
                  <a:lnTo>
                    <a:pt x="717130" y="607853"/>
                  </a:lnTo>
                  <a:lnTo>
                    <a:pt x="711852" y="610026"/>
                  </a:lnTo>
                  <a:lnTo>
                    <a:pt x="706575" y="610957"/>
                  </a:lnTo>
                  <a:lnTo>
                    <a:pt x="702539" y="607853"/>
                  </a:lnTo>
                  <a:lnTo>
                    <a:pt x="701608" y="605680"/>
                  </a:lnTo>
                  <a:lnTo>
                    <a:pt x="699434" y="602575"/>
                  </a:lnTo>
                  <a:lnTo>
                    <a:pt x="697261" y="600402"/>
                  </a:lnTo>
                  <a:lnTo>
                    <a:pt x="694157" y="595125"/>
                  </a:lnTo>
                  <a:lnTo>
                    <a:pt x="704712" y="583638"/>
                  </a:lnTo>
                  <a:lnTo>
                    <a:pt x="706885" y="567805"/>
                  </a:lnTo>
                  <a:lnTo>
                    <a:pt x="704712" y="546695"/>
                  </a:lnTo>
                  <a:lnTo>
                    <a:pt x="699434" y="524653"/>
                  </a:lnTo>
                  <a:lnTo>
                    <a:pt x="690121" y="501370"/>
                  </a:lnTo>
                  <a:lnTo>
                    <a:pt x="679566" y="479328"/>
                  </a:lnTo>
                  <a:lnTo>
                    <a:pt x="665906" y="459149"/>
                  </a:lnTo>
                  <a:lnTo>
                    <a:pt x="655351" y="440212"/>
                  </a:lnTo>
                  <a:lnTo>
                    <a:pt x="646038" y="425311"/>
                  </a:lnTo>
                  <a:lnTo>
                    <a:pt x="623996" y="410409"/>
                  </a:lnTo>
                  <a:lnTo>
                    <a:pt x="598850" y="405132"/>
                  </a:lnTo>
                  <a:lnTo>
                    <a:pt x="572772" y="405132"/>
                  </a:lnTo>
                  <a:lnTo>
                    <a:pt x="543591" y="405132"/>
                  </a:lnTo>
                  <a:lnTo>
                    <a:pt x="515340" y="407305"/>
                  </a:lnTo>
                  <a:lnTo>
                    <a:pt x="486158" y="405132"/>
                  </a:lnTo>
                  <a:lnTo>
                    <a:pt x="486158" y="399854"/>
                  </a:lnTo>
                  <a:lnTo>
                    <a:pt x="486158" y="395508"/>
                  </a:lnTo>
                  <a:lnTo>
                    <a:pt x="487089" y="394577"/>
                  </a:lnTo>
                  <a:lnTo>
                    <a:pt x="487089" y="392404"/>
                  </a:lnTo>
                  <a:lnTo>
                    <a:pt x="487089" y="390230"/>
                  </a:lnTo>
                  <a:lnTo>
                    <a:pt x="486158" y="388057"/>
                  </a:lnTo>
                  <a:lnTo>
                    <a:pt x="474672" y="382780"/>
                  </a:lnTo>
                  <a:lnTo>
                    <a:pt x="464116" y="379675"/>
                  </a:lnTo>
                  <a:lnTo>
                    <a:pt x="452630" y="372225"/>
                  </a:lnTo>
                  <a:lnTo>
                    <a:pt x="461943" y="372225"/>
                  </a:lnTo>
                  <a:lnTo>
                    <a:pt x="472499" y="367878"/>
                  </a:lnTo>
                  <a:lnTo>
                    <a:pt x="487089" y="364774"/>
                  </a:lnTo>
                  <a:lnTo>
                    <a:pt x="503854" y="362601"/>
                  </a:lnTo>
                  <a:lnTo>
                    <a:pt x="516271" y="358254"/>
                  </a:lnTo>
                  <a:lnTo>
                    <a:pt x="525585" y="350804"/>
                  </a:lnTo>
                  <a:lnTo>
                    <a:pt x="481812" y="350804"/>
                  </a:lnTo>
                  <a:lnTo>
                    <a:pt x="471257" y="347699"/>
                  </a:lnTo>
                  <a:lnTo>
                    <a:pt x="461943" y="347699"/>
                  </a:lnTo>
                  <a:lnTo>
                    <a:pt x="450457" y="345526"/>
                  </a:lnTo>
                  <a:lnTo>
                    <a:pt x="442075" y="343353"/>
                  </a:lnTo>
                  <a:lnTo>
                    <a:pt x="432761" y="340249"/>
                  </a:lnTo>
                  <a:lnTo>
                    <a:pt x="427484" y="330625"/>
                  </a:lnTo>
                  <a:lnTo>
                    <a:pt x="425311" y="315723"/>
                  </a:lnTo>
                  <a:lnTo>
                    <a:pt x="447352" y="312619"/>
                  </a:lnTo>
                  <a:lnTo>
                    <a:pt x="467221" y="305168"/>
                  </a:lnTo>
                  <a:lnTo>
                    <a:pt x="483985" y="297718"/>
                  </a:lnTo>
                  <a:lnTo>
                    <a:pt x="501680" y="290267"/>
                  </a:lnTo>
                  <a:lnTo>
                    <a:pt x="538313" y="290267"/>
                  </a:lnTo>
                  <a:lnTo>
                    <a:pt x="552904" y="241837"/>
                  </a:lnTo>
                  <a:lnTo>
                    <a:pt x="518444" y="241837"/>
                  </a:lnTo>
                  <a:lnTo>
                    <a:pt x="509131" y="229109"/>
                  </a:lnTo>
                  <a:lnTo>
                    <a:pt x="520618" y="221658"/>
                  </a:lnTo>
                  <a:lnTo>
                    <a:pt x="529000" y="214208"/>
                  </a:lnTo>
                  <a:lnTo>
                    <a:pt x="540486" y="208930"/>
                  </a:lnTo>
                  <a:lnTo>
                    <a:pt x="552904" y="204584"/>
                  </a:lnTo>
                  <a:lnTo>
                    <a:pt x="552904" y="191856"/>
                  </a:lnTo>
                  <a:lnTo>
                    <a:pt x="567495" y="184405"/>
                  </a:lnTo>
                  <a:lnTo>
                    <a:pt x="574946" y="176023"/>
                  </a:lnTo>
                  <a:lnTo>
                    <a:pt x="582396" y="164536"/>
                  </a:lnTo>
                  <a:lnTo>
                    <a:pt x="593883" y="157086"/>
                  </a:lnTo>
                  <a:lnTo>
                    <a:pt x="606301" y="151808"/>
                  </a:lnTo>
                  <a:lnTo>
                    <a:pt x="616856" y="151808"/>
                  </a:lnTo>
                  <a:lnTo>
                    <a:pt x="626169" y="154912"/>
                  </a:lnTo>
                  <a:lnTo>
                    <a:pt x="638587" y="153981"/>
                  </a:lnTo>
                  <a:lnTo>
                    <a:pt x="629274" y="149635"/>
                  </a:lnTo>
                  <a:lnTo>
                    <a:pt x="623996" y="147462"/>
                  </a:lnTo>
                  <a:lnTo>
                    <a:pt x="618718" y="146530"/>
                  </a:lnTo>
                  <a:lnTo>
                    <a:pt x="613441" y="140322"/>
                  </a:lnTo>
                  <a:lnTo>
                    <a:pt x="631136" y="137217"/>
                  </a:lnTo>
                  <a:lnTo>
                    <a:pt x="647900" y="131939"/>
                  </a:lnTo>
                  <a:lnTo>
                    <a:pt x="662491" y="127593"/>
                  </a:lnTo>
                  <a:lnTo>
                    <a:pt x="679255" y="124489"/>
                  </a:lnTo>
                  <a:lnTo>
                    <a:pt x="680187" y="131939"/>
                  </a:lnTo>
                  <a:lnTo>
                    <a:pt x="682360" y="135044"/>
                  </a:lnTo>
                  <a:lnTo>
                    <a:pt x="684533" y="140322"/>
                  </a:lnTo>
                  <a:lnTo>
                    <a:pt x="686706" y="144668"/>
                  </a:lnTo>
                  <a:lnTo>
                    <a:pt x="691984" y="146841"/>
                  </a:lnTo>
                  <a:lnTo>
                    <a:pt x="699434" y="147772"/>
                  </a:lnTo>
                  <a:lnTo>
                    <a:pt x="699434" y="142495"/>
                  </a:lnTo>
                  <a:lnTo>
                    <a:pt x="702539" y="137217"/>
                  </a:lnTo>
                  <a:lnTo>
                    <a:pt x="704712" y="129766"/>
                  </a:lnTo>
                  <a:lnTo>
                    <a:pt x="706885" y="124489"/>
                  </a:lnTo>
                  <a:lnTo>
                    <a:pt x="709989" y="129766"/>
                  </a:lnTo>
                  <a:lnTo>
                    <a:pt x="716198" y="135044"/>
                  </a:lnTo>
                  <a:lnTo>
                    <a:pt x="719303" y="139390"/>
                  </a:lnTo>
                  <a:lnTo>
                    <a:pt x="726754" y="142495"/>
                  </a:lnTo>
                  <a:lnTo>
                    <a:pt x="734204" y="144668"/>
                  </a:lnTo>
                  <a:lnTo>
                    <a:pt x="730168" y="120453"/>
                  </a:lnTo>
                  <a:lnTo>
                    <a:pt x="743828" y="117349"/>
                  </a:lnTo>
                  <a:lnTo>
                    <a:pt x="754383" y="113002"/>
                  </a:lnTo>
                  <a:lnTo>
                    <a:pt x="771147" y="117349"/>
                  </a:lnTo>
                  <a:lnTo>
                    <a:pt x="788843" y="124799"/>
                  </a:lnTo>
                  <a:lnTo>
                    <a:pt x="807780" y="135354"/>
                  </a:lnTo>
                  <a:lnTo>
                    <a:pt x="827648" y="144978"/>
                  </a:lnTo>
                  <a:lnTo>
                    <a:pt x="844413" y="152429"/>
                  </a:lnTo>
                  <a:lnTo>
                    <a:pt x="859935" y="157706"/>
                  </a:lnTo>
                  <a:lnTo>
                    <a:pt x="859935" y="154602"/>
                  </a:lnTo>
                  <a:lnTo>
                    <a:pt x="849380" y="144978"/>
                  </a:lnTo>
                  <a:lnTo>
                    <a:pt x="841929" y="137527"/>
                  </a:lnTo>
                  <a:lnTo>
                    <a:pt x="837893" y="127904"/>
                  </a:lnTo>
                  <a:lnTo>
                    <a:pt x="844102" y="117349"/>
                  </a:lnTo>
                  <a:lnTo>
                    <a:pt x="840066" y="113002"/>
                  </a:lnTo>
                  <a:lnTo>
                    <a:pt x="834789" y="107725"/>
                  </a:lnTo>
                  <a:lnTo>
                    <a:pt x="829511" y="103378"/>
                  </a:lnTo>
                  <a:lnTo>
                    <a:pt x="824234" y="100274"/>
                  </a:lnTo>
                  <a:lnTo>
                    <a:pt x="820198" y="95928"/>
                  </a:lnTo>
                  <a:lnTo>
                    <a:pt x="824234" y="87546"/>
                  </a:lnTo>
                  <a:lnTo>
                    <a:pt x="834789" y="90650"/>
                  </a:lnTo>
                  <a:lnTo>
                    <a:pt x="849380" y="92823"/>
                  </a:lnTo>
                  <a:lnTo>
                    <a:pt x="861797" y="90650"/>
                  </a:lnTo>
                  <a:lnTo>
                    <a:pt x="871111" y="83199"/>
                  </a:lnTo>
                  <a:lnTo>
                    <a:pt x="827338" y="83199"/>
                  </a:lnTo>
                  <a:lnTo>
                    <a:pt x="827338" y="80095"/>
                  </a:lnTo>
                  <a:lnTo>
                    <a:pt x="824234" y="80095"/>
                  </a:lnTo>
                  <a:lnTo>
                    <a:pt x="824234" y="75749"/>
                  </a:lnTo>
                  <a:lnTo>
                    <a:pt x="829511" y="72644"/>
                  </a:lnTo>
                  <a:lnTo>
                    <a:pt x="834789" y="68298"/>
                  </a:lnTo>
                  <a:lnTo>
                    <a:pt x="840066" y="65194"/>
                  </a:lnTo>
                  <a:lnTo>
                    <a:pt x="845344" y="60847"/>
                  </a:lnTo>
                  <a:lnTo>
                    <a:pt x="851553" y="59916"/>
                  </a:lnTo>
                  <a:lnTo>
                    <a:pt x="874526" y="63020"/>
                  </a:lnTo>
                  <a:lnTo>
                    <a:pt x="880735" y="46256"/>
                  </a:lnTo>
                  <a:lnTo>
                    <a:pt x="907743" y="50603"/>
                  </a:lnTo>
                  <a:lnTo>
                    <a:pt x="909917" y="50603"/>
                  </a:lnTo>
                  <a:lnTo>
                    <a:pt x="910848" y="46256"/>
                  </a:lnTo>
                  <a:lnTo>
                    <a:pt x="913021" y="45325"/>
                  </a:lnTo>
                  <a:lnTo>
                    <a:pt x="915194" y="40979"/>
                  </a:lnTo>
                  <a:lnTo>
                    <a:pt x="920472" y="38806"/>
                  </a:lnTo>
                  <a:lnTo>
                    <a:pt x="924508" y="45015"/>
                  </a:lnTo>
                  <a:lnTo>
                    <a:pt x="929785" y="50292"/>
                  </a:lnTo>
                  <a:lnTo>
                    <a:pt x="935063" y="55570"/>
                  </a:lnTo>
                  <a:lnTo>
                    <a:pt x="935063" y="45946"/>
                  </a:lnTo>
                  <a:lnTo>
                    <a:pt x="937236" y="45015"/>
                  </a:lnTo>
                  <a:lnTo>
                    <a:pt x="937236" y="42842"/>
                  </a:lnTo>
                  <a:lnTo>
                    <a:pt x="937236" y="40668"/>
                  </a:lnTo>
                  <a:lnTo>
                    <a:pt x="937236" y="38495"/>
                  </a:lnTo>
                  <a:lnTo>
                    <a:pt x="938167" y="35391"/>
                  </a:lnTo>
                  <a:lnTo>
                    <a:pt x="940340" y="33218"/>
                  </a:lnTo>
                  <a:lnTo>
                    <a:pt x="944376" y="31045"/>
                  </a:lnTo>
                  <a:lnTo>
                    <a:pt x="962071" y="22663"/>
                  </a:lnTo>
                  <a:lnTo>
                    <a:pt x="984113" y="20179"/>
                  </a:lnTo>
                  <a:lnTo>
                    <a:pt x="984113" y="20179"/>
                  </a:lnTo>
                  <a:lnTo>
                    <a:pt x="984113" y="20179"/>
                  </a:lnTo>
                  <a:close/>
                  <a:moveTo>
                    <a:pt x="2301024" y="16764"/>
                  </a:moveTo>
                  <a:lnTo>
                    <a:pt x="2311579" y="19869"/>
                  </a:lnTo>
                  <a:lnTo>
                    <a:pt x="2311579" y="27319"/>
                  </a:lnTo>
                  <a:lnTo>
                    <a:pt x="2296057" y="27319"/>
                  </a:lnTo>
                  <a:lnTo>
                    <a:pt x="2301024" y="16764"/>
                  </a:lnTo>
                  <a:lnTo>
                    <a:pt x="2301024" y="16764"/>
                  </a:lnTo>
                  <a:lnTo>
                    <a:pt x="2301024" y="16764"/>
                  </a:lnTo>
                  <a:close/>
                  <a:moveTo>
                    <a:pt x="2792460" y="0"/>
                  </a:moveTo>
                  <a:lnTo>
                    <a:pt x="2797737" y="3104"/>
                  </a:lnTo>
                  <a:lnTo>
                    <a:pt x="2801773" y="7451"/>
                  </a:lnTo>
                  <a:lnTo>
                    <a:pt x="2803946" y="10555"/>
                  </a:lnTo>
                  <a:lnTo>
                    <a:pt x="2804878" y="16764"/>
                  </a:lnTo>
                  <a:lnTo>
                    <a:pt x="2807051" y="19869"/>
                  </a:lnTo>
                  <a:lnTo>
                    <a:pt x="2809224" y="25146"/>
                  </a:lnTo>
                  <a:lnTo>
                    <a:pt x="2812328" y="27319"/>
                  </a:lnTo>
                  <a:lnTo>
                    <a:pt x="2823815" y="32597"/>
                  </a:lnTo>
                  <a:lnTo>
                    <a:pt x="2834370" y="34770"/>
                  </a:lnTo>
                  <a:lnTo>
                    <a:pt x="2841821" y="34770"/>
                  </a:lnTo>
                  <a:lnTo>
                    <a:pt x="2847098" y="39116"/>
                  </a:lnTo>
                  <a:lnTo>
                    <a:pt x="2851134" y="46567"/>
                  </a:lnTo>
                  <a:lnTo>
                    <a:pt x="2853307" y="61468"/>
                  </a:lnTo>
                  <a:lnTo>
                    <a:pt x="2851134" y="62400"/>
                  </a:lnTo>
                  <a:lnTo>
                    <a:pt x="2851134" y="62400"/>
                  </a:lnTo>
                  <a:lnTo>
                    <a:pt x="2851134" y="64573"/>
                  </a:lnTo>
                  <a:lnTo>
                    <a:pt x="2851134" y="66746"/>
                  </a:lnTo>
                  <a:lnTo>
                    <a:pt x="2848961" y="68919"/>
                  </a:lnTo>
                  <a:lnTo>
                    <a:pt x="2825988" y="68919"/>
                  </a:lnTo>
                  <a:lnTo>
                    <a:pt x="2802084" y="68919"/>
                  </a:lnTo>
                  <a:lnTo>
                    <a:pt x="2782215" y="77301"/>
                  </a:lnTo>
                  <a:lnTo>
                    <a:pt x="2778179" y="79474"/>
                  </a:lnTo>
                  <a:lnTo>
                    <a:pt x="2776006" y="83820"/>
                  </a:lnTo>
                  <a:lnTo>
                    <a:pt x="2775075" y="84752"/>
                  </a:lnTo>
                  <a:lnTo>
                    <a:pt x="2772902" y="86925"/>
                  </a:lnTo>
                  <a:lnTo>
                    <a:pt x="2770729" y="89098"/>
                  </a:lnTo>
                  <a:lnTo>
                    <a:pt x="2767624" y="91271"/>
                  </a:lnTo>
                  <a:lnTo>
                    <a:pt x="2761415" y="94376"/>
                  </a:lnTo>
                  <a:lnTo>
                    <a:pt x="2758311" y="89098"/>
                  </a:lnTo>
                  <a:lnTo>
                    <a:pt x="2756137" y="84752"/>
                  </a:lnTo>
                  <a:lnTo>
                    <a:pt x="2753033" y="81647"/>
                  </a:lnTo>
                  <a:lnTo>
                    <a:pt x="2765451" y="49982"/>
                  </a:lnTo>
                  <a:lnTo>
                    <a:pt x="2777869" y="24525"/>
                  </a:lnTo>
                  <a:lnTo>
                    <a:pt x="2792460" y="0"/>
                  </a:lnTo>
                  <a:lnTo>
                    <a:pt x="2792460" y="0"/>
                  </a:lnTo>
                  <a:lnTo>
                    <a:pt x="2792460" y="0"/>
                  </a:lnTo>
                  <a:close/>
                  <a:moveTo>
                    <a:pt x="2665177" y="0"/>
                  </a:moveTo>
                  <a:lnTo>
                    <a:pt x="2674490" y="9624"/>
                  </a:lnTo>
                  <a:lnTo>
                    <a:pt x="2679768" y="20179"/>
                  </a:lnTo>
                  <a:lnTo>
                    <a:pt x="2685046" y="32907"/>
                  </a:lnTo>
                  <a:lnTo>
                    <a:pt x="2675732" y="32907"/>
                  </a:lnTo>
                  <a:lnTo>
                    <a:pt x="2675732" y="27319"/>
                  </a:lnTo>
                  <a:lnTo>
                    <a:pt x="2672628" y="24215"/>
                  </a:lnTo>
                  <a:lnTo>
                    <a:pt x="2668592" y="19869"/>
                  </a:lnTo>
                  <a:lnTo>
                    <a:pt x="2667660" y="14591"/>
                  </a:lnTo>
                  <a:lnTo>
                    <a:pt x="2665487" y="9313"/>
                  </a:lnTo>
                  <a:lnTo>
                    <a:pt x="2665487" y="0"/>
                  </a:lnTo>
                  <a:lnTo>
                    <a:pt x="2665177" y="0"/>
                  </a:lnTo>
                  <a:lnTo>
                    <a:pt x="26651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34CC55F3-1B94-484E-96A4-B0FB21782E50}"/>
                </a:ext>
              </a:extLst>
            </p:cNvPr>
            <p:cNvSpPr/>
            <p:nvPr/>
          </p:nvSpPr>
          <p:spPr>
            <a:xfrm>
              <a:off x="3709769" y="4075070"/>
              <a:ext cx="34149" cy="15522"/>
            </a:xfrm>
            <a:custGeom>
              <a:avLst/>
              <a:gdLst>
                <a:gd name="connsiteX0" fmla="*/ 13660 w 34149"/>
                <a:gd name="connsiteY0" fmla="*/ 14591 h 15522"/>
                <a:gd name="connsiteX1" fmla="*/ 20800 w 34149"/>
                <a:gd name="connsiteY1" fmla="*/ 16764 h 15522"/>
                <a:gd name="connsiteX2" fmla="*/ 23904 w 34149"/>
                <a:gd name="connsiteY2" fmla="*/ 16764 h 15522"/>
                <a:gd name="connsiteX3" fmla="*/ 28251 w 34149"/>
                <a:gd name="connsiteY3" fmla="*/ 16764 h 15522"/>
                <a:gd name="connsiteX4" fmla="*/ 36633 w 34149"/>
                <a:gd name="connsiteY4" fmla="*/ 16764 h 15522"/>
                <a:gd name="connsiteX5" fmla="*/ 35391 w 34149"/>
                <a:gd name="connsiteY5" fmla="*/ 10555 h 15522"/>
                <a:gd name="connsiteX6" fmla="*/ 35391 w 34149"/>
                <a:gd name="connsiteY6" fmla="*/ 7140 h 15522"/>
                <a:gd name="connsiteX7" fmla="*/ 33528 w 34149"/>
                <a:gd name="connsiteY7" fmla="*/ 3104 h 15522"/>
                <a:gd name="connsiteX8" fmla="*/ 33528 w 34149"/>
                <a:gd name="connsiteY8" fmla="*/ 0 h 15522"/>
                <a:gd name="connsiteX9" fmla="*/ 0 w 34149"/>
                <a:gd name="connsiteY9" fmla="*/ 0 h 15522"/>
                <a:gd name="connsiteX10" fmla="*/ 0 w 34149"/>
                <a:gd name="connsiteY10" fmla="*/ 12418 h 15522"/>
                <a:gd name="connsiteX11" fmla="*/ 7451 w 34149"/>
                <a:gd name="connsiteY11" fmla="*/ 1459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15522">
                  <a:moveTo>
                    <a:pt x="13660" y="14591"/>
                  </a:moveTo>
                  <a:lnTo>
                    <a:pt x="20800" y="16764"/>
                  </a:lnTo>
                  <a:lnTo>
                    <a:pt x="23904" y="16764"/>
                  </a:lnTo>
                  <a:lnTo>
                    <a:pt x="28251" y="16764"/>
                  </a:lnTo>
                  <a:lnTo>
                    <a:pt x="36633" y="16764"/>
                  </a:lnTo>
                  <a:lnTo>
                    <a:pt x="35391" y="10555"/>
                  </a:lnTo>
                  <a:lnTo>
                    <a:pt x="35391" y="7140"/>
                  </a:lnTo>
                  <a:lnTo>
                    <a:pt x="33528" y="3104"/>
                  </a:lnTo>
                  <a:lnTo>
                    <a:pt x="33528" y="0"/>
                  </a:lnTo>
                  <a:lnTo>
                    <a:pt x="0" y="0"/>
                  </a:lnTo>
                  <a:lnTo>
                    <a:pt x="0" y="12418"/>
                  </a:lnTo>
                  <a:lnTo>
                    <a:pt x="7451" y="1459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0822F9A-7719-499C-A702-879A47993B35}"/>
                </a:ext>
              </a:extLst>
            </p:cNvPr>
            <p:cNvSpPr/>
            <p:nvPr/>
          </p:nvSpPr>
          <p:spPr>
            <a:xfrm>
              <a:off x="3530642" y="4043094"/>
              <a:ext cx="34149" cy="9313"/>
            </a:xfrm>
            <a:custGeom>
              <a:avLst/>
              <a:gdLst>
                <a:gd name="connsiteX0" fmla="*/ 22973 w 34149"/>
                <a:gd name="connsiteY0" fmla="*/ 11797 h 9313"/>
                <a:gd name="connsiteX1" fmla="*/ 32286 w 34149"/>
                <a:gd name="connsiteY1" fmla="*/ 7451 h 9313"/>
                <a:gd name="connsiteX2" fmla="*/ 36633 w 34149"/>
                <a:gd name="connsiteY2" fmla="*/ 7451 h 9313"/>
                <a:gd name="connsiteX3" fmla="*/ 30424 w 34149"/>
                <a:gd name="connsiteY3" fmla="*/ 4346 h 9313"/>
                <a:gd name="connsiteX4" fmla="*/ 22973 w 34149"/>
                <a:gd name="connsiteY4" fmla="*/ 2173 h 9313"/>
                <a:gd name="connsiteX5" fmla="*/ 15833 w 34149"/>
                <a:gd name="connsiteY5" fmla="*/ 0 h 9313"/>
                <a:gd name="connsiteX6" fmla="*/ 12728 w 34149"/>
                <a:gd name="connsiteY6" fmla="*/ 2173 h 9313"/>
                <a:gd name="connsiteX7" fmla="*/ 7451 w 34149"/>
                <a:gd name="connsiteY7" fmla="*/ 4346 h 9313"/>
                <a:gd name="connsiteX8" fmla="*/ 3104 w 34149"/>
                <a:gd name="connsiteY8" fmla="*/ 7451 h 9313"/>
                <a:gd name="connsiteX9" fmla="*/ 0 w 34149"/>
                <a:gd name="connsiteY9" fmla="*/ 7451 h 9313"/>
                <a:gd name="connsiteX10" fmla="*/ 0 w 34149"/>
                <a:gd name="connsiteY10" fmla="*/ 11797 h 9313"/>
                <a:gd name="connsiteX11" fmla="*/ 12728 w 34149"/>
                <a:gd name="connsiteY11" fmla="*/ 11797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4149" h="9313">
                  <a:moveTo>
                    <a:pt x="22973" y="11797"/>
                  </a:moveTo>
                  <a:lnTo>
                    <a:pt x="32286" y="7451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12728" y="2173"/>
                  </a:lnTo>
                  <a:lnTo>
                    <a:pt x="7451" y="4346"/>
                  </a:lnTo>
                  <a:lnTo>
                    <a:pt x="3104" y="7451"/>
                  </a:lnTo>
                  <a:lnTo>
                    <a:pt x="0" y="7451"/>
                  </a:lnTo>
                  <a:lnTo>
                    <a:pt x="0" y="11797"/>
                  </a:lnTo>
                  <a:lnTo>
                    <a:pt x="12728" y="1179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706F33CA-34A2-4405-9CD7-8FAC2A71C073}"/>
                </a:ext>
              </a:extLst>
            </p:cNvPr>
            <p:cNvSpPr/>
            <p:nvPr/>
          </p:nvSpPr>
          <p:spPr>
            <a:xfrm>
              <a:off x="3730569" y="4013602"/>
              <a:ext cx="37253" cy="40358"/>
            </a:xfrm>
            <a:custGeom>
              <a:avLst/>
              <a:gdLst>
                <a:gd name="connsiteX0" fmla="*/ 10555 w 37253"/>
                <a:gd name="connsiteY0" fmla="*/ 39116 h 40357"/>
                <a:gd name="connsiteX1" fmla="*/ 14591 w 37253"/>
                <a:gd name="connsiteY1" fmla="*/ 41289 h 40357"/>
                <a:gd name="connsiteX2" fmla="*/ 22042 w 37253"/>
                <a:gd name="connsiteY2" fmla="*/ 41289 h 40357"/>
                <a:gd name="connsiteX3" fmla="*/ 27319 w 37253"/>
                <a:gd name="connsiteY3" fmla="*/ 41289 h 40357"/>
                <a:gd name="connsiteX4" fmla="*/ 29182 w 37253"/>
                <a:gd name="connsiteY4" fmla="*/ 34770 h 40357"/>
                <a:gd name="connsiteX5" fmla="*/ 30424 w 37253"/>
                <a:gd name="connsiteY5" fmla="*/ 31665 h 40357"/>
                <a:gd name="connsiteX6" fmla="*/ 32286 w 37253"/>
                <a:gd name="connsiteY6" fmla="*/ 27630 h 40357"/>
                <a:gd name="connsiteX7" fmla="*/ 34460 w 37253"/>
                <a:gd name="connsiteY7" fmla="*/ 26388 h 40357"/>
                <a:gd name="connsiteX8" fmla="*/ 36633 w 37253"/>
                <a:gd name="connsiteY8" fmla="*/ 24215 h 40357"/>
                <a:gd name="connsiteX9" fmla="*/ 39737 w 37253"/>
                <a:gd name="connsiteY9" fmla="*/ 20179 h 40357"/>
                <a:gd name="connsiteX10" fmla="*/ 32286 w 37253"/>
                <a:gd name="connsiteY10" fmla="*/ 14901 h 40357"/>
                <a:gd name="connsiteX11" fmla="*/ 25146 w 37253"/>
                <a:gd name="connsiteY11" fmla="*/ 7451 h 40357"/>
                <a:gd name="connsiteX12" fmla="*/ 19869 w 37253"/>
                <a:gd name="connsiteY12" fmla="*/ 0 h 40357"/>
                <a:gd name="connsiteX13" fmla="*/ 3104 w 37253"/>
                <a:gd name="connsiteY13" fmla="*/ 0 h 40357"/>
                <a:gd name="connsiteX14" fmla="*/ 3104 w 37253"/>
                <a:gd name="connsiteY14" fmla="*/ 9624 h 40357"/>
                <a:gd name="connsiteX15" fmla="*/ 3104 w 37253"/>
                <a:gd name="connsiteY15" fmla="*/ 16764 h 40357"/>
                <a:gd name="connsiteX16" fmla="*/ 1242 w 37253"/>
                <a:gd name="connsiteY16" fmla="*/ 24215 h 40357"/>
                <a:gd name="connsiteX17" fmla="*/ 0 w 37253"/>
                <a:gd name="connsiteY17" fmla="*/ 29492 h 40357"/>
                <a:gd name="connsiteX18" fmla="*/ 0 w 37253"/>
                <a:gd name="connsiteY18" fmla="*/ 36943 h 40357"/>
                <a:gd name="connsiteX19" fmla="*/ 5278 w 37253"/>
                <a:gd name="connsiteY19" fmla="*/ 39116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7253" h="40357">
                  <a:moveTo>
                    <a:pt x="10555" y="39116"/>
                  </a:moveTo>
                  <a:lnTo>
                    <a:pt x="14591" y="41289"/>
                  </a:lnTo>
                  <a:lnTo>
                    <a:pt x="22042" y="41289"/>
                  </a:lnTo>
                  <a:lnTo>
                    <a:pt x="27319" y="41289"/>
                  </a:lnTo>
                  <a:lnTo>
                    <a:pt x="29182" y="34770"/>
                  </a:lnTo>
                  <a:lnTo>
                    <a:pt x="30424" y="31665"/>
                  </a:lnTo>
                  <a:lnTo>
                    <a:pt x="32286" y="27630"/>
                  </a:lnTo>
                  <a:lnTo>
                    <a:pt x="34460" y="26388"/>
                  </a:lnTo>
                  <a:lnTo>
                    <a:pt x="36633" y="24215"/>
                  </a:lnTo>
                  <a:lnTo>
                    <a:pt x="39737" y="20179"/>
                  </a:lnTo>
                  <a:lnTo>
                    <a:pt x="32286" y="14901"/>
                  </a:lnTo>
                  <a:lnTo>
                    <a:pt x="25146" y="7451"/>
                  </a:lnTo>
                  <a:lnTo>
                    <a:pt x="19869" y="0"/>
                  </a:lnTo>
                  <a:lnTo>
                    <a:pt x="3104" y="0"/>
                  </a:lnTo>
                  <a:lnTo>
                    <a:pt x="3104" y="9624"/>
                  </a:lnTo>
                  <a:lnTo>
                    <a:pt x="3104" y="16764"/>
                  </a:lnTo>
                  <a:lnTo>
                    <a:pt x="1242" y="24215"/>
                  </a:lnTo>
                  <a:lnTo>
                    <a:pt x="0" y="29492"/>
                  </a:lnTo>
                  <a:lnTo>
                    <a:pt x="0" y="36943"/>
                  </a:lnTo>
                  <a:lnTo>
                    <a:pt x="5278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898A00FE-3804-45AF-8268-39E611D8B17D}"/>
                </a:ext>
              </a:extLst>
            </p:cNvPr>
            <p:cNvSpPr/>
            <p:nvPr/>
          </p:nvSpPr>
          <p:spPr>
            <a:xfrm>
              <a:off x="3457998" y="4104562"/>
              <a:ext cx="170745" cy="90029"/>
            </a:xfrm>
            <a:custGeom>
              <a:avLst/>
              <a:gdLst>
                <a:gd name="connsiteX0" fmla="*/ 170745 w 170745"/>
                <a:gd name="connsiteY0" fmla="*/ 30734 h 90029"/>
                <a:gd name="connsiteX1" fmla="*/ 170745 w 170745"/>
                <a:gd name="connsiteY1" fmla="*/ 29492 h 90029"/>
                <a:gd name="connsiteX2" fmla="*/ 168572 w 170745"/>
                <a:gd name="connsiteY2" fmla="*/ 27630 h 90029"/>
                <a:gd name="connsiteX3" fmla="*/ 165468 w 170745"/>
                <a:gd name="connsiteY3" fmla="*/ 25457 h 90029"/>
                <a:gd name="connsiteX4" fmla="*/ 163294 w 170745"/>
                <a:gd name="connsiteY4" fmla="*/ 25457 h 90029"/>
                <a:gd name="connsiteX5" fmla="*/ 161121 w 170745"/>
                <a:gd name="connsiteY5" fmla="*/ 25457 h 90029"/>
                <a:gd name="connsiteX6" fmla="*/ 159259 w 170745"/>
                <a:gd name="connsiteY6" fmla="*/ 27630 h 90029"/>
                <a:gd name="connsiteX7" fmla="*/ 156154 w 170745"/>
                <a:gd name="connsiteY7" fmla="*/ 30734 h 90029"/>
                <a:gd name="connsiteX8" fmla="*/ 148704 w 170745"/>
                <a:gd name="connsiteY8" fmla="*/ 30734 h 90029"/>
                <a:gd name="connsiteX9" fmla="*/ 143426 w 170745"/>
                <a:gd name="connsiteY9" fmla="*/ 30734 h 90029"/>
                <a:gd name="connsiteX10" fmla="*/ 137217 w 170745"/>
                <a:gd name="connsiteY10" fmla="*/ 29492 h 90029"/>
                <a:gd name="connsiteX11" fmla="*/ 132250 w 170745"/>
                <a:gd name="connsiteY11" fmla="*/ 27630 h 90029"/>
                <a:gd name="connsiteX12" fmla="*/ 128835 w 170745"/>
                <a:gd name="connsiteY12" fmla="*/ 27630 h 90029"/>
                <a:gd name="connsiteX13" fmla="*/ 128835 w 170745"/>
                <a:gd name="connsiteY13" fmla="*/ 23283 h 90029"/>
                <a:gd name="connsiteX14" fmla="*/ 132250 w 170745"/>
                <a:gd name="connsiteY14" fmla="*/ 23283 h 90029"/>
                <a:gd name="connsiteX15" fmla="*/ 132250 w 170745"/>
                <a:gd name="connsiteY15" fmla="*/ 17075 h 90029"/>
                <a:gd name="connsiteX16" fmla="*/ 130077 w 170745"/>
                <a:gd name="connsiteY16" fmla="*/ 12728 h 90029"/>
                <a:gd name="connsiteX17" fmla="*/ 130077 w 170745"/>
                <a:gd name="connsiteY17" fmla="*/ 9624 h 90029"/>
                <a:gd name="connsiteX18" fmla="*/ 128835 w 170745"/>
                <a:gd name="connsiteY18" fmla="*/ 5278 h 90029"/>
                <a:gd name="connsiteX19" fmla="*/ 126972 w 170745"/>
                <a:gd name="connsiteY19" fmla="*/ 3104 h 90029"/>
                <a:gd name="connsiteX20" fmla="*/ 124799 w 170745"/>
                <a:gd name="connsiteY20" fmla="*/ 0 h 90029"/>
                <a:gd name="connsiteX21" fmla="*/ 117659 w 170745"/>
                <a:gd name="connsiteY21" fmla="*/ 0 h 90029"/>
                <a:gd name="connsiteX22" fmla="*/ 112381 w 170745"/>
                <a:gd name="connsiteY22" fmla="*/ 0 h 90029"/>
                <a:gd name="connsiteX23" fmla="*/ 109277 w 170745"/>
                <a:gd name="connsiteY23" fmla="*/ 2173 h 90029"/>
                <a:gd name="connsiteX24" fmla="*/ 104931 w 170745"/>
                <a:gd name="connsiteY24" fmla="*/ 3104 h 90029"/>
                <a:gd name="connsiteX25" fmla="*/ 107104 w 170745"/>
                <a:gd name="connsiteY25" fmla="*/ 17075 h 90029"/>
                <a:gd name="connsiteX26" fmla="*/ 109277 w 170745"/>
                <a:gd name="connsiteY26" fmla="*/ 22352 h 90029"/>
                <a:gd name="connsiteX27" fmla="*/ 112381 w 170745"/>
                <a:gd name="connsiteY27" fmla="*/ 29492 h 90029"/>
                <a:gd name="connsiteX28" fmla="*/ 115486 w 170745"/>
                <a:gd name="connsiteY28" fmla="*/ 38185 h 90029"/>
                <a:gd name="connsiteX29" fmla="*/ 95617 w 170745"/>
                <a:gd name="connsiteY29" fmla="*/ 36943 h 90029"/>
                <a:gd name="connsiteX30" fmla="*/ 80095 w 170745"/>
                <a:gd name="connsiteY30" fmla="*/ 30734 h 90029"/>
                <a:gd name="connsiteX31" fmla="*/ 65504 w 170745"/>
                <a:gd name="connsiteY31" fmla="*/ 23283 h 90029"/>
                <a:gd name="connsiteX32" fmla="*/ 48740 w 170745"/>
                <a:gd name="connsiteY32" fmla="*/ 17075 h 90029"/>
                <a:gd name="connsiteX33" fmla="*/ 28871 w 170745"/>
                <a:gd name="connsiteY33" fmla="*/ 10555 h 90029"/>
                <a:gd name="connsiteX34" fmla="*/ 27009 w 170745"/>
                <a:gd name="connsiteY34" fmla="*/ 12728 h 90029"/>
                <a:gd name="connsiteX35" fmla="*/ 24836 w 170745"/>
                <a:gd name="connsiteY35" fmla="*/ 12728 h 90029"/>
                <a:gd name="connsiteX36" fmla="*/ 22663 w 170745"/>
                <a:gd name="connsiteY36" fmla="*/ 14901 h 90029"/>
                <a:gd name="connsiteX37" fmla="*/ 19558 w 170745"/>
                <a:gd name="connsiteY37" fmla="*/ 14901 h 90029"/>
                <a:gd name="connsiteX38" fmla="*/ 21731 w 170745"/>
                <a:gd name="connsiteY38" fmla="*/ 18006 h 90029"/>
                <a:gd name="connsiteX39" fmla="*/ 22663 w 170745"/>
                <a:gd name="connsiteY39" fmla="*/ 20179 h 90029"/>
                <a:gd name="connsiteX40" fmla="*/ 22663 w 170745"/>
                <a:gd name="connsiteY40" fmla="*/ 22352 h 90029"/>
                <a:gd name="connsiteX41" fmla="*/ 24836 w 170745"/>
                <a:gd name="connsiteY41" fmla="*/ 23283 h 90029"/>
                <a:gd name="connsiteX42" fmla="*/ 27009 w 170745"/>
                <a:gd name="connsiteY42" fmla="*/ 25457 h 90029"/>
                <a:gd name="connsiteX43" fmla="*/ 28871 w 170745"/>
                <a:gd name="connsiteY43" fmla="*/ 27630 h 90029"/>
                <a:gd name="connsiteX44" fmla="*/ 24836 w 170745"/>
                <a:gd name="connsiteY44" fmla="*/ 29492 h 90029"/>
                <a:gd name="connsiteX45" fmla="*/ 21731 w 170745"/>
                <a:gd name="connsiteY45" fmla="*/ 29492 h 90029"/>
                <a:gd name="connsiteX46" fmla="*/ 17695 w 170745"/>
                <a:gd name="connsiteY46" fmla="*/ 30734 h 90029"/>
                <a:gd name="connsiteX47" fmla="*/ 12418 w 170745"/>
                <a:gd name="connsiteY47" fmla="*/ 30734 h 90029"/>
                <a:gd name="connsiteX48" fmla="*/ 12418 w 170745"/>
                <a:gd name="connsiteY48" fmla="*/ 34770 h 90029"/>
                <a:gd name="connsiteX49" fmla="*/ 15522 w 170745"/>
                <a:gd name="connsiteY49" fmla="*/ 34770 h 90029"/>
                <a:gd name="connsiteX50" fmla="*/ 14280 w 170745"/>
                <a:gd name="connsiteY50" fmla="*/ 40047 h 90029"/>
                <a:gd name="connsiteX51" fmla="*/ 10245 w 170745"/>
                <a:gd name="connsiteY51" fmla="*/ 42221 h 90029"/>
                <a:gd name="connsiteX52" fmla="*/ 9313 w 170745"/>
                <a:gd name="connsiteY52" fmla="*/ 44394 h 90029"/>
                <a:gd name="connsiteX53" fmla="*/ 4967 w 170745"/>
                <a:gd name="connsiteY53" fmla="*/ 45636 h 90029"/>
                <a:gd name="connsiteX54" fmla="*/ 0 w 170745"/>
                <a:gd name="connsiteY54" fmla="*/ 47498 h 90029"/>
                <a:gd name="connsiteX55" fmla="*/ 0 w 170745"/>
                <a:gd name="connsiteY55" fmla="*/ 51844 h 90029"/>
                <a:gd name="connsiteX56" fmla="*/ 4967 w 170745"/>
                <a:gd name="connsiteY56" fmla="*/ 51844 h 90029"/>
                <a:gd name="connsiteX57" fmla="*/ 15522 w 170745"/>
                <a:gd name="connsiteY57" fmla="*/ 57122 h 90029"/>
                <a:gd name="connsiteX58" fmla="*/ 32286 w 170745"/>
                <a:gd name="connsiteY58" fmla="*/ 59295 h 90029"/>
                <a:gd name="connsiteX59" fmla="*/ 46567 w 170745"/>
                <a:gd name="connsiteY59" fmla="*/ 57122 h 90029"/>
                <a:gd name="connsiteX60" fmla="*/ 59295 w 170745"/>
                <a:gd name="connsiteY60" fmla="*/ 51844 h 90029"/>
                <a:gd name="connsiteX61" fmla="*/ 80095 w 170745"/>
                <a:gd name="connsiteY61" fmla="*/ 51844 h 90029"/>
                <a:gd name="connsiteX62" fmla="*/ 77922 w 170745"/>
                <a:gd name="connsiteY62" fmla="*/ 57122 h 90029"/>
                <a:gd name="connsiteX63" fmla="*/ 73886 w 170745"/>
                <a:gd name="connsiteY63" fmla="*/ 62400 h 90029"/>
                <a:gd name="connsiteX64" fmla="*/ 70782 w 170745"/>
                <a:gd name="connsiteY64" fmla="*/ 67677 h 90029"/>
                <a:gd name="connsiteX65" fmla="*/ 65504 w 170745"/>
                <a:gd name="connsiteY65" fmla="*/ 72023 h 90029"/>
                <a:gd name="connsiteX66" fmla="*/ 59295 w 170745"/>
                <a:gd name="connsiteY66" fmla="*/ 75128 h 90029"/>
                <a:gd name="connsiteX67" fmla="*/ 61158 w 170745"/>
                <a:gd name="connsiteY67" fmla="*/ 81337 h 90029"/>
                <a:gd name="connsiteX68" fmla="*/ 61158 w 170745"/>
                <a:gd name="connsiteY68" fmla="*/ 84752 h 90029"/>
                <a:gd name="connsiteX69" fmla="*/ 63331 w 170745"/>
                <a:gd name="connsiteY69" fmla="*/ 88787 h 90029"/>
                <a:gd name="connsiteX70" fmla="*/ 65504 w 170745"/>
                <a:gd name="connsiteY70" fmla="*/ 91892 h 90029"/>
                <a:gd name="connsiteX71" fmla="*/ 81026 w 170745"/>
                <a:gd name="connsiteY71" fmla="*/ 86614 h 90029"/>
                <a:gd name="connsiteX72" fmla="*/ 92513 w 170745"/>
                <a:gd name="connsiteY72" fmla="*/ 77301 h 90029"/>
                <a:gd name="connsiteX73" fmla="*/ 104931 w 170745"/>
                <a:gd name="connsiteY73" fmla="*/ 67677 h 90029"/>
                <a:gd name="connsiteX74" fmla="*/ 115486 w 170745"/>
                <a:gd name="connsiteY74" fmla="*/ 60226 h 90029"/>
                <a:gd name="connsiteX75" fmla="*/ 130077 w 170745"/>
                <a:gd name="connsiteY75" fmla="*/ 57122 h 90029"/>
                <a:gd name="connsiteX76" fmla="*/ 144668 w 170745"/>
                <a:gd name="connsiteY76" fmla="*/ 57122 h 90029"/>
                <a:gd name="connsiteX77" fmla="*/ 158017 w 170745"/>
                <a:gd name="connsiteY77" fmla="*/ 57122 h 90029"/>
                <a:gd name="connsiteX78" fmla="*/ 168572 w 170745"/>
                <a:gd name="connsiteY78" fmla="*/ 51844 h 90029"/>
                <a:gd name="connsiteX79" fmla="*/ 170745 w 170745"/>
                <a:gd name="connsiteY79" fmla="*/ 47498 h 90029"/>
                <a:gd name="connsiteX80" fmla="*/ 170745 w 170745"/>
                <a:gd name="connsiteY80" fmla="*/ 45636 h 90029"/>
                <a:gd name="connsiteX81" fmla="*/ 170745 w 170745"/>
                <a:gd name="connsiteY81" fmla="*/ 44394 h 90029"/>
                <a:gd name="connsiteX82" fmla="*/ 170745 w 170745"/>
                <a:gd name="connsiteY82" fmla="*/ 42221 h 90029"/>
                <a:gd name="connsiteX83" fmla="*/ 172608 w 170745"/>
                <a:gd name="connsiteY83" fmla="*/ 38185 h 90029"/>
                <a:gd name="connsiteX84" fmla="*/ 172608 w 170745"/>
                <a:gd name="connsiteY84" fmla="*/ 34770 h 90029"/>
                <a:gd name="connsiteX85" fmla="*/ 170745 w 170745"/>
                <a:gd name="connsiteY85" fmla="*/ 32907 h 9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170745" h="90029">
                  <a:moveTo>
                    <a:pt x="170745" y="30734"/>
                  </a:moveTo>
                  <a:lnTo>
                    <a:pt x="170745" y="29492"/>
                  </a:lnTo>
                  <a:lnTo>
                    <a:pt x="168572" y="27630"/>
                  </a:lnTo>
                  <a:lnTo>
                    <a:pt x="165468" y="25457"/>
                  </a:lnTo>
                  <a:lnTo>
                    <a:pt x="163294" y="25457"/>
                  </a:lnTo>
                  <a:lnTo>
                    <a:pt x="161121" y="25457"/>
                  </a:lnTo>
                  <a:lnTo>
                    <a:pt x="159259" y="27630"/>
                  </a:lnTo>
                  <a:lnTo>
                    <a:pt x="156154" y="30734"/>
                  </a:lnTo>
                  <a:lnTo>
                    <a:pt x="148704" y="30734"/>
                  </a:lnTo>
                  <a:lnTo>
                    <a:pt x="143426" y="30734"/>
                  </a:lnTo>
                  <a:lnTo>
                    <a:pt x="137217" y="29492"/>
                  </a:lnTo>
                  <a:lnTo>
                    <a:pt x="132250" y="27630"/>
                  </a:lnTo>
                  <a:lnTo>
                    <a:pt x="128835" y="27630"/>
                  </a:lnTo>
                  <a:lnTo>
                    <a:pt x="128835" y="23283"/>
                  </a:lnTo>
                  <a:lnTo>
                    <a:pt x="132250" y="23283"/>
                  </a:lnTo>
                  <a:lnTo>
                    <a:pt x="132250" y="17075"/>
                  </a:lnTo>
                  <a:lnTo>
                    <a:pt x="130077" y="12728"/>
                  </a:lnTo>
                  <a:lnTo>
                    <a:pt x="130077" y="9624"/>
                  </a:lnTo>
                  <a:lnTo>
                    <a:pt x="128835" y="5278"/>
                  </a:lnTo>
                  <a:lnTo>
                    <a:pt x="126972" y="3104"/>
                  </a:lnTo>
                  <a:lnTo>
                    <a:pt x="124799" y="0"/>
                  </a:lnTo>
                  <a:lnTo>
                    <a:pt x="117659" y="0"/>
                  </a:lnTo>
                  <a:lnTo>
                    <a:pt x="112381" y="0"/>
                  </a:lnTo>
                  <a:lnTo>
                    <a:pt x="109277" y="2173"/>
                  </a:lnTo>
                  <a:lnTo>
                    <a:pt x="104931" y="3104"/>
                  </a:lnTo>
                  <a:lnTo>
                    <a:pt x="107104" y="17075"/>
                  </a:lnTo>
                  <a:lnTo>
                    <a:pt x="109277" y="22352"/>
                  </a:lnTo>
                  <a:lnTo>
                    <a:pt x="112381" y="29492"/>
                  </a:lnTo>
                  <a:lnTo>
                    <a:pt x="115486" y="38185"/>
                  </a:lnTo>
                  <a:lnTo>
                    <a:pt x="95617" y="36943"/>
                  </a:lnTo>
                  <a:lnTo>
                    <a:pt x="80095" y="30734"/>
                  </a:lnTo>
                  <a:lnTo>
                    <a:pt x="65504" y="23283"/>
                  </a:lnTo>
                  <a:lnTo>
                    <a:pt x="48740" y="17075"/>
                  </a:lnTo>
                  <a:lnTo>
                    <a:pt x="28871" y="10555"/>
                  </a:lnTo>
                  <a:lnTo>
                    <a:pt x="27009" y="12728"/>
                  </a:lnTo>
                  <a:lnTo>
                    <a:pt x="24836" y="12728"/>
                  </a:lnTo>
                  <a:lnTo>
                    <a:pt x="22663" y="14901"/>
                  </a:lnTo>
                  <a:lnTo>
                    <a:pt x="19558" y="14901"/>
                  </a:lnTo>
                  <a:lnTo>
                    <a:pt x="21731" y="18006"/>
                  </a:lnTo>
                  <a:lnTo>
                    <a:pt x="22663" y="20179"/>
                  </a:lnTo>
                  <a:lnTo>
                    <a:pt x="22663" y="22352"/>
                  </a:lnTo>
                  <a:lnTo>
                    <a:pt x="24836" y="23283"/>
                  </a:lnTo>
                  <a:lnTo>
                    <a:pt x="27009" y="25457"/>
                  </a:lnTo>
                  <a:lnTo>
                    <a:pt x="28871" y="27630"/>
                  </a:lnTo>
                  <a:lnTo>
                    <a:pt x="24836" y="29492"/>
                  </a:lnTo>
                  <a:lnTo>
                    <a:pt x="21731" y="29492"/>
                  </a:lnTo>
                  <a:lnTo>
                    <a:pt x="17695" y="30734"/>
                  </a:lnTo>
                  <a:lnTo>
                    <a:pt x="12418" y="30734"/>
                  </a:lnTo>
                  <a:lnTo>
                    <a:pt x="12418" y="34770"/>
                  </a:lnTo>
                  <a:lnTo>
                    <a:pt x="15522" y="34770"/>
                  </a:lnTo>
                  <a:lnTo>
                    <a:pt x="14280" y="40047"/>
                  </a:lnTo>
                  <a:lnTo>
                    <a:pt x="10245" y="42221"/>
                  </a:lnTo>
                  <a:lnTo>
                    <a:pt x="9313" y="44394"/>
                  </a:lnTo>
                  <a:lnTo>
                    <a:pt x="4967" y="45636"/>
                  </a:lnTo>
                  <a:lnTo>
                    <a:pt x="0" y="47498"/>
                  </a:lnTo>
                  <a:lnTo>
                    <a:pt x="0" y="51844"/>
                  </a:lnTo>
                  <a:lnTo>
                    <a:pt x="4967" y="51844"/>
                  </a:lnTo>
                  <a:lnTo>
                    <a:pt x="15522" y="57122"/>
                  </a:lnTo>
                  <a:lnTo>
                    <a:pt x="32286" y="59295"/>
                  </a:lnTo>
                  <a:lnTo>
                    <a:pt x="46567" y="57122"/>
                  </a:lnTo>
                  <a:lnTo>
                    <a:pt x="59295" y="51844"/>
                  </a:lnTo>
                  <a:lnTo>
                    <a:pt x="80095" y="51844"/>
                  </a:lnTo>
                  <a:lnTo>
                    <a:pt x="77922" y="57122"/>
                  </a:lnTo>
                  <a:lnTo>
                    <a:pt x="73886" y="62400"/>
                  </a:lnTo>
                  <a:lnTo>
                    <a:pt x="70782" y="67677"/>
                  </a:lnTo>
                  <a:lnTo>
                    <a:pt x="65504" y="72023"/>
                  </a:lnTo>
                  <a:lnTo>
                    <a:pt x="59295" y="75128"/>
                  </a:lnTo>
                  <a:lnTo>
                    <a:pt x="61158" y="81337"/>
                  </a:lnTo>
                  <a:lnTo>
                    <a:pt x="61158" y="84752"/>
                  </a:lnTo>
                  <a:lnTo>
                    <a:pt x="63331" y="88787"/>
                  </a:lnTo>
                  <a:lnTo>
                    <a:pt x="65504" y="91892"/>
                  </a:lnTo>
                  <a:lnTo>
                    <a:pt x="81026" y="86614"/>
                  </a:lnTo>
                  <a:lnTo>
                    <a:pt x="92513" y="77301"/>
                  </a:lnTo>
                  <a:lnTo>
                    <a:pt x="104931" y="67677"/>
                  </a:lnTo>
                  <a:lnTo>
                    <a:pt x="115486" y="60226"/>
                  </a:lnTo>
                  <a:lnTo>
                    <a:pt x="130077" y="57122"/>
                  </a:lnTo>
                  <a:lnTo>
                    <a:pt x="144668" y="57122"/>
                  </a:lnTo>
                  <a:lnTo>
                    <a:pt x="158017" y="57122"/>
                  </a:lnTo>
                  <a:lnTo>
                    <a:pt x="168572" y="51844"/>
                  </a:lnTo>
                  <a:lnTo>
                    <a:pt x="170745" y="47498"/>
                  </a:lnTo>
                  <a:lnTo>
                    <a:pt x="170745" y="45636"/>
                  </a:lnTo>
                  <a:lnTo>
                    <a:pt x="170745" y="44394"/>
                  </a:lnTo>
                  <a:lnTo>
                    <a:pt x="170745" y="42221"/>
                  </a:lnTo>
                  <a:lnTo>
                    <a:pt x="172608" y="38185"/>
                  </a:lnTo>
                  <a:lnTo>
                    <a:pt x="172608" y="34770"/>
                  </a:lnTo>
                  <a:lnTo>
                    <a:pt x="170745" y="3290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AEE72C8-9E71-4E37-A67A-89A3E19DB629}"/>
                </a:ext>
              </a:extLst>
            </p:cNvPr>
            <p:cNvSpPr/>
            <p:nvPr/>
          </p:nvSpPr>
          <p:spPr>
            <a:xfrm>
              <a:off x="3317366" y="4178759"/>
              <a:ext cx="139701" cy="152118"/>
            </a:xfrm>
            <a:custGeom>
              <a:avLst/>
              <a:gdLst>
                <a:gd name="connsiteX0" fmla="*/ 133181 w 139700"/>
                <a:gd name="connsiteY0" fmla="*/ 30424 h 152118"/>
                <a:gd name="connsiteX1" fmla="*/ 129145 w 139700"/>
                <a:gd name="connsiteY1" fmla="*/ 22042 h 152118"/>
                <a:gd name="connsiteX2" fmla="*/ 126041 w 139700"/>
                <a:gd name="connsiteY2" fmla="*/ 14591 h 152118"/>
                <a:gd name="connsiteX3" fmla="*/ 109277 w 139700"/>
                <a:gd name="connsiteY3" fmla="*/ 14591 h 152118"/>
                <a:gd name="connsiteX4" fmla="*/ 94686 w 139700"/>
                <a:gd name="connsiteY4" fmla="*/ 14591 h 152118"/>
                <a:gd name="connsiteX5" fmla="*/ 76991 w 139700"/>
                <a:gd name="connsiteY5" fmla="*/ 14591 h 152118"/>
                <a:gd name="connsiteX6" fmla="*/ 76991 w 139700"/>
                <a:gd name="connsiteY6" fmla="*/ 931 h 152118"/>
                <a:gd name="connsiteX7" fmla="*/ 62400 w 139700"/>
                <a:gd name="connsiteY7" fmla="*/ 0 h 152118"/>
                <a:gd name="connsiteX8" fmla="*/ 50913 w 139700"/>
                <a:gd name="connsiteY8" fmla="*/ 931 h 152118"/>
                <a:gd name="connsiteX9" fmla="*/ 42531 w 139700"/>
                <a:gd name="connsiteY9" fmla="*/ 5278 h 152118"/>
                <a:gd name="connsiteX10" fmla="*/ 31045 w 139700"/>
                <a:gd name="connsiteY10" fmla="*/ 7140 h 152118"/>
                <a:gd name="connsiteX11" fmla="*/ 16454 w 139700"/>
                <a:gd name="connsiteY11" fmla="*/ 10555 h 152118"/>
                <a:gd name="connsiteX12" fmla="*/ 18627 w 139700"/>
                <a:gd name="connsiteY12" fmla="*/ 17695 h 152118"/>
                <a:gd name="connsiteX13" fmla="*/ 20800 w 139700"/>
                <a:gd name="connsiteY13" fmla="*/ 25146 h 152118"/>
                <a:gd name="connsiteX14" fmla="*/ 21731 w 139700"/>
                <a:gd name="connsiteY14" fmla="*/ 29492 h 152118"/>
                <a:gd name="connsiteX15" fmla="*/ 23904 w 139700"/>
                <a:gd name="connsiteY15" fmla="*/ 34770 h 152118"/>
                <a:gd name="connsiteX16" fmla="*/ 29182 w 139700"/>
                <a:gd name="connsiteY16" fmla="*/ 37874 h 152118"/>
                <a:gd name="connsiteX17" fmla="*/ 21731 w 139700"/>
                <a:gd name="connsiteY17" fmla="*/ 60227 h 152118"/>
                <a:gd name="connsiteX18" fmla="*/ 13349 w 139700"/>
                <a:gd name="connsiteY18" fmla="*/ 80095 h 152118"/>
                <a:gd name="connsiteX19" fmla="*/ 0 w 139700"/>
                <a:gd name="connsiteY19" fmla="*/ 94996 h 152118"/>
                <a:gd name="connsiteX20" fmla="*/ 0 w 139700"/>
                <a:gd name="connsiteY20" fmla="*/ 106793 h 152118"/>
                <a:gd name="connsiteX21" fmla="*/ 6209 w 139700"/>
                <a:gd name="connsiteY21" fmla="*/ 106793 h 152118"/>
                <a:gd name="connsiteX22" fmla="*/ 7140 w 139700"/>
                <a:gd name="connsiteY22" fmla="*/ 106793 h 152118"/>
                <a:gd name="connsiteX23" fmla="*/ 9313 w 139700"/>
                <a:gd name="connsiteY23" fmla="*/ 106793 h 152118"/>
                <a:gd name="connsiteX24" fmla="*/ 11486 w 139700"/>
                <a:gd name="connsiteY24" fmla="*/ 106793 h 152118"/>
                <a:gd name="connsiteX25" fmla="*/ 13349 w 139700"/>
                <a:gd name="connsiteY25" fmla="*/ 106793 h 152118"/>
                <a:gd name="connsiteX26" fmla="*/ 16454 w 139700"/>
                <a:gd name="connsiteY26" fmla="*/ 109898 h 152118"/>
                <a:gd name="connsiteX27" fmla="*/ 18627 w 139700"/>
                <a:gd name="connsiteY27" fmla="*/ 112071 h 152118"/>
                <a:gd name="connsiteX28" fmla="*/ 18627 w 139700"/>
                <a:gd name="connsiteY28" fmla="*/ 114244 h 152118"/>
                <a:gd name="connsiteX29" fmla="*/ 20800 w 139700"/>
                <a:gd name="connsiteY29" fmla="*/ 116107 h 152118"/>
                <a:gd name="connsiteX30" fmla="*/ 20800 w 139700"/>
                <a:gd name="connsiteY30" fmla="*/ 117349 h 152118"/>
                <a:gd name="connsiteX31" fmla="*/ 20800 w 139700"/>
                <a:gd name="connsiteY31" fmla="*/ 123557 h 152118"/>
                <a:gd name="connsiteX32" fmla="*/ 33218 w 139700"/>
                <a:gd name="connsiteY32" fmla="*/ 123557 h 152118"/>
                <a:gd name="connsiteX33" fmla="*/ 33218 w 139700"/>
                <a:gd name="connsiteY33" fmla="*/ 126662 h 152118"/>
                <a:gd name="connsiteX34" fmla="*/ 31045 w 139700"/>
                <a:gd name="connsiteY34" fmla="*/ 131008 h 152118"/>
                <a:gd name="connsiteX35" fmla="*/ 31045 w 139700"/>
                <a:gd name="connsiteY35" fmla="*/ 131939 h 152118"/>
                <a:gd name="connsiteX36" fmla="*/ 31045 w 139700"/>
                <a:gd name="connsiteY36" fmla="*/ 134113 h 152118"/>
                <a:gd name="connsiteX37" fmla="*/ 29182 w 139700"/>
                <a:gd name="connsiteY37" fmla="*/ 136286 h 152118"/>
                <a:gd name="connsiteX38" fmla="*/ 31045 w 139700"/>
                <a:gd name="connsiteY38" fmla="*/ 139390 h 152118"/>
                <a:gd name="connsiteX39" fmla="*/ 31045 w 139700"/>
                <a:gd name="connsiteY39" fmla="*/ 143736 h 152118"/>
                <a:gd name="connsiteX40" fmla="*/ 33218 w 139700"/>
                <a:gd name="connsiteY40" fmla="*/ 145910 h 152118"/>
                <a:gd name="connsiteX41" fmla="*/ 35391 w 139700"/>
                <a:gd name="connsiteY41" fmla="*/ 149014 h 152118"/>
                <a:gd name="connsiteX42" fmla="*/ 36322 w 139700"/>
                <a:gd name="connsiteY42" fmla="*/ 152118 h 152118"/>
                <a:gd name="connsiteX43" fmla="*/ 54949 w 139700"/>
                <a:gd name="connsiteY43" fmla="*/ 146841 h 152118"/>
                <a:gd name="connsiteX44" fmla="*/ 69540 w 139700"/>
                <a:gd name="connsiteY44" fmla="*/ 141563 h 152118"/>
                <a:gd name="connsiteX45" fmla="*/ 85373 w 139700"/>
                <a:gd name="connsiteY45" fmla="*/ 139390 h 152118"/>
                <a:gd name="connsiteX46" fmla="*/ 82268 w 139700"/>
                <a:gd name="connsiteY46" fmla="*/ 123557 h 152118"/>
                <a:gd name="connsiteX47" fmla="*/ 84131 w 139700"/>
                <a:gd name="connsiteY47" fmla="*/ 106793 h 152118"/>
                <a:gd name="connsiteX48" fmla="*/ 91582 w 139700"/>
                <a:gd name="connsiteY48" fmla="*/ 91892 h 152118"/>
                <a:gd name="connsiteX49" fmla="*/ 99964 w 139700"/>
                <a:gd name="connsiteY49" fmla="*/ 74817 h 152118"/>
                <a:gd name="connsiteX50" fmla="*/ 114554 w 139700"/>
                <a:gd name="connsiteY50" fmla="*/ 69540 h 152118"/>
                <a:gd name="connsiteX51" fmla="*/ 129145 w 139700"/>
                <a:gd name="connsiteY51" fmla="*/ 64262 h 152118"/>
                <a:gd name="connsiteX52" fmla="*/ 140632 w 139700"/>
                <a:gd name="connsiteY52" fmla="*/ 50603 h 152118"/>
                <a:gd name="connsiteX53" fmla="*/ 140632 w 139700"/>
                <a:gd name="connsiteY53" fmla="*/ 47498 h 152118"/>
                <a:gd name="connsiteX54" fmla="*/ 136286 w 139700"/>
                <a:gd name="connsiteY54" fmla="*/ 4004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39700" h="152118">
                  <a:moveTo>
                    <a:pt x="133181" y="30424"/>
                  </a:moveTo>
                  <a:lnTo>
                    <a:pt x="129145" y="22042"/>
                  </a:lnTo>
                  <a:lnTo>
                    <a:pt x="126041" y="14591"/>
                  </a:lnTo>
                  <a:lnTo>
                    <a:pt x="109277" y="14591"/>
                  </a:lnTo>
                  <a:lnTo>
                    <a:pt x="94686" y="14591"/>
                  </a:lnTo>
                  <a:lnTo>
                    <a:pt x="76991" y="14591"/>
                  </a:lnTo>
                  <a:lnTo>
                    <a:pt x="76991" y="931"/>
                  </a:lnTo>
                  <a:lnTo>
                    <a:pt x="62400" y="0"/>
                  </a:lnTo>
                  <a:lnTo>
                    <a:pt x="50913" y="931"/>
                  </a:lnTo>
                  <a:lnTo>
                    <a:pt x="42531" y="5278"/>
                  </a:lnTo>
                  <a:lnTo>
                    <a:pt x="31045" y="7140"/>
                  </a:lnTo>
                  <a:lnTo>
                    <a:pt x="16454" y="10555"/>
                  </a:lnTo>
                  <a:lnTo>
                    <a:pt x="18627" y="17695"/>
                  </a:lnTo>
                  <a:lnTo>
                    <a:pt x="20800" y="25146"/>
                  </a:lnTo>
                  <a:lnTo>
                    <a:pt x="21731" y="29492"/>
                  </a:lnTo>
                  <a:lnTo>
                    <a:pt x="23904" y="34770"/>
                  </a:lnTo>
                  <a:lnTo>
                    <a:pt x="29182" y="37874"/>
                  </a:lnTo>
                  <a:lnTo>
                    <a:pt x="21731" y="60227"/>
                  </a:lnTo>
                  <a:lnTo>
                    <a:pt x="13349" y="80095"/>
                  </a:lnTo>
                  <a:lnTo>
                    <a:pt x="0" y="94996"/>
                  </a:lnTo>
                  <a:lnTo>
                    <a:pt x="0" y="106793"/>
                  </a:lnTo>
                  <a:lnTo>
                    <a:pt x="6209" y="106793"/>
                  </a:lnTo>
                  <a:lnTo>
                    <a:pt x="7140" y="106793"/>
                  </a:lnTo>
                  <a:lnTo>
                    <a:pt x="9313" y="106793"/>
                  </a:lnTo>
                  <a:lnTo>
                    <a:pt x="11486" y="106793"/>
                  </a:lnTo>
                  <a:lnTo>
                    <a:pt x="13349" y="106793"/>
                  </a:lnTo>
                  <a:lnTo>
                    <a:pt x="16454" y="109898"/>
                  </a:lnTo>
                  <a:lnTo>
                    <a:pt x="18627" y="112071"/>
                  </a:lnTo>
                  <a:lnTo>
                    <a:pt x="18627" y="114244"/>
                  </a:lnTo>
                  <a:lnTo>
                    <a:pt x="20800" y="116107"/>
                  </a:lnTo>
                  <a:lnTo>
                    <a:pt x="20800" y="117349"/>
                  </a:lnTo>
                  <a:lnTo>
                    <a:pt x="20800" y="123557"/>
                  </a:lnTo>
                  <a:lnTo>
                    <a:pt x="33218" y="123557"/>
                  </a:lnTo>
                  <a:lnTo>
                    <a:pt x="33218" y="126662"/>
                  </a:lnTo>
                  <a:lnTo>
                    <a:pt x="31045" y="131008"/>
                  </a:lnTo>
                  <a:lnTo>
                    <a:pt x="31045" y="131939"/>
                  </a:lnTo>
                  <a:lnTo>
                    <a:pt x="31045" y="134113"/>
                  </a:lnTo>
                  <a:lnTo>
                    <a:pt x="29182" y="136286"/>
                  </a:lnTo>
                  <a:lnTo>
                    <a:pt x="31045" y="139390"/>
                  </a:lnTo>
                  <a:lnTo>
                    <a:pt x="31045" y="143736"/>
                  </a:lnTo>
                  <a:lnTo>
                    <a:pt x="33218" y="145910"/>
                  </a:lnTo>
                  <a:lnTo>
                    <a:pt x="35391" y="149014"/>
                  </a:lnTo>
                  <a:lnTo>
                    <a:pt x="36322" y="152118"/>
                  </a:lnTo>
                  <a:lnTo>
                    <a:pt x="54949" y="146841"/>
                  </a:lnTo>
                  <a:lnTo>
                    <a:pt x="69540" y="141563"/>
                  </a:lnTo>
                  <a:lnTo>
                    <a:pt x="85373" y="139390"/>
                  </a:lnTo>
                  <a:lnTo>
                    <a:pt x="82268" y="123557"/>
                  </a:lnTo>
                  <a:lnTo>
                    <a:pt x="84131" y="106793"/>
                  </a:lnTo>
                  <a:lnTo>
                    <a:pt x="91582" y="91892"/>
                  </a:lnTo>
                  <a:lnTo>
                    <a:pt x="99964" y="74817"/>
                  </a:lnTo>
                  <a:lnTo>
                    <a:pt x="114554" y="69540"/>
                  </a:lnTo>
                  <a:lnTo>
                    <a:pt x="129145" y="64262"/>
                  </a:lnTo>
                  <a:lnTo>
                    <a:pt x="140632" y="50603"/>
                  </a:lnTo>
                  <a:lnTo>
                    <a:pt x="140632" y="47498"/>
                  </a:lnTo>
                  <a:lnTo>
                    <a:pt x="136286" y="4004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DEBE2749-2F18-4BD4-9BA6-A9F796CEECCF}"/>
                </a:ext>
              </a:extLst>
            </p:cNvPr>
            <p:cNvSpPr/>
            <p:nvPr/>
          </p:nvSpPr>
          <p:spPr>
            <a:xfrm>
              <a:off x="3770306" y="4054891"/>
              <a:ext cx="24836" cy="12418"/>
            </a:xfrm>
            <a:custGeom>
              <a:avLst/>
              <a:gdLst>
                <a:gd name="connsiteX0" fmla="*/ 3104 w 24835"/>
                <a:gd name="connsiteY0" fmla="*/ 12728 h 12417"/>
                <a:gd name="connsiteX1" fmla="*/ 27009 w 24835"/>
                <a:gd name="connsiteY1" fmla="*/ 7451 h 12417"/>
                <a:gd name="connsiteX2" fmla="*/ 27009 w 24835"/>
                <a:gd name="connsiteY2" fmla="*/ 0 h 12417"/>
                <a:gd name="connsiteX3" fmla="*/ 21731 w 24835"/>
                <a:gd name="connsiteY3" fmla="*/ 0 h 12417"/>
                <a:gd name="connsiteX4" fmla="*/ 17695 w 24835"/>
                <a:gd name="connsiteY4" fmla="*/ 0 h 12417"/>
                <a:gd name="connsiteX5" fmla="*/ 14591 w 24835"/>
                <a:gd name="connsiteY5" fmla="*/ 0 h 12417"/>
                <a:gd name="connsiteX6" fmla="*/ 12418 w 24835"/>
                <a:gd name="connsiteY6" fmla="*/ 0 h 12417"/>
                <a:gd name="connsiteX7" fmla="*/ 9313 w 24835"/>
                <a:gd name="connsiteY7" fmla="*/ 0 h 12417"/>
                <a:gd name="connsiteX8" fmla="*/ 5278 w 24835"/>
                <a:gd name="connsiteY8" fmla="*/ 0 h 12417"/>
                <a:gd name="connsiteX9" fmla="*/ 0 w 24835"/>
                <a:gd name="connsiteY9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12417">
                  <a:moveTo>
                    <a:pt x="3104" y="12728"/>
                  </a:moveTo>
                  <a:lnTo>
                    <a:pt x="27009" y="7451"/>
                  </a:lnTo>
                  <a:lnTo>
                    <a:pt x="27009" y="0"/>
                  </a:lnTo>
                  <a:lnTo>
                    <a:pt x="21731" y="0"/>
                  </a:lnTo>
                  <a:lnTo>
                    <a:pt x="17695" y="0"/>
                  </a:lnTo>
                  <a:lnTo>
                    <a:pt x="14591" y="0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5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9B7A40ED-1157-4870-AF21-863F6DF73597}"/>
                </a:ext>
              </a:extLst>
            </p:cNvPr>
            <p:cNvSpPr/>
            <p:nvPr/>
          </p:nvSpPr>
          <p:spPr>
            <a:xfrm>
              <a:off x="3430679" y="4132192"/>
              <a:ext cx="12418" cy="6209"/>
            </a:xfrm>
            <a:custGeom>
              <a:avLst/>
              <a:gdLst>
                <a:gd name="connsiteX0" fmla="*/ 7451 w 12417"/>
                <a:gd name="connsiteY0" fmla="*/ 1863 h 6208"/>
                <a:gd name="connsiteX1" fmla="*/ 3104 w 12417"/>
                <a:gd name="connsiteY1" fmla="*/ 0 h 6208"/>
                <a:gd name="connsiteX2" fmla="*/ 0 w 12417"/>
                <a:gd name="connsiteY2" fmla="*/ 0 h 6208"/>
                <a:gd name="connsiteX3" fmla="*/ 0 w 12417"/>
                <a:gd name="connsiteY3" fmla="*/ 7140 h 6208"/>
                <a:gd name="connsiteX4" fmla="*/ 12728 w 12417"/>
                <a:gd name="connsiteY4" fmla="*/ 7140 h 6208"/>
                <a:gd name="connsiteX5" fmla="*/ 10555 w 12417"/>
                <a:gd name="connsiteY5" fmla="*/ 3104 h 6208"/>
                <a:gd name="connsiteX6" fmla="*/ 8382 w 12417"/>
                <a:gd name="connsiteY6" fmla="*/ 1863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7" h="6208">
                  <a:moveTo>
                    <a:pt x="7451" y="1863"/>
                  </a:moveTo>
                  <a:lnTo>
                    <a:pt x="3104" y="0"/>
                  </a:lnTo>
                  <a:lnTo>
                    <a:pt x="0" y="0"/>
                  </a:lnTo>
                  <a:lnTo>
                    <a:pt x="0" y="7140"/>
                  </a:lnTo>
                  <a:lnTo>
                    <a:pt x="12728" y="7140"/>
                  </a:lnTo>
                  <a:lnTo>
                    <a:pt x="10555" y="3104"/>
                  </a:lnTo>
                  <a:lnTo>
                    <a:pt x="8382" y="186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8F5F6974-7233-4B2C-9CF1-ED384D07ADB0}"/>
                </a:ext>
              </a:extLst>
            </p:cNvPr>
            <p:cNvSpPr/>
            <p:nvPr/>
          </p:nvSpPr>
          <p:spPr>
            <a:xfrm>
              <a:off x="3367348" y="4082210"/>
              <a:ext cx="96238" cy="58985"/>
            </a:xfrm>
            <a:custGeom>
              <a:avLst/>
              <a:gdLst>
                <a:gd name="connsiteX0" fmla="*/ 24836 w 96238"/>
                <a:gd name="connsiteY0" fmla="*/ 60537 h 58984"/>
                <a:gd name="connsiteX1" fmla="*/ 35391 w 96238"/>
                <a:gd name="connsiteY1" fmla="*/ 60537 h 58984"/>
                <a:gd name="connsiteX2" fmla="*/ 48740 w 96238"/>
                <a:gd name="connsiteY2" fmla="*/ 57122 h 58984"/>
                <a:gd name="connsiteX3" fmla="*/ 54018 w 96238"/>
                <a:gd name="connsiteY3" fmla="*/ 47809 h 58984"/>
                <a:gd name="connsiteX4" fmla="*/ 56191 w 96238"/>
                <a:gd name="connsiteY4" fmla="*/ 29803 h 58984"/>
                <a:gd name="connsiteX5" fmla="*/ 59295 w 96238"/>
                <a:gd name="connsiteY5" fmla="*/ 32907 h 58984"/>
                <a:gd name="connsiteX6" fmla="*/ 61468 w 96238"/>
                <a:gd name="connsiteY6" fmla="*/ 35080 h 58984"/>
                <a:gd name="connsiteX7" fmla="*/ 64573 w 96238"/>
                <a:gd name="connsiteY7" fmla="*/ 37253 h 58984"/>
                <a:gd name="connsiteX8" fmla="*/ 68608 w 96238"/>
                <a:gd name="connsiteY8" fmla="*/ 39427 h 58984"/>
                <a:gd name="connsiteX9" fmla="*/ 76059 w 96238"/>
                <a:gd name="connsiteY9" fmla="*/ 42531 h 58984"/>
                <a:gd name="connsiteX10" fmla="*/ 79164 w 96238"/>
                <a:gd name="connsiteY10" fmla="*/ 37253 h 58984"/>
                <a:gd name="connsiteX11" fmla="*/ 85373 w 96238"/>
                <a:gd name="connsiteY11" fmla="*/ 32907 h 58984"/>
                <a:gd name="connsiteX12" fmla="*/ 90650 w 96238"/>
                <a:gd name="connsiteY12" fmla="*/ 29803 h 58984"/>
                <a:gd name="connsiteX13" fmla="*/ 95617 w 96238"/>
                <a:gd name="connsiteY13" fmla="*/ 25457 h 58984"/>
                <a:gd name="connsiteX14" fmla="*/ 95617 w 96238"/>
                <a:gd name="connsiteY14" fmla="*/ 22352 h 58984"/>
                <a:gd name="connsiteX15" fmla="*/ 97790 w 96238"/>
                <a:gd name="connsiteY15" fmla="*/ 18006 h 58984"/>
                <a:gd name="connsiteX16" fmla="*/ 95617 w 96238"/>
                <a:gd name="connsiteY16" fmla="*/ 12728 h 58984"/>
                <a:gd name="connsiteX17" fmla="*/ 95617 w 96238"/>
                <a:gd name="connsiteY17" fmla="*/ 7451 h 58984"/>
                <a:gd name="connsiteX18" fmla="*/ 95617 w 96238"/>
                <a:gd name="connsiteY18" fmla="*/ 0 h 58984"/>
                <a:gd name="connsiteX19" fmla="*/ 66435 w 96238"/>
                <a:gd name="connsiteY19" fmla="*/ 7451 h 58984"/>
                <a:gd name="connsiteX20" fmla="*/ 41600 w 96238"/>
                <a:gd name="connsiteY20" fmla="*/ 18006 h 58984"/>
                <a:gd name="connsiteX21" fmla="*/ 19558 w 96238"/>
                <a:gd name="connsiteY21" fmla="*/ 31976 h 58984"/>
                <a:gd name="connsiteX22" fmla="*/ 0 w 96238"/>
                <a:gd name="connsiteY22" fmla="*/ 45636 h 58984"/>
                <a:gd name="connsiteX23" fmla="*/ 0 w 96238"/>
                <a:gd name="connsiteY23" fmla="*/ 60537 h 58984"/>
                <a:gd name="connsiteX24" fmla="*/ 13349 w 96238"/>
                <a:gd name="connsiteY24" fmla="*/ 60537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96238" h="58984">
                  <a:moveTo>
                    <a:pt x="24836" y="60537"/>
                  </a:moveTo>
                  <a:lnTo>
                    <a:pt x="35391" y="60537"/>
                  </a:lnTo>
                  <a:lnTo>
                    <a:pt x="48740" y="57122"/>
                  </a:lnTo>
                  <a:lnTo>
                    <a:pt x="54018" y="47809"/>
                  </a:lnTo>
                  <a:lnTo>
                    <a:pt x="56191" y="29803"/>
                  </a:lnTo>
                  <a:lnTo>
                    <a:pt x="59295" y="32907"/>
                  </a:lnTo>
                  <a:lnTo>
                    <a:pt x="61468" y="35080"/>
                  </a:lnTo>
                  <a:lnTo>
                    <a:pt x="64573" y="37253"/>
                  </a:lnTo>
                  <a:lnTo>
                    <a:pt x="68608" y="39427"/>
                  </a:lnTo>
                  <a:lnTo>
                    <a:pt x="76059" y="42531"/>
                  </a:lnTo>
                  <a:lnTo>
                    <a:pt x="79164" y="37253"/>
                  </a:lnTo>
                  <a:lnTo>
                    <a:pt x="85373" y="32907"/>
                  </a:lnTo>
                  <a:lnTo>
                    <a:pt x="90650" y="29803"/>
                  </a:lnTo>
                  <a:lnTo>
                    <a:pt x="95617" y="25457"/>
                  </a:lnTo>
                  <a:lnTo>
                    <a:pt x="95617" y="22352"/>
                  </a:lnTo>
                  <a:lnTo>
                    <a:pt x="97790" y="18006"/>
                  </a:lnTo>
                  <a:lnTo>
                    <a:pt x="95617" y="12728"/>
                  </a:lnTo>
                  <a:lnTo>
                    <a:pt x="95617" y="7451"/>
                  </a:lnTo>
                  <a:lnTo>
                    <a:pt x="95617" y="0"/>
                  </a:lnTo>
                  <a:lnTo>
                    <a:pt x="66435" y="7451"/>
                  </a:lnTo>
                  <a:lnTo>
                    <a:pt x="41600" y="18006"/>
                  </a:lnTo>
                  <a:lnTo>
                    <a:pt x="19558" y="31976"/>
                  </a:lnTo>
                  <a:lnTo>
                    <a:pt x="0" y="45636"/>
                  </a:lnTo>
                  <a:lnTo>
                    <a:pt x="0" y="60537"/>
                  </a:lnTo>
                  <a:lnTo>
                    <a:pt x="13349" y="605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8B67F2D9-81A9-483C-A4AE-2D895E586FAA}"/>
                </a:ext>
              </a:extLst>
            </p:cNvPr>
            <p:cNvSpPr/>
            <p:nvPr/>
          </p:nvSpPr>
          <p:spPr>
            <a:xfrm>
              <a:off x="3502702" y="4062342"/>
              <a:ext cx="43462" cy="27940"/>
            </a:xfrm>
            <a:custGeom>
              <a:avLst/>
              <a:gdLst>
                <a:gd name="connsiteX0" fmla="*/ 4036 w 43462"/>
                <a:gd name="connsiteY0" fmla="*/ 25146 h 27940"/>
                <a:gd name="connsiteX1" fmla="*/ 7140 w 43462"/>
                <a:gd name="connsiteY1" fmla="*/ 29492 h 27940"/>
                <a:gd name="connsiteX2" fmla="*/ 13349 w 43462"/>
                <a:gd name="connsiteY2" fmla="*/ 30734 h 27940"/>
                <a:gd name="connsiteX3" fmla="*/ 16454 w 43462"/>
                <a:gd name="connsiteY3" fmla="*/ 30734 h 27940"/>
                <a:gd name="connsiteX4" fmla="*/ 21731 w 43462"/>
                <a:gd name="connsiteY4" fmla="*/ 29492 h 27940"/>
                <a:gd name="connsiteX5" fmla="*/ 27940 w 43462"/>
                <a:gd name="connsiteY5" fmla="*/ 25146 h 27940"/>
                <a:gd name="connsiteX6" fmla="*/ 33218 w 43462"/>
                <a:gd name="connsiteY6" fmla="*/ 19869 h 27940"/>
                <a:gd name="connsiteX7" fmla="*/ 36322 w 43462"/>
                <a:gd name="connsiteY7" fmla="*/ 15833 h 27940"/>
                <a:gd name="connsiteX8" fmla="*/ 40668 w 43462"/>
                <a:gd name="connsiteY8" fmla="*/ 10555 h 27940"/>
                <a:gd name="connsiteX9" fmla="*/ 43773 w 43462"/>
                <a:gd name="connsiteY9" fmla="*/ 5278 h 27940"/>
                <a:gd name="connsiteX10" fmla="*/ 38495 w 43462"/>
                <a:gd name="connsiteY10" fmla="*/ 3104 h 27940"/>
                <a:gd name="connsiteX11" fmla="*/ 31045 w 43462"/>
                <a:gd name="connsiteY11" fmla="*/ 931 h 27940"/>
                <a:gd name="connsiteX12" fmla="*/ 23904 w 43462"/>
                <a:gd name="connsiteY12" fmla="*/ 931 h 27940"/>
                <a:gd name="connsiteX13" fmla="*/ 14591 w 43462"/>
                <a:gd name="connsiteY13" fmla="*/ 0 h 27940"/>
                <a:gd name="connsiteX14" fmla="*/ 7140 w 43462"/>
                <a:gd name="connsiteY14" fmla="*/ 7451 h 27940"/>
                <a:gd name="connsiteX15" fmla="*/ 0 w 43462"/>
                <a:gd name="connsiteY15" fmla="*/ 12728 h 27940"/>
                <a:gd name="connsiteX16" fmla="*/ 0 w 43462"/>
                <a:gd name="connsiteY16" fmla="*/ 18006 h 27940"/>
                <a:gd name="connsiteX17" fmla="*/ 1863 w 43462"/>
                <a:gd name="connsiteY17" fmla="*/ 22042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3462" h="27940">
                  <a:moveTo>
                    <a:pt x="4036" y="25146"/>
                  </a:moveTo>
                  <a:lnTo>
                    <a:pt x="7140" y="29492"/>
                  </a:lnTo>
                  <a:lnTo>
                    <a:pt x="13349" y="30734"/>
                  </a:lnTo>
                  <a:lnTo>
                    <a:pt x="16454" y="30734"/>
                  </a:lnTo>
                  <a:lnTo>
                    <a:pt x="21731" y="29492"/>
                  </a:lnTo>
                  <a:lnTo>
                    <a:pt x="27940" y="25146"/>
                  </a:lnTo>
                  <a:lnTo>
                    <a:pt x="33218" y="19869"/>
                  </a:lnTo>
                  <a:lnTo>
                    <a:pt x="36322" y="15833"/>
                  </a:lnTo>
                  <a:lnTo>
                    <a:pt x="40668" y="10555"/>
                  </a:lnTo>
                  <a:lnTo>
                    <a:pt x="43773" y="5278"/>
                  </a:lnTo>
                  <a:lnTo>
                    <a:pt x="38495" y="3104"/>
                  </a:lnTo>
                  <a:lnTo>
                    <a:pt x="31045" y="931"/>
                  </a:lnTo>
                  <a:lnTo>
                    <a:pt x="23904" y="931"/>
                  </a:lnTo>
                  <a:lnTo>
                    <a:pt x="14591" y="0"/>
                  </a:lnTo>
                  <a:lnTo>
                    <a:pt x="7140" y="7451"/>
                  </a:lnTo>
                  <a:lnTo>
                    <a:pt x="0" y="12728"/>
                  </a:lnTo>
                  <a:lnTo>
                    <a:pt x="0" y="18006"/>
                  </a:lnTo>
                  <a:lnTo>
                    <a:pt x="1863" y="2204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63C0CE12-FC1E-4447-A5CB-09139B87DDB8}"/>
                </a:ext>
              </a:extLst>
            </p:cNvPr>
            <p:cNvSpPr/>
            <p:nvPr/>
          </p:nvSpPr>
          <p:spPr>
            <a:xfrm>
              <a:off x="5862400" y="4041231"/>
              <a:ext cx="260774" cy="310446"/>
            </a:xfrm>
            <a:custGeom>
              <a:avLst/>
              <a:gdLst>
                <a:gd name="connsiteX0" fmla="*/ 16454 w 260774"/>
                <a:gd name="connsiteY0" fmla="*/ 264189 h 310445"/>
                <a:gd name="connsiteX1" fmla="*/ 24836 w 260774"/>
                <a:gd name="connsiteY1" fmla="*/ 273813 h 310445"/>
                <a:gd name="connsiteX2" fmla="*/ 34149 w 260774"/>
                <a:gd name="connsiteY2" fmla="*/ 286541 h 310445"/>
                <a:gd name="connsiteX3" fmla="*/ 39427 w 260774"/>
                <a:gd name="connsiteY3" fmla="*/ 301443 h 310445"/>
                <a:gd name="connsiteX4" fmla="*/ 56191 w 260774"/>
                <a:gd name="connsiteY4" fmla="*/ 304547 h 310445"/>
                <a:gd name="connsiteX5" fmla="*/ 70782 w 260774"/>
                <a:gd name="connsiteY5" fmla="*/ 310756 h 310445"/>
                <a:gd name="connsiteX6" fmla="*/ 74818 w 260774"/>
                <a:gd name="connsiteY6" fmla="*/ 301443 h 310445"/>
                <a:gd name="connsiteX7" fmla="*/ 80095 w 260774"/>
                <a:gd name="connsiteY7" fmla="*/ 301443 h 310445"/>
                <a:gd name="connsiteX8" fmla="*/ 80095 w 260774"/>
                <a:gd name="connsiteY8" fmla="*/ 297097 h 310445"/>
                <a:gd name="connsiteX9" fmla="*/ 68609 w 260774"/>
                <a:gd name="connsiteY9" fmla="*/ 288715 h 310445"/>
                <a:gd name="connsiteX10" fmla="*/ 60226 w 260774"/>
                <a:gd name="connsiteY10" fmla="*/ 276918 h 310445"/>
                <a:gd name="connsiteX11" fmla="*/ 53086 w 260774"/>
                <a:gd name="connsiteY11" fmla="*/ 266362 h 310445"/>
                <a:gd name="connsiteX12" fmla="*/ 50913 w 260774"/>
                <a:gd name="connsiteY12" fmla="*/ 257049 h 310445"/>
                <a:gd name="connsiteX13" fmla="*/ 56191 w 260774"/>
                <a:gd name="connsiteY13" fmla="*/ 229419 h 310445"/>
                <a:gd name="connsiteX14" fmla="*/ 67677 w 260774"/>
                <a:gd name="connsiteY14" fmla="*/ 199927 h 310445"/>
                <a:gd name="connsiteX15" fmla="*/ 83199 w 260774"/>
                <a:gd name="connsiteY15" fmla="*/ 170124 h 310445"/>
                <a:gd name="connsiteX16" fmla="*/ 104000 w 260774"/>
                <a:gd name="connsiteY16" fmla="*/ 140632 h 310445"/>
                <a:gd name="connsiteX17" fmla="*/ 124799 w 260774"/>
                <a:gd name="connsiteY17" fmla="*/ 115175 h 310445"/>
                <a:gd name="connsiteX18" fmla="*/ 145599 w 260774"/>
                <a:gd name="connsiteY18" fmla="*/ 92823 h 310445"/>
                <a:gd name="connsiteX19" fmla="*/ 163295 w 260774"/>
                <a:gd name="connsiteY19" fmla="*/ 78232 h 310445"/>
                <a:gd name="connsiteX20" fmla="*/ 180059 w 260774"/>
                <a:gd name="connsiteY20" fmla="*/ 70782 h 310445"/>
                <a:gd name="connsiteX21" fmla="*/ 197754 w 260774"/>
                <a:gd name="connsiteY21" fmla="*/ 63331 h 310445"/>
                <a:gd name="connsiteX22" fmla="*/ 217623 w 260774"/>
                <a:gd name="connsiteY22" fmla="*/ 55880 h 310445"/>
                <a:gd name="connsiteX23" fmla="*/ 234076 w 260774"/>
                <a:gd name="connsiteY23" fmla="*/ 46256 h 310445"/>
                <a:gd name="connsiteX24" fmla="*/ 248667 w 260774"/>
                <a:gd name="connsiteY24" fmla="*/ 35701 h 310445"/>
                <a:gd name="connsiteX25" fmla="*/ 260154 w 260774"/>
                <a:gd name="connsiteY25" fmla="*/ 21110 h 310445"/>
                <a:gd name="connsiteX26" fmla="*/ 261395 w 260774"/>
                <a:gd name="connsiteY26" fmla="*/ 18937 h 310445"/>
                <a:gd name="connsiteX27" fmla="*/ 261395 w 260774"/>
                <a:gd name="connsiteY27" fmla="*/ 16764 h 310445"/>
                <a:gd name="connsiteX28" fmla="*/ 263258 w 260774"/>
                <a:gd name="connsiteY28" fmla="*/ 13660 h 310445"/>
                <a:gd name="connsiteX29" fmla="*/ 260154 w 260774"/>
                <a:gd name="connsiteY29" fmla="*/ 9313 h 310445"/>
                <a:gd name="connsiteX30" fmla="*/ 258291 w 260774"/>
                <a:gd name="connsiteY30" fmla="*/ 6209 h 310445"/>
                <a:gd name="connsiteX31" fmla="*/ 253945 w 260774"/>
                <a:gd name="connsiteY31" fmla="*/ 1863 h 310445"/>
                <a:gd name="connsiteX32" fmla="*/ 236249 w 260774"/>
                <a:gd name="connsiteY32" fmla="*/ 0 h 310445"/>
                <a:gd name="connsiteX33" fmla="*/ 223832 w 260774"/>
                <a:gd name="connsiteY33" fmla="*/ 4036 h 310445"/>
                <a:gd name="connsiteX34" fmla="*/ 216381 w 260774"/>
                <a:gd name="connsiteY34" fmla="*/ 7140 h 310445"/>
                <a:gd name="connsiteX35" fmla="*/ 210172 w 260774"/>
                <a:gd name="connsiteY35" fmla="*/ 11486 h 310445"/>
                <a:gd name="connsiteX36" fmla="*/ 205205 w 260774"/>
                <a:gd name="connsiteY36" fmla="*/ 18937 h 310445"/>
                <a:gd name="connsiteX37" fmla="*/ 197754 w 260774"/>
                <a:gd name="connsiteY37" fmla="*/ 24215 h 310445"/>
                <a:gd name="connsiteX38" fmla="*/ 187199 w 260774"/>
                <a:gd name="connsiteY38" fmla="*/ 29492 h 310445"/>
                <a:gd name="connsiteX39" fmla="*/ 153981 w 260774"/>
                <a:gd name="connsiteY39" fmla="*/ 29492 h 310445"/>
                <a:gd name="connsiteX40" fmla="*/ 134113 w 260774"/>
                <a:gd name="connsiteY40" fmla="*/ 39116 h 310445"/>
                <a:gd name="connsiteX41" fmla="*/ 110208 w 260774"/>
                <a:gd name="connsiteY41" fmla="*/ 51844 h 310445"/>
                <a:gd name="connsiteX42" fmla="*/ 87235 w 260774"/>
                <a:gd name="connsiteY42" fmla="*/ 68609 h 310445"/>
                <a:gd name="connsiteX43" fmla="*/ 68609 w 260774"/>
                <a:gd name="connsiteY43" fmla="*/ 85683 h 310445"/>
                <a:gd name="connsiteX44" fmla="*/ 54017 w 260774"/>
                <a:gd name="connsiteY44" fmla="*/ 101516 h 310445"/>
                <a:gd name="connsiteX45" fmla="*/ 53086 w 260774"/>
                <a:gd name="connsiteY45" fmla="*/ 107725 h 310445"/>
                <a:gd name="connsiteX46" fmla="*/ 53086 w 260774"/>
                <a:gd name="connsiteY46" fmla="*/ 110829 h 310445"/>
                <a:gd name="connsiteX47" fmla="*/ 53086 w 260774"/>
                <a:gd name="connsiteY47" fmla="*/ 116107 h 310445"/>
                <a:gd name="connsiteX48" fmla="*/ 54017 w 260774"/>
                <a:gd name="connsiteY48" fmla="*/ 118280 h 310445"/>
                <a:gd name="connsiteX49" fmla="*/ 54017 w 260774"/>
                <a:gd name="connsiteY49" fmla="*/ 122626 h 310445"/>
                <a:gd name="connsiteX50" fmla="*/ 56191 w 260774"/>
                <a:gd name="connsiteY50" fmla="*/ 127904 h 310445"/>
                <a:gd name="connsiteX51" fmla="*/ 54017 w 260774"/>
                <a:gd name="connsiteY51" fmla="*/ 131008 h 310445"/>
                <a:gd name="connsiteX52" fmla="*/ 48740 w 260774"/>
                <a:gd name="connsiteY52" fmla="*/ 144668 h 310445"/>
                <a:gd name="connsiteX53" fmla="*/ 39427 w 260774"/>
                <a:gd name="connsiteY53" fmla="*/ 153360 h 310445"/>
                <a:gd name="connsiteX54" fmla="*/ 31045 w 260774"/>
                <a:gd name="connsiteY54" fmla="*/ 162674 h 310445"/>
                <a:gd name="connsiteX55" fmla="*/ 31045 w 260774"/>
                <a:gd name="connsiteY55" fmla="*/ 164847 h 310445"/>
                <a:gd name="connsiteX56" fmla="*/ 31045 w 260774"/>
                <a:gd name="connsiteY56" fmla="*/ 167020 h 310445"/>
                <a:gd name="connsiteX57" fmla="*/ 32286 w 260774"/>
                <a:gd name="connsiteY57" fmla="*/ 167020 h 310445"/>
                <a:gd name="connsiteX58" fmla="*/ 32286 w 260774"/>
                <a:gd name="connsiteY58" fmla="*/ 167951 h 310445"/>
                <a:gd name="connsiteX59" fmla="*/ 36322 w 260774"/>
                <a:gd name="connsiteY59" fmla="*/ 170124 h 310445"/>
                <a:gd name="connsiteX60" fmla="*/ 39427 w 260774"/>
                <a:gd name="connsiteY60" fmla="*/ 172297 h 310445"/>
                <a:gd name="connsiteX61" fmla="*/ 34149 w 260774"/>
                <a:gd name="connsiteY61" fmla="*/ 182853 h 310445"/>
                <a:gd name="connsiteX62" fmla="*/ 27009 w 260774"/>
                <a:gd name="connsiteY62" fmla="*/ 190303 h 310445"/>
                <a:gd name="connsiteX63" fmla="*/ 19558 w 260774"/>
                <a:gd name="connsiteY63" fmla="*/ 195581 h 310445"/>
                <a:gd name="connsiteX64" fmla="*/ 14591 w 260774"/>
                <a:gd name="connsiteY64" fmla="*/ 205205 h 310445"/>
                <a:gd name="connsiteX65" fmla="*/ 12418 w 260774"/>
                <a:gd name="connsiteY65" fmla="*/ 212345 h 310445"/>
                <a:gd name="connsiteX66" fmla="*/ 14591 w 260774"/>
                <a:gd name="connsiteY66" fmla="*/ 219796 h 310445"/>
                <a:gd name="connsiteX67" fmla="*/ 16454 w 260774"/>
                <a:gd name="connsiteY67" fmla="*/ 224142 h 310445"/>
                <a:gd name="connsiteX68" fmla="*/ 16454 w 260774"/>
                <a:gd name="connsiteY68" fmla="*/ 229419 h 310445"/>
                <a:gd name="connsiteX69" fmla="*/ 10245 w 260774"/>
                <a:gd name="connsiteY69" fmla="*/ 232524 h 310445"/>
                <a:gd name="connsiteX70" fmla="*/ 0 w 260774"/>
                <a:gd name="connsiteY70" fmla="*/ 239975 h 310445"/>
                <a:gd name="connsiteX71" fmla="*/ 7140 w 260774"/>
                <a:gd name="connsiteY71" fmla="*/ 254876 h 31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60774" h="310445">
                  <a:moveTo>
                    <a:pt x="16454" y="264189"/>
                  </a:moveTo>
                  <a:lnTo>
                    <a:pt x="24836" y="273813"/>
                  </a:lnTo>
                  <a:lnTo>
                    <a:pt x="34149" y="286541"/>
                  </a:lnTo>
                  <a:lnTo>
                    <a:pt x="39427" y="301443"/>
                  </a:lnTo>
                  <a:lnTo>
                    <a:pt x="56191" y="304547"/>
                  </a:lnTo>
                  <a:lnTo>
                    <a:pt x="70782" y="310756"/>
                  </a:lnTo>
                  <a:lnTo>
                    <a:pt x="74818" y="301443"/>
                  </a:lnTo>
                  <a:lnTo>
                    <a:pt x="80095" y="301443"/>
                  </a:lnTo>
                  <a:lnTo>
                    <a:pt x="80095" y="297097"/>
                  </a:lnTo>
                  <a:lnTo>
                    <a:pt x="68609" y="288715"/>
                  </a:lnTo>
                  <a:lnTo>
                    <a:pt x="60226" y="276918"/>
                  </a:lnTo>
                  <a:lnTo>
                    <a:pt x="53086" y="266362"/>
                  </a:lnTo>
                  <a:lnTo>
                    <a:pt x="50913" y="257049"/>
                  </a:lnTo>
                  <a:lnTo>
                    <a:pt x="56191" y="229419"/>
                  </a:lnTo>
                  <a:lnTo>
                    <a:pt x="67677" y="199927"/>
                  </a:lnTo>
                  <a:lnTo>
                    <a:pt x="83199" y="170124"/>
                  </a:lnTo>
                  <a:lnTo>
                    <a:pt x="104000" y="140632"/>
                  </a:lnTo>
                  <a:lnTo>
                    <a:pt x="124799" y="115175"/>
                  </a:lnTo>
                  <a:lnTo>
                    <a:pt x="145599" y="92823"/>
                  </a:lnTo>
                  <a:lnTo>
                    <a:pt x="163295" y="78232"/>
                  </a:lnTo>
                  <a:lnTo>
                    <a:pt x="180059" y="70782"/>
                  </a:lnTo>
                  <a:lnTo>
                    <a:pt x="197754" y="63331"/>
                  </a:lnTo>
                  <a:lnTo>
                    <a:pt x="217623" y="55880"/>
                  </a:lnTo>
                  <a:lnTo>
                    <a:pt x="234076" y="46256"/>
                  </a:lnTo>
                  <a:lnTo>
                    <a:pt x="248667" y="35701"/>
                  </a:lnTo>
                  <a:lnTo>
                    <a:pt x="260154" y="21110"/>
                  </a:lnTo>
                  <a:lnTo>
                    <a:pt x="261395" y="18937"/>
                  </a:lnTo>
                  <a:lnTo>
                    <a:pt x="261395" y="16764"/>
                  </a:lnTo>
                  <a:lnTo>
                    <a:pt x="263258" y="13660"/>
                  </a:lnTo>
                  <a:lnTo>
                    <a:pt x="260154" y="9313"/>
                  </a:lnTo>
                  <a:lnTo>
                    <a:pt x="258291" y="6209"/>
                  </a:lnTo>
                  <a:lnTo>
                    <a:pt x="253945" y="1863"/>
                  </a:lnTo>
                  <a:lnTo>
                    <a:pt x="236249" y="0"/>
                  </a:lnTo>
                  <a:lnTo>
                    <a:pt x="223832" y="4036"/>
                  </a:lnTo>
                  <a:lnTo>
                    <a:pt x="216381" y="7140"/>
                  </a:lnTo>
                  <a:lnTo>
                    <a:pt x="210172" y="11486"/>
                  </a:lnTo>
                  <a:lnTo>
                    <a:pt x="205205" y="18937"/>
                  </a:lnTo>
                  <a:lnTo>
                    <a:pt x="197754" y="24215"/>
                  </a:lnTo>
                  <a:lnTo>
                    <a:pt x="187199" y="29492"/>
                  </a:lnTo>
                  <a:lnTo>
                    <a:pt x="153981" y="29492"/>
                  </a:lnTo>
                  <a:lnTo>
                    <a:pt x="134113" y="39116"/>
                  </a:lnTo>
                  <a:lnTo>
                    <a:pt x="110208" y="51844"/>
                  </a:lnTo>
                  <a:lnTo>
                    <a:pt x="87235" y="68609"/>
                  </a:lnTo>
                  <a:lnTo>
                    <a:pt x="68609" y="85683"/>
                  </a:lnTo>
                  <a:lnTo>
                    <a:pt x="54017" y="101516"/>
                  </a:lnTo>
                  <a:lnTo>
                    <a:pt x="53086" y="107725"/>
                  </a:lnTo>
                  <a:lnTo>
                    <a:pt x="53086" y="110829"/>
                  </a:lnTo>
                  <a:lnTo>
                    <a:pt x="53086" y="116107"/>
                  </a:lnTo>
                  <a:lnTo>
                    <a:pt x="54017" y="118280"/>
                  </a:lnTo>
                  <a:lnTo>
                    <a:pt x="54017" y="122626"/>
                  </a:lnTo>
                  <a:lnTo>
                    <a:pt x="56191" y="127904"/>
                  </a:lnTo>
                  <a:lnTo>
                    <a:pt x="54017" y="131008"/>
                  </a:lnTo>
                  <a:lnTo>
                    <a:pt x="48740" y="144668"/>
                  </a:lnTo>
                  <a:lnTo>
                    <a:pt x="39427" y="153360"/>
                  </a:lnTo>
                  <a:lnTo>
                    <a:pt x="31045" y="162674"/>
                  </a:lnTo>
                  <a:lnTo>
                    <a:pt x="31045" y="164847"/>
                  </a:lnTo>
                  <a:lnTo>
                    <a:pt x="31045" y="167020"/>
                  </a:lnTo>
                  <a:lnTo>
                    <a:pt x="32286" y="167020"/>
                  </a:lnTo>
                  <a:lnTo>
                    <a:pt x="32286" y="167951"/>
                  </a:lnTo>
                  <a:lnTo>
                    <a:pt x="36322" y="170124"/>
                  </a:lnTo>
                  <a:lnTo>
                    <a:pt x="39427" y="172297"/>
                  </a:lnTo>
                  <a:lnTo>
                    <a:pt x="34149" y="182853"/>
                  </a:lnTo>
                  <a:lnTo>
                    <a:pt x="27009" y="190303"/>
                  </a:lnTo>
                  <a:lnTo>
                    <a:pt x="19558" y="195581"/>
                  </a:lnTo>
                  <a:lnTo>
                    <a:pt x="14591" y="205205"/>
                  </a:lnTo>
                  <a:lnTo>
                    <a:pt x="12418" y="212345"/>
                  </a:lnTo>
                  <a:lnTo>
                    <a:pt x="14591" y="219796"/>
                  </a:lnTo>
                  <a:lnTo>
                    <a:pt x="16454" y="224142"/>
                  </a:lnTo>
                  <a:lnTo>
                    <a:pt x="16454" y="229419"/>
                  </a:lnTo>
                  <a:lnTo>
                    <a:pt x="10245" y="232524"/>
                  </a:lnTo>
                  <a:lnTo>
                    <a:pt x="0" y="239975"/>
                  </a:lnTo>
                  <a:lnTo>
                    <a:pt x="7140" y="2548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9831EEDF-45EB-4EC9-B301-89FE62BDE331}"/>
                </a:ext>
              </a:extLst>
            </p:cNvPr>
            <p:cNvSpPr/>
            <p:nvPr/>
          </p:nvSpPr>
          <p:spPr>
            <a:xfrm>
              <a:off x="7125604" y="4179690"/>
              <a:ext cx="15522" cy="12418"/>
            </a:xfrm>
            <a:custGeom>
              <a:avLst/>
              <a:gdLst>
                <a:gd name="connsiteX0" fmla="*/ 0 w 15522"/>
                <a:gd name="connsiteY0" fmla="*/ 13660 h 12417"/>
                <a:gd name="connsiteX1" fmla="*/ 16454 w 15522"/>
                <a:gd name="connsiteY1" fmla="*/ 13660 h 12417"/>
                <a:gd name="connsiteX2" fmla="*/ 16454 w 15522"/>
                <a:gd name="connsiteY2" fmla="*/ 6209 h 12417"/>
                <a:gd name="connsiteX3" fmla="*/ 4036 w 15522"/>
                <a:gd name="connsiteY3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12417">
                  <a:moveTo>
                    <a:pt x="0" y="13660"/>
                  </a:moveTo>
                  <a:lnTo>
                    <a:pt x="16454" y="13660"/>
                  </a:lnTo>
                  <a:lnTo>
                    <a:pt x="16454" y="6209"/>
                  </a:lnTo>
                  <a:lnTo>
                    <a:pt x="403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AB3BDE1D-8CED-475B-8F43-F10E6EFB3412}"/>
                </a:ext>
              </a:extLst>
            </p:cNvPr>
            <p:cNvSpPr/>
            <p:nvPr/>
          </p:nvSpPr>
          <p:spPr>
            <a:xfrm>
              <a:off x="3826497" y="4062342"/>
              <a:ext cx="15522" cy="6209"/>
            </a:xfrm>
            <a:custGeom>
              <a:avLst/>
              <a:gdLst>
                <a:gd name="connsiteX0" fmla="*/ 0 w 15522"/>
                <a:gd name="connsiteY0" fmla="*/ 0 h 6208"/>
                <a:gd name="connsiteX1" fmla="*/ 16764 w 15522"/>
                <a:gd name="connsiteY1" fmla="*/ 0 h 6208"/>
                <a:gd name="connsiteX2" fmla="*/ 16764 w 15522"/>
                <a:gd name="connsiteY2" fmla="*/ 8382 h 6208"/>
                <a:gd name="connsiteX3" fmla="*/ 0 w 15522"/>
                <a:gd name="connsiteY3" fmla="*/ 8382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22" h="6208">
                  <a:moveTo>
                    <a:pt x="0" y="0"/>
                  </a:moveTo>
                  <a:lnTo>
                    <a:pt x="16764" y="0"/>
                  </a:lnTo>
                  <a:lnTo>
                    <a:pt x="16764" y="8382"/>
                  </a:lnTo>
                  <a:lnTo>
                    <a:pt x="0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3C5C3A0-D7D6-416E-893B-32E8F345F8D8}"/>
                </a:ext>
              </a:extLst>
            </p:cNvPr>
            <p:cNvSpPr/>
            <p:nvPr/>
          </p:nvSpPr>
          <p:spPr>
            <a:xfrm>
              <a:off x="7212839" y="4119464"/>
              <a:ext cx="71403" cy="49671"/>
            </a:xfrm>
            <a:custGeom>
              <a:avLst/>
              <a:gdLst>
                <a:gd name="connsiteX0" fmla="*/ 27009 w 71402"/>
                <a:gd name="connsiteY0" fmla="*/ 37874 h 49671"/>
                <a:gd name="connsiteX1" fmla="*/ 49050 w 71402"/>
                <a:gd name="connsiteY1" fmla="*/ 45325 h 49671"/>
                <a:gd name="connsiteX2" fmla="*/ 72955 w 71402"/>
                <a:gd name="connsiteY2" fmla="*/ 49671 h 49671"/>
                <a:gd name="connsiteX3" fmla="*/ 68919 w 71402"/>
                <a:gd name="connsiteY3" fmla="*/ 32597 h 49671"/>
                <a:gd name="connsiteX4" fmla="*/ 61468 w 71402"/>
                <a:gd name="connsiteY4" fmla="*/ 19869 h 49671"/>
                <a:gd name="connsiteX5" fmla="*/ 51224 w 71402"/>
                <a:gd name="connsiteY5" fmla="*/ 10555 h 49671"/>
                <a:gd name="connsiteX6" fmla="*/ 36632 w 71402"/>
                <a:gd name="connsiteY6" fmla="*/ 5278 h 49671"/>
                <a:gd name="connsiteX7" fmla="*/ 19868 w 71402"/>
                <a:gd name="connsiteY7" fmla="*/ 2173 h 49671"/>
                <a:gd name="connsiteX8" fmla="*/ 3104 w 71402"/>
                <a:gd name="connsiteY8" fmla="*/ 0 h 49671"/>
                <a:gd name="connsiteX9" fmla="*/ 3104 w 71402"/>
                <a:gd name="connsiteY9" fmla="*/ 3104 h 49671"/>
                <a:gd name="connsiteX10" fmla="*/ 3104 w 71402"/>
                <a:gd name="connsiteY10" fmla="*/ 7451 h 49671"/>
                <a:gd name="connsiteX11" fmla="*/ 2173 w 71402"/>
                <a:gd name="connsiteY11" fmla="*/ 8382 h 49671"/>
                <a:gd name="connsiteX12" fmla="*/ 2173 w 71402"/>
                <a:gd name="connsiteY12" fmla="*/ 10555 h 49671"/>
                <a:gd name="connsiteX13" fmla="*/ 0 w 71402"/>
                <a:gd name="connsiteY13" fmla="*/ 12728 h 49671"/>
                <a:gd name="connsiteX14" fmla="*/ 10555 w 71402"/>
                <a:gd name="connsiteY14" fmla="*/ 27319 h 49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1402" h="49671">
                  <a:moveTo>
                    <a:pt x="27009" y="37874"/>
                  </a:moveTo>
                  <a:lnTo>
                    <a:pt x="49050" y="45325"/>
                  </a:lnTo>
                  <a:lnTo>
                    <a:pt x="72955" y="49671"/>
                  </a:lnTo>
                  <a:lnTo>
                    <a:pt x="68919" y="32597"/>
                  </a:lnTo>
                  <a:lnTo>
                    <a:pt x="61468" y="19869"/>
                  </a:lnTo>
                  <a:lnTo>
                    <a:pt x="51224" y="10555"/>
                  </a:lnTo>
                  <a:lnTo>
                    <a:pt x="36632" y="5278"/>
                  </a:lnTo>
                  <a:lnTo>
                    <a:pt x="19868" y="2173"/>
                  </a:lnTo>
                  <a:lnTo>
                    <a:pt x="3104" y="0"/>
                  </a:lnTo>
                  <a:lnTo>
                    <a:pt x="3104" y="3104"/>
                  </a:lnTo>
                  <a:lnTo>
                    <a:pt x="3104" y="7451"/>
                  </a:lnTo>
                  <a:lnTo>
                    <a:pt x="2173" y="8382"/>
                  </a:lnTo>
                  <a:lnTo>
                    <a:pt x="2173" y="10555"/>
                  </a:lnTo>
                  <a:lnTo>
                    <a:pt x="0" y="12728"/>
                  </a:lnTo>
                  <a:lnTo>
                    <a:pt x="10555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29A418A-08DD-483D-9C16-A9A593CD41EF}"/>
                </a:ext>
              </a:extLst>
            </p:cNvPr>
            <p:cNvSpPr/>
            <p:nvPr/>
          </p:nvSpPr>
          <p:spPr>
            <a:xfrm>
              <a:off x="7085867" y="4082210"/>
              <a:ext cx="108656" cy="80716"/>
            </a:xfrm>
            <a:custGeom>
              <a:avLst/>
              <a:gdLst>
                <a:gd name="connsiteX0" fmla="*/ 14591 w 108656"/>
                <a:gd name="connsiteY0" fmla="*/ 72023 h 80715"/>
                <a:gd name="connsiteX1" fmla="*/ 27009 w 108656"/>
                <a:gd name="connsiteY1" fmla="*/ 82579 h 80715"/>
                <a:gd name="connsiteX2" fmla="*/ 32286 w 108656"/>
                <a:gd name="connsiteY2" fmla="*/ 81647 h 80715"/>
                <a:gd name="connsiteX3" fmla="*/ 43773 w 108656"/>
                <a:gd name="connsiteY3" fmla="*/ 79474 h 80715"/>
                <a:gd name="connsiteX4" fmla="*/ 58364 w 108656"/>
                <a:gd name="connsiteY4" fmla="*/ 77301 h 80715"/>
                <a:gd name="connsiteX5" fmla="*/ 76059 w 108656"/>
                <a:gd name="connsiteY5" fmla="*/ 75128 h 80715"/>
                <a:gd name="connsiteX6" fmla="*/ 93754 w 108656"/>
                <a:gd name="connsiteY6" fmla="*/ 74197 h 80715"/>
                <a:gd name="connsiteX7" fmla="*/ 107414 w 108656"/>
                <a:gd name="connsiteY7" fmla="*/ 74197 h 80715"/>
                <a:gd name="connsiteX8" fmla="*/ 108346 w 108656"/>
                <a:gd name="connsiteY8" fmla="*/ 72023 h 80715"/>
                <a:gd name="connsiteX9" fmla="*/ 110519 w 108656"/>
                <a:gd name="connsiteY9" fmla="*/ 72023 h 80715"/>
                <a:gd name="connsiteX10" fmla="*/ 110519 w 108656"/>
                <a:gd name="connsiteY10" fmla="*/ 69850 h 80715"/>
                <a:gd name="connsiteX11" fmla="*/ 110519 w 108656"/>
                <a:gd name="connsiteY11" fmla="*/ 12728 h 80715"/>
                <a:gd name="connsiteX12" fmla="*/ 95928 w 108656"/>
                <a:gd name="connsiteY12" fmla="*/ 20179 h 80715"/>
                <a:gd name="connsiteX13" fmla="*/ 83199 w 108656"/>
                <a:gd name="connsiteY13" fmla="*/ 27630 h 80715"/>
                <a:gd name="connsiteX14" fmla="*/ 66746 w 108656"/>
                <a:gd name="connsiteY14" fmla="*/ 32907 h 80715"/>
                <a:gd name="connsiteX15" fmla="*/ 66746 w 108656"/>
                <a:gd name="connsiteY15" fmla="*/ 20179 h 80715"/>
                <a:gd name="connsiteX16" fmla="*/ 66746 w 108656"/>
                <a:gd name="connsiteY16" fmla="*/ 9624 h 80715"/>
                <a:gd name="connsiteX17" fmla="*/ 63641 w 108656"/>
                <a:gd name="connsiteY17" fmla="*/ 0 h 80715"/>
                <a:gd name="connsiteX18" fmla="*/ 54018 w 108656"/>
                <a:gd name="connsiteY18" fmla="*/ 0 h 80715"/>
                <a:gd name="connsiteX19" fmla="*/ 39737 w 108656"/>
                <a:gd name="connsiteY19" fmla="*/ 2173 h 80715"/>
                <a:gd name="connsiteX20" fmla="*/ 25146 w 108656"/>
                <a:gd name="connsiteY20" fmla="*/ 7451 h 80715"/>
                <a:gd name="connsiteX21" fmla="*/ 15522 w 108656"/>
                <a:gd name="connsiteY21" fmla="*/ 12728 h 80715"/>
                <a:gd name="connsiteX22" fmla="*/ 8382 w 108656"/>
                <a:gd name="connsiteY22" fmla="*/ 17075 h 80715"/>
                <a:gd name="connsiteX23" fmla="*/ 7451 w 108656"/>
                <a:gd name="connsiteY23" fmla="*/ 20179 h 80715"/>
                <a:gd name="connsiteX24" fmla="*/ 5277 w 108656"/>
                <a:gd name="connsiteY24" fmla="*/ 24525 h 80715"/>
                <a:gd name="connsiteX25" fmla="*/ 3104 w 108656"/>
                <a:gd name="connsiteY25" fmla="*/ 27630 h 80715"/>
                <a:gd name="connsiteX26" fmla="*/ 931 w 108656"/>
                <a:gd name="connsiteY26" fmla="*/ 31976 h 80715"/>
                <a:gd name="connsiteX27" fmla="*/ 0 w 108656"/>
                <a:gd name="connsiteY27" fmla="*/ 37253 h 80715"/>
                <a:gd name="connsiteX28" fmla="*/ 5277 w 108656"/>
                <a:gd name="connsiteY28" fmla="*/ 57122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8656" h="80715">
                  <a:moveTo>
                    <a:pt x="14591" y="72023"/>
                  </a:moveTo>
                  <a:lnTo>
                    <a:pt x="27009" y="82579"/>
                  </a:lnTo>
                  <a:lnTo>
                    <a:pt x="32286" y="81647"/>
                  </a:lnTo>
                  <a:lnTo>
                    <a:pt x="43773" y="79474"/>
                  </a:lnTo>
                  <a:lnTo>
                    <a:pt x="58364" y="77301"/>
                  </a:lnTo>
                  <a:lnTo>
                    <a:pt x="76059" y="75128"/>
                  </a:lnTo>
                  <a:lnTo>
                    <a:pt x="93754" y="74197"/>
                  </a:lnTo>
                  <a:lnTo>
                    <a:pt x="107414" y="74197"/>
                  </a:lnTo>
                  <a:lnTo>
                    <a:pt x="108346" y="72023"/>
                  </a:lnTo>
                  <a:lnTo>
                    <a:pt x="110519" y="72023"/>
                  </a:lnTo>
                  <a:lnTo>
                    <a:pt x="110519" y="69850"/>
                  </a:lnTo>
                  <a:lnTo>
                    <a:pt x="110519" y="12728"/>
                  </a:lnTo>
                  <a:lnTo>
                    <a:pt x="95928" y="20179"/>
                  </a:lnTo>
                  <a:lnTo>
                    <a:pt x="83199" y="27630"/>
                  </a:lnTo>
                  <a:lnTo>
                    <a:pt x="66746" y="32907"/>
                  </a:lnTo>
                  <a:lnTo>
                    <a:pt x="66746" y="20179"/>
                  </a:lnTo>
                  <a:lnTo>
                    <a:pt x="66746" y="9624"/>
                  </a:lnTo>
                  <a:lnTo>
                    <a:pt x="63641" y="0"/>
                  </a:lnTo>
                  <a:lnTo>
                    <a:pt x="54018" y="0"/>
                  </a:lnTo>
                  <a:lnTo>
                    <a:pt x="39737" y="2173"/>
                  </a:lnTo>
                  <a:lnTo>
                    <a:pt x="25146" y="7451"/>
                  </a:lnTo>
                  <a:lnTo>
                    <a:pt x="15522" y="12728"/>
                  </a:lnTo>
                  <a:lnTo>
                    <a:pt x="8382" y="17075"/>
                  </a:lnTo>
                  <a:lnTo>
                    <a:pt x="7451" y="20179"/>
                  </a:lnTo>
                  <a:lnTo>
                    <a:pt x="5277" y="24525"/>
                  </a:lnTo>
                  <a:lnTo>
                    <a:pt x="3104" y="27630"/>
                  </a:lnTo>
                  <a:lnTo>
                    <a:pt x="931" y="31976"/>
                  </a:lnTo>
                  <a:lnTo>
                    <a:pt x="0" y="37253"/>
                  </a:lnTo>
                  <a:lnTo>
                    <a:pt x="5277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CACFEF60-55AB-41C4-8A76-7DCE2701C2DD}"/>
                </a:ext>
              </a:extLst>
            </p:cNvPr>
            <p:cNvSpPr/>
            <p:nvPr/>
          </p:nvSpPr>
          <p:spPr>
            <a:xfrm>
              <a:off x="4090065" y="4082210"/>
              <a:ext cx="12418" cy="9313"/>
            </a:xfrm>
            <a:custGeom>
              <a:avLst/>
              <a:gdLst>
                <a:gd name="connsiteX0" fmla="*/ 4036 w 12417"/>
                <a:gd name="connsiteY0" fmla="*/ 9624 h 9313"/>
                <a:gd name="connsiteX1" fmla="*/ 7140 w 12417"/>
                <a:gd name="connsiteY1" fmla="*/ 9624 h 9313"/>
                <a:gd name="connsiteX2" fmla="*/ 12418 w 12417"/>
                <a:gd name="connsiteY2" fmla="*/ 9624 h 9313"/>
                <a:gd name="connsiteX3" fmla="*/ 12418 w 12417"/>
                <a:gd name="connsiteY3" fmla="*/ 5278 h 9313"/>
                <a:gd name="connsiteX4" fmla="*/ 0 w 12417"/>
                <a:gd name="connsiteY4" fmla="*/ 0 h 9313"/>
                <a:gd name="connsiteX5" fmla="*/ 0 w 12417"/>
                <a:gd name="connsiteY5" fmla="*/ 5278 h 9313"/>
                <a:gd name="connsiteX6" fmla="*/ 0 w 12417"/>
                <a:gd name="connsiteY6" fmla="*/ 7451 h 9313"/>
                <a:gd name="connsiteX7" fmla="*/ 1863 w 12417"/>
                <a:gd name="connsiteY7" fmla="*/ 9624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417" h="9313">
                  <a:moveTo>
                    <a:pt x="4036" y="9624"/>
                  </a:moveTo>
                  <a:lnTo>
                    <a:pt x="7140" y="9624"/>
                  </a:lnTo>
                  <a:lnTo>
                    <a:pt x="12418" y="9624"/>
                  </a:lnTo>
                  <a:lnTo>
                    <a:pt x="12418" y="5278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7451"/>
                  </a:lnTo>
                  <a:lnTo>
                    <a:pt x="1863" y="96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8FF2C0A9-06B7-4B16-946B-660DACE090F9}"/>
                </a:ext>
              </a:extLst>
            </p:cNvPr>
            <p:cNvSpPr/>
            <p:nvPr/>
          </p:nvSpPr>
          <p:spPr>
            <a:xfrm>
              <a:off x="6122554" y="4209183"/>
              <a:ext cx="12418" cy="12418"/>
            </a:xfrm>
            <a:custGeom>
              <a:avLst/>
              <a:gdLst>
                <a:gd name="connsiteX0" fmla="*/ 1242 w 12417"/>
                <a:gd name="connsiteY0" fmla="*/ 4346 h 12417"/>
                <a:gd name="connsiteX1" fmla="*/ 0 w 12417"/>
                <a:gd name="connsiteY1" fmla="*/ 6519 h 12417"/>
                <a:gd name="connsiteX2" fmla="*/ 0 w 12417"/>
                <a:gd name="connsiteY2" fmla="*/ 9624 h 12417"/>
                <a:gd name="connsiteX3" fmla="*/ 0 w 12417"/>
                <a:gd name="connsiteY3" fmla="*/ 14901 h 12417"/>
                <a:gd name="connsiteX4" fmla="*/ 3104 w 12417"/>
                <a:gd name="connsiteY4" fmla="*/ 14901 h 12417"/>
                <a:gd name="connsiteX5" fmla="*/ 5278 w 12417"/>
                <a:gd name="connsiteY5" fmla="*/ 14901 h 12417"/>
                <a:gd name="connsiteX6" fmla="*/ 7451 w 12417"/>
                <a:gd name="connsiteY6" fmla="*/ 14901 h 12417"/>
                <a:gd name="connsiteX7" fmla="*/ 8382 w 12417"/>
                <a:gd name="connsiteY7" fmla="*/ 13970 h 12417"/>
                <a:gd name="connsiteX8" fmla="*/ 10555 w 12417"/>
                <a:gd name="connsiteY8" fmla="*/ 11797 h 12417"/>
                <a:gd name="connsiteX9" fmla="*/ 14591 w 12417"/>
                <a:gd name="connsiteY9" fmla="*/ 11797 h 12417"/>
                <a:gd name="connsiteX10" fmla="*/ 14591 w 12417"/>
                <a:gd name="connsiteY10" fmla="*/ 4346 h 12417"/>
                <a:gd name="connsiteX11" fmla="*/ 3104 w 12417"/>
                <a:gd name="connsiteY11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12417">
                  <a:moveTo>
                    <a:pt x="1242" y="4346"/>
                  </a:moveTo>
                  <a:lnTo>
                    <a:pt x="0" y="6519"/>
                  </a:lnTo>
                  <a:lnTo>
                    <a:pt x="0" y="9624"/>
                  </a:lnTo>
                  <a:lnTo>
                    <a:pt x="0" y="14901"/>
                  </a:lnTo>
                  <a:lnTo>
                    <a:pt x="3104" y="14901"/>
                  </a:lnTo>
                  <a:lnTo>
                    <a:pt x="5278" y="14901"/>
                  </a:lnTo>
                  <a:lnTo>
                    <a:pt x="7451" y="14901"/>
                  </a:lnTo>
                  <a:lnTo>
                    <a:pt x="8382" y="13970"/>
                  </a:lnTo>
                  <a:lnTo>
                    <a:pt x="10555" y="11797"/>
                  </a:lnTo>
                  <a:lnTo>
                    <a:pt x="14591" y="11797"/>
                  </a:lnTo>
                  <a:lnTo>
                    <a:pt x="14591" y="4346"/>
                  </a:lnTo>
                  <a:lnTo>
                    <a:pt x="310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0253601B-53D9-4925-B357-47A2A034E316}"/>
                </a:ext>
              </a:extLst>
            </p:cNvPr>
            <p:cNvSpPr/>
            <p:nvPr/>
          </p:nvSpPr>
          <p:spPr>
            <a:xfrm>
              <a:off x="4937582" y="4135296"/>
              <a:ext cx="15522" cy="6209"/>
            </a:xfrm>
            <a:custGeom>
              <a:avLst/>
              <a:gdLst>
                <a:gd name="connsiteX0" fmla="*/ 5277 w 15522"/>
                <a:gd name="connsiteY0" fmla="*/ 6209 h 6208"/>
                <a:gd name="connsiteX1" fmla="*/ 7451 w 15522"/>
                <a:gd name="connsiteY1" fmla="*/ 6209 h 6208"/>
                <a:gd name="connsiteX2" fmla="*/ 8382 w 15522"/>
                <a:gd name="connsiteY2" fmla="*/ 6209 h 6208"/>
                <a:gd name="connsiteX3" fmla="*/ 12418 w 15522"/>
                <a:gd name="connsiteY3" fmla="*/ 4036 h 6208"/>
                <a:gd name="connsiteX4" fmla="*/ 15522 w 15522"/>
                <a:gd name="connsiteY4" fmla="*/ 4036 h 6208"/>
                <a:gd name="connsiteX5" fmla="*/ 15522 w 15522"/>
                <a:gd name="connsiteY5" fmla="*/ 0 h 6208"/>
                <a:gd name="connsiteX6" fmla="*/ 0 w 15522"/>
                <a:gd name="connsiteY6" fmla="*/ 0 h 6208"/>
                <a:gd name="connsiteX7" fmla="*/ 3104 w 15522"/>
                <a:gd name="connsiteY7" fmla="*/ 4036 h 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22" h="6208">
                  <a:moveTo>
                    <a:pt x="5277" y="6209"/>
                  </a:moveTo>
                  <a:lnTo>
                    <a:pt x="7451" y="6209"/>
                  </a:lnTo>
                  <a:lnTo>
                    <a:pt x="8382" y="6209"/>
                  </a:lnTo>
                  <a:lnTo>
                    <a:pt x="12418" y="4036"/>
                  </a:lnTo>
                  <a:lnTo>
                    <a:pt x="15522" y="4036"/>
                  </a:lnTo>
                  <a:lnTo>
                    <a:pt x="15522" y="0"/>
                  </a:lnTo>
                  <a:lnTo>
                    <a:pt x="0" y="0"/>
                  </a:lnTo>
                  <a:lnTo>
                    <a:pt x="3104" y="403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F835C5E-5003-4A68-8228-E088F4D48943}"/>
                </a:ext>
              </a:extLst>
            </p:cNvPr>
            <p:cNvSpPr/>
            <p:nvPr/>
          </p:nvSpPr>
          <p:spPr>
            <a:xfrm>
              <a:off x="5256410" y="5105129"/>
              <a:ext cx="12418" cy="24836"/>
            </a:xfrm>
            <a:custGeom>
              <a:avLst/>
              <a:gdLst>
                <a:gd name="connsiteX0" fmla="*/ 9313 w 12417"/>
                <a:gd name="connsiteY0" fmla="*/ 22352 h 24835"/>
                <a:gd name="connsiteX1" fmla="*/ 10245 w 12417"/>
                <a:gd name="connsiteY1" fmla="*/ 18006 h 24835"/>
                <a:gd name="connsiteX2" fmla="*/ 10245 w 12417"/>
                <a:gd name="connsiteY2" fmla="*/ 12728 h 24835"/>
                <a:gd name="connsiteX3" fmla="*/ 10245 w 12417"/>
                <a:gd name="connsiteY3" fmla="*/ 7451 h 24835"/>
                <a:gd name="connsiteX4" fmla="*/ 12418 w 12417"/>
                <a:gd name="connsiteY4" fmla="*/ 0 h 24835"/>
                <a:gd name="connsiteX5" fmla="*/ 3104 w 12417"/>
                <a:gd name="connsiteY5" fmla="*/ 0 h 24835"/>
                <a:gd name="connsiteX6" fmla="*/ 2173 w 12417"/>
                <a:gd name="connsiteY6" fmla="*/ 5588 h 24835"/>
                <a:gd name="connsiteX7" fmla="*/ 2173 w 12417"/>
                <a:gd name="connsiteY7" fmla="*/ 12728 h 24835"/>
                <a:gd name="connsiteX8" fmla="*/ 0 w 12417"/>
                <a:gd name="connsiteY8" fmla="*/ 20179 h 24835"/>
                <a:gd name="connsiteX9" fmla="*/ 0 w 12417"/>
                <a:gd name="connsiteY9" fmla="*/ 27630 h 24835"/>
                <a:gd name="connsiteX10" fmla="*/ 7140 w 12417"/>
                <a:gd name="connsiteY10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417" h="24835">
                  <a:moveTo>
                    <a:pt x="9313" y="22352"/>
                  </a:moveTo>
                  <a:lnTo>
                    <a:pt x="10245" y="18006"/>
                  </a:lnTo>
                  <a:lnTo>
                    <a:pt x="10245" y="12728"/>
                  </a:lnTo>
                  <a:lnTo>
                    <a:pt x="10245" y="7451"/>
                  </a:lnTo>
                  <a:lnTo>
                    <a:pt x="12418" y="0"/>
                  </a:lnTo>
                  <a:lnTo>
                    <a:pt x="3104" y="0"/>
                  </a:lnTo>
                  <a:lnTo>
                    <a:pt x="2173" y="5588"/>
                  </a:lnTo>
                  <a:lnTo>
                    <a:pt x="2173" y="12728"/>
                  </a:lnTo>
                  <a:lnTo>
                    <a:pt x="0" y="20179"/>
                  </a:lnTo>
                  <a:lnTo>
                    <a:pt x="0" y="27630"/>
                  </a:lnTo>
                  <a:lnTo>
                    <a:pt x="7140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3816B6C4-E598-4908-8D4C-644C8D0AAC36}"/>
                </a:ext>
              </a:extLst>
            </p:cNvPr>
            <p:cNvSpPr/>
            <p:nvPr/>
          </p:nvSpPr>
          <p:spPr>
            <a:xfrm>
              <a:off x="3850401" y="4200801"/>
              <a:ext cx="406684" cy="447042"/>
            </a:xfrm>
            <a:custGeom>
              <a:avLst/>
              <a:gdLst>
                <a:gd name="connsiteX0" fmla="*/ 395818 w 406683"/>
                <a:gd name="connsiteY0" fmla="*/ 287783 h 447041"/>
                <a:gd name="connsiteX1" fmla="*/ 392714 w 406683"/>
                <a:gd name="connsiteY1" fmla="*/ 285610 h 447041"/>
                <a:gd name="connsiteX2" fmla="*/ 387436 w 406683"/>
                <a:gd name="connsiteY2" fmla="*/ 283437 h 447041"/>
                <a:gd name="connsiteX3" fmla="*/ 383401 w 406683"/>
                <a:gd name="connsiteY3" fmla="*/ 282506 h 447041"/>
                <a:gd name="connsiteX4" fmla="*/ 381227 w 406683"/>
                <a:gd name="connsiteY4" fmla="*/ 280333 h 447041"/>
                <a:gd name="connsiteX5" fmla="*/ 381227 w 406683"/>
                <a:gd name="connsiteY5" fmla="*/ 278159 h 447041"/>
                <a:gd name="connsiteX6" fmla="*/ 381227 w 406683"/>
                <a:gd name="connsiteY6" fmla="*/ 275986 h 447041"/>
                <a:gd name="connsiteX7" fmla="*/ 383401 w 406683"/>
                <a:gd name="connsiteY7" fmla="*/ 275055 h 447041"/>
                <a:gd name="connsiteX8" fmla="*/ 381227 w 406683"/>
                <a:gd name="connsiteY8" fmla="*/ 270709 h 447041"/>
                <a:gd name="connsiteX9" fmla="*/ 379986 w 406683"/>
                <a:gd name="connsiteY9" fmla="*/ 268846 h 447041"/>
                <a:gd name="connsiteX10" fmla="*/ 375950 w 406683"/>
                <a:gd name="connsiteY10" fmla="*/ 265431 h 447041"/>
                <a:gd name="connsiteX11" fmla="*/ 372845 w 406683"/>
                <a:gd name="connsiteY11" fmla="*/ 263568 h 447041"/>
                <a:gd name="connsiteX12" fmla="*/ 366636 w 406683"/>
                <a:gd name="connsiteY12" fmla="*/ 261395 h 447041"/>
                <a:gd name="connsiteX13" fmla="*/ 363532 w 406683"/>
                <a:gd name="connsiteY13" fmla="*/ 258291 h 447041"/>
                <a:gd name="connsiteX14" fmla="*/ 359186 w 406683"/>
                <a:gd name="connsiteY14" fmla="*/ 256118 h 447041"/>
                <a:gd name="connsiteX15" fmla="*/ 358254 w 406683"/>
                <a:gd name="connsiteY15" fmla="*/ 253945 h 447041"/>
                <a:gd name="connsiteX16" fmla="*/ 358254 w 406683"/>
                <a:gd name="connsiteY16" fmla="*/ 252703 h 447041"/>
                <a:gd name="connsiteX17" fmla="*/ 356081 w 406683"/>
                <a:gd name="connsiteY17" fmla="*/ 250840 h 447041"/>
                <a:gd name="connsiteX18" fmla="*/ 356081 w 406683"/>
                <a:gd name="connsiteY18" fmla="*/ 248667 h 447041"/>
                <a:gd name="connsiteX19" fmla="*/ 356081 w 406683"/>
                <a:gd name="connsiteY19" fmla="*/ 243389 h 447041"/>
                <a:gd name="connsiteX20" fmla="*/ 341490 w 406683"/>
                <a:gd name="connsiteY20" fmla="*/ 238112 h 447041"/>
                <a:gd name="connsiteX21" fmla="*/ 330004 w 406683"/>
                <a:gd name="connsiteY21" fmla="*/ 228488 h 447041"/>
                <a:gd name="connsiteX22" fmla="*/ 322864 w 406683"/>
                <a:gd name="connsiteY22" fmla="*/ 215760 h 447041"/>
                <a:gd name="connsiteX23" fmla="*/ 325037 w 406683"/>
                <a:gd name="connsiteY23" fmla="*/ 211724 h 447041"/>
                <a:gd name="connsiteX24" fmla="*/ 326899 w 406683"/>
                <a:gd name="connsiteY24" fmla="*/ 206446 h 447041"/>
                <a:gd name="connsiteX25" fmla="*/ 330004 w 406683"/>
                <a:gd name="connsiteY25" fmla="*/ 203032 h 447041"/>
                <a:gd name="connsiteX26" fmla="*/ 336523 w 406683"/>
                <a:gd name="connsiteY26" fmla="*/ 195581 h 447041"/>
                <a:gd name="connsiteX27" fmla="*/ 326899 w 406683"/>
                <a:gd name="connsiteY27" fmla="*/ 184094 h 447041"/>
                <a:gd name="connsiteX28" fmla="*/ 319759 w 406683"/>
                <a:gd name="connsiteY28" fmla="*/ 171366 h 447041"/>
                <a:gd name="connsiteX29" fmla="*/ 310446 w 406683"/>
                <a:gd name="connsiteY29" fmla="*/ 158638 h 447041"/>
                <a:gd name="connsiteX30" fmla="*/ 302995 w 406683"/>
                <a:gd name="connsiteY30" fmla="*/ 147151 h 447041"/>
                <a:gd name="connsiteX31" fmla="*/ 290577 w 406683"/>
                <a:gd name="connsiteY31" fmla="*/ 139701 h 447041"/>
                <a:gd name="connsiteX32" fmla="*/ 275986 w 406683"/>
                <a:gd name="connsiteY32" fmla="*/ 134423 h 447041"/>
                <a:gd name="connsiteX33" fmla="*/ 275986 w 406683"/>
                <a:gd name="connsiteY33" fmla="*/ 121695 h 447041"/>
                <a:gd name="connsiteX34" fmla="*/ 259222 w 406683"/>
                <a:gd name="connsiteY34" fmla="*/ 106793 h 447041"/>
                <a:gd name="connsiteX35" fmla="*/ 244631 w 406683"/>
                <a:gd name="connsiteY35" fmla="*/ 90029 h 447041"/>
                <a:gd name="connsiteX36" fmla="*/ 226936 w 406683"/>
                <a:gd name="connsiteY36" fmla="*/ 77301 h 447041"/>
                <a:gd name="connsiteX37" fmla="*/ 222900 w 406683"/>
                <a:gd name="connsiteY37" fmla="*/ 75128 h 447041"/>
                <a:gd name="connsiteX38" fmla="*/ 219796 w 406683"/>
                <a:gd name="connsiteY38" fmla="*/ 75128 h 447041"/>
                <a:gd name="connsiteX39" fmla="*/ 214518 w 406683"/>
                <a:gd name="connsiteY39" fmla="*/ 75128 h 447041"/>
                <a:gd name="connsiteX40" fmla="*/ 209240 w 406683"/>
                <a:gd name="connsiteY40" fmla="*/ 75128 h 447041"/>
                <a:gd name="connsiteX41" fmla="*/ 203032 w 406683"/>
                <a:gd name="connsiteY41" fmla="*/ 75128 h 447041"/>
                <a:gd name="connsiteX42" fmla="*/ 199927 w 406683"/>
                <a:gd name="connsiteY42" fmla="*/ 72955 h 447041"/>
                <a:gd name="connsiteX43" fmla="*/ 192787 w 406683"/>
                <a:gd name="connsiteY43" fmla="*/ 64573 h 447041"/>
                <a:gd name="connsiteX44" fmla="*/ 187509 w 406683"/>
                <a:gd name="connsiteY44" fmla="*/ 50913 h 447041"/>
                <a:gd name="connsiteX45" fmla="*/ 180059 w 406683"/>
                <a:gd name="connsiteY45" fmla="*/ 36012 h 447041"/>
                <a:gd name="connsiteX46" fmla="*/ 172918 w 406683"/>
                <a:gd name="connsiteY46" fmla="*/ 23283 h 447041"/>
                <a:gd name="connsiteX47" fmla="*/ 166709 w 406683"/>
                <a:gd name="connsiteY47" fmla="*/ 22352 h 447041"/>
                <a:gd name="connsiteX48" fmla="*/ 161432 w 406683"/>
                <a:gd name="connsiteY48" fmla="*/ 20179 h 447041"/>
                <a:gd name="connsiteX49" fmla="*/ 156154 w 406683"/>
                <a:gd name="connsiteY49" fmla="*/ 18006 h 447041"/>
                <a:gd name="connsiteX50" fmla="*/ 152118 w 406683"/>
                <a:gd name="connsiteY50" fmla="*/ 15833 h 447041"/>
                <a:gd name="connsiteX51" fmla="*/ 146841 w 406683"/>
                <a:gd name="connsiteY51" fmla="*/ 12728 h 447041"/>
                <a:gd name="connsiteX52" fmla="*/ 141563 w 406683"/>
                <a:gd name="connsiteY52" fmla="*/ 12728 h 447041"/>
                <a:gd name="connsiteX53" fmla="*/ 137527 w 406683"/>
                <a:gd name="connsiteY53" fmla="*/ 14901 h 447041"/>
                <a:gd name="connsiteX54" fmla="*/ 136596 w 406683"/>
                <a:gd name="connsiteY54" fmla="*/ 14901 h 447041"/>
                <a:gd name="connsiteX55" fmla="*/ 132250 w 406683"/>
                <a:gd name="connsiteY55" fmla="*/ 15833 h 447041"/>
                <a:gd name="connsiteX56" fmla="*/ 136596 w 406683"/>
                <a:gd name="connsiteY56" fmla="*/ 28561 h 447041"/>
                <a:gd name="connsiteX57" fmla="*/ 139701 w 406683"/>
                <a:gd name="connsiteY57" fmla="*/ 38185 h 447041"/>
                <a:gd name="connsiteX58" fmla="*/ 141563 w 406683"/>
                <a:gd name="connsiteY58" fmla="*/ 49671 h 447041"/>
                <a:gd name="connsiteX59" fmla="*/ 143736 w 406683"/>
                <a:gd name="connsiteY59" fmla="*/ 65504 h 447041"/>
                <a:gd name="connsiteX60" fmla="*/ 154291 w 406683"/>
                <a:gd name="connsiteY60" fmla="*/ 62400 h 447041"/>
                <a:gd name="connsiteX61" fmla="*/ 161432 w 406683"/>
                <a:gd name="connsiteY61" fmla="*/ 57122 h 447041"/>
                <a:gd name="connsiteX62" fmla="*/ 166709 w 406683"/>
                <a:gd name="connsiteY62" fmla="*/ 52776 h 447041"/>
                <a:gd name="connsiteX63" fmla="*/ 176023 w 406683"/>
                <a:gd name="connsiteY63" fmla="*/ 49671 h 447041"/>
                <a:gd name="connsiteX64" fmla="*/ 176023 w 406683"/>
                <a:gd name="connsiteY64" fmla="*/ 52776 h 447041"/>
                <a:gd name="connsiteX65" fmla="*/ 180059 w 406683"/>
                <a:gd name="connsiteY65" fmla="*/ 52776 h 447041"/>
                <a:gd name="connsiteX66" fmla="*/ 176023 w 406683"/>
                <a:gd name="connsiteY66" fmla="*/ 54949 h 447041"/>
                <a:gd name="connsiteX67" fmla="*/ 172918 w 406683"/>
                <a:gd name="connsiteY67" fmla="*/ 58053 h 447041"/>
                <a:gd name="connsiteX68" fmla="*/ 166709 w 406683"/>
                <a:gd name="connsiteY68" fmla="*/ 60226 h 447041"/>
                <a:gd name="connsiteX69" fmla="*/ 163605 w 406683"/>
                <a:gd name="connsiteY69" fmla="*/ 62400 h 447041"/>
                <a:gd name="connsiteX70" fmla="*/ 159259 w 406683"/>
                <a:gd name="connsiteY70" fmla="*/ 65504 h 447041"/>
                <a:gd name="connsiteX71" fmla="*/ 158327 w 406683"/>
                <a:gd name="connsiteY71" fmla="*/ 69850 h 447041"/>
                <a:gd name="connsiteX72" fmla="*/ 156154 w 406683"/>
                <a:gd name="connsiteY72" fmla="*/ 75128 h 447041"/>
                <a:gd name="connsiteX73" fmla="*/ 154291 w 406683"/>
                <a:gd name="connsiteY73" fmla="*/ 80405 h 447041"/>
                <a:gd name="connsiteX74" fmla="*/ 152118 w 406683"/>
                <a:gd name="connsiteY74" fmla="*/ 84752 h 447041"/>
                <a:gd name="connsiteX75" fmla="*/ 150877 w 406683"/>
                <a:gd name="connsiteY75" fmla="*/ 86614 h 447041"/>
                <a:gd name="connsiteX76" fmla="*/ 149014 w 406683"/>
                <a:gd name="connsiteY76" fmla="*/ 87856 h 447041"/>
                <a:gd name="connsiteX77" fmla="*/ 146841 w 406683"/>
                <a:gd name="connsiteY77" fmla="*/ 87856 h 447041"/>
                <a:gd name="connsiteX78" fmla="*/ 143736 w 406683"/>
                <a:gd name="connsiteY78" fmla="*/ 90029 h 447041"/>
                <a:gd name="connsiteX79" fmla="*/ 143736 w 406683"/>
                <a:gd name="connsiteY79" fmla="*/ 82579 h 447041"/>
                <a:gd name="connsiteX80" fmla="*/ 141563 w 406683"/>
                <a:gd name="connsiteY80" fmla="*/ 69850 h 447041"/>
                <a:gd name="connsiteX81" fmla="*/ 139701 w 406683"/>
                <a:gd name="connsiteY81" fmla="*/ 58053 h 447041"/>
                <a:gd name="connsiteX82" fmla="*/ 139701 w 406683"/>
                <a:gd name="connsiteY82" fmla="*/ 52776 h 447041"/>
                <a:gd name="connsiteX83" fmla="*/ 126972 w 406683"/>
                <a:gd name="connsiteY83" fmla="*/ 49671 h 447041"/>
                <a:gd name="connsiteX84" fmla="*/ 119832 w 406683"/>
                <a:gd name="connsiteY84" fmla="*/ 38185 h 447041"/>
                <a:gd name="connsiteX85" fmla="*/ 112381 w 406683"/>
                <a:gd name="connsiteY85" fmla="*/ 25457 h 447041"/>
                <a:gd name="connsiteX86" fmla="*/ 107414 w 406683"/>
                <a:gd name="connsiteY86" fmla="*/ 12728 h 447041"/>
                <a:gd name="connsiteX87" fmla="*/ 80095 w 406683"/>
                <a:gd name="connsiteY87" fmla="*/ 12728 h 447041"/>
                <a:gd name="connsiteX88" fmla="*/ 80095 w 406683"/>
                <a:gd name="connsiteY88" fmla="*/ 57122 h 447041"/>
                <a:gd name="connsiteX89" fmla="*/ 73886 w 406683"/>
                <a:gd name="connsiteY89" fmla="*/ 57122 h 447041"/>
                <a:gd name="connsiteX90" fmla="*/ 70782 w 406683"/>
                <a:gd name="connsiteY90" fmla="*/ 54949 h 447041"/>
                <a:gd name="connsiteX91" fmla="*/ 66746 w 406683"/>
                <a:gd name="connsiteY91" fmla="*/ 54949 h 447041"/>
                <a:gd name="connsiteX92" fmla="*/ 63641 w 406683"/>
                <a:gd name="connsiteY92" fmla="*/ 52776 h 447041"/>
                <a:gd name="connsiteX93" fmla="*/ 56191 w 406683"/>
                <a:gd name="connsiteY93" fmla="*/ 38185 h 447041"/>
                <a:gd name="connsiteX94" fmla="*/ 54328 w 406683"/>
                <a:gd name="connsiteY94" fmla="*/ 22352 h 447041"/>
                <a:gd name="connsiteX95" fmla="*/ 56191 w 406683"/>
                <a:gd name="connsiteY95" fmla="*/ 3104 h 447041"/>
                <a:gd name="connsiteX96" fmla="*/ 52155 w 406683"/>
                <a:gd name="connsiteY96" fmla="*/ 3104 h 447041"/>
                <a:gd name="connsiteX97" fmla="*/ 52155 w 406683"/>
                <a:gd name="connsiteY97" fmla="*/ 0 h 447041"/>
                <a:gd name="connsiteX98" fmla="*/ 22973 w 406683"/>
                <a:gd name="connsiteY98" fmla="*/ 3104 h 447041"/>
                <a:gd name="connsiteX99" fmla="*/ 19869 w 406683"/>
                <a:gd name="connsiteY99" fmla="*/ 28561 h 447041"/>
                <a:gd name="connsiteX100" fmla="*/ 16764 w 406683"/>
                <a:gd name="connsiteY100" fmla="*/ 54949 h 447041"/>
                <a:gd name="connsiteX101" fmla="*/ 9313 w 406683"/>
                <a:gd name="connsiteY101" fmla="*/ 79474 h 447041"/>
                <a:gd name="connsiteX102" fmla="*/ 0 w 406683"/>
                <a:gd name="connsiteY102" fmla="*/ 97480 h 447041"/>
                <a:gd name="connsiteX103" fmla="*/ 3104 w 406683"/>
                <a:gd name="connsiteY103" fmla="*/ 104620 h 447041"/>
                <a:gd name="connsiteX104" fmla="*/ 7451 w 406683"/>
                <a:gd name="connsiteY104" fmla="*/ 109898 h 447041"/>
                <a:gd name="connsiteX105" fmla="*/ 12418 w 406683"/>
                <a:gd name="connsiteY105" fmla="*/ 114244 h 447041"/>
                <a:gd name="connsiteX106" fmla="*/ 19869 w 406683"/>
                <a:gd name="connsiteY106" fmla="*/ 116417 h 447041"/>
                <a:gd name="connsiteX107" fmla="*/ 27009 w 406683"/>
                <a:gd name="connsiteY107" fmla="*/ 117349 h 447041"/>
                <a:gd name="connsiteX108" fmla="*/ 27009 w 406683"/>
                <a:gd name="connsiteY108" fmla="*/ 121695 h 447041"/>
                <a:gd name="connsiteX109" fmla="*/ 27009 w 406683"/>
                <a:gd name="connsiteY109" fmla="*/ 123868 h 447041"/>
                <a:gd name="connsiteX110" fmla="*/ 25146 w 406683"/>
                <a:gd name="connsiteY110" fmla="*/ 123868 h 447041"/>
                <a:gd name="connsiteX111" fmla="*/ 25146 w 406683"/>
                <a:gd name="connsiteY111" fmla="*/ 124799 h 447041"/>
                <a:gd name="connsiteX112" fmla="*/ 22973 w 406683"/>
                <a:gd name="connsiteY112" fmla="*/ 126972 h 447041"/>
                <a:gd name="connsiteX113" fmla="*/ 30113 w 406683"/>
                <a:gd name="connsiteY113" fmla="*/ 141874 h 447041"/>
                <a:gd name="connsiteX114" fmla="*/ 41600 w 406683"/>
                <a:gd name="connsiteY114" fmla="*/ 151187 h 447041"/>
                <a:gd name="connsiteX115" fmla="*/ 56191 w 406683"/>
                <a:gd name="connsiteY115" fmla="*/ 156465 h 447041"/>
                <a:gd name="connsiteX116" fmla="*/ 72955 w 406683"/>
                <a:gd name="connsiteY116" fmla="*/ 161742 h 447041"/>
                <a:gd name="connsiteX117" fmla="*/ 90650 w 406683"/>
                <a:gd name="connsiteY117" fmla="*/ 166089 h 447041"/>
                <a:gd name="connsiteX118" fmla="*/ 107414 w 406683"/>
                <a:gd name="connsiteY118" fmla="*/ 171366 h 447041"/>
                <a:gd name="connsiteX119" fmla="*/ 119832 w 406683"/>
                <a:gd name="connsiteY119" fmla="*/ 178817 h 447041"/>
                <a:gd name="connsiteX120" fmla="*/ 132250 w 406683"/>
                <a:gd name="connsiteY120" fmla="*/ 174471 h 447041"/>
                <a:gd name="connsiteX121" fmla="*/ 139701 w 406683"/>
                <a:gd name="connsiteY121" fmla="*/ 169193 h 447041"/>
                <a:gd name="connsiteX122" fmla="*/ 144668 w 406683"/>
                <a:gd name="connsiteY122" fmla="*/ 163915 h 447041"/>
                <a:gd name="connsiteX123" fmla="*/ 150877 w 406683"/>
                <a:gd name="connsiteY123" fmla="*/ 158638 h 447041"/>
                <a:gd name="connsiteX124" fmla="*/ 159259 w 406683"/>
                <a:gd name="connsiteY124" fmla="*/ 154602 h 447041"/>
                <a:gd name="connsiteX125" fmla="*/ 168882 w 406683"/>
                <a:gd name="connsiteY125" fmla="*/ 156465 h 447041"/>
                <a:gd name="connsiteX126" fmla="*/ 178196 w 406683"/>
                <a:gd name="connsiteY126" fmla="*/ 163915 h 447041"/>
                <a:gd name="connsiteX127" fmla="*/ 188441 w 406683"/>
                <a:gd name="connsiteY127" fmla="*/ 171366 h 447041"/>
                <a:gd name="connsiteX128" fmla="*/ 203032 w 406683"/>
                <a:gd name="connsiteY128" fmla="*/ 174471 h 447041"/>
                <a:gd name="connsiteX129" fmla="*/ 212345 w 406683"/>
                <a:gd name="connsiteY129" fmla="*/ 218864 h 447041"/>
                <a:gd name="connsiteX130" fmla="*/ 219796 w 406683"/>
                <a:gd name="connsiteY130" fmla="*/ 228488 h 447041"/>
                <a:gd name="connsiteX131" fmla="*/ 230040 w 406683"/>
                <a:gd name="connsiteY131" fmla="*/ 235939 h 447041"/>
                <a:gd name="connsiteX132" fmla="*/ 239664 w 406683"/>
                <a:gd name="connsiteY132" fmla="*/ 243389 h 447041"/>
                <a:gd name="connsiteX133" fmla="*/ 246804 w 406683"/>
                <a:gd name="connsiteY133" fmla="*/ 256118 h 447041"/>
                <a:gd name="connsiteX134" fmla="*/ 248977 w 406683"/>
                <a:gd name="connsiteY134" fmla="*/ 265431 h 447041"/>
                <a:gd name="connsiteX135" fmla="*/ 246804 w 406683"/>
                <a:gd name="connsiteY135" fmla="*/ 278159 h 447041"/>
                <a:gd name="connsiteX136" fmla="*/ 243700 w 406683"/>
                <a:gd name="connsiteY136" fmla="*/ 295234 h 447041"/>
                <a:gd name="connsiteX137" fmla="*/ 237491 w 406683"/>
                <a:gd name="connsiteY137" fmla="*/ 311998 h 447041"/>
                <a:gd name="connsiteX138" fmla="*/ 232213 w 406683"/>
                <a:gd name="connsiteY138" fmla="*/ 326899 h 447041"/>
                <a:gd name="connsiteX139" fmla="*/ 226936 w 406683"/>
                <a:gd name="connsiteY139" fmla="*/ 337455 h 447041"/>
                <a:gd name="connsiteX140" fmla="*/ 209240 w 406683"/>
                <a:gd name="connsiteY140" fmla="*/ 342732 h 447041"/>
                <a:gd name="connsiteX141" fmla="*/ 188441 w 406683"/>
                <a:gd name="connsiteY141" fmla="*/ 348010 h 447041"/>
                <a:gd name="connsiteX142" fmla="*/ 172918 w 406683"/>
                <a:gd name="connsiteY142" fmla="*/ 354529 h 447041"/>
                <a:gd name="connsiteX143" fmla="*/ 172918 w 406683"/>
                <a:gd name="connsiteY143" fmla="*/ 361669 h 447041"/>
                <a:gd name="connsiteX144" fmla="*/ 172918 w 406683"/>
                <a:gd name="connsiteY144" fmla="*/ 367257 h 447041"/>
                <a:gd name="connsiteX145" fmla="*/ 173850 w 406683"/>
                <a:gd name="connsiteY145" fmla="*/ 372535 h 447041"/>
                <a:gd name="connsiteX146" fmla="*/ 176023 w 406683"/>
                <a:gd name="connsiteY146" fmla="*/ 377813 h 447041"/>
                <a:gd name="connsiteX147" fmla="*/ 197754 w 406683"/>
                <a:gd name="connsiteY147" fmla="*/ 376571 h 447041"/>
                <a:gd name="connsiteX148" fmla="*/ 216691 w 406683"/>
                <a:gd name="connsiteY148" fmla="*/ 370362 h 447041"/>
                <a:gd name="connsiteX149" fmla="*/ 232213 w 406683"/>
                <a:gd name="connsiteY149" fmla="*/ 361669 h 447041"/>
                <a:gd name="connsiteX150" fmla="*/ 243700 w 406683"/>
                <a:gd name="connsiteY150" fmla="*/ 372535 h 447041"/>
                <a:gd name="connsiteX151" fmla="*/ 254255 w 406683"/>
                <a:gd name="connsiteY151" fmla="*/ 387126 h 447041"/>
                <a:gd name="connsiteX152" fmla="*/ 261395 w 406683"/>
                <a:gd name="connsiteY152" fmla="*/ 402027 h 447041"/>
                <a:gd name="connsiteX153" fmla="*/ 268846 w 406683"/>
                <a:gd name="connsiteY153" fmla="*/ 418791 h 447041"/>
                <a:gd name="connsiteX154" fmla="*/ 280022 w 406683"/>
                <a:gd name="connsiteY154" fmla="*/ 429657 h 447041"/>
                <a:gd name="connsiteX155" fmla="*/ 292750 w 406683"/>
                <a:gd name="connsiteY155" fmla="*/ 436797 h 447041"/>
                <a:gd name="connsiteX156" fmla="*/ 310446 w 406683"/>
                <a:gd name="connsiteY156" fmla="*/ 441143 h 447041"/>
                <a:gd name="connsiteX157" fmla="*/ 326899 w 406683"/>
                <a:gd name="connsiteY157" fmla="*/ 444248 h 447041"/>
                <a:gd name="connsiteX158" fmla="*/ 339628 w 406683"/>
                <a:gd name="connsiteY158" fmla="*/ 449526 h 447041"/>
                <a:gd name="connsiteX159" fmla="*/ 343663 w 406683"/>
                <a:gd name="connsiteY159" fmla="*/ 449526 h 447041"/>
                <a:gd name="connsiteX160" fmla="*/ 336523 w 406683"/>
                <a:gd name="connsiteY160" fmla="*/ 433693 h 447041"/>
                <a:gd name="connsiteX161" fmla="*/ 326899 w 406683"/>
                <a:gd name="connsiteY161" fmla="*/ 420964 h 447041"/>
                <a:gd name="connsiteX162" fmla="*/ 316655 w 406683"/>
                <a:gd name="connsiteY162" fmla="*/ 406374 h 447041"/>
                <a:gd name="connsiteX163" fmla="*/ 319759 w 406683"/>
                <a:gd name="connsiteY163" fmla="*/ 406374 h 447041"/>
                <a:gd name="connsiteX164" fmla="*/ 322864 w 406683"/>
                <a:gd name="connsiteY164" fmla="*/ 407305 h 447041"/>
                <a:gd name="connsiteX165" fmla="*/ 330004 w 406683"/>
                <a:gd name="connsiteY165" fmla="*/ 411651 h 447041"/>
                <a:gd name="connsiteX166" fmla="*/ 339628 w 406683"/>
                <a:gd name="connsiteY166" fmla="*/ 416929 h 447041"/>
                <a:gd name="connsiteX167" fmla="*/ 348941 w 406683"/>
                <a:gd name="connsiteY167" fmla="*/ 422206 h 447041"/>
                <a:gd name="connsiteX168" fmla="*/ 356081 w 406683"/>
                <a:gd name="connsiteY168" fmla="*/ 426242 h 447041"/>
                <a:gd name="connsiteX169" fmla="*/ 359186 w 406683"/>
                <a:gd name="connsiteY169" fmla="*/ 424379 h 447041"/>
                <a:gd name="connsiteX170" fmla="*/ 361359 w 406683"/>
                <a:gd name="connsiteY170" fmla="*/ 422206 h 447041"/>
                <a:gd name="connsiteX171" fmla="*/ 363532 w 406683"/>
                <a:gd name="connsiteY171" fmla="*/ 420964 h 447041"/>
                <a:gd name="connsiteX172" fmla="*/ 363532 w 406683"/>
                <a:gd name="connsiteY172" fmla="*/ 418791 h 447041"/>
                <a:gd name="connsiteX173" fmla="*/ 365395 w 406683"/>
                <a:gd name="connsiteY173" fmla="*/ 416929 h 447041"/>
                <a:gd name="connsiteX174" fmla="*/ 366636 w 406683"/>
                <a:gd name="connsiteY174" fmla="*/ 414756 h 447041"/>
                <a:gd name="connsiteX175" fmla="*/ 365395 w 406683"/>
                <a:gd name="connsiteY175" fmla="*/ 394577 h 447041"/>
                <a:gd name="connsiteX176" fmla="*/ 359186 w 406683"/>
                <a:gd name="connsiteY176" fmla="*/ 379675 h 447041"/>
                <a:gd name="connsiteX177" fmla="*/ 352045 w 406683"/>
                <a:gd name="connsiteY177" fmla="*/ 365084 h 447041"/>
                <a:gd name="connsiteX178" fmla="*/ 339628 w 406683"/>
                <a:gd name="connsiteY178" fmla="*/ 365084 h 447041"/>
                <a:gd name="connsiteX179" fmla="*/ 332177 w 406683"/>
                <a:gd name="connsiteY179" fmla="*/ 333108 h 447041"/>
                <a:gd name="connsiteX180" fmla="*/ 322864 w 406683"/>
                <a:gd name="connsiteY180" fmla="*/ 304547 h 447041"/>
                <a:gd name="connsiteX181" fmla="*/ 329073 w 406683"/>
                <a:gd name="connsiteY181" fmla="*/ 302685 h 447041"/>
                <a:gd name="connsiteX182" fmla="*/ 334350 w 406683"/>
                <a:gd name="connsiteY182" fmla="*/ 302685 h 447041"/>
                <a:gd name="connsiteX183" fmla="*/ 339628 w 406683"/>
                <a:gd name="connsiteY183" fmla="*/ 300512 h 447041"/>
                <a:gd name="connsiteX184" fmla="*/ 346768 w 406683"/>
                <a:gd name="connsiteY184" fmla="*/ 300512 h 447041"/>
                <a:gd name="connsiteX185" fmla="*/ 352045 w 406683"/>
                <a:gd name="connsiteY185" fmla="*/ 313240 h 447041"/>
                <a:gd name="connsiteX186" fmla="*/ 359186 w 406683"/>
                <a:gd name="connsiteY186" fmla="*/ 322553 h 447041"/>
                <a:gd name="connsiteX187" fmla="*/ 368810 w 406683"/>
                <a:gd name="connsiteY187" fmla="*/ 332177 h 447041"/>
                <a:gd name="connsiteX188" fmla="*/ 375950 w 406683"/>
                <a:gd name="connsiteY188" fmla="*/ 340559 h 447041"/>
                <a:gd name="connsiteX189" fmla="*/ 383401 w 406683"/>
                <a:gd name="connsiteY189" fmla="*/ 340559 h 447041"/>
                <a:gd name="connsiteX190" fmla="*/ 388368 w 406683"/>
                <a:gd name="connsiteY190" fmla="*/ 339628 h 447041"/>
                <a:gd name="connsiteX191" fmla="*/ 394577 w 406683"/>
                <a:gd name="connsiteY191" fmla="*/ 339628 h 447041"/>
                <a:gd name="connsiteX192" fmla="*/ 399854 w 406683"/>
                <a:gd name="connsiteY192" fmla="*/ 337455 h 447041"/>
                <a:gd name="connsiteX193" fmla="*/ 407305 w 406683"/>
                <a:gd name="connsiteY193" fmla="*/ 287783 h 447041"/>
                <a:gd name="connsiteX194" fmla="*/ 402027 w 406683"/>
                <a:gd name="connsiteY194" fmla="*/ 287783 h 447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</a:cxnLst>
              <a:rect l="l" t="t" r="r" b="b"/>
              <a:pathLst>
                <a:path w="406683" h="447041">
                  <a:moveTo>
                    <a:pt x="395818" y="287783"/>
                  </a:moveTo>
                  <a:lnTo>
                    <a:pt x="392714" y="285610"/>
                  </a:lnTo>
                  <a:lnTo>
                    <a:pt x="387436" y="283437"/>
                  </a:lnTo>
                  <a:lnTo>
                    <a:pt x="383401" y="282506"/>
                  </a:lnTo>
                  <a:lnTo>
                    <a:pt x="381227" y="280333"/>
                  </a:lnTo>
                  <a:lnTo>
                    <a:pt x="381227" y="278159"/>
                  </a:lnTo>
                  <a:lnTo>
                    <a:pt x="381227" y="275986"/>
                  </a:lnTo>
                  <a:lnTo>
                    <a:pt x="383401" y="275055"/>
                  </a:lnTo>
                  <a:lnTo>
                    <a:pt x="381227" y="270709"/>
                  </a:lnTo>
                  <a:lnTo>
                    <a:pt x="379986" y="268846"/>
                  </a:lnTo>
                  <a:lnTo>
                    <a:pt x="375950" y="265431"/>
                  </a:lnTo>
                  <a:lnTo>
                    <a:pt x="372845" y="263568"/>
                  </a:lnTo>
                  <a:lnTo>
                    <a:pt x="366636" y="261395"/>
                  </a:lnTo>
                  <a:lnTo>
                    <a:pt x="363532" y="258291"/>
                  </a:lnTo>
                  <a:lnTo>
                    <a:pt x="359186" y="256118"/>
                  </a:lnTo>
                  <a:lnTo>
                    <a:pt x="358254" y="253945"/>
                  </a:lnTo>
                  <a:lnTo>
                    <a:pt x="358254" y="252703"/>
                  </a:lnTo>
                  <a:lnTo>
                    <a:pt x="356081" y="250840"/>
                  </a:lnTo>
                  <a:lnTo>
                    <a:pt x="356081" y="248667"/>
                  </a:lnTo>
                  <a:lnTo>
                    <a:pt x="356081" y="243389"/>
                  </a:lnTo>
                  <a:lnTo>
                    <a:pt x="341490" y="238112"/>
                  </a:lnTo>
                  <a:lnTo>
                    <a:pt x="330004" y="228488"/>
                  </a:lnTo>
                  <a:lnTo>
                    <a:pt x="322864" y="215760"/>
                  </a:lnTo>
                  <a:lnTo>
                    <a:pt x="325037" y="211724"/>
                  </a:lnTo>
                  <a:lnTo>
                    <a:pt x="326899" y="206446"/>
                  </a:lnTo>
                  <a:lnTo>
                    <a:pt x="330004" y="203032"/>
                  </a:lnTo>
                  <a:lnTo>
                    <a:pt x="336523" y="195581"/>
                  </a:lnTo>
                  <a:lnTo>
                    <a:pt x="326899" y="184094"/>
                  </a:lnTo>
                  <a:lnTo>
                    <a:pt x="319759" y="171366"/>
                  </a:lnTo>
                  <a:lnTo>
                    <a:pt x="310446" y="158638"/>
                  </a:lnTo>
                  <a:lnTo>
                    <a:pt x="302995" y="147151"/>
                  </a:lnTo>
                  <a:lnTo>
                    <a:pt x="290577" y="139701"/>
                  </a:lnTo>
                  <a:lnTo>
                    <a:pt x="275986" y="134423"/>
                  </a:lnTo>
                  <a:lnTo>
                    <a:pt x="275986" y="121695"/>
                  </a:lnTo>
                  <a:lnTo>
                    <a:pt x="259222" y="106793"/>
                  </a:lnTo>
                  <a:lnTo>
                    <a:pt x="244631" y="90029"/>
                  </a:lnTo>
                  <a:lnTo>
                    <a:pt x="226936" y="77301"/>
                  </a:lnTo>
                  <a:lnTo>
                    <a:pt x="222900" y="75128"/>
                  </a:lnTo>
                  <a:lnTo>
                    <a:pt x="219796" y="75128"/>
                  </a:lnTo>
                  <a:lnTo>
                    <a:pt x="214518" y="75128"/>
                  </a:lnTo>
                  <a:lnTo>
                    <a:pt x="209240" y="75128"/>
                  </a:lnTo>
                  <a:lnTo>
                    <a:pt x="203032" y="75128"/>
                  </a:lnTo>
                  <a:lnTo>
                    <a:pt x="199927" y="72955"/>
                  </a:lnTo>
                  <a:lnTo>
                    <a:pt x="192787" y="64573"/>
                  </a:lnTo>
                  <a:lnTo>
                    <a:pt x="187509" y="50913"/>
                  </a:lnTo>
                  <a:lnTo>
                    <a:pt x="180059" y="36012"/>
                  </a:lnTo>
                  <a:lnTo>
                    <a:pt x="172918" y="23283"/>
                  </a:lnTo>
                  <a:lnTo>
                    <a:pt x="166709" y="22352"/>
                  </a:lnTo>
                  <a:lnTo>
                    <a:pt x="161432" y="20179"/>
                  </a:lnTo>
                  <a:lnTo>
                    <a:pt x="156154" y="18006"/>
                  </a:lnTo>
                  <a:lnTo>
                    <a:pt x="152118" y="15833"/>
                  </a:lnTo>
                  <a:lnTo>
                    <a:pt x="146841" y="12728"/>
                  </a:lnTo>
                  <a:lnTo>
                    <a:pt x="141563" y="12728"/>
                  </a:lnTo>
                  <a:lnTo>
                    <a:pt x="137527" y="14901"/>
                  </a:lnTo>
                  <a:lnTo>
                    <a:pt x="136596" y="14901"/>
                  </a:lnTo>
                  <a:lnTo>
                    <a:pt x="132250" y="15833"/>
                  </a:lnTo>
                  <a:lnTo>
                    <a:pt x="136596" y="28561"/>
                  </a:lnTo>
                  <a:lnTo>
                    <a:pt x="139701" y="38185"/>
                  </a:lnTo>
                  <a:lnTo>
                    <a:pt x="141563" y="49671"/>
                  </a:lnTo>
                  <a:lnTo>
                    <a:pt x="143736" y="65504"/>
                  </a:lnTo>
                  <a:lnTo>
                    <a:pt x="154291" y="62400"/>
                  </a:lnTo>
                  <a:lnTo>
                    <a:pt x="161432" y="57122"/>
                  </a:lnTo>
                  <a:lnTo>
                    <a:pt x="166709" y="52776"/>
                  </a:lnTo>
                  <a:lnTo>
                    <a:pt x="176023" y="49671"/>
                  </a:lnTo>
                  <a:lnTo>
                    <a:pt x="176023" y="52776"/>
                  </a:lnTo>
                  <a:lnTo>
                    <a:pt x="180059" y="52776"/>
                  </a:lnTo>
                  <a:lnTo>
                    <a:pt x="176023" y="54949"/>
                  </a:lnTo>
                  <a:lnTo>
                    <a:pt x="172918" y="58053"/>
                  </a:lnTo>
                  <a:lnTo>
                    <a:pt x="166709" y="60226"/>
                  </a:lnTo>
                  <a:lnTo>
                    <a:pt x="163605" y="62400"/>
                  </a:lnTo>
                  <a:lnTo>
                    <a:pt x="159259" y="65504"/>
                  </a:lnTo>
                  <a:lnTo>
                    <a:pt x="158327" y="69850"/>
                  </a:lnTo>
                  <a:lnTo>
                    <a:pt x="156154" y="75128"/>
                  </a:lnTo>
                  <a:lnTo>
                    <a:pt x="154291" y="80405"/>
                  </a:lnTo>
                  <a:lnTo>
                    <a:pt x="152118" y="84752"/>
                  </a:lnTo>
                  <a:lnTo>
                    <a:pt x="150877" y="86614"/>
                  </a:lnTo>
                  <a:lnTo>
                    <a:pt x="149014" y="87856"/>
                  </a:lnTo>
                  <a:lnTo>
                    <a:pt x="146841" y="87856"/>
                  </a:lnTo>
                  <a:lnTo>
                    <a:pt x="143736" y="90029"/>
                  </a:lnTo>
                  <a:lnTo>
                    <a:pt x="143736" y="82579"/>
                  </a:lnTo>
                  <a:lnTo>
                    <a:pt x="141563" y="69850"/>
                  </a:lnTo>
                  <a:lnTo>
                    <a:pt x="139701" y="58053"/>
                  </a:lnTo>
                  <a:lnTo>
                    <a:pt x="139701" y="52776"/>
                  </a:lnTo>
                  <a:lnTo>
                    <a:pt x="126972" y="49671"/>
                  </a:lnTo>
                  <a:lnTo>
                    <a:pt x="119832" y="38185"/>
                  </a:lnTo>
                  <a:lnTo>
                    <a:pt x="112381" y="25457"/>
                  </a:lnTo>
                  <a:lnTo>
                    <a:pt x="107414" y="12728"/>
                  </a:lnTo>
                  <a:lnTo>
                    <a:pt x="80095" y="12728"/>
                  </a:lnTo>
                  <a:lnTo>
                    <a:pt x="80095" y="57122"/>
                  </a:lnTo>
                  <a:lnTo>
                    <a:pt x="73886" y="57122"/>
                  </a:lnTo>
                  <a:lnTo>
                    <a:pt x="70782" y="54949"/>
                  </a:lnTo>
                  <a:lnTo>
                    <a:pt x="66746" y="54949"/>
                  </a:lnTo>
                  <a:lnTo>
                    <a:pt x="63641" y="52776"/>
                  </a:lnTo>
                  <a:lnTo>
                    <a:pt x="56191" y="38185"/>
                  </a:lnTo>
                  <a:lnTo>
                    <a:pt x="54328" y="22352"/>
                  </a:lnTo>
                  <a:lnTo>
                    <a:pt x="56191" y="3104"/>
                  </a:lnTo>
                  <a:lnTo>
                    <a:pt x="52155" y="3104"/>
                  </a:lnTo>
                  <a:lnTo>
                    <a:pt x="52155" y="0"/>
                  </a:lnTo>
                  <a:lnTo>
                    <a:pt x="22973" y="3104"/>
                  </a:lnTo>
                  <a:lnTo>
                    <a:pt x="19869" y="28561"/>
                  </a:lnTo>
                  <a:lnTo>
                    <a:pt x="16764" y="54949"/>
                  </a:lnTo>
                  <a:lnTo>
                    <a:pt x="9313" y="79474"/>
                  </a:lnTo>
                  <a:lnTo>
                    <a:pt x="0" y="97480"/>
                  </a:lnTo>
                  <a:lnTo>
                    <a:pt x="3104" y="104620"/>
                  </a:lnTo>
                  <a:lnTo>
                    <a:pt x="7451" y="109898"/>
                  </a:lnTo>
                  <a:lnTo>
                    <a:pt x="12418" y="114244"/>
                  </a:lnTo>
                  <a:lnTo>
                    <a:pt x="19869" y="116417"/>
                  </a:lnTo>
                  <a:lnTo>
                    <a:pt x="27009" y="117349"/>
                  </a:lnTo>
                  <a:lnTo>
                    <a:pt x="27009" y="121695"/>
                  </a:lnTo>
                  <a:lnTo>
                    <a:pt x="27009" y="123868"/>
                  </a:lnTo>
                  <a:lnTo>
                    <a:pt x="25146" y="123868"/>
                  </a:lnTo>
                  <a:lnTo>
                    <a:pt x="25146" y="124799"/>
                  </a:lnTo>
                  <a:lnTo>
                    <a:pt x="22973" y="126972"/>
                  </a:lnTo>
                  <a:lnTo>
                    <a:pt x="30113" y="141874"/>
                  </a:lnTo>
                  <a:lnTo>
                    <a:pt x="41600" y="151187"/>
                  </a:lnTo>
                  <a:lnTo>
                    <a:pt x="56191" y="156465"/>
                  </a:lnTo>
                  <a:lnTo>
                    <a:pt x="72955" y="161742"/>
                  </a:lnTo>
                  <a:lnTo>
                    <a:pt x="90650" y="166089"/>
                  </a:lnTo>
                  <a:lnTo>
                    <a:pt x="107414" y="171366"/>
                  </a:lnTo>
                  <a:lnTo>
                    <a:pt x="119832" y="178817"/>
                  </a:lnTo>
                  <a:lnTo>
                    <a:pt x="132250" y="174471"/>
                  </a:lnTo>
                  <a:lnTo>
                    <a:pt x="139701" y="169193"/>
                  </a:lnTo>
                  <a:lnTo>
                    <a:pt x="144668" y="163915"/>
                  </a:lnTo>
                  <a:lnTo>
                    <a:pt x="150877" y="158638"/>
                  </a:lnTo>
                  <a:lnTo>
                    <a:pt x="159259" y="154602"/>
                  </a:lnTo>
                  <a:lnTo>
                    <a:pt x="168882" y="156465"/>
                  </a:lnTo>
                  <a:lnTo>
                    <a:pt x="178196" y="163915"/>
                  </a:lnTo>
                  <a:lnTo>
                    <a:pt x="188441" y="171366"/>
                  </a:lnTo>
                  <a:lnTo>
                    <a:pt x="203032" y="174471"/>
                  </a:lnTo>
                  <a:lnTo>
                    <a:pt x="212345" y="218864"/>
                  </a:lnTo>
                  <a:lnTo>
                    <a:pt x="219796" y="228488"/>
                  </a:lnTo>
                  <a:lnTo>
                    <a:pt x="230040" y="235939"/>
                  </a:lnTo>
                  <a:lnTo>
                    <a:pt x="239664" y="243389"/>
                  </a:lnTo>
                  <a:lnTo>
                    <a:pt x="246804" y="256118"/>
                  </a:lnTo>
                  <a:lnTo>
                    <a:pt x="248977" y="265431"/>
                  </a:lnTo>
                  <a:lnTo>
                    <a:pt x="246804" y="278159"/>
                  </a:lnTo>
                  <a:lnTo>
                    <a:pt x="243700" y="295234"/>
                  </a:lnTo>
                  <a:lnTo>
                    <a:pt x="237491" y="311998"/>
                  </a:lnTo>
                  <a:lnTo>
                    <a:pt x="232213" y="326899"/>
                  </a:lnTo>
                  <a:lnTo>
                    <a:pt x="226936" y="337455"/>
                  </a:lnTo>
                  <a:lnTo>
                    <a:pt x="209240" y="342732"/>
                  </a:lnTo>
                  <a:lnTo>
                    <a:pt x="188441" y="348010"/>
                  </a:lnTo>
                  <a:lnTo>
                    <a:pt x="172918" y="354529"/>
                  </a:lnTo>
                  <a:lnTo>
                    <a:pt x="172918" y="361669"/>
                  </a:lnTo>
                  <a:lnTo>
                    <a:pt x="172918" y="367257"/>
                  </a:lnTo>
                  <a:lnTo>
                    <a:pt x="173850" y="372535"/>
                  </a:lnTo>
                  <a:lnTo>
                    <a:pt x="176023" y="377813"/>
                  </a:lnTo>
                  <a:lnTo>
                    <a:pt x="197754" y="376571"/>
                  </a:lnTo>
                  <a:lnTo>
                    <a:pt x="216691" y="370362"/>
                  </a:lnTo>
                  <a:lnTo>
                    <a:pt x="232213" y="361669"/>
                  </a:lnTo>
                  <a:lnTo>
                    <a:pt x="243700" y="372535"/>
                  </a:lnTo>
                  <a:lnTo>
                    <a:pt x="254255" y="387126"/>
                  </a:lnTo>
                  <a:lnTo>
                    <a:pt x="261395" y="402027"/>
                  </a:lnTo>
                  <a:lnTo>
                    <a:pt x="268846" y="418791"/>
                  </a:lnTo>
                  <a:lnTo>
                    <a:pt x="280022" y="429657"/>
                  </a:lnTo>
                  <a:lnTo>
                    <a:pt x="292750" y="436797"/>
                  </a:lnTo>
                  <a:lnTo>
                    <a:pt x="310446" y="441143"/>
                  </a:lnTo>
                  <a:lnTo>
                    <a:pt x="326899" y="444248"/>
                  </a:lnTo>
                  <a:lnTo>
                    <a:pt x="339628" y="449526"/>
                  </a:lnTo>
                  <a:lnTo>
                    <a:pt x="343663" y="449526"/>
                  </a:lnTo>
                  <a:lnTo>
                    <a:pt x="336523" y="433693"/>
                  </a:lnTo>
                  <a:lnTo>
                    <a:pt x="326899" y="420964"/>
                  </a:lnTo>
                  <a:lnTo>
                    <a:pt x="316655" y="406374"/>
                  </a:lnTo>
                  <a:lnTo>
                    <a:pt x="319759" y="406374"/>
                  </a:lnTo>
                  <a:lnTo>
                    <a:pt x="322864" y="407305"/>
                  </a:lnTo>
                  <a:lnTo>
                    <a:pt x="330004" y="411651"/>
                  </a:lnTo>
                  <a:lnTo>
                    <a:pt x="339628" y="416929"/>
                  </a:lnTo>
                  <a:lnTo>
                    <a:pt x="348941" y="422206"/>
                  </a:lnTo>
                  <a:lnTo>
                    <a:pt x="356081" y="426242"/>
                  </a:lnTo>
                  <a:lnTo>
                    <a:pt x="359186" y="424379"/>
                  </a:lnTo>
                  <a:lnTo>
                    <a:pt x="361359" y="422206"/>
                  </a:lnTo>
                  <a:lnTo>
                    <a:pt x="363532" y="420964"/>
                  </a:lnTo>
                  <a:lnTo>
                    <a:pt x="363532" y="418791"/>
                  </a:lnTo>
                  <a:lnTo>
                    <a:pt x="365395" y="416929"/>
                  </a:lnTo>
                  <a:lnTo>
                    <a:pt x="366636" y="414756"/>
                  </a:lnTo>
                  <a:lnTo>
                    <a:pt x="365395" y="394577"/>
                  </a:lnTo>
                  <a:lnTo>
                    <a:pt x="359186" y="379675"/>
                  </a:lnTo>
                  <a:lnTo>
                    <a:pt x="352045" y="365084"/>
                  </a:lnTo>
                  <a:lnTo>
                    <a:pt x="339628" y="365084"/>
                  </a:lnTo>
                  <a:lnTo>
                    <a:pt x="332177" y="333108"/>
                  </a:lnTo>
                  <a:lnTo>
                    <a:pt x="322864" y="304547"/>
                  </a:lnTo>
                  <a:lnTo>
                    <a:pt x="329073" y="302685"/>
                  </a:lnTo>
                  <a:lnTo>
                    <a:pt x="334350" y="302685"/>
                  </a:lnTo>
                  <a:lnTo>
                    <a:pt x="339628" y="300512"/>
                  </a:lnTo>
                  <a:lnTo>
                    <a:pt x="346768" y="300512"/>
                  </a:lnTo>
                  <a:lnTo>
                    <a:pt x="352045" y="313240"/>
                  </a:lnTo>
                  <a:lnTo>
                    <a:pt x="359186" y="322553"/>
                  </a:lnTo>
                  <a:lnTo>
                    <a:pt x="368810" y="332177"/>
                  </a:lnTo>
                  <a:lnTo>
                    <a:pt x="375950" y="340559"/>
                  </a:lnTo>
                  <a:lnTo>
                    <a:pt x="383401" y="340559"/>
                  </a:lnTo>
                  <a:lnTo>
                    <a:pt x="388368" y="339628"/>
                  </a:lnTo>
                  <a:lnTo>
                    <a:pt x="394577" y="339628"/>
                  </a:lnTo>
                  <a:lnTo>
                    <a:pt x="399854" y="337455"/>
                  </a:lnTo>
                  <a:lnTo>
                    <a:pt x="407305" y="287783"/>
                  </a:lnTo>
                  <a:lnTo>
                    <a:pt x="402027" y="2877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A88B2BC0-2DF9-46DF-964F-21200A43C9D1}"/>
                </a:ext>
              </a:extLst>
            </p:cNvPr>
            <p:cNvSpPr/>
            <p:nvPr/>
          </p:nvSpPr>
          <p:spPr>
            <a:xfrm>
              <a:off x="5463788" y="5234275"/>
              <a:ext cx="43462" cy="15522"/>
            </a:xfrm>
            <a:custGeom>
              <a:avLst/>
              <a:gdLst>
                <a:gd name="connsiteX0" fmla="*/ 24836 w 43462"/>
                <a:gd name="connsiteY0" fmla="*/ 7451 h 15522"/>
                <a:gd name="connsiteX1" fmla="*/ 14591 w 43462"/>
                <a:gd name="connsiteY1" fmla="*/ 3415 h 15522"/>
                <a:gd name="connsiteX2" fmla="*/ 4967 w 43462"/>
                <a:gd name="connsiteY2" fmla="*/ 0 h 15522"/>
                <a:gd name="connsiteX3" fmla="*/ 3104 w 43462"/>
                <a:gd name="connsiteY3" fmla="*/ 3415 h 15522"/>
                <a:gd name="connsiteX4" fmla="*/ 3104 w 43462"/>
                <a:gd name="connsiteY4" fmla="*/ 5278 h 15522"/>
                <a:gd name="connsiteX5" fmla="*/ 1863 w 43462"/>
                <a:gd name="connsiteY5" fmla="*/ 7451 h 15522"/>
                <a:gd name="connsiteX6" fmla="*/ 0 w 43462"/>
                <a:gd name="connsiteY6" fmla="*/ 8692 h 15522"/>
                <a:gd name="connsiteX7" fmla="*/ 0 w 43462"/>
                <a:gd name="connsiteY7" fmla="*/ 12728 h 15522"/>
                <a:gd name="connsiteX8" fmla="*/ 7140 w 43462"/>
                <a:gd name="connsiteY8" fmla="*/ 12728 h 15522"/>
                <a:gd name="connsiteX9" fmla="*/ 10245 w 43462"/>
                <a:gd name="connsiteY9" fmla="*/ 14901 h 15522"/>
                <a:gd name="connsiteX10" fmla="*/ 12418 w 43462"/>
                <a:gd name="connsiteY10" fmla="*/ 14901 h 15522"/>
                <a:gd name="connsiteX11" fmla="*/ 15522 w 43462"/>
                <a:gd name="connsiteY11" fmla="*/ 15833 h 15522"/>
                <a:gd name="connsiteX12" fmla="*/ 44704 w 43462"/>
                <a:gd name="connsiteY12" fmla="*/ 15833 h 15522"/>
                <a:gd name="connsiteX13" fmla="*/ 37253 w 43462"/>
                <a:gd name="connsiteY13" fmla="*/ 1055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462" h="15522">
                  <a:moveTo>
                    <a:pt x="24836" y="7451"/>
                  </a:moveTo>
                  <a:lnTo>
                    <a:pt x="14591" y="3415"/>
                  </a:lnTo>
                  <a:lnTo>
                    <a:pt x="4967" y="0"/>
                  </a:lnTo>
                  <a:lnTo>
                    <a:pt x="3104" y="3415"/>
                  </a:lnTo>
                  <a:lnTo>
                    <a:pt x="3104" y="5278"/>
                  </a:lnTo>
                  <a:lnTo>
                    <a:pt x="1863" y="7451"/>
                  </a:lnTo>
                  <a:lnTo>
                    <a:pt x="0" y="8692"/>
                  </a:lnTo>
                  <a:lnTo>
                    <a:pt x="0" y="12728"/>
                  </a:lnTo>
                  <a:lnTo>
                    <a:pt x="7140" y="12728"/>
                  </a:lnTo>
                  <a:lnTo>
                    <a:pt x="10245" y="14901"/>
                  </a:lnTo>
                  <a:lnTo>
                    <a:pt x="12418" y="14901"/>
                  </a:lnTo>
                  <a:lnTo>
                    <a:pt x="15522" y="15833"/>
                  </a:lnTo>
                  <a:lnTo>
                    <a:pt x="44704" y="15833"/>
                  </a:lnTo>
                  <a:lnTo>
                    <a:pt x="37253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BB37926-3EE4-4D4E-8112-63E0998E8E21}"/>
                </a:ext>
              </a:extLst>
            </p:cNvPr>
            <p:cNvSpPr/>
            <p:nvPr/>
          </p:nvSpPr>
          <p:spPr>
            <a:xfrm>
              <a:off x="5144029" y="5162562"/>
              <a:ext cx="24836" cy="9313"/>
            </a:xfrm>
            <a:custGeom>
              <a:avLst/>
              <a:gdLst>
                <a:gd name="connsiteX0" fmla="*/ 4967 w 24835"/>
                <a:gd name="connsiteY0" fmla="*/ 10555 h 9313"/>
                <a:gd name="connsiteX1" fmla="*/ 10245 w 24835"/>
                <a:gd name="connsiteY1" fmla="*/ 10555 h 9313"/>
                <a:gd name="connsiteX2" fmla="*/ 14280 w 24835"/>
                <a:gd name="connsiteY2" fmla="*/ 8382 h 9313"/>
                <a:gd name="connsiteX3" fmla="*/ 17695 w 24835"/>
                <a:gd name="connsiteY3" fmla="*/ 7140 h 9313"/>
                <a:gd name="connsiteX4" fmla="*/ 19558 w 24835"/>
                <a:gd name="connsiteY4" fmla="*/ 5278 h 9313"/>
                <a:gd name="connsiteX5" fmla="*/ 24836 w 24835"/>
                <a:gd name="connsiteY5" fmla="*/ 3104 h 9313"/>
                <a:gd name="connsiteX6" fmla="*/ 24836 w 24835"/>
                <a:gd name="connsiteY6" fmla="*/ 0 h 9313"/>
                <a:gd name="connsiteX7" fmla="*/ 0 w 24835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5" h="9313">
                  <a:moveTo>
                    <a:pt x="4967" y="10555"/>
                  </a:moveTo>
                  <a:lnTo>
                    <a:pt x="10245" y="10555"/>
                  </a:lnTo>
                  <a:lnTo>
                    <a:pt x="14280" y="8382"/>
                  </a:lnTo>
                  <a:lnTo>
                    <a:pt x="17695" y="7140"/>
                  </a:lnTo>
                  <a:lnTo>
                    <a:pt x="19558" y="5278"/>
                  </a:lnTo>
                  <a:lnTo>
                    <a:pt x="24836" y="3104"/>
                  </a:lnTo>
                  <a:lnTo>
                    <a:pt x="248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5D8CA80F-428B-4B17-B484-F0309F78D5E5}"/>
                </a:ext>
              </a:extLst>
            </p:cNvPr>
            <p:cNvSpPr/>
            <p:nvPr/>
          </p:nvSpPr>
          <p:spPr>
            <a:xfrm>
              <a:off x="5247097" y="5141141"/>
              <a:ext cx="24836" cy="40358"/>
            </a:xfrm>
            <a:custGeom>
              <a:avLst/>
              <a:gdLst>
                <a:gd name="connsiteX0" fmla="*/ 21731 w 24835"/>
                <a:gd name="connsiteY0" fmla="*/ 0 h 40357"/>
                <a:gd name="connsiteX1" fmla="*/ 14591 w 24835"/>
                <a:gd name="connsiteY1" fmla="*/ 0 h 40357"/>
                <a:gd name="connsiteX2" fmla="*/ 9313 w 24835"/>
                <a:gd name="connsiteY2" fmla="*/ 0 h 40357"/>
                <a:gd name="connsiteX3" fmla="*/ 4967 w 24835"/>
                <a:gd name="connsiteY3" fmla="*/ 2173 h 40357"/>
                <a:gd name="connsiteX4" fmla="*/ 1863 w 24835"/>
                <a:gd name="connsiteY4" fmla="*/ 4346 h 40357"/>
                <a:gd name="connsiteX5" fmla="*/ 0 w 24835"/>
                <a:gd name="connsiteY5" fmla="*/ 11797 h 40357"/>
                <a:gd name="connsiteX6" fmla="*/ 0 w 24835"/>
                <a:gd name="connsiteY6" fmla="*/ 26698 h 40357"/>
                <a:gd name="connsiteX7" fmla="*/ 1863 w 24835"/>
                <a:gd name="connsiteY7" fmla="*/ 41289 h 40357"/>
                <a:gd name="connsiteX8" fmla="*/ 7140 w 24835"/>
                <a:gd name="connsiteY8" fmla="*/ 39116 h 40357"/>
                <a:gd name="connsiteX9" fmla="*/ 11487 w 24835"/>
                <a:gd name="connsiteY9" fmla="*/ 39116 h 40357"/>
                <a:gd name="connsiteX10" fmla="*/ 14591 w 24835"/>
                <a:gd name="connsiteY10" fmla="*/ 39116 h 40357"/>
                <a:gd name="connsiteX11" fmla="*/ 16454 w 24835"/>
                <a:gd name="connsiteY11" fmla="*/ 37253 h 40357"/>
                <a:gd name="connsiteX12" fmla="*/ 26078 w 24835"/>
                <a:gd name="connsiteY12" fmla="*/ 37253 h 40357"/>
                <a:gd name="connsiteX13" fmla="*/ 23904 w 24835"/>
                <a:gd name="connsiteY13" fmla="*/ 17075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835" h="40357">
                  <a:moveTo>
                    <a:pt x="21731" y="0"/>
                  </a:moveTo>
                  <a:lnTo>
                    <a:pt x="14591" y="0"/>
                  </a:lnTo>
                  <a:lnTo>
                    <a:pt x="9313" y="0"/>
                  </a:lnTo>
                  <a:lnTo>
                    <a:pt x="4967" y="2173"/>
                  </a:lnTo>
                  <a:lnTo>
                    <a:pt x="1863" y="4346"/>
                  </a:lnTo>
                  <a:lnTo>
                    <a:pt x="0" y="11797"/>
                  </a:lnTo>
                  <a:lnTo>
                    <a:pt x="0" y="26698"/>
                  </a:lnTo>
                  <a:lnTo>
                    <a:pt x="1863" y="41289"/>
                  </a:lnTo>
                  <a:lnTo>
                    <a:pt x="7140" y="39116"/>
                  </a:lnTo>
                  <a:lnTo>
                    <a:pt x="11487" y="39116"/>
                  </a:lnTo>
                  <a:lnTo>
                    <a:pt x="14591" y="39116"/>
                  </a:lnTo>
                  <a:lnTo>
                    <a:pt x="16454" y="37253"/>
                  </a:lnTo>
                  <a:lnTo>
                    <a:pt x="26078" y="37253"/>
                  </a:lnTo>
                  <a:lnTo>
                    <a:pt x="239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56185FDD-F0A4-47BC-90F6-3FD91CA3EBD9}"/>
                </a:ext>
              </a:extLst>
            </p:cNvPr>
            <p:cNvSpPr/>
            <p:nvPr/>
          </p:nvSpPr>
          <p:spPr>
            <a:xfrm>
              <a:off x="5592933" y="5239552"/>
              <a:ext cx="34149" cy="21731"/>
            </a:xfrm>
            <a:custGeom>
              <a:avLst/>
              <a:gdLst>
                <a:gd name="connsiteX0" fmla="*/ 21731 w 34149"/>
                <a:gd name="connsiteY0" fmla="*/ 3415 h 21731"/>
                <a:gd name="connsiteX1" fmla="*/ 14591 w 34149"/>
                <a:gd name="connsiteY1" fmla="*/ 5278 h 21731"/>
                <a:gd name="connsiteX2" fmla="*/ 7140 w 34149"/>
                <a:gd name="connsiteY2" fmla="*/ 9624 h 21731"/>
                <a:gd name="connsiteX3" fmla="*/ 0 w 34149"/>
                <a:gd name="connsiteY3" fmla="*/ 10555 h 21731"/>
                <a:gd name="connsiteX4" fmla="*/ 3104 w 34149"/>
                <a:gd name="connsiteY4" fmla="*/ 24525 h 21731"/>
                <a:gd name="connsiteX5" fmla="*/ 7140 w 34149"/>
                <a:gd name="connsiteY5" fmla="*/ 22352 h 21731"/>
                <a:gd name="connsiteX6" fmla="*/ 10245 w 34149"/>
                <a:gd name="connsiteY6" fmla="*/ 22352 h 21731"/>
                <a:gd name="connsiteX7" fmla="*/ 12418 w 34149"/>
                <a:gd name="connsiteY7" fmla="*/ 22352 h 21731"/>
                <a:gd name="connsiteX8" fmla="*/ 12418 w 34149"/>
                <a:gd name="connsiteY8" fmla="*/ 20179 h 21731"/>
                <a:gd name="connsiteX9" fmla="*/ 15522 w 34149"/>
                <a:gd name="connsiteY9" fmla="*/ 20179 h 21731"/>
                <a:gd name="connsiteX10" fmla="*/ 21731 w 34149"/>
                <a:gd name="connsiteY10" fmla="*/ 17075 h 21731"/>
                <a:gd name="connsiteX11" fmla="*/ 24836 w 34149"/>
                <a:gd name="connsiteY11" fmla="*/ 12728 h 21731"/>
                <a:gd name="connsiteX12" fmla="*/ 29182 w 34149"/>
                <a:gd name="connsiteY12" fmla="*/ 9624 h 21731"/>
                <a:gd name="connsiteX13" fmla="*/ 32286 w 34149"/>
                <a:gd name="connsiteY13" fmla="*/ 5278 h 21731"/>
                <a:gd name="connsiteX14" fmla="*/ 36322 w 34149"/>
                <a:gd name="connsiteY14" fmla="*/ 0 h 21731"/>
                <a:gd name="connsiteX15" fmla="*/ 27009 w 34149"/>
                <a:gd name="connsiteY15" fmla="*/ 0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21731">
                  <a:moveTo>
                    <a:pt x="21731" y="3415"/>
                  </a:moveTo>
                  <a:lnTo>
                    <a:pt x="14591" y="5278"/>
                  </a:lnTo>
                  <a:lnTo>
                    <a:pt x="7140" y="9624"/>
                  </a:lnTo>
                  <a:lnTo>
                    <a:pt x="0" y="10555"/>
                  </a:lnTo>
                  <a:lnTo>
                    <a:pt x="3104" y="24525"/>
                  </a:lnTo>
                  <a:lnTo>
                    <a:pt x="7140" y="22352"/>
                  </a:lnTo>
                  <a:lnTo>
                    <a:pt x="10245" y="22352"/>
                  </a:lnTo>
                  <a:lnTo>
                    <a:pt x="12418" y="22352"/>
                  </a:lnTo>
                  <a:lnTo>
                    <a:pt x="12418" y="20179"/>
                  </a:lnTo>
                  <a:lnTo>
                    <a:pt x="15522" y="20179"/>
                  </a:lnTo>
                  <a:lnTo>
                    <a:pt x="21731" y="17075"/>
                  </a:lnTo>
                  <a:lnTo>
                    <a:pt x="24836" y="12728"/>
                  </a:lnTo>
                  <a:lnTo>
                    <a:pt x="29182" y="9624"/>
                  </a:lnTo>
                  <a:lnTo>
                    <a:pt x="32286" y="5278"/>
                  </a:lnTo>
                  <a:lnTo>
                    <a:pt x="36322" y="0"/>
                  </a:lnTo>
                  <a:lnTo>
                    <a:pt x="27009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190FDACC-61EA-465F-85E1-0369188877DA}"/>
                </a:ext>
              </a:extLst>
            </p:cNvPr>
            <p:cNvSpPr/>
            <p:nvPr/>
          </p:nvSpPr>
          <p:spPr>
            <a:xfrm>
              <a:off x="4877977" y="3996527"/>
              <a:ext cx="2967861" cy="2340761"/>
            </a:xfrm>
            <a:custGeom>
              <a:avLst/>
              <a:gdLst>
                <a:gd name="connsiteX0" fmla="*/ 2965999 w 2967861"/>
                <a:gd name="connsiteY0" fmla="*/ 516271 h 2340761"/>
                <a:gd name="connsiteX1" fmla="*/ 2956685 w 2967861"/>
                <a:gd name="connsiteY1" fmla="*/ 502612 h 2340761"/>
                <a:gd name="connsiteX2" fmla="*/ 2945199 w 2967861"/>
                <a:gd name="connsiteY2" fmla="*/ 489883 h 2340761"/>
                <a:gd name="connsiteX3" fmla="*/ 2934644 w 2967861"/>
                <a:gd name="connsiteY3" fmla="*/ 477155 h 2340761"/>
                <a:gd name="connsiteX4" fmla="*/ 2930608 w 2967861"/>
                <a:gd name="connsiteY4" fmla="*/ 477155 h 2340761"/>
                <a:gd name="connsiteX5" fmla="*/ 2929677 w 2967861"/>
                <a:gd name="connsiteY5" fmla="*/ 477155 h 2340761"/>
                <a:gd name="connsiteX6" fmla="*/ 2927503 w 2967861"/>
                <a:gd name="connsiteY6" fmla="*/ 479328 h 2340761"/>
                <a:gd name="connsiteX7" fmla="*/ 2925330 w 2967861"/>
                <a:gd name="connsiteY7" fmla="*/ 479328 h 2340761"/>
                <a:gd name="connsiteX8" fmla="*/ 2923158 w 2967861"/>
                <a:gd name="connsiteY8" fmla="*/ 480260 h 2340761"/>
                <a:gd name="connsiteX9" fmla="*/ 2905462 w 2967861"/>
                <a:gd name="connsiteY9" fmla="*/ 477155 h 2340761"/>
                <a:gd name="connsiteX10" fmla="*/ 2896149 w 2967861"/>
                <a:gd name="connsiteY10" fmla="*/ 469705 h 2340761"/>
                <a:gd name="connsiteX11" fmla="*/ 2889008 w 2967861"/>
                <a:gd name="connsiteY11" fmla="*/ 460081 h 2340761"/>
                <a:gd name="connsiteX12" fmla="*/ 2881868 w 2967861"/>
                <a:gd name="connsiteY12" fmla="*/ 449526 h 2340761"/>
                <a:gd name="connsiteX13" fmla="*/ 2871313 w 2967861"/>
                <a:gd name="connsiteY13" fmla="*/ 439902 h 2340761"/>
                <a:gd name="connsiteX14" fmla="*/ 2866035 w 2967861"/>
                <a:gd name="connsiteY14" fmla="*/ 435555 h 2340761"/>
                <a:gd name="connsiteX15" fmla="*/ 2859827 w 2967861"/>
                <a:gd name="connsiteY15" fmla="*/ 435555 h 2340761"/>
                <a:gd name="connsiteX16" fmla="*/ 2854549 w 2967861"/>
                <a:gd name="connsiteY16" fmla="*/ 434624 h 2340761"/>
                <a:gd name="connsiteX17" fmla="*/ 2849271 w 2967861"/>
                <a:gd name="connsiteY17" fmla="*/ 434624 h 2340761"/>
                <a:gd name="connsiteX18" fmla="*/ 2843994 w 2967861"/>
                <a:gd name="connsiteY18" fmla="*/ 430278 h 2340761"/>
                <a:gd name="connsiteX19" fmla="*/ 2810776 w 2967861"/>
                <a:gd name="connsiteY19" fmla="*/ 395508 h 2340761"/>
                <a:gd name="connsiteX20" fmla="*/ 2751481 w 2967861"/>
                <a:gd name="connsiteY20" fmla="*/ 370051 h 2340761"/>
                <a:gd name="connsiteX21" fmla="*/ 2747445 w 2967861"/>
                <a:gd name="connsiteY21" fmla="*/ 370983 h 2340761"/>
                <a:gd name="connsiteX22" fmla="*/ 2744340 w 2967861"/>
                <a:gd name="connsiteY22" fmla="*/ 373156 h 2340761"/>
                <a:gd name="connsiteX23" fmla="*/ 2740305 w 2967861"/>
                <a:gd name="connsiteY23" fmla="*/ 377502 h 2340761"/>
                <a:gd name="connsiteX24" fmla="*/ 2735027 w 2967861"/>
                <a:gd name="connsiteY24" fmla="*/ 378433 h 2340761"/>
                <a:gd name="connsiteX25" fmla="*/ 2729750 w 2967861"/>
                <a:gd name="connsiteY25" fmla="*/ 378433 h 2340761"/>
                <a:gd name="connsiteX26" fmla="*/ 2723541 w 2967861"/>
                <a:gd name="connsiteY26" fmla="*/ 378433 h 2340761"/>
                <a:gd name="connsiteX27" fmla="*/ 2708950 w 2967861"/>
                <a:gd name="connsiteY27" fmla="*/ 373156 h 2340761"/>
                <a:gd name="connsiteX28" fmla="*/ 2696532 w 2967861"/>
                <a:gd name="connsiteY28" fmla="*/ 365705 h 2340761"/>
                <a:gd name="connsiteX29" fmla="*/ 2678836 w 2967861"/>
                <a:gd name="connsiteY29" fmla="*/ 362601 h 2340761"/>
                <a:gd name="connsiteX30" fmla="*/ 2678836 w 2967861"/>
                <a:gd name="connsiteY30" fmla="*/ 367878 h 2340761"/>
                <a:gd name="connsiteX31" fmla="*/ 2678836 w 2967861"/>
                <a:gd name="connsiteY31" fmla="*/ 373156 h 2340761"/>
                <a:gd name="connsiteX32" fmla="*/ 2676664 w 2967861"/>
                <a:gd name="connsiteY32" fmla="*/ 377502 h 2340761"/>
                <a:gd name="connsiteX33" fmla="*/ 2676664 w 2967861"/>
                <a:gd name="connsiteY33" fmla="*/ 380607 h 2340761"/>
                <a:gd name="connsiteX34" fmla="*/ 2678836 w 2967861"/>
                <a:gd name="connsiteY34" fmla="*/ 382780 h 2340761"/>
                <a:gd name="connsiteX35" fmla="*/ 2681010 w 2967861"/>
                <a:gd name="connsiteY35" fmla="*/ 385884 h 2340761"/>
                <a:gd name="connsiteX36" fmla="*/ 2684114 w 2967861"/>
                <a:gd name="connsiteY36" fmla="*/ 392093 h 2340761"/>
                <a:gd name="connsiteX37" fmla="*/ 2681941 w 2967861"/>
                <a:gd name="connsiteY37" fmla="*/ 397371 h 2340761"/>
                <a:gd name="connsiteX38" fmla="*/ 2681941 w 2967861"/>
                <a:gd name="connsiteY38" fmla="*/ 400475 h 2340761"/>
                <a:gd name="connsiteX39" fmla="*/ 2681010 w 2967861"/>
                <a:gd name="connsiteY39" fmla="*/ 404821 h 2340761"/>
                <a:gd name="connsiteX40" fmla="*/ 2678836 w 2967861"/>
                <a:gd name="connsiteY40" fmla="*/ 406994 h 2340761"/>
                <a:gd name="connsiteX41" fmla="*/ 2678836 w 2967861"/>
                <a:gd name="connsiteY41" fmla="*/ 412272 h 2340761"/>
                <a:gd name="connsiteX42" fmla="*/ 2671696 w 2967861"/>
                <a:gd name="connsiteY42" fmla="*/ 406994 h 2340761"/>
                <a:gd name="connsiteX43" fmla="*/ 2666419 w 2967861"/>
                <a:gd name="connsiteY43" fmla="*/ 402648 h 2340761"/>
                <a:gd name="connsiteX44" fmla="*/ 2660210 w 2967861"/>
                <a:gd name="connsiteY44" fmla="*/ 395198 h 2340761"/>
                <a:gd name="connsiteX45" fmla="*/ 2654932 w 2967861"/>
                <a:gd name="connsiteY45" fmla="*/ 389920 h 2340761"/>
                <a:gd name="connsiteX46" fmla="*/ 2651828 w 2967861"/>
                <a:gd name="connsiteY46" fmla="*/ 382469 h 2340761"/>
                <a:gd name="connsiteX47" fmla="*/ 2616437 w 2967861"/>
                <a:gd name="connsiteY47" fmla="*/ 382469 h 2340761"/>
                <a:gd name="connsiteX48" fmla="*/ 2581978 w 2967861"/>
                <a:gd name="connsiteY48" fmla="*/ 382469 h 2340761"/>
                <a:gd name="connsiteX49" fmla="*/ 2547518 w 2967861"/>
                <a:gd name="connsiteY49" fmla="*/ 385574 h 2340761"/>
                <a:gd name="connsiteX50" fmla="*/ 2544414 w 2967861"/>
                <a:gd name="connsiteY50" fmla="*/ 384642 h 2340761"/>
                <a:gd name="connsiteX51" fmla="*/ 2542240 w 2967861"/>
                <a:gd name="connsiteY51" fmla="*/ 380296 h 2340761"/>
                <a:gd name="connsiteX52" fmla="*/ 2538205 w 2967861"/>
                <a:gd name="connsiteY52" fmla="*/ 378123 h 2340761"/>
                <a:gd name="connsiteX53" fmla="*/ 2535100 w 2967861"/>
                <a:gd name="connsiteY53" fmla="*/ 365395 h 2340761"/>
                <a:gd name="connsiteX54" fmla="*/ 2532927 w 2967861"/>
                <a:gd name="connsiteY54" fmla="*/ 350493 h 2340761"/>
                <a:gd name="connsiteX55" fmla="*/ 2527650 w 2967861"/>
                <a:gd name="connsiteY55" fmla="*/ 333419 h 2340761"/>
                <a:gd name="connsiteX56" fmla="*/ 2515232 w 2967861"/>
                <a:gd name="connsiteY56" fmla="*/ 330314 h 2340761"/>
                <a:gd name="connsiteX57" fmla="*/ 2498468 w 2967861"/>
                <a:gd name="connsiteY57" fmla="*/ 327210 h 2340761"/>
                <a:gd name="connsiteX58" fmla="*/ 2481703 w 2967861"/>
                <a:gd name="connsiteY58" fmla="*/ 325037 h 2340761"/>
                <a:gd name="connsiteX59" fmla="*/ 2464008 w 2967861"/>
                <a:gd name="connsiteY59" fmla="*/ 325037 h 2340761"/>
                <a:gd name="connsiteX60" fmla="*/ 2451590 w 2967861"/>
                <a:gd name="connsiteY60" fmla="*/ 330314 h 2340761"/>
                <a:gd name="connsiteX61" fmla="*/ 2437931 w 2967861"/>
                <a:gd name="connsiteY61" fmla="*/ 325037 h 2340761"/>
                <a:gd name="connsiteX62" fmla="*/ 2427375 w 2967861"/>
                <a:gd name="connsiteY62" fmla="*/ 315413 h 2340761"/>
                <a:gd name="connsiteX63" fmla="*/ 2420235 w 2967861"/>
                <a:gd name="connsiteY63" fmla="*/ 304858 h 2340761"/>
                <a:gd name="connsiteX64" fmla="*/ 2414958 w 2967861"/>
                <a:gd name="connsiteY64" fmla="*/ 293371 h 2340761"/>
                <a:gd name="connsiteX65" fmla="*/ 2401298 w 2967861"/>
                <a:gd name="connsiteY65" fmla="*/ 293371 h 2340761"/>
                <a:gd name="connsiteX66" fmla="*/ 2388880 w 2967861"/>
                <a:gd name="connsiteY66" fmla="*/ 293371 h 2340761"/>
                <a:gd name="connsiteX67" fmla="*/ 2378325 w 2967861"/>
                <a:gd name="connsiteY67" fmla="*/ 297718 h 2340761"/>
                <a:gd name="connsiteX68" fmla="*/ 2373047 w 2967861"/>
                <a:gd name="connsiteY68" fmla="*/ 295544 h 2340761"/>
                <a:gd name="connsiteX69" fmla="*/ 2369012 w 2967861"/>
                <a:gd name="connsiteY69" fmla="*/ 293371 h 2340761"/>
                <a:gd name="connsiteX70" fmla="*/ 2365907 w 2967861"/>
                <a:gd name="connsiteY70" fmla="*/ 291198 h 2340761"/>
                <a:gd name="connsiteX71" fmla="*/ 2365907 w 2967861"/>
                <a:gd name="connsiteY71" fmla="*/ 288094 h 2340761"/>
                <a:gd name="connsiteX72" fmla="*/ 2363734 w 2967861"/>
                <a:gd name="connsiteY72" fmla="*/ 285921 h 2340761"/>
                <a:gd name="connsiteX73" fmla="*/ 2363734 w 2967861"/>
                <a:gd name="connsiteY73" fmla="*/ 282816 h 2340761"/>
                <a:gd name="connsiteX74" fmla="*/ 2361561 w 2967861"/>
                <a:gd name="connsiteY74" fmla="*/ 276607 h 2340761"/>
                <a:gd name="connsiteX75" fmla="*/ 2358457 w 2967861"/>
                <a:gd name="connsiteY75" fmla="*/ 273503 h 2340761"/>
                <a:gd name="connsiteX76" fmla="*/ 2351316 w 2967861"/>
                <a:gd name="connsiteY76" fmla="*/ 268225 h 2340761"/>
                <a:gd name="connsiteX77" fmla="*/ 2334552 w 2967861"/>
                <a:gd name="connsiteY77" fmla="*/ 262016 h 2340761"/>
                <a:gd name="connsiteX78" fmla="*/ 2315925 w 2967861"/>
                <a:gd name="connsiteY78" fmla="*/ 256739 h 2340761"/>
                <a:gd name="connsiteX79" fmla="*/ 2296057 w 2967861"/>
                <a:gd name="connsiteY79" fmla="*/ 251461 h 2340761"/>
                <a:gd name="connsiteX80" fmla="*/ 2276188 w 2967861"/>
                <a:gd name="connsiteY80" fmla="*/ 249288 h 2340761"/>
                <a:gd name="connsiteX81" fmla="*/ 2258493 w 2967861"/>
                <a:gd name="connsiteY81" fmla="*/ 249288 h 2340761"/>
                <a:gd name="connsiteX82" fmla="*/ 2247007 w 2967861"/>
                <a:gd name="connsiteY82" fmla="*/ 253634 h 2340761"/>
                <a:gd name="connsiteX83" fmla="*/ 2234589 w 2967861"/>
                <a:gd name="connsiteY83" fmla="*/ 256739 h 2340761"/>
                <a:gd name="connsiteX84" fmla="*/ 2237693 w 2967861"/>
                <a:gd name="connsiteY84" fmla="*/ 273813 h 2340761"/>
                <a:gd name="connsiteX85" fmla="*/ 2241729 w 2967861"/>
                <a:gd name="connsiteY85" fmla="*/ 286541 h 2340761"/>
                <a:gd name="connsiteX86" fmla="*/ 2243902 w 2967861"/>
                <a:gd name="connsiteY86" fmla="*/ 305479 h 2340761"/>
                <a:gd name="connsiteX87" fmla="*/ 2236762 w 2967861"/>
                <a:gd name="connsiteY87" fmla="*/ 305479 h 2340761"/>
                <a:gd name="connsiteX88" fmla="*/ 2232726 w 2967861"/>
                <a:gd name="connsiteY88" fmla="*/ 303306 h 2340761"/>
                <a:gd name="connsiteX89" fmla="*/ 2227448 w 2967861"/>
                <a:gd name="connsiteY89" fmla="*/ 303306 h 2340761"/>
                <a:gd name="connsiteX90" fmla="*/ 2225275 w 2967861"/>
                <a:gd name="connsiteY90" fmla="*/ 303306 h 2340761"/>
                <a:gd name="connsiteX91" fmla="*/ 2222171 w 2967861"/>
                <a:gd name="connsiteY91" fmla="*/ 303306 h 2340761"/>
                <a:gd name="connsiteX92" fmla="*/ 2218135 w 2967861"/>
                <a:gd name="connsiteY92" fmla="*/ 306410 h 2340761"/>
                <a:gd name="connsiteX93" fmla="*/ 2215030 w 2967861"/>
                <a:gd name="connsiteY93" fmla="*/ 310756 h 2340761"/>
                <a:gd name="connsiteX94" fmla="*/ 2207890 w 2967861"/>
                <a:gd name="connsiteY94" fmla="*/ 306410 h 2340761"/>
                <a:gd name="connsiteX95" fmla="*/ 2201681 w 2967861"/>
                <a:gd name="connsiteY95" fmla="*/ 303306 h 2340761"/>
                <a:gd name="connsiteX96" fmla="*/ 2198577 w 2967861"/>
                <a:gd name="connsiteY96" fmla="*/ 298028 h 2340761"/>
                <a:gd name="connsiteX97" fmla="*/ 2193299 w 2967861"/>
                <a:gd name="connsiteY97" fmla="*/ 293682 h 2340761"/>
                <a:gd name="connsiteX98" fmla="*/ 2188022 w 2967861"/>
                <a:gd name="connsiteY98" fmla="*/ 288404 h 2340761"/>
                <a:gd name="connsiteX99" fmla="*/ 2174362 w 2967861"/>
                <a:gd name="connsiteY99" fmla="*/ 310756 h 2340761"/>
                <a:gd name="connsiteX100" fmla="*/ 2165980 w 2967861"/>
                <a:gd name="connsiteY100" fmla="*/ 308583 h 2340761"/>
                <a:gd name="connsiteX101" fmla="*/ 2158840 w 2967861"/>
                <a:gd name="connsiteY101" fmla="*/ 306410 h 2340761"/>
                <a:gd name="connsiteX102" fmla="*/ 2152631 w 2967861"/>
                <a:gd name="connsiteY102" fmla="*/ 303306 h 2340761"/>
                <a:gd name="connsiteX103" fmla="*/ 2149526 w 2967861"/>
                <a:gd name="connsiteY103" fmla="*/ 298028 h 2340761"/>
                <a:gd name="connsiteX104" fmla="*/ 2147353 w 2967861"/>
                <a:gd name="connsiteY104" fmla="*/ 290577 h 2340761"/>
                <a:gd name="connsiteX105" fmla="*/ 2147353 w 2967861"/>
                <a:gd name="connsiteY105" fmla="*/ 280953 h 2340761"/>
                <a:gd name="connsiteX106" fmla="*/ 2140213 w 2967861"/>
                <a:gd name="connsiteY106" fmla="*/ 290577 h 2340761"/>
                <a:gd name="connsiteX107" fmla="*/ 2137109 w 2967861"/>
                <a:gd name="connsiteY107" fmla="*/ 301132 h 2340761"/>
                <a:gd name="connsiteX108" fmla="*/ 2133073 w 2967861"/>
                <a:gd name="connsiteY108" fmla="*/ 312619 h 2340761"/>
                <a:gd name="connsiteX109" fmla="*/ 2127795 w 2967861"/>
                <a:gd name="connsiteY109" fmla="*/ 321001 h 2340761"/>
                <a:gd name="connsiteX110" fmla="*/ 2125622 w 2967861"/>
                <a:gd name="connsiteY110" fmla="*/ 323174 h 2340761"/>
                <a:gd name="connsiteX111" fmla="*/ 2123449 w 2967861"/>
                <a:gd name="connsiteY111" fmla="*/ 325347 h 2340761"/>
                <a:gd name="connsiteX112" fmla="*/ 2112894 w 2967861"/>
                <a:gd name="connsiteY112" fmla="*/ 317896 h 2340761"/>
                <a:gd name="connsiteX113" fmla="*/ 2100476 w 2967861"/>
                <a:gd name="connsiteY113" fmla="*/ 310446 h 2340761"/>
                <a:gd name="connsiteX114" fmla="*/ 2091163 w 2967861"/>
                <a:gd name="connsiteY114" fmla="*/ 300822 h 2340761"/>
                <a:gd name="connsiteX115" fmla="*/ 2088989 w 2967861"/>
                <a:gd name="connsiteY115" fmla="*/ 295544 h 2340761"/>
                <a:gd name="connsiteX116" fmla="*/ 2088058 w 2967861"/>
                <a:gd name="connsiteY116" fmla="*/ 291198 h 2340761"/>
                <a:gd name="connsiteX117" fmla="*/ 2088058 w 2967861"/>
                <a:gd name="connsiteY117" fmla="*/ 288094 h 2340761"/>
                <a:gd name="connsiteX118" fmla="*/ 2085885 w 2967861"/>
                <a:gd name="connsiteY118" fmla="*/ 283747 h 2340761"/>
                <a:gd name="connsiteX119" fmla="*/ 2083712 w 2967861"/>
                <a:gd name="connsiteY119" fmla="*/ 280643 h 2340761"/>
                <a:gd name="connsiteX120" fmla="*/ 2090852 w 2967861"/>
                <a:gd name="connsiteY120" fmla="*/ 261706 h 2340761"/>
                <a:gd name="connsiteX121" fmla="*/ 2103270 w 2967861"/>
                <a:gd name="connsiteY121" fmla="*/ 248978 h 2340761"/>
                <a:gd name="connsiteX122" fmla="*/ 2093957 w 2967861"/>
                <a:gd name="connsiteY122" fmla="*/ 212034 h 2340761"/>
                <a:gd name="connsiteX123" fmla="*/ 2090852 w 2967861"/>
                <a:gd name="connsiteY123" fmla="*/ 212034 h 2340761"/>
                <a:gd name="connsiteX124" fmla="*/ 2090852 w 2967861"/>
                <a:gd name="connsiteY124" fmla="*/ 206757 h 2340761"/>
                <a:gd name="connsiteX125" fmla="*/ 2070984 w 2967861"/>
                <a:gd name="connsiteY125" fmla="*/ 208930 h 2340761"/>
                <a:gd name="connsiteX126" fmla="*/ 2058566 w 2967861"/>
                <a:gd name="connsiteY126" fmla="*/ 214208 h 2340761"/>
                <a:gd name="connsiteX127" fmla="*/ 2047079 w 2967861"/>
                <a:gd name="connsiteY127" fmla="*/ 223831 h 2340761"/>
                <a:gd name="connsiteX128" fmla="*/ 2036524 w 2967861"/>
                <a:gd name="connsiteY128" fmla="*/ 218554 h 2340761"/>
                <a:gd name="connsiteX129" fmla="*/ 2025038 w 2967861"/>
                <a:gd name="connsiteY129" fmla="*/ 212345 h 2340761"/>
                <a:gd name="connsiteX130" fmla="*/ 2014482 w 2967861"/>
                <a:gd name="connsiteY130" fmla="*/ 207067 h 2340761"/>
                <a:gd name="connsiteX131" fmla="*/ 2012310 w 2967861"/>
                <a:gd name="connsiteY131" fmla="*/ 209240 h 2340761"/>
                <a:gd name="connsiteX132" fmla="*/ 2012310 w 2967861"/>
                <a:gd name="connsiteY132" fmla="*/ 211414 h 2340761"/>
                <a:gd name="connsiteX133" fmla="*/ 2010136 w 2967861"/>
                <a:gd name="connsiteY133" fmla="*/ 211414 h 2340761"/>
                <a:gd name="connsiteX134" fmla="*/ 2007032 w 2967861"/>
                <a:gd name="connsiteY134" fmla="*/ 212345 h 2340761"/>
                <a:gd name="connsiteX135" fmla="*/ 2007032 w 2967861"/>
                <a:gd name="connsiteY135" fmla="*/ 218554 h 2340761"/>
                <a:gd name="connsiteX136" fmla="*/ 2007032 w 2967861"/>
                <a:gd name="connsiteY136" fmla="*/ 223831 h 2340761"/>
                <a:gd name="connsiteX137" fmla="*/ 2007032 w 2967861"/>
                <a:gd name="connsiteY137" fmla="*/ 226936 h 2340761"/>
                <a:gd name="connsiteX138" fmla="*/ 2007032 w 2967861"/>
                <a:gd name="connsiteY138" fmla="*/ 229109 h 2340761"/>
                <a:gd name="connsiteX139" fmla="*/ 2007032 w 2967861"/>
                <a:gd name="connsiteY139" fmla="*/ 232213 h 2340761"/>
                <a:gd name="connsiteX140" fmla="*/ 2002996 w 2967861"/>
                <a:gd name="connsiteY140" fmla="*/ 243700 h 2340761"/>
                <a:gd name="connsiteX141" fmla="*/ 1950841 w 2967861"/>
                <a:gd name="connsiteY141" fmla="*/ 239354 h 2340761"/>
                <a:gd name="connsiteX142" fmla="*/ 1948668 w 2967861"/>
                <a:gd name="connsiteY142" fmla="*/ 234076 h 2340761"/>
                <a:gd name="connsiteX143" fmla="*/ 1948668 w 2967861"/>
                <a:gd name="connsiteY143" fmla="*/ 228799 h 2340761"/>
                <a:gd name="connsiteX144" fmla="*/ 1946495 w 2967861"/>
                <a:gd name="connsiteY144" fmla="*/ 223521 h 2340761"/>
                <a:gd name="connsiteX145" fmla="*/ 1946495 w 2967861"/>
                <a:gd name="connsiteY145" fmla="*/ 218243 h 2340761"/>
                <a:gd name="connsiteX146" fmla="*/ 1946495 w 2967861"/>
                <a:gd name="connsiteY146" fmla="*/ 216070 h 2340761"/>
                <a:gd name="connsiteX147" fmla="*/ 1934077 w 2967861"/>
                <a:gd name="connsiteY147" fmla="*/ 206446 h 2340761"/>
                <a:gd name="connsiteX148" fmla="*/ 1921659 w 2967861"/>
                <a:gd name="connsiteY148" fmla="*/ 204273 h 2340761"/>
                <a:gd name="connsiteX149" fmla="*/ 1904895 w 2967861"/>
                <a:gd name="connsiteY149" fmla="*/ 204273 h 2340761"/>
                <a:gd name="connsiteX150" fmla="*/ 1887200 w 2967861"/>
                <a:gd name="connsiteY150" fmla="*/ 206446 h 2340761"/>
                <a:gd name="connsiteX151" fmla="*/ 1887200 w 2967861"/>
                <a:gd name="connsiteY151" fmla="*/ 219175 h 2340761"/>
                <a:gd name="connsiteX152" fmla="*/ 1877886 w 2967861"/>
                <a:gd name="connsiteY152" fmla="*/ 219175 h 2340761"/>
                <a:gd name="connsiteX153" fmla="*/ 1877886 w 2967861"/>
                <a:gd name="connsiteY153" fmla="*/ 218243 h 2340761"/>
                <a:gd name="connsiteX154" fmla="*/ 1875713 w 2967861"/>
                <a:gd name="connsiteY154" fmla="*/ 218243 h 2340761"/>
                <a:gd name="connsiteX155" fmla="*/ 1873540 w 2967861"/>
                <a:gd name="connsiteY155" fmla="*/ 216070 h 2340761"/>
                <a:gd name="connsiteX156" fmla="*/ 1875713 w 2967861"/>
                <a:gd name="connsiteY156" fmla="*/ 206446 h 2340761"/>
                <a:gd name="connsiteX157" fmla="*/ 1877886 w 2967861"/>
                <a:gd name="connsiteY157" fmla="*/ 198996 h 2340761"/>
                <a:gd name="connsiteX158" fmla="*/ 1880060 w 2967861"/>
                <a:gd name="connsiteY158" fmla="*/ 193718 h 2340761"/>
                <a:gd name="connsiteX159" fmla="*/ 1883164 w 2967861"/>
                <a:gd name="connsiteY159" fmla="*/ 188441 h 2340761"/>
                <a:gd name="connsiteX160" fmla="*/ 1883164 w 2967861"/>
                <a:gd name="connsiteY160" fmla="*/ 182232 h 2340761"/>
                <a:gd name="connsiteX161" fmla="*/ 1873851 w 2967861"/>
                <a:gd name="connsiteY161" fmla="*/ 186578 h 2340761"/>
                <a:gd name="connsiteX162" fmla="*/ 1866710 w 2967861"/>
                <a:gd name="connsiteY162" fmla="*/ 191856 h 2340761"/>
                <a:gd name="connsiteX163" fmla="*/ 1859570 w 2967861"/>
                <a:gd name="connsiteY163" fmla="*/ 197133 h 2340761"/>
                <a:gd name="connsiteX164" fmla="*/ 1854293 w 2967861"/>
                <a:gd name="connsiteY164" fmla="*/ 203342 h 2340761"/>
                <a:gd name="connsiteX165" fmla="*/ 1851188 w 2967861"/>
                <a:gd name="connsiteY165" fmla="*/ 201169 h 2340761"/>
                <a:gd name="connsiteX166" fmla="*/ 1849015 w 2967861"/>
                <a:gd name="connsiteY166" fmla="*/ 201169 h 2340761"/>
                <a:gd name="connsiteX167" fmla="*/ 1849015 w 2967861"/>
                <a:gd name="connsiteY167" fmla="*/ 198996 h 2340761"/>
                <a:gd name="connsiteX168" fmla="*/ 1849015 w 2967861"/>
                <a:gd name="connsiteY168" fmla="*/ 196823 h 2340761"/>
                <a:gd name="connsiteX169" fmla="*/ 1849015 w 2967861"/>
                <a:gd name="connsiteY169" fmla="*/ 195891 h 2340761"/>
                <a:gd name="connsiteX170" fmla="*/ 1851188 w 2967861"/>
                <a:gd name="connsiteY170" fmla="*/ 191545 h 2340761"/>
                <a:gd name="connsiteX171" fmla="*/ 1851188 w 2967861"/>
                <a:gd name="connsiteY171" fmla="*/ 188441 h 2340761"/>
                <a:gd name="connsiteX172" fmla="*/ 1834424 w 2967861"/>
                <a:gd name="connsiteY172" fmla="*/ 186267 h 2340761"/>
                <a:gd name="connsiteX173" fmla="*/ 1819833 w 2967861"/>
                <a:gd name="connsiteY173" fmla="*/ 188441 h 2340761"/>
                <a:gd name="connsiteX174" fmla="*/ 1807415 w 2967861"/>
                <a:gd name="connsiteY174" fmla="*/ 195891 h 2340761"/>
                <a:gd name="connsiteX175" fmla="*/ 1803379 w 2967861"/>
                <a:gd name="connsiteY175" fmla="*/ 195891 h 2340761"/>
                <a:gd name="connsiteX176" fmla="*/ 1815797 w 2967861"/>
                <a:gd name="connsiteY176" fmla="*/ 180990 h 2340761"/>
                <a:gd name="connsiteX177" fmla="*/ 1832561 w 2967861"/>
                <a:gd name="connsiteY177" fmla="*/ 169503 h 2340761"/>
                <a:gd name="connsiteX178" fmla="*/ 1849325 w 2967861"/>
                <a:gd name="connsiteY178" fmla="*/ 159880 h 2340761"/>
                <a:gd name="connsiteX179" fmla="*/ 1863916 w 2967861"/>
                <a:gd name="connsiteY179" fmla="*/ 151498 h 2340761"/>
                <a:gd name="connsiteX180" fmla="*/ 1869194 w 2967861"/>
                <a:gd name="connsiteY180" fmla="*/ 141874 h 2340761"/>
                <a:gd name="connsiteX181" fmla="*/ 1873230 w 2967861"/>
                <a:gd name="connsiteY181" fmla="*/ 132250 h 2340761"/>
                <a:gd name="connsiteX182" fmla="*/ 1878507 w 2967861"/>
                <a:gd name="connsiteY182" fmla="*/ 123868 h 2340761"/>
                <a:gd name="connsiteX183" fmla="*/ 1890925 w 2967861"/>
                <a:gd name="connsiteY183" fmla="*/ 114244 h 2340761"/>
                <a:gd name="connsiteX184" fmla="*/ 1890925 w 2967861"/>
                <a:gd name="connsiteY184" fmla="*/ 90029 h 2340761"/>
                <a:gd name="connsiteX185" fmla="*/ 1881612 w 2967861"/>
                <a:gd name="connsiteY185" fmla="*/ 77301 h 2340761"/>
                <a:gd name="connsiteX186" fmla="*/ 1873230 w 2967861"/>
                <a:gd name="connsiteY186" fmla="*/ 65815 h 2340761"/>
                <a:gd name="connsiteX187" fmla="*/ 1861743 w 2967861"/>
                <a:gd name="connsiteY187" fmla="*/ 57432 h 2340761"/>
                <a:gd name="connsiteX188" fmla="*/ 1847152 w 2967861"/>
                <a:gd name="connsiteY188" fmla="*/ 49982 h 2340761"/>
                <a:gd name="connsiteX189" fmla="*/ 1847152 w 2967861"/>
                <a:gd name="connsiteY189" fmla="*/ 47809 h 2340761"/>
                <a:gd name="connsiteX190" fmla="*/ 1847152 w 2967861"/>
                <a:gd name="connsiteY190" fmla="*/ 45636 h 2340761"/>
                <a:gd name="connsiteX191" fmla="*/ 1844979 w 2967861"/>
                <a:gd name="connsiteY191" fmla="*/ 43462 h 2340761"/>
                <a:gd name="connsiteX192" fmla="*/ 1844048 w 2967861"/>
                <a:gd name="connsiteY192" fmla="*/ 45636 h 2340761"/>
                <a:gd name="connsiteX193" fmla="*/ 1827284 w 2967861"/>
                <a:gd name="connsiteY193" fmla="*/ 50913 h 2340761"/>
                <a:gd name="connsiteX194" fmla="*/ 1812693 w 2967861"/>
                <a:gd name="connsiteY194" fmla="*/ 53086 h 2340761"/>
                <a:gd name="connsiteX195" fmla="*/ 1800275 w 2967861"/>
                <a:gd name="connsiteY195" fmla="*/ 55259 h 2340761"/>
                <a:gd name="connsiteX196" fmla="*/ 1787857 w 2967861"/>
                <a:gd name="connsiteY196" fmla="*/ 60537 h 2340761"/>
                <a:gd name="connsiteX197" fmla="*/ 1780717 w 2967861"/>
                <a:gd name="connsiteY197" fmla="*/ 50913 h 2340761"/>
                <a:gd name="connsiteX198" fmla="*/ 1773577 w 2967861"/>
                <a:gd name="connsiteY198" fmla="*/ 43462 h 2340761"/>
                <a:gd name="connsiteX199" fmla="*/ 1766436 w 2967861"/>
                <a:gd name="connsiteY199" fmla="*/ 40358 h 2340761"/>
                <a:gd name="connsiteX200" fmla="*/ 1751845 w 2967861"/>
                <a:gd name="connsiteY200" fmla="*/ 36012 h 2340761"/>
                <a:gd name="connsiteX201" fmla="*/ 1752777 w 2967861"/>
                <a:gd name="connsiteY201" fmla="*/ 30734 h 2340761"/>
                <a:gd name="connsiteX202" fmla="*/ 1754950 w 2967861"/>
                <a:gd name="connsiteY202" fmla="*/ 28561 h 2340761"/>
                <a:gd name="connsiteX203" fmla="*/ 1757123 w 2967861"/>
                <a:gd name="connsiteY203" fmla="*/ 25457 h 2340761"/>
                <a:gd name="connsiteX204" fmla="*/ 1760227 w 2967861"/>
                <a:gd name="connsiteY204" fmla="*/ 23283 h 2340761"/>
                <a:gd name="connsiteX205" fmla="*/ 1762401 w 2967861"/>
                <a:gd name="connsiteY205" fmla="*/ 22352 h 2340761"/>
                <a:gd name="connsiteX206" fmla="*/ 1767678 w 2967861"/>
                <a:gd name="connsiteY206" fmla="*/ 20179 h 2340761"/>
                <a:gd name="connsiteX207" fmla="*/ 1766747 w 2967861"/>
                <a:gd name="connsiteY207" fmla="*/ 14901 h 2340761"/>
                <a:gd name="connsiteX208" fmla="*/ 1762711 w 2967861"/>
                <a:gd name="connsiteY208" fmla="*/ 10555 h 2340761"/>
                <a:gd name="connsiteX209" fmla="*/ 1760538 w 2967861"/>
                <a:gd name="connsiteY209" fmla="*/ 7451 h 2340761"/>
                <a:gd name="connsiteX210" fmla="*/ 1759607 w 2967861"/>
                <a:gd name="connsiteY210" fmla="*/ 5278 h 2340761"/>
                <a:gd name="connsiteX211" fmla="*/ 1755571 w 2967861"/>
                <a:gd name="connsiteY211" fmla="*/ 0 h 2340761"/>
                <a:gd name="connsiteX212" fmla="*/ 1735702 w 2967861"/>
                <a:gd name="connsiteY212" fmla="*/ 0 h 2340761"/>
                <a:gd name="connsiteX213" fmla="*/ 1731666 w 2967861"/>
                <a:gd name="connsiteY213" fmla="*/ 18006 h 2340761"/>
                <a:gd name="connsiteX214" fmla="*/ 1721111 w 2967861"/>
                <a:gd name="connsiteY214" fmla="*/ 28561 h 2340761"/>
                <a:gd name="connsiteX215" fmla="*/ 1708693 w 2967861"/>
                <a:gd name="connsiteY215" fmla="*/ 38185 h 2340761"/>
                <a:gd name="connsiteX216" fmla="*/ 1695034 w 2967861"/>
                <a:gd name="connsiteY216" fmla="*/ 45636 h 2340761"/>
                <a:gd name="connsiteX217" fmla="*/ 1679511 w 2967861"/>
                <a:gd name="connsiteY217" fmla="*/ 53086 h 2340761"/>
                <a:gd name="connsiteX218" fmla="*/ 1679511 w 2967861"/>
                <a:gd name="connsiteY218" fmla="*/ 73265 h 2340761"/>
                <a:gd name="connsiteX219" fmla="*/ 1674234 w 2967861"/>
                <a:gd name="connsiteY219" fmla="*/ 73265 h 2340761"/>
                <a:gd name="connsiteX220" fmla="*/ 1668025 w 2967861"/>
                <a:gd name="connsiteY220" fmla="*/ 72334 h 2340761"/>
                <a:gd name="connsiteX221" fmla="*/ 1664921 w 2967861"/>
                <a:gd name="connsiteY221" fmla="*/ 72334 h 2340761"/>
                <a:gd name="connsiteX222" fmla="*/ 1659643 w 2967861"/>
                <a:gd name="connsiteY222" fmla="*/ 70161 h 2340761"/>
                <a:gd name="connsiteX223" fmla="*/ 1653434 w 2967861"/>
                <a:gd name="connsiteY223" fmla="*/ 75438 h 2340761"/>
                <a:gd name="connsiteX224" fmla="*/ 1646294 w 2967861"/>
                <a:gd name="connsiteY224" fmla="*/ 82889 h 2340761"/>
                <a:gd name="connsiteX225" fmla="*/ 1639153 w 2967861"/>
                <a:gd name="connsiteY225" fmla="*/ 88167 h 2340761"/>
                <a:gd name="connsiteX226" fmla="*/ 1632013 w 2967861"/>
                <a:gd name="connsiteY226" fmla="*/ 94376 h 2340761"/>
                <a:gd name="connsiteX227" fmla="*/ 1626736 w 2967861"/>
                <a:gd name="connsiteY227" fmla="*/ 94376 h 2340761"/>
                <a:gd name="connsiteX228" fmla="*/ 1616181 w 2967861"/>
                <a:gd name="connsiteY228" fmla="*/ 94376 h 2340761"/>
                <a:gd name="connsiteX229" fmla="*/ 1601590 w 2967861"/>
                <a:gd name="connsiteY229" fmla="*/ 94376 h 2340761"/>
                <a:gd name="connsiteX230" fmla="*/ 1586999 w 2967861"/>
                <a:gd name="connsiteY230" fmla="*/ 94376 h 2340761"/>
                <a:gd name="connsiteX231" fmla="*/ 1575512 w 2967861"/>
                <a:gd name="connsiteY231" fmla="*/ 94376 h 2340761"/>
                <a:gd name="connsiteX232" fmla="*/ 1572408 w 2967861"/>
                <a:gd name="connsiteY232" fmla="*/ 99653 h 2340761"/>
                <a:gd name="connsiteX233" fmla="*/ 1570235 w 2967861"/>
                <a:gd name="connsiteY233" fmla="*/ 104931 h 2340761"/>
                <a:gd name="connsiteX234" fmla="*/ 1567130 w 2967861"/>
                <a:gd name="connsiteY234" fmla="*/ 110208 h 2340761"/>
                <a:gd name="connsiteX235" fmla="*/ 1564957 w 2967861"/>
                <a:gd name="connsiteY235" fmla="*/ 117659 h 2340761"/>
                <a:gd name="connsiteX236" fmla="*/ 1543226 w 2967861"/>
                <a:gd name="connsiteY236" fmla="*/ 117659 h 2340761"/>
                <a:gd name="connsiteX237" fmla="*/ 1526462 w 2967861"/>
                <a:gd name="connsiteY237" fmla="*/ 123868 h 2340761"/>
                <a:gd name="connsiteX238" fmla="*/ 1511871 w 2967861"/>
                <a:gd name="connsiteY238" fmla="*/ 130077 h 2340761"/>
                <a:gd name="connsiteX239" fmla="*/ 1497280 w 2967861"/>
                <a:gd name="connsiteY239" fmla="*/ 141563 h 2340761"/>
                <a:gd name="connsiteX240" fmla="*/ 1484862 w 2967861"/>
                <a:gd name="connsiteY240" fmla="*/ 152118 h 2340761"/>
                <a:gd name="connsiteX241" fmla="*/ 1468098 w 2967861"/>
                <a:gd name="connsiteY241" fmla="*/ 161742 h 2340761"/>
                <a:gd name="connsiteX242" fmla="*/ 1462821 w 2967861"/>
                <a:gd name="connsiteY242" fmla="*/ 180679 h 2340761"/>
                <a:gd name="connsiteX243" fmla="*/ 1459716 w 2967861"/>
                <a:gd name="connsiteY243" fmla="*/ 198685 h 2340761"/>
                <a:gd name="connsiteX244" fmla="*/ 1455680 w 2967861"/>
                <a:gd name="connsiteY244" fmla="*/ 215760 h 2340761"/>
                <a:gd name="connsiteX245" fmla="*/ 1452576 w 2967861"/>
                <a:gd name="connsiteY245" fmla="*/ 215760 h 2340761"/>
                <a:gd name="connsiteX246" fmla="*/ 1445436 w 2967861"/>
                <a:gd name="connsiteY246" fmla="*/ 198685 h 2340761"/>
                <a:gd name="connsiteX247" fmla="*/ 1419358 w 2967861"/>
                <a:gd name="connsiteY247" fmla="*/ 203963 h 2340761"/>
                <a:gd name="connsiteX248" fmla="*/ 1395454 w 2967861"/>
                <a:gd name="connsiteY248" fmla="*/ 211414 h 2340761"/>
                <a:gd name="connsiteX249" fmla="*/ 1399490 w 2967861"/>
                <a:gd name="connsiteY249" fmla="*/ 233766 h 2340761"/>
                <a:gd name="connsiteX250" fmla="*/ 1404767 w 2967861"/>
                <a:gd name="connsiteY250" fmla="*/ 253945 h 2340761"/>
                <a:gd name="connsiteX251" fmla="*/ 1410045 w 2967861"/>
                <a:gd name="connsiteY251" fmla="*/ 275055 h 2340761"/>
                <a:gd name="connsiteX252" fmla="*/ 1419358 w 2967861"/>
                <a:gd name="connsiteY252" fmla="*/ 290888 h 2340761"/>
                <a:gd name="connsiteX253" fmla="*/ 1431776 w 2967861"/>
                <a:gd name="connsiteY253" fmla="*/ 304547 h 2340761"/>
                <a:gd name="connsiteX254" fmla="*/ 1431776 w 2967861"/>
                <a:gd name="connsiteY254" fmla="*/ 312929 h 2340761"/>
                <a:gd name="connsiteX255" fmla="*/ 1416254 w 2967861"/>
                <a:gd name="connsiteY255" fmla="*/ 302374 h 2340761"/>
                <a:gd name="connsiteX256" fmla="*/ 1399490 w 2967861"/>
                <a:gd name="connsiteY256" fmla="*/ 287473 h 2340761"/>
                <a:gd name="connsiteX257" fmla="*/ 1388934 w 2967861"/>
                <a:gd name="connsiteY257" fmla="*/ 272571 h 2340761"/>
                <a:gd name="connsiteX258" fmla="*/ 1368135 w 2967861"/>
                <a:gd name="connsiteY258" fmla="*/ 272571 h 2340761"/>
                <a:gd name="connsiteX259" fmla="*/ 1352612 w 2967861"/>
                <a:gd name="connsiteY259" fmla="*/ 275676 h 2340761"/>
                <a:gd name="connsiteX260" fmla="*/ 1338953 w 2967861"/>
                <a:gd name="connsiteY260" fmla="*/ 283127 h 2340761"/>
                <a:gd name="connsiteX261" fmla="*/ 1331812 w 2967861"/>
                <a:gd name="connsiteY261" fmla="*/ 274745 h 2340761"/>
                <a:gd name="connsiteX262" fmla="*/ 1328708 w 2967861"/>
                <a:gd name="connsiteY262" fmla="*/ 263258 h 2340761"/>
                <a:gd name="connsiteX263" fmla="*/ 1324672 w 2967861"/>
                <a:gd name="connsiteY263" fmla="*/ 252703 h 2340761"/>
                <a:gd name="connsiteX264" fmla="*/ 1321568 w 2967861"/>
                <a:gd name="connsiteY264" fmla="*/ 250530 h 2340761"/>
                <a:gd name="connsiteX265" fmla="*/ 1321568 w 2967861"/>
                <a:gd name="connsiteY265" fmla="*/ 249909 h 2340761"/>
                <a:gd name="connsiteX266" fmla="*/ 1319394 w 2967861"/>
                <a:gd name="connsiteY266" fmla="*/ 249909 h 2340761"/>
                <a:gd name="connsiteX267" fmla="*/ 1316290 w 2967861"/>
                <a:gd name="connsiteY267" fmla="*/ 249909 h 2340761"/>
                <a:gd name="connsiteX268" fmla="*/ 1312254 w 2967861"/>
                <a:gd name="connsiteY268" fmla="*/ 249909 h 2340761"/>
                <a:gd name="connsiteX269" fmla="*/ 1312254 w 2967861"/>
                <a:gd name="connsiteY269" fmla="*/ 284679 h 2340761"/>
                <a:gd name="connsiteX270" fmla="*/ 1289281 w 2967861"/>
                <a:gd name="connsiteY270" fmla="*/ 305789 h 2340761"/>
                <a:gd name="connsiteX271" fmla="*/ 1294559 w 2967861"/>
                <a:gd name="connsiteY271" fmla="*/ 320691 h 2340761"/>
                <a:gd name="connsiteX272" fmla="*/ 1299837 w 2967861"/>
                <a:gd name="connsiteY272" fmla="*/ 331246 h 2340761"/>
                <a:gd name="connsiteX273" fmla="*/ 1305114 w 2967861"/>
                <a:gd name="connsiteY273" fmla="*/ 343974 h 2340761"/>
                <a:gd name="connsiteX274" fmla="*/ 1309150 w 2967861"/>
                <a:gd name="connsiteY274" fmla="*/ 362911 h 2340761"/>
                <a:gd name="connsiteX275" fmla="*/ 1329018 w 2967861"/>
                <a:gd name="connsiteY275" fmla="*/ 370362 h 2340761"/>
                <a:gd name="connsiteX276" fmla="*/ 1350750 w 2967861"/>
                <a:gd name="connsiteY276" fmla="*/ 378744 h 2340761"/>
                <a:gd name="connsiteX277" fmla="*/ 1368445 w 2967861"/>
                <a:gd name="connsiteY277" fmla="*/ 386195 h 2340761"/>
                <a:gd name="connsiteX278" fmla="*/ 1368445 w 2967861"/>
                <a:gd name="connsiteY278" fmla="*/ 392403 h 2340761"/>
                <a:gd name="connsiteX279" fmla="*/ 1350750 w 2967861"/>
                <a:gd name="connsiteY279" fmla="*/ 386195 h 2340761"/>
                <a:gd name="connsiteX280" fmla="*/ 1332123 w 2967861"/>
                <a:gd name="connsiteY280" fmla="*/ 386195 h 2340761"/>
                <a:gd name="connsiteX281" fmla="*/ 1312254 w 2967861"/>
                <a:gd name="connsiteY281" fmla="*/ 386195 h 2340761"/>
                <a:gd name="connsiteX282" fmla="*/ 1314427 w 2967861"/>
                <a:gd name="connsiteY282" fmla="*/ 401096 h 2340761"/>
                <a:gd name="connsiteX283" fmla="*/ 1316601 w 2967861"/>
                <a:gd name="connsiteY283" fmla="*/ 418170 h 2340761"/>
                <a:gd name="connsiteX284" fmla="*/ 1319705 w 2967861"/>
                <a:gd name="connsiteY284" fmla="*/ 435245 h 2340761"/>
                <a:gd name="connsiteX285" fmla="*/ 1316601 w 2967861"/>
                <a:gd name="connsiteY285" fmla="*/ 453251 h 2340761"/>
                <a:gd name="connsiteX286" fmla="*/ 1310392 w 2967861"/>
                <a:gd name="connsiteY286" fmla="*/ 464737 h 2340761"/>
                <a:gd name="connsiteX287" fmla="*/ 1303251 w 2967861"/>
                <a:gd name="connsiteY287" fmla="*/ 479639 h 2340761"/>
                <a:gd name="connsiteX288" fmla="*/ 1296111 w 2967861"/>
                <a:gd name="connsiteY288" fmla="*/ 492367 h 2340761"/>
                <a:gd name="connsiteX289" fmla="*/ 1293006 w 2967861"/>
                <a:gd name="connsiteY289" fmla="*/ 494540 h 2340761"/>
                <a:gd name="connsiteX290" fmla="*/ 1290833 w 2967861"/>
                <a:gd name="connsiteY290" fmla="*/ 495472 h 2340761"/>
                <a:gd name="connsiteX291" fmla="*/ 1289902 w 2967861"/>
                <a:gd name="connsiteY291" fmla="*/ 497645 h 2340761"/>
                <a:gd name="connsiteX292" fmla="*/ 1269102 w 2967861"/>
                <a:gd name="connsiteY292" fmla="*/ 497645 h 2340761"/>
                <a:gd name="connsiteX293" fmla="*/ 1269102 w 2967861"/>
                <a:gd name="connsiteY293" fmla="*/ 492057 h 2340761"/>
                <a:gd name="connsiteX294" fmla="*/ 1276243 w 2967861"/>
                <a:gd name="connsiteY294" fmla="*/ 489883 h 2340761"/>
                <a:gd name="connsiteX295" fmla="*/ 1282452 w 2967861"/>
                <a:gd name="connsiteY295" fmla="*/ 486779 h 2340761"/>
                <a:gd name="connsiteX296" fmla="*/ 1287729 w 2967861"/>
                <a:gd name="connsiteY296" fmla="*/ 484606 h 2340761"/>
                <a:gd name="connsiteX297" fmla="*/ 1290833 w 2967861"/>
                <a:gd name="connsiteY297" fmla="*/ 480260 h 2340761"/>
                <a:gd name="connsiteX298" fmla="*/ 1296111 w 2967861"/>
                <a:gd name="connsiteY298" fmla="*/ 477155 h 2340761"/>
                <a:gd name="connsiteX299" fmla="*/ 1296111 w 2967861"/>
                <a:gd name="connsiteY299" fmla="*/ 460081 h 2340761"/>
                <a:gd name="connsiteX300" fmla="*/ 1300147 w 2967861"/>
                <a:gd name="connsiteY300" fmla="*/ 447352 h 2340761"/>
                <a:gd name="connsiteX301" fmla="*/ 1305424 w 2967861"/>
                <a:gd name="connsiteY301" fmla="*/ 435866 h 2340761"/>
                <a:gd name="connsiteX302" fmla="*/ 1302320 w 2967861"/>
                <a:gd name="connsiteY302" fmla="*/ 429657 h 2340761"/>
                <a:gd name="connsiteX303" fmla="*/ 1300147 w 2967861"/>
                <a:gd name="connsiteY303" fmla="*/ 423448 h 2340761"/>
                <a:gd name="connsiteX304" fmla="*/ 1296111 w 2967861"/>
                <a:gd name="connsiteY304" fmla="*/ 420344 h 2340761"/>
                <a:gd name="connsiteX305" fmla="*/ 1293006 w 2967861"/>
                <a:gd name="connsiteY305" fmla="*/ 415997 h 2340761"/>
                <a:gd name="connsiteX306" fmla="*/ 1290833 w 2967861"/>
                <a:gd name="connsiteY306" fmla="*/ 412893 h 2340761"/>
                <a:gd name="connsiteX307" fmla="*/ 1289902 w 2967861"/>
                <a:gd name="connsiteY307" fmla="*/ 407615 h 2340761"/>
                <a:gd name="connsiteX308" fmla="*/ 1289902 w 2967861"/>
                <a:gd name="connsiteY308" fmla="*/ 400165 h 2340761"/>
                <a:gd name="connsiteX309" fmla="*/ 1293006 w 2967861"/>
                <a:gd name="connsiteY309" fmla="*/ 390541 h 2340761"/>
                <a:gd name="connsiteX310" fmla="*/ 1296111 w 2967861"/>
                <a:gd name="connsiteY310" fmla="*/ 379054 h 2340761"/>
                <a:gd name="connsiteX311" fmla="*/ 1296111 w 2967861"/>
                <a:gd name="connsiteY311" fmla="*/ 366326 h 2340761"/>
                <a:gd name="connsiteX312" fmla="*/ 1293006 w 2967861"/>
                <a:gd name="connsiteY312" fmla="*/ 355771 h 2340761"/>
                <a:gd name="connsiteX313" fmla="*/ 1289902 w 2967861"/>
                <a:gd name="connsiteY313" fmla="*/ 340870 h 2340761"/>
                <a:gd name="connsiteX314" fmla="*/ 1283693 w 2967861"/>
                <a:gd name="connsiteY314" fmla="*/ 328141 h 2340761"/>
                <a:gd name="connsiteX315" fmla="*/ 1280589 w 2967861"/>
                <a:gd name="connsiteY315" fmla="*/ 318517 h 2340761"/>
                <a:gd name="connsiteX316" fmla="*/ 1282762 w 2967861"/>
                <a:gd name="connsiteY316" fmla="*/ 311067 h 2340761"/>
                <a:gd name="connsiteX317" fmla="*/ 1283693 w 2967861"/>
                <a:gd name="connsiteY317" fmla="*/ 299580 h 2340761"/>
                <a:gd name="connsiteX318" fmla="*/ 1287729 w 2967861"/>
                <a:gd name="connsiteY318" fmla="*/ 286852 h 2340761"/>
                <a:gd name="connsiteX319" fmla="*/ 1290833 w 2967861"/>
                <a:gd name="connsiteY319" fmla="*/ 271951 h 2340761"/>
                <a:gd name="connsiteX320" fmla="*/ 1293006 w 2967861"/>
                <a:gd name="connsiteY320" fmla="*/ 257049 h 2340761"/>
                <a:gd name="connsiteX321" fmla="*/ 1285866 w 2967861"/>
                <a:gd name="connsiteY321" fmla="*/ 249598 h 2340761"/>
                <a:gd name="connsiteX322" fmla="*/ 1280589 w 2967861"/>
                <a:gd name="connsiteY322" fmla="*/ 239975 h 2340761"/>
                <a:gd name="connsiteX323" fmla="*/ 1260720 w 2967861"/>
                <a:gd name="connsiteY323" fmla="*/ 239043 h 2340761"/>
                <a:gd name="connsiteX324" fmla="*/ 1243956 w 2967861"/>
                <a:gd name="connsiteY324" fmla="*/ 239975 h 2340761"/>
                <a:gd name="connsiteX325" fmla="*/ 1234643 w 2967861"/>
                <a:gd name="connsiteY325" fmla="*/ 246184 h 2340761"/>
                <a:gd name="connsiteX326" fmla="*/ 1227502 w 2967861"/>
                <a:gd name="connsiteY326" fmla="*/ 254566 h 2340761"/>
                <a:gd name="connsiteX327" fmla="*/ 1222225 w 2967861"/>
                <a:gd name="connsiteY327" fmla="*/ 266052 h 2340761"/>
                <a:gd name="connsiteX328" fmla="*/ 1218189 w 2967861"/>
                <a:gd name="connsiteY328" fmla="*/ 276607 h 2340761"/>
                <a:gd name="connsiteX329" fmla="*/ 1215085 w 2967861"/>
                <a:gd name="connsiteY329" fmla="*/ 290267 h 2340761"/>
                <a:gd name="connsiteX330" fmla="*/ 1211049 w 2967861"/>
                <a:gd name="connsiteY330" fmla="*/ 300822 h 2340761"/>
                <a:gd name="connsiteX331" fmla="*/ 1203909 w 2967861"/>
                <a:gd name="connsiteY331" fmla="*/ 310446 h 2340761"/>
                <a:gd name="connsiteX332" fmla="*/ 1193353 w 2967861"/>
                <a:gd name="connsiteY332" fmla="*/ 317896 h 2340761"/>
                <a:gd name="connsiteX333" fmla="*/ 1196458 w 2967861"/>
                <a:gd name="connsiteY333" fmla="*/ 338075 h 2340761"/>
                <a:gd name="connsiteX334" fmla="*/ 1198631 w 2967861"/>
                <a:gd name="connsiteY334" fmla="*/ 352977 h 2340761"/>
                <a:gd name="connsiteX335" fmla="*/ 1202667 w 2967861"/>
                <a:gd name="connsiteY335" fmla="*/ 370051 h 2340761"/>
                <a:gd name="connsiteX336" fmla="*/ 1200494 w 2967861"/>
                <a:gd name="connsiteY336" fmla="*/ 392403 h 2340761"/>
                <a:gd name="connsiteX337" fmla="*/ 1217258 w 2967861"/>
                <a:gd name="connsiteY337" fmla="*/ 392403 h 2340761"/>
                <a:gd name="connsiteX338" fmla="*/ 1218189 w 2967861"/>
                <a:gd name="connsiteY338" fmla="*/ 399854 h 2340761"/>
                <a:gd name="connsiteX339" fmla="*/ 1222225 w 2967861"/>
                <a:gd name="connsiteY339" fmla="*/ 405132 h 2340761"/>
                <a:gd name="connsiteX340" fmla="*/ 1224398 w 2967861"/>
                <a:gd name="connsiteY340" fmla="*/ 410409 h 2340761"/>
                <a:gd name="connsiteX341" fmla="*/ 1227502 w 2967861"/>
                <a:gd name="connsiteY341" fmla="*/ 414756 h 2340761"/>
                <a:gd name="connsiteX342" fmla="*/ 1232780 w 2967861"/>
                <a:gd name="connsiteY342" fmla="*/ 420033 h 2340761"/>
                <a:gd name="connsiteX343" fmla="*/ 1231849 w 2967861"/>
                <a:gd name="connsiteY343" fmla="*/ 423138 h 2340761"/>
                <a:gd name="connsiteX344" fmla="*/ 1231849 w 2967861"/>
                <a:gd name="connsiteY344" fmla="*/ 425311 h 2340761"/>
                <a:gd name="connsiteX345" fmla="*/ 1229676 w 2967861"/>
                <a:gd name="connsiteY345" fmla="*/ 427484 h 2340761"/>
                <a:gd name="connsiteX346" fmla="*/ 1220362 w 2967861"/>
                <a:gd name="connsiteY346" fmla="*/ 423138 h 2340761"/>
                <a:gd name="connsiteX347" fmla="*/ 1205771 w 2967861"/>
                <a:gd name="connsiteY347" fmla="*/ 415687 h 2340761"/>
                <a:gd name="connsiteX348" fmla="*/ 1190249 w 2967861"/>
                <a:gd name="connsiteY348" fmla="*/ 402959 h 2340761"/>
                <a:gd name="connsiteX349" fmla="*/ 1171622 w 2967861"/>
                <a:gd name="connsiteY349" fmla="*/ 390230 h 2340761"/>
                <a:gd name="connsiteX350" fmla="*/ 1159204 w 2967861"/>
                <a:gd name="connsiteY350" fmla="*/ 377502 h 2340761"/>
                <a:gd name="connsiteX351" fmla="*/ 1149891 w 2967861"/>
                <a:gd name="connsiteY351" fmla="*/ 366016 h 2340761"/>
                <a:gd name="connsiteX352" fmla="*/ 1142751 w 2967861"/>
                <a:gd name="connsiteY352" fmla="*/ 366016 h 2340761"/>
                <a:gd name="connsiteX353" fmla="*/ 1135611 w 2967861"/>
                <a:gd name="connsiteY353" fmla="*/ 366016 h 2340761"/>
                <a:gd name="connsiteX354" fmla="*/ 1130333 w 2967861"/>
                <a:gd name="connsiteY354" fmla="*/ 363842 h 2340761"/>
                <a:gd name="connsiteX355" fmla="*/ 1126297 w 2967861"/>
                <a:gd name="connsiteY355" fmla="*/ 362911 h 2340761"/>
                <a:gd name="connsiteX356" fmla="*/ 1119157 w 2967861"/>
                <a:gd name="connsiteY356" fmla="*/ 366016 h 2340761"/>
                <a:gd name="connsiteX357" fmla="*/ 1116052 w 2967861"/>
                <a:gd name="connsiteY357" fmla="*/ 368189 h 2340761"/>
                <a:gd name="connsiteX358" fmla="*/ 1112017 w 2967861"/>
                <a:gd name="connsiteY358" fmla="*/ 371293 h 2340761"/>
                <a:gd name="connsiteX359" fmla="*/ 1106739 w 2967861"/>
                <a:gd name="connsiteY359" fmla="*/ 375639 h 2340761"/>
                <a:gd name="connsiteX360" fmla="*/ 1106739 w 2967861"/>
                <a:gd name="connsiteY360" fmla="*/ 383090 h 2340761"/>
                <a:gd name="connsiteX361" fmla="*/ 1106739 w 2967861"/>
                <a:gd name="connsiteY361" fmla="*/ 388368 h 2340761"/>
                <a:gd name="connsiteX362" fmla="*/ 1108912 w 2967861"/>
                <a:gd name="connsiteY362" fmla="*/ 392714 h 2340761"/>
                <a:gd name="connsiteX363" fmla="*/ 1111085 w 2967861"/>
                <a:gd name="connsiteY363" fmla="*/ 395818 h 2340761"/>
                <a:gd name="connsiteX364" fmla="*/ 1114190 w 2967861"/>
                <a:gd name="connsiteY364" fmla="*/ 400165 h 2340761"/>
                <a:gd name="connsiteX365" fmla="*/ 1114190 w 2967861"/>
                <a:gd name="connsiteY365" fmla="*/ 405442 h 2340761"/>
                <a:gd name="connsiteX366" fmla="*/ 1112017 w 2967861"/>
                <a:gd name="connsiteY366" fmla="*/ 410720 h 2340761"/>
                <a:gd name="connsiteX367" fmla="*/ 1112017 w 2967861"/>
                <a:gd name="connsiteY367" fmla="*/ 415066 h 2340761"/>
                <a:gd name="connsiteX368" fmla="*/ 1111085 w 2967861"/>
                <a:gd name="connsiteY368" fmla="*/ 415997 h 2340761"/>
                <a:gd name="connsiteX369" fmla="*/ 1108912 w 2967861"/>
                <a:gd name="connsiteY369" fmla="*/ 420344 h 2340761"/>
                <a:gd name="connsiteX370" fmla="*/ 1106739 w 2967861"/>
                <a:gd name="connsiteY370" fmla="*/ 423448 h 2340761"/>
                <a:gd name="connsiteX371" fmla="*/ 1099599 w 2967861"/>
                <a:gd name="connsiteY371" fmla="*/ 422517 h 2340761"/>
                <a:gd name="connsiteX372" fmla="*/ 1096495 w 2967861"/>
                <a:gd name="connsiteY372" fmla="*/ 422517 h 2340761"/>
                <a:gd name="connsiteX373" fmla="*/ 1094321 w 2967861"/>
                <a:gd name="connsiteY373" fmla="*/ 420344 h 2340761"/>
                <a:gd name="connsiteX374" fmla="*/ 1092148 w 2967861"/>
                <a:gd name="connsiteY374" fmla="*/ 418170 h 2340761"/>
                <a:gd name="connsiteX375" fmla="*/ 1089044 w 2967861"/>
                <a:gd name="connsiteY375" fmla="*/ 415066 h 2340761"/>
                <a:gd name="connsiteX376" fmla="*/ 1086871 w 2967861"/>
                <a:gd name="connsiteY376" fmla="*/ 412893 h 2340761"/>
                <a:gd name="connsiteX377" fmla="*/ 1083766 w 2967861"/>
                <a:gd name="connsiteY377" fmla="*/ 412893 h 2340761"/>
                <a:gd name="connsiteX378" fmla="*/ 1072280 w 2967861"/>
                <a:gd name="connsiteY378" fmla="*/ 415997 h 2340761"/>
                <a:gd name="connsiteX379" fmla="*/ 1061724 w 2967861"/>
                <a:gd name="connsiteY379" fmla="*/ 420344 h 2340761"/>
                <a:gd name="connsiteX380" fmla="*/ 1048065 w 2967861"/>
                <a:gd name="connsiteY380" fmla="*/ 425621 h 2340761"/>
                <a:gd name="connsiteX381" fmla="*/ 1035647 w 2967861"/>
                <a:gd name="connsiteY381" fmla="*/ 430899 h 2340761"/>
                <a:gd name="connsiteX382" fmla="*/ 1030369 w 2967861"/>
                <a:gd name="connsiteY382" fmla="*/ 436176 h 2340761"/>
                <a:gd name="connsiteX383" fmla="*/ 1021056 w 2967861"/>
                <a:gd name="connsiteY383" fmla="*/ 436176 h 2340761"/>
                <a:gd name="connsiteX384" fmla="*/ 1028196 w 2967861"/>
                <a:gd name="connsiteY384" fmla="*/ 425621 h 2340761"/>
                <a:gd name="connsiteX385" fmla="*/ 1035336 w 2967861"/>
                <a:gd name="connsiteY385" fmla="*/ 420344 h 2340761"/>
                <a:gd name="connsiteX386" fmla="*/ 1044650 w 2967861"/>
                <a:gd name="connsiteY386" fmla="*/ 415066 h 2340761"/>
                <a:gd name="connsiteX387" fmla="*/ 1053963 w 2967861"/>
                <a:gd name="connsiteY387" fmla="*/ 407615 h 2340761"/>
                <a:gd name="connsiteX388" fmla="*/ 1040304 w 2967861"/>
                <a:gd name="connsiteY388" fmla="*/ 403269 h 2340761"/>
                <a:gd name="connsiteX389" fmla="*/ 1025713 w 2967861"/>
                <a:gd name="connsiteY389" fmla="*/ 400165 h 2340761"/>
                <a:gd name="connsiteX390" fmla="*/ 1010190 w 2967861"/>
                <a:gd name="connsiteY390" fmla="*/ 400165 h 2340761"/>
                <a:gd name="connsiteX391" fmla="*/ 1008017 w 2967861"/>
                <a:gd name="connsiteY391" fmla="*/ 407615 h 2340761"/>
                <a:gd name="connsiteX392" fmla="*/ 1008017 w 2967861"/>
                <a:gd name="connsiteY392" fmla="*/ 412893 h 2340761"/>
                <a:gd name="connsiteX393" fmla="*/ 1005844 w 2967861"/>
                <a:gd name="connsiteY393" fmla="*/ 415997 h 2340761"/>
                <a:gd name="connsiteX394" fmla="*/ 1003671 w 2967861"/>
                <a:gd name="connsiteY394" fmla="*/ 420344 h 2340761"/>
                <a:gd name="connsiteX395" fmla="*/ 1000567 w 2967861"/>
                <a:gd name="connsiteY395" fmla="*/ 423448 h 2340761"/>
                <a:gd name="connsiteX396" fmla="*/ 1000567 w 2967861"/>
                <a:gd name="connsiteY396" fmla="*/ 427794 h 2340761"/>
                <a:gd name="connsiteX397" fmla="*/ 996531 w 2967861"/>
                <a:gd name="connsiteY397" fmla="*/ 425621 h 2340761"/>
                <a:gd name="connsiteX398" fmla="*/ 995600 w 2967861"/>
                <a:gd name="connsiteY398" fmla="*/ 422517 h 2340761"/>
                <a:gd name="connsiteX399" fmla="*/ 993426 w 2967861"/>
                <a:gd name="connsiteY399" fmla="*/ 420344 h 2340761"/>
                <a:gd name="connsiteX400" fmla="*/ 991253 w 2967861"/>
                <a:gd name="connsiteY400" fmla="*/ 415997 h 2340761"/>
                <a:gd name="connsiteX401" fmla="*/ 990322 w 2967861"/>
                <a:gd name="connsiteY401" fmla="*/ 412893 h 2340761"/>
                <a:gd name="connsiteX402" fmla="*/ 986286 w 2967861"/>
                <a:gd name="connsiteY402" fmla="*/ 410720 h 2340761"/>
                <a:gd name="connsiteX403" fmla="*/ 983182 w 2967861"/>
                <a:gd name="connsiteY403" fmla="*/ 408547 h 2340761"/>
                <a:gd name="connsiteX404" fmla="*/ 981009 w 2967861"/>
                <a:gd name="connsiteY404" fmla="*/ 410720 h 2340761"/>
                <a:gd name="connsiteX405" fmla="*/ 975731 w 2967861"/>
                <a:gd name="connsiteY405" fmla="*/ 410720 h 2340761"/>
                <a:gd name="connsiteX406" fmla="*/ 969522 w 2967861"/>
                <a:gd name="connsiteY406" fmla="*/ 412893 h 2340761"/>
                <a:gd name="connsiteX407" fmla="*/ 957104 w 2967861"/>
                <a:gd name="connsiteY407" fmla="*/ 429967 h 2340761"/>
                <a:gd name="connsiteX408" fmla="*/ 942513 w 2967861"/>
                <a:gd name="connsiteY408" fmla="*/ 443627 h 2340761"/>
                <a:gd name="connsiteX409" fmla="*/ 930095 w 2967861"/>
                <a:gd name="connsiteY409" fmla="*/ 460702 h 2340761"/>
                <a:gd name="connsiteX410" fmla="*/ 932269 w 2967861"/>
                <a:gd name="connsiteY410" fmla="*/ 465979 h 2340761"/>
                <a:gd name="connsiteX411" fmla="*/ 932269 w 2967861"/>
                <a:gd name="connsiteY411" fmla="*/ 470325 h 2340761"/>
                <a:gd name="connsiteX412" fmla="*/ 932269 w 2967861"/>
                <a:gd name="connsiteY412" fmla="*/ 475603 h 2340761"/>
                <a:gd name="connsiteX413" fmla="*/ 932269 w 2967861"/>
                <a:gd name="connsiteY413" fmla="*/ 479949 h 2340761"/>
                <a:gd name="connsiteX414" fmla="*/ 930095 w 2967861"/>
                <a:gd name="connsiteY414" fmla="*/ 485227 h 2340761"/>
                <a:gd name="connsiteX415" fmla="*/ 926060 w 2967861"/>
                <a:gd name="connsiteY415" fmla="*/ 487400 h 2340761"/>
                <a:gd name="connsiteX416" fmla="*/ 925128 w 2967861"/>
                <a:gd name="connsiteY416" fmla="*/ 487400 h 2340761"/>
                <a:gd name="connsiteX417" fmla="*/ 922955 w 2967861"/>
                <a:gd name="connsiteY417" fmla="*/ 488331 h 2340761"/>
                <a:gd name="connsiteX418" fmla="*/ 920782 w 2967861"/>
                <a:gd name="connsiteY418" fmla="*/ 488331 h 2340761"/>
                <a:gd name="connsiteX419" fmla="*/ 915504 w 2967861"/>
                <a:gd name="connsiteY419" fmla="*/ 488331 h 2340761"/>
                <a:gd name="connsiteX420" fmla="*/ 911469 w 2967861"/>
                <a:gd name="connsiteY420" fmla="*/ 487400 h 2340761"/>
                <a:gd name="connsiteX421" fmla="*/ 908364 w 2967861"/>
                <a:gd name="connsiteY421" fmla="*/ 485227 h 2340761"/>
                <a:gd name="connsiteX422" fmla="*/ 906191 w 2967861"/>
                <a:gd name="connsiteY422" fmla="*/ 483054 h 2340761"/>
                <a:gd name="connsiteX423" fmla="*/ 900914 w 2967861"/>
                <a:gd name="connsiteY423" fmla="*/ 480881 h 2340761"/>
                <a:gd name="connsiteX424" fmla="*/ 900914 w 2967861"/>
                <a:gd name="connsiteY424" fmla="*/ 460702 h 2340761"/>
                <a:gd name="connsiteX425" fmla="*/ 908054 w 2967861"/>
                <a:gd name="connsiteY425" fmla="*/ 460702 h 2340761"/>
                <a:gd name="connsiteX426" fmla="*/ 911158 w 2967861"/>
                <a:gd name="connsiteY426" fmla="*/ 458528 h 2340761"/>
                <a:gd name="connsiteX427" fmla="*/ 913331 w 2967861"/>
                <a:gd name="connsiteY427" fmla="*/ 458528 h 2340761"/>
                <a:gd name="connsiteX428" fmla="*/ 917367 w 2967861"/>
                <a:gd name="connsiteY428" fmla="*/ 457597 h 2340761"/>
                <a:gd name="connsiteX429" fmla="*/ 917367 w 2967861"/>
                <a:gd name="connsiteY429" fmla="*/ 447973 h 2340761"/>
                <a:gd name="connsiteX430" fmla="*/ 911158 w 2967861"/>
                <a:gd name="connsiteY430" fmla="*/ 438349 h 2340761"/>
                <a:gd name="connsiteX431" fmla="*/ 904018 w 2967861"/>
                <a:gd name="connsiteY431" fmla="*/ 427794 h 2340761"/>
                <a:gd name="connsiteX432" fmla="*/ 896878 w 2967861"/>
                <a:gd name="connsiteY432" fmla="*/ 420344 h 2340761"/>
                <a:gd name="connsiteX433" fmla="*/ 866765 w 2967861"/>
                <a:gd name="connsiteY433" fmla="*/ 420344 h 2340761"/>
                <a:gd name="connsiteX434" fmla="*/ 873905 w 2967861"/>
                <a:gd name="connsiteY434" fmla="*/ 464737 h 2340761"/>
                <a:gd name="connsiteX435" fmla="*/ 877009 w 2967861"/>
                <a:gd name="connsiteY435" fmla="*/ 504785 h 2340761"/>
                <a:gd name="connsiteX436" fmla="*/ 869869 w 2967861"/>
                <a:gd name="connsiteY436" fmla="*/ 502612 h 2340761"/>
                <a:gd name="connsiteX437" fmla="*/ 862729 w 2967861"/>
                <a:gd name="connsiteY437" fmla="*/ 501680 h 2340761"/>
                <a:gd name="connsiteX438" fmla="*/ 855588 w 2967861"/>
                <a:gd name="connsiteY438" fmla="*/ 499507 h 2340761"/>
                <a:gd name="connsiteX439" fmla="*/ 850311 w 2967861"/>
                <a:gd name="connsiteY439" fmla="*/ 497334 h 2340761"/>
                <a:gd name="connsiteX440" fmla="*/ 840997 w 2967861"/>
                <a:gd name="connsiteY440" fmla="*/ 510062 h 2340761"/>
                <a:gd name="connsiteX441" fmla="*/ 830442 w 2967861"/>
                <a:gd name="connsiteY441" fmla="*/ 521549 h 2340761"/>
                <a:gd name="connsiteX442" fmla="*/ 813678 w 2967861"/>
                <a:gd name="connsiteY442" fmla="*/ 529000 h 2340761"/>
                <a:gd name="connsiteX443" fmla="*/ 815851 w 2967861"/>
                <a:gd name="connsiteY443" fmla="*/ 534277 h 2340761"/>
                <a:gd name="connsiteX444" fmla="*/ 815851 w 2967861"/>
                <a:gd name="connsiteY444" fmla="*/ 537382 h 2340761"/>
                <a:gd name="connsiteX445" fmla="*/ 815851 w 2967861"/>
                <a:gd name="connsiteY445" fmla="*/ 539555 h 2340761"/>
                <a:gd name="connsiteX446" fmla="*/ 818025 w 2967861"/>
                <a:gd name="connsiteY446" fmla="*/ 541728 h 2340761"/>
                <a:gd name="connsiteX447" fmla="*/ 818956 w 2967861"/>
                <a:gd name="connsiteY447" fmla="*/ 543901 h 2340761"/>
                <a:gd name="connsiteX448" fmla="*/ 821129 w 2967861"/>
                <a:gd name="connsiteY448" fmla="*/ 544832 h 2340761"/>
                <a:gd name="connsiteX449" fmla="*/ 821129 w 2967861"/>
                <a:gd name="connsiteY449" fmla="*/ 551041 h 2340761"/>
                <a:gd name="connsiteX450" fmla="*/ 818956 w 2967861"/>
                <a:gd name="connsiteY450" fmla="*/ 556319 h 2340761"/>
                <a:gd name="connsiteX451" fmla="*/ 818025 w 2967861"/>
                <a:gd name="connsiteY451" fmla="*/ 558492 h 2340761"/>
                <a:gd name="connsiteX452" fmla="*/ 815851 w 2967861"/>
                <a:gd name="connsiteY452" fmla="*/ 561596 h 2340761"/>
                <a:gd name="connsiteX453" fmla="*/ 813678 w 2967861"/>
                <a:gd name="connsiteY453" fmla="*/ 565943 h 2340761"/>
                <a:gd name="connsiteX454" fmla="*/ 799087 w 2967861"/>
                <a:gd name="connsiteY454" fmla="*/ 559734 h 2340761"/>
                <a:gd name="connsiteX455" fmla="*/ 786669 w 2967861"/>
                <a:gd name="connsiteY455" fmla="*/ 552283 h 2340761"/>
                <a:gd name="connsiteX456" fmla="*/ 774252 w 2967861"/>
                <a:gd name="connsiteY456" fmla="*/ 544832 h 2340761"/>
                <a:gd name="connsiteX457" fmla="*/ 774252 w 2967861"/>
                <a:gd name="connsiteY457" fmla="*/ 549179 h 2340761"/>
                <a:gd name="connsiteX458" fmla="*/ 767732 w 2967861"/>
                <a:gd name="connsiteY458" fmla="*/ 549179 h 2340761"/>
                <a:gd name="connsiteX459" fmla="*/ 767732 w 2967861"/>
                <a:gd name="connsiteY459" fmla="*/ 559734 h 2340761"/>
                <a:gd name="connsiteX460" fmla="*/ 769906 w 2967861"/>
                <a:gd name="connsiteY460" fmla="*/ 569358 h 2340761"/>
                <a:gd name="connsiteX461" fmla="*/ 772079 w 2967861"/>
                <a:gd name="connsiteY461" fmla="*/ 582086 h 2340761"/>
                <a:gd name="connsiteX462" fmla="*/ 764938 w 2967861"/>
                <a:gd name="connsiteY462" fmla="*/ 581155 h 2340761"/>
                <a:gd name="connsiteX463" fmla="*/ 760903 w 2967861"/>
                <a:gd name="connsiteY463" fmla="*/ 576808 h 2340761"/>
                <a:gd name="connsiteX464" fmla="*/ 755625 w 2967861"/>
                <a:gd name="connsiteY464" fmla="*/ 574635 h 2340761"/>
                <a:gd name="connsiteX465" fmla="*/ 752520 w 2967861"/>
                <a:gd name="connsiteY465" fmla="*/ 569358 h 2340761"/>
                <a:gd name="connsiteX466" fmla="*/ 748485 w 2967861"/>
                <a:gd name="connsiteY466" fmla="*/ 559734 h 2340761"/>
                <a:gd name="connsiteX467" fmla="*/ 745380 w 2967861"/>
                <a:gd name="connsiteY467" fmla="*/ 544832 h 2340761"/>
                <a:gd name="connsiteX468" fmla="*/ 743207 w 2967861"/>
                <a:gd name="connsiteY468" fmla="*/ 526827 h 2340761"/>
                <a:gd name="connsiteX469" fmla="*/ 741034 w 2967861"/>
                <a:gd name="connsiteY469" fmla="*/ 509752 h 2340761"/>
                <a:gd name="connsiteX470" fmla="*/ 738861 w 2967861"/>
                <a:gd name="connsiteY470" fmla="*/ 497024 h 2340761"/>
                <a:gd name="connsiteX471" fmla="*/ 753452 w 2967861"/>
                <a:gd name="connsiteY471" fmla="*/ 502301 h 2340761"/>
                <a:gd name="connsiteX472" fmla="*/ 768043 w 2967861"/>
                <a:gd name="connsiteY472" fmla="*/ 509752 h 2340761"/>
                <a:gd name="connsiteX473" fmla="*/ 784807 w 2967861"/>
                <a:gd name="connsiteY473" fmla="*/ 517203 h 2340761"/>
                <a:gd name="connsiteX474" fmla="*/ 802502 w 2967861"/>
                <a:gd name="connsiteY474" fmla="*/ 517203 h 2340761"/>
                <a:gd name="connsiteX475" fmla="*/ 819266 w 2967861"/>
                <a:gd name="connsiteY475" fmla="*/ 508821 h 2340761"/>
                <a:gd name="connsiteX476" fmla="*/ 831684 w 2967861"/>
                <a:gd name="connsiteY476" fmla="*/ 495161 h 2340761"/>
                <a:gd name="connsiteX477" fmla="*/ 833857 w 2967861"/>
                <a:gd name="connsiteY477" fmla="*/ 479328 h 2340761"/>
                <a:gd name="connsiteX478" fmla="*/ 830753 w 2967861"/>
                <a:gd name="connsiteY478" fmla="*/ 462254 h 2340761"/>
                <a:gd name="connsiteX479" fmla="*/ 819266 w 2967861"/>
                <a:gd name="connsiteY479" fmla="*/ 445179 h 2340761"/>
                <a:gd name="connsiteX480" fmla="*/ 806848 w 2967861"/>
                <a:gd name="connsiteY480" fmla="*/ 429347 h 2340761"/>
                <a:gd name="connsiteX481" fmla="*/ 792258 w 2967861"/>
                <a:gd name="connsiteY481" fmla="*/ 414445 h 2340761"/>
                <a:gd name="connsiteX482" fmla="*/ 777667 w 2967861"/>
                <a:gd name="connsiteY482" fmla="*/ 402959 h 2340761"/>
                <a:gd name="connsiteX483" fmla="*/ 765249 w 2967861"/>
                <a:gd name="connsiteY483" fmla="*/ 395508 h 2340761"/>
                <a:gd name="connsiteX484" fmla="*/ 732031 w 2967861"/>
                <a:gd name="connsiteY484" fmla="*/ 392403 h 2340761"/>
                <a:gd name="connsiteX485" fmla="*/ 726753 w 2967861"/>
                <a:gd name="connsiteY485" fmla="*/ 386195 h 2340761"/>
                <a:gd name="connsiteX486" fmla="*/ 721476 w 2967861"/>
                <a:gd name="connsiteY486" fmla="*/ 380917 h 2340761"/>
                <a:gd name="connsiteX487" fmla="*/ 719303 w 2967861"/>
                <a:gd name="connsiteY487" fmla="*/ 375639 h 2340761"/>
                <a:gd name="connsiteX488" fmla="*/ 717130 w 2967861"/>
                <a:gd name="connsiteY488" fmla="*/ 371293 h 2340761"/>
                <a:gd name="connsiteX489" fmla="*/ 711852 w 2967861"/>
                <a:gd name="connsiteY489" fmla="*/ 371293 h 2340761"/>
                <a:gd name="connsiteX490" fmla="*/ 704712 w 2967861"/>
                <a:gd name="connsiteY490" fmla="*/ 373466 h 2340761"/>
                <a:gd name="connsiteX491" fmla="*/ 692294 w 2967861"/>
                <a:gd name="connsiteY491" fmla="*/ 378744 h 2340761"/>
                <a:gd name="connsiteX492" fmla="*/ 690121 w 2967861"/>
                <a:gd name="connsiteY492" fmla="*/ 375639 h 2340761"/>
                <a:gd name="connsiteX493" fmla="*/ 689190 w 2967861"/>
                <a:gd name="connsiteY493" fmla="*/ 373466 h 2340761"/>
                <a:gd name="connsiteX494" fmla="*/ 687016 w 2967861"/>
                <a:gd name="connsiteY494" fmla="*/ 373466 h 2340761"/>
                <a:gd name="connsiteX495" fmla="*/ 684843 w 2967861"/>
                <a:gd name="connsiteY495" fmla="*/ 370362 h 2340761"/>
                <a:gd name="connsiteX496" fmla="*/ 684843 w 2967861"/>
                <a:gd name="connsiteY496" fmla="*/ 366016 h 2340761"/>
                <a:gd name="connsiteX497" fmla="*/ 687016 w 2967861"/>
                <a:gd name="connsiteY497" fmla="*/ 363842 h 2340761"/>
                <a:gd name="connsiteX498" fmla="*/ 687016 w 2967861"/>
                <a:gd name="connsiteY498" fmla="*/ 362911 h 2340761"/>
                <a:gd name="connsiteX499" fmla="*/ 689190 w 2967861"/>
                <a:gd name="connsiteY499" fmla="*/ 362911 h 2340761"/>
                <a:gd name="connsiteX500" fmla="*/ 690121 w 2967861"/>
                <a:gd name="connsiteY500" fmla="*/ 360738 h 2340761"/>
                <a:gd name="connsiteX501" fmla="*/ 692294 w 2967861"/>
                <a:gd name="connsiteY501" fmla="*/ 358565 h 2340761"/>
                <a:gd name="connsiteX502" fmla="*/ 689190 w 2967861"/>
                <a:gd name="connsiteY502" fmla="*/ 343664 h 2340761"/>
                <a:gd name="connsiteX503" fmla="*/ 682981 w 2967861"/>
                <a:gd name="connsiteY503" fmla="*/ 336213 h 2340761"/>
                <a:gd name="connsiteX504" fmla="*/ 675840 w 2967861"/>
                <a:gd name="connsiteY504" fmla="*/ 334040 h 2340761"/>
                <a:gd name="connsiteX505" fmla="*/ 668700 w 2967861"/>
                <a:gd name="connsiteY505" fmla="*/ 333108 h 2340761"/>
                <a:gd name="connsiteX506" fmla="*/ 660318 w 2967861"/>
                <a:gd name="connsiteY506" fmla="*/ 328762 h 2340761"/>
                <a:gd name="connsiteX507" fmla="*/ 653178 w 2967861"/>
                <a:gd name="connsiteY507" fmla="*/ 321311 h 2340761"/>
                <a:gd name="connsiteX508" fmla="*/ 636414 w 2967861"/>
                <a:gd name="connsiteY508" fmla="*/ 323485 h 2340761"/>
                <a:gd name="connsiteX509" fmla="*/ 619650 w 2967861"/>
                <a:gd name="connsiteY509" fmla="*/ 327831 h 2340761"/>
                <a:gd name="connsiteX510" fmla="*/ 607232 w 2967861"/>
                <a:gd name="connsiteY510" fmla="*/ 330935 h 2340761"/>
                <a:gd name="connsiteX511" fmla="*/ 595745 w 2967861"/>
                <a:gd name="connsiteY511" fmla="*/ 340559 h 2340761"/>
                <a:gd name="connsiteX512" fmla="*/ 589536 w 2967861"/>
                <a:gd name="connsiteY512" fmla="*/ 355460 h 2340761"/>
                <a:gd name="connsiteX513" fmla="*/ 583328 w 2967861"/>
                <a:gd name="connsiteY513" fmla="*/ 351114 h 2340761"/>
                <a:gd name="connsiteX514" fmla="*/ 581465 w 2967861"/>
                <a:gd name="connsiteY514" fmla="*/ 351114 h 2340761"/>
                <a:gd name="connsiteX515" fmla="*/ 579292 w 2967861"/>
                <a:gd name="connsiteY515" fmla="*/ 348941 h 2340761"/>
                <a:gd name="connsiteX516" fmla="*/ 577119 w 2967861"/>
                <a:gd name="connsiteY516" fmla="*/ 348941 h 2340761"/>
                <a:gd name="connsiteX517" fmla="*/ 574014 w 2967861"/>
                <a:gd name="connsiteY517" fmla="*/ 348941 h 2340761"/>
                <a:gd name="connsiteX518" fmla="*/ 569978 w 2967861"/>
                <a:gd name="connsiteY518" fmla="*/ 348941 h 2340761"/>
                <a:gd name="connsiteX519" fmla="*/ 564701 w 2967861"/>
                <a:gd name="connsiteY519" fmla="*/ 348941 h 2340761"/>
                <a:gd name="connsiteX520" fmla="*/ 564701 w 2967861"/>
                <a:gd name="connsiteY520" fmla="*/ 362601 h 2340761"/>
                <a:gd name="connsiteX521" fmla="*/ 560665 w 2967861"/>
                <a:gd name="connsiteY521" fmla="*/ 360428 h 2340761"/>
                <a:gd name="connsiteX522" fmla="*/ 559734 w 2967861"/>
                <a:gd name="connsiteY522" fmla="*/ 360428 h 2340761"/>
                <a:gd name="connsiteX523" fmla="*/ 557561 w 2967861"/>
                <a:gd name="connsiteY523" fmla="*/ 360428 h 2340761"/>
                <a:gd name="connsiteX524" fmla="*/ 555387 w 2967861"/>
                <a:gd name="connsiteY524" fmla="*/ 358254 h 2340761"/>
                <a:gd name="connsiteX525" fmla="*/ 535519 w 2967861"/>
                <a:gd name="connsiteY525" fmla="*/ 363532 h 2340761"/>
                <a:gd name="connsiteX526" fmla="*/ 520928 w 2967861"/>
                <a:gd name="connsiteY526" fmla="*/ 375019 h 2340761"/>
                <a:gd name="connsiteX527" fmla="*/ 511615 w 2967861"/>
                <a:gd name="connsiteY527" fmla="*/ 392093 h 2340761"/>
                <a:gd name="connsiteX528" fmla="*/ 494850 w 2967861"/>
                <a:gd name="connsiteY528" fmla="*/ 392093 h 2340761"/>
                <a:gd name="connsiteX529" fmla="*/ 494850 w 2967861"/>
                <a:gd name="connsiteY529" fmla="*/ 406994 h 2340761"/>
                <a:gd name="connsiteX530" fmla="*/ 479328 w 2967861"/>
                <a:gd name="connsiteY530" fmla="*/ 415377 h 2340761"/>
                <a:gd name="connsiteX531" fmla="*/ 466910 w 2967861"/>
                <a:gd name="connsiteY531" fmla="*/ 430278 h 2340761"/>
                <a:gd name="connsiteX532" fmla="*/ 453251 w 2967861"/>
                <a:gd name="connsiteY532" fmla="*/ 452630 h 2340761"/>
                <a:gd name="connsiteX533" fmla="*/ 442696 w 2967861"/>
                <a:gd name="connsiteY533" fmla="*/ 476845 h 2340761"/>
                <a:gd name="connsiteX534" fmla="*/ 431209 w 2967861"/>
                <a:gd name="connsiteY534" fmla="*/ 501060 h 2340761"/>
                <a:gd name="connsiteX535" fmla="*/ 420654 w 2967861"/>
                <a:gd name="connsiteY535" fmla="*/ 524343 h 2340761"/>
                <a:gd name="connsiteX536" fmla="*/ 408236 w 2967861"/>
                <a:gd name="connsiteY536" fmla="*/ 544522 h 2340761"/>
                <a:gd name="connsiteX537" fmla="*/ 394577 w 2967861"/>
                <a:gd name="connsiteY537" fmla="*/ 561596 h 2340761"/>
                <a:gd name="connsiteX538" fmla="*/ 396750 w 2967861"/>
                <a:gd name="connsiteY538" fmla="*/ 565943 h 2340761"/>
                <a:gd name="connsiteX539" fmla="*/ 396750 w 2967861"/>
                <a:gd name="connsiteY539" fmla="*/ 569047 h 2340761"/>
                <a:gd name="connsiteX540" fmla="*/ 396750 w 2967861"/>
                <a:gd name="connsiteY540" fmla="*/ 571220 h 2340761"/>
                <a:gd name="connsiteX541" fmla="*/ 398923 w 2967861"/>
                <a:gd name="connsiteY541" fmla="*/ 571220 h 2340761"/>
                <a:gd name="connsiteX542" fmla="*/ 401096 w 2967861"/>
                <a:gd name="connsiteY542" fmla="*/ 571220 h 2340761"/>
                <a:gd name="connsiteX543" fmla="*/ 404200 w 2967861"/>
                <a:gd name="connsiteY543" fmla="*/ 573393 h 2340761"/>
                <a:gd name="connsiteX544" fmla="*/ 394887 w 2967861"/>
                <a:gd name="connsiteY544" fmla="*/ 581775 h 2340761"/>
                <a:gd name="connsiteX545" fmla="*/ 384332 w 2967861"/>
                <a:gd name="connsiteY545" fmla="*/ 586122 h 2340761"/>
                <a:gd name="connsiteX546" fmla="*/ 371914 w 2967861"/>
                <a:gd name="connsiteY546" fmla="*/ 593572 h 2340761"/>
                <a:gd name="connsiteX547" fmla="*/ 369741 w 2967861"/>
                <a:gd name="connsiteY547" fmla="*/ 596677 h 2340761"/>
                <a:gd name="connsiteX548" fmla="*/ 367568 w 2967861"/>
                <a:gd name="connsiteY548" fmla="*/ 602886 h 2340761"/>
                <a:gd name="connsiteX549" fmla="*/ 366636 w 2967861"/>
                <a:gd name="connsiteY549" fmla="*/ 605990 h 2340761"/>
                <a:gd name="connsiteX550" fmla="*/ 364463 w 2967861"/>
                <a:gd name="connsiteY550" fmla="*/ 610336 h 2340761"/>
                <a:gd name="connsiteX551" fmla="*/ 360427 w 2967861"/>
                <a:gd name="connsiteY551" fmla="*/ 613441 h 2340761"/>
                <a:gd name="connsiteX552" fmla="*/ 359496 w 2967861"/>
                <a:gd name="connsiteY552" fmla="*/ 611268 h 2340761"/>
                <a:gd name="connsiteX553" fmla="*/ 357323 w 2967861"/>
                <a:gd name="connsiteY553" fmla="*/ 610336 h 2340761"/>
                <a:gd name="connsiteX554" fmla="*/ 355150 w 2967861"/>
                <a:gd name="connsiteY554" fmla="*/ 608163 h 2340761"/>
                <a:gd name="connsiteX555" fmla="*/ 352045 w 2967861"/>
                <a:gd name="connsiteY555" fmla="*/ 605990 h 2340761"/>
                <a:gd name="connsiteX556" fmla="*/ 345836 w 2967861"/>
                <a:gd name="connsiteY556" fmla="*/ 611268 h 2340761"/>
                <a:gd name="connsiteX557" fmla="*/ 340559 w 2967861"/>
                <a:gd name="connsiteY557" fmla="*/ 617477 h 2340761"/>
                <a:gd name="connsiteX558" fmla="*/ 335281 w 2967861"/>
                <a:gd name="connsiteY558" fmla="*/ 622754 h 2340761"/>
                <a:gd name="connsiteX559" fmla="*/ 331246 w 2967861"/>
                <a:gd name="connsiteY559" fmla="*/ 625859 h 2340761"/>
                <a:gd name="connsiteX560" fmla="*/ 325968 w 2967861"/>
                <a:gd name="connsiteY560" fmla="*/ 640760 h 2340761"/>
                <a:gd name="connsiteX561" fmla="*/ 323795 w 2967861"/>
                <a:gd name="connsiteY561" fmla="*/ 652247 h 2340761"/>
                <a:gd name="connsiteX562" fmla="*/ 320690 w 2967861"/>
                <a:gd name="connsiteY562" fmla="*/ 660629 h 2340761"/>
                <a:gd name="connsiteX563" fmla="*/ 311377 w 2967861"/>
                <a:gd name="connsiteY563" fmla="*/ 670252 h 2340761"/>
                <a:gd name="connsiteX564" fmla="*/ 313550 w 2967861"/>
                <a:gd name="connsiteY564" fmla="*/ 692605 h 2340761"/>
                <a:gd name="connsiteX565" fmla="*/ 316655 w 2967861"/>
                <a:gd name="connsiteY565" fmla="*/ 709679 h 2340761"/>
                <a:gd name="connsiteX566" fmla="*/ 320690 w 2967861"/>
                <a:gd name="connsiteY566" fmla="*/ 724581 h 2340761"/>
                <a:gd name="connsiteX567" fmla="*/ 322864 w 2967861"/>
                <a:gd name="connsiteY567" fmla="*/ 742586 h 2340761"/>
                <a:gd name="connsiteX568" fmla="*/ 323795 w 2967861"/>
                <a:gd name="connsiteY568" fmla="*/ 764938 h 2340761"/>
                <a:gd name="connsiteX569" fmla="*/ 327831 w 2967861"/>
                <a:gd name="connsiteY569" fmla="*/ 764938 h 2340761"/>
                <a:gd name="connsiteX570" fmla="*/ 330004 w 2967861"/>
                <a:gd name="connsiteY570" fmla="*/ 767112 h 2340761"/>
                <a:gd name="connsiteX571" fmla="*/ 330935 w 2967861"/>
                <a:gd name="connsiteY571" fmla="*/ 767112 h 2340761"/>
                <a:gd name="connsiteX572" fmla="*/ 333108 w 2967861"/>
                <a:gd name="connsiteY572" fmla="*/ 767112 h 2340761"/>
                <a:gd name="connsiteX573" fmla="*/ 335281 w 2967861"/>
                <a:gd name="connsiteY573" fmla="*/ 769285 h 2340761"/>
                <a:gd name="connsiteX574" fmla="*/ 352977 w 2967861"/>
                <a:gd name="connsiteY574" fmla="*/ 764938 h 2340761"/>
                <a:gd name="connsiteX575" fmla="*/ 364463 w 2967861"/>
                <a:gd name="connsiteY575" fmla="*/ 759661 h 2340761"/>
                <a:gd name="connsiteX576" fmla="*/ 375018 w 2967861"/>
                <a:gd name="connsiteY576" fmla="*/ 752210 h 2340761"/>
                <a:gd name="connsiteX577" fmla="*/ 384332 w 2967861"/>
                <a:gd name="connsiteY577" fmla="*/ 742586 h 2340761"/>
                <a:gd name="connsiteX578" fmla="*/ 398923 w 2967861"/>
                <a:gd name="connsiteY578" fmla="*/ 735136 h 2340761"/>
                <a:gd name="connsiteX579" fmla="*/ 409478 w 2967861"/>
                <a:gd name="connsiteY579" fmla="*/ 762765 h 2340761"/>
                <a:gd name="connsiteX580" fmla="*/ 415687 w 2967861"/>
                <a:gd name="connsiteY580" fmla="*/ 786980 h 2340761"/>
                <a:gd name="connsiteX581" fmla="*/ 424069 w 2967861"/>
                <a:gd name="connsiteY581" fmla="*/ 809332 h 2340761"/>
                <a:gd name="connsiteX582" fmla="*/ 438660 w 2967861"/>
                <a:gd name="connsiteY582" fmla="*/ 829511 h 2340761"/>
                <a:gd name="connsiteX583" fmla="*/ 438660 w 2967861"/>
                <a:gd name="connsiteY583" fmla="*/ 833857 h 2340761"/>
                <a:gd name="connsiteX584" fmla="*/ 444869 w 2967861"/>
                <a:gd name="connsiteY584" fmla="*/ 833857 h 2340761"/>
                <a:gd name="connsiteX585" fmla="*/ 453251 w 2967861"/>
                <a:gd name="connsiteY585" fmla="*/ 818956 h 2340761"/>
                <a:gd name="connsiteX586" fmla="*/ 462564 w 2967861"/>
                <a:gd name="connsiteY586" fmla="*/ 807470 h 2340761"/>
                <a:gd name="connsiteX587" fmla="*/ 474051 w 2967861"/>
                <a:gd name="connsiteY587" fmla="*/ 796914 h 2340761"/>
                <a:gd name="connsiteX588" fmla="*/ 481191 w 2967861"/>
                <a:gd name="connsiteY588" fmla="*/ 784186 h 2340761"/>
                <a:gd name="connsiteX589" fmla="*/ 488331 w 2967861"/>
                <a:gd name="connsiteY589" fmla="*/ 767112 h 2340761"/>
                <a:gd name="connsiteX590" fmla="*/ 491436 w 2967861"/>
                <a:gd name="connsiteY590" fmla="*/ 744759 h 2340761"/>
                <a:gd name="connsiteX591" fmla="*/ 515340 w 2967861"/>
                <a:gd name="connsiteY591" fmla="*/ 735136 h 2340761"/>
                <a:gd name="connsiteX592" fmla="*/ 516271 w 2967861"/>
                <a:gd name="connsiteY592" fmla="*/ 734204 h 2340761"/>
                <a:gd name="connsiteX593" fmla="*/ 516271 w 2967861"/>
                <a:gd name="connsiteY593" fmla="*/ 729858 h 2340761"/>
                <a:gd name="connsiteX594" fmla="*/ 518444 w 2967861"/>
                <a:gd name="connsiteY594" fmla="*/ 727685 h 2340761"/>
                <a:gd name="connsiteX595" fmla="*/ 518444 w 2967861"/>
                <a:gd name="connsiteY595" fmla="*/ 726754 h 2340761"/>
                <a:gd name="connsiteX596" fmla="*/ 520618 w 2967861"/>
                <a:gd name="connsiteY596" fmla="*/ 724581 h 2340761"/>
                <a:gd name="connsiteX597" fmla="*/ 522791 w 2967861"/>
                <a:gd name="connsiteY597" fmla="*/ 722407 h 2340761"/>
                <a:gd name="connsiteX598" fmla="*/ 528068 w 2967861"/>
                <a:gd name="connsiteY598" fmla="*/ 720234 h 2340761"/>
                <a:gd name="connsiteX599" fmla="*/ 524032 w 2967861"/>
                <a:gd name="connsiteY599" fmla="*/ 704402 h 2340761"/>
                <a:gd name="connsiteX600" fmla="*/ 516892 w 2967861"/>
                <a:gd name="connsiteY600" fmla="*/ 690742 h 2340761"/>
                <a:gd name="connsiteX601" fmla="*/ 506337 w 2967861"/>
                <a:gd name="connsiteY601" fmla="*/ 680187 h 2340761"/>
                <a:gd name="connsiteX602" fmla="*/ 494850 w 2967861"/>
                <a:gd name="connsiteY602" fmla="*/ 670563 h 2340761"/>
                <a:gd name="connsiteX603" fmla="*/ 501059 w 2967861"/>
                <a:gd name="connsiteY603" fmla="*/ 645106 h 2340761"/>
                <a:gd name="connsiteX604" fmla="*/ 509441 w 2967861"/>
                <a:gd name="connsiteY604" fmla="*/ 622754 h 2340761"/>
                <a:gd name="connsiteX605" fmla="*/ 523101 w 2967861"/>
                <a:gd name="connsiteY605" fmla="*/ 603817 h 2340761"/>
                <a:gd name="connsiteX606" fmla="*/ 537692 w 2967861"/>
                <a:gd name="connsiteY606" fmla="*/ 587984 h 2340761"/>
                <a:gd name="connsiteX607" fmla="*/ 550110 w 2967861"/>
                <a:gd name="connsiteY607" fmla="*/ 570910 h 2340761"/>
                <a:gd name="connsiteX608" fmla="*/ 559423 w 2967861"/>
                <a:gd name="connsiteY608" fmla="*/ 550731 h 2340761"/>
                <a:gd name="connsiteX609" fmla="*/ 564701 w 2967861"/>
                <a:gd name="connsiteY609" fmla="*/ 524343 h 2340761"/>
                <a:gd name="connsiteX610" fmla="*/ 581465 w 2967861"/>
                <a:gd name="connsiteY610" fmla="*/ 523412 h 2340761"/>
                <a:gd name="connsiteX611" fmla="*/ 595125 w 2967861"/>
                <a:gd name="connsiteY611" fmla="*/ 521238 h 2340761"/>
                <a:gd name="connsiteX612" fmla="*/ 601334 w 2967861"/>
                <a:gd name="connsiteY612" fmla="*/ 526516 h 2340761"/>
                <a:gd name="connsiteX613" fmla="*/ 606611 w 2967861"/>
                <a:gd name="connsiteY613" fmla="*/ 531794 h 2340761"/>
                <a:gd name="connsiteX614" fmla="*/ 611889 w 2967861"/>
                <a:gd name="connsiteY614" fmla="*/ 537071 h 2340761"/>
                <a:gd name="connsiteX615" fmla="*/ 602575 w 2967861"/>
                <a:gd name="connsiteY615" fmla="*/ 554146 h 2340761"/>
                <a:gd name="connsiteX616" fmla="*/ 590157 w 2967861"/>
                <a:gd name="connsiteY616" fmla="*/ 569047 h 2340761"/>
                <a:gd name="connsiteX617" fmla="*/ 575566 w 2967861"/>
                <a:gd name="connsiteY617" fmla="*/ 583949 h 2340761"/>
                <a:gd name="connsiteX618" fmla="*/ 560976 w 2967861"/>
                <a:gd name="connsiteY618" fmla="*/ 596677 h 2340761"/>
                <a:gd name="connsiteX619" fmla="*/ 552593 w 2967861"/>
                <a:gd name="connsiteY619" fmla="*/ 615614 h 2340761"/>
                <a:gd name="connsiteX620" fmla="*/ 550420 w 2967861"/>
                <a:gd name="connsiteY620" fmla="*/ 628342 h 2340761"/>
                <a:gd name="connsiteX621" fmla="*/ 552593 w 2967861"/>
                <a:gd name="connsiteY621" fmla="*/ 643244 h 2340761"/>
                <a:gd name="connsiteX622" fmla="*/ 553525 w 2967861"/>
                <a:gd name="connsiteY622" fmla="*/ 655972 h 2340761"/>
                <a:gd name="connsiteX623" fmla="*/ 552593 w 2967861"/>
                <a:gd name="connsiteY623" fmla="*/ 667458 h 2340761"/>
                <a:gd name="connsiteX624" fmla="*/ 553525 w 2967861"/>
                <a:gd name="connsiteY624" fmla="*/ 682360 h 2340761"/>
                <a:gd name="connsiteX625" fmla="*/ 557561 w 2967861"/>
                <a:gd name="connsiteY625" fmla="*/ 690742 h 2340761"/>
                <a:gd name="connsiteX626" fmla="*/ 562838 w 2967861"/>
                <a:gd name="connsiteY626" fmla="*/ 698193 h 2340761"/>
                <a:gd name="connsiteX627" fmla="*/ 568116 w 2967861"/>
                <a:gd name="connsiteY627" fmla="*/ 705643 h 2340761"/>
                <a:gd name="connsiteX628" fmla="*/ 572152 w 2967861"/>
                <a:gd name="connsiteY628" fmla="*/ 715267 h 2340761"/>
                <a:gd name="connsiteX629" fmla="*/ 593883 w 2967861"/>
                <a:gd name="connsiteY629" fmla="*/ 712163 h 2340761"/>
                <a:gd name="connsiteX630" fmla="*/ 613751 w 2967861"/>
                <a:gd name="connsiteY630" fmla="*/ 705954 h 2340761"/>
                <a:gd name="connsiteX631" fmla="*/ 631447 w 2967861"/>
                <a:gd name="connsiteY631" fmla="*/ 697572 h 2340761"/>
                <a:gd name="connsiteX632" fmla="*/ 638587 w 2967861"/>
                <a:gd name="connsiteY632" fmla="*/ 697572 h 2340761"/>
                <a:gd name="connsiteX633" fmla="*/ 644796 w 2967861"/>
                <a:gd name="connsiteY633" fmla="*/ 698503 h 2340761"/>
                <a:gd name="connsiteX634" fmla="*/ 647900 w 2967861"/>
                <a:gd name="connsiteY634" fmla="*/ 700676 h 2340761"/>
                <a:gd name="connsiteX635" fmla="*/ 653178 w 2967861"/>
                <a:gd name="connsiteY635" fmla="*/ 702849 h 2340761"/>
                <a:gd name="connsiteX636" fmla="*/ 659387 w 2967861"/>
                <a:gd name="connsiteY636" fmla="*/ 705022 h 2340761"/>
                <a:gd name="connsiteX637" fmla="*/ 652246 w 2967861"/>
                <a:gd name="connsiteY637" fmla="*/ 715578 h 2340761"/>
                <a:gd name="connsiteX638" fmla="*/ 642933 w 2967861"/>
                <a:gd name="connsiteY638" fmla="*/ 719924 h 2340761"/>
                <a:gd name="connsiteX639" fmla="*/ 633620 w 2967861"/>
                <a:gd name="connsiteY639" fmla="*/ 717751 h 2340761"/>
                <a:gd name="connsiteX640" fmla="*/ 621202 w 2967861"/>
                <a:gd name="connsiteY640" fmla="*/ 715578 h 2340761"/>
                <a:gd name="connsiteX641" fmla="*/ 608784 w 2967861"/>
                <a:gd name="connsiteY641" fmla="*/ 715578 h 2340761"/>
                <a:gd name="connsiteX642" fmla="*/ 601644 w 2967861"/>
                <a:gd name="connsiteY642" fmla="*/ 719924 h 2340761"/>
                <a:gd name="connsiteX643" fmla="*/ 595435 w 2967861"/>
                <a:gd name="connsiteY643" fmla="*/ 723028 h 2340761"/>
                <a:gd name="connsiteX644" fmla="*/ 589226 w 2967861"/>
                <a:gd name="connsiteY644" fmla="*/ 727375 h 2340761"/>
                <a:gd name="connsiteX645" fmla="*/ 579913 w 2967861"/>
                <a:gd name="connsiteY645" fmla="*/ 728306 h 2340761"/>
                <a:gd name="connsiteX646" fmla="*/ 583017 w 2967861"/>
                <a:gd name="connsiteY646" fmla="*/ 745380 h 2340761"/>
                <a:gd name="connsiteX647" fmla="*/ 585190 w 2967861"/>
                <a:gd name="connsiteY647" fmla="*/ 755004 h 2340761"/>
                <a:gd name="connsiteX648" fmla="*/ 589226 w 2967861"/>
                <a:gd name="connsiteY648" fmla="*/ 762455 h 2340761"/>
                <a:gd name="connsiteX649" fmla="*/ 590157 w 2967861"/>
                <a:gd name="connsiteY649" fmla="*/ 773010 h 2340761"/>
                <a:gd name="connsiteX650" fmla="*/ 592331 w 2967861"/>
                <a:gd name="connsiteY650" fmla="*/ 790085 h 2340761"/>
                <a:gd name="connsiteX651" fmla="*/ 587053 w 2967861"/>
                <a:gd name="connsiteY651" fmla="*/ 787911 h 2340761"/>
                <a:gd name="connsiteX652" fmla="*/ 581775 w 2967861"/>
                <a:gd name="connsiteY652" fmla="*/ 785738 h 2340761"/>
                <a:gd name="connsiteX653" fmla="*/ 579602 w 2967861"/>
                <a:gd name="connsiteY653" fmla="*/ 784807 h 2340761"/>
                <a:gd name="connsiteX654" fmla="*/ 577429 w 2967861"/>
                <a:gd name="connsiteY654" fmla="*/ 780461 h 2340761"/>
                <a:gd name="connsiteX655" fmla="*/ 575256 w 2967861"/>
                <a:gd name="connsiteY655" fmla="*/ 777356 h 2340761"/>
                <a:gd name="connsiteX656" fmla="*/ 572152 w 2967861"/>
                <a:gd name="connsiteY656" fmla="*/ 773010 h 2340761"/>
                <a:gd name="connsiteX657" fmla="*/ 572152 w 2967861"/>
                <a:gd name="connsiteY657" fmla="*/ 769906 h 2340761"/>
                <a:gd name="connsiteX658" fmla="*/ 566874 w 2967861"/>
                <a:gd name="connsiteY658" fmla="*/ 770837 h 2340761"/>
                <a:gd name="connsiteX659" fmla="*/ 562838 w 2967861"/>
                <a:gd name="connsiteY659" fmla="*/ 773010 h 2340761"/>
                <a:gd name="connsiteX660" fmla="*/ 559734 w 2967861"/>
                <a:gd name="connsiteY660" fmla="*/ 777356 h 2340761"/>
                <a:gd name="connsiteX661" fmla="*/ 555698 w 2967861"/>
                <a:gd name="connsiteY661" fmla="*/ 778288 h 2340761"/>
                <a:gd name="connsiteX662" fmla="*/ 552593 w 2967861"/>
                <a:gd name="connsiteY662" fmla="*/ 782634 h 2340761"/>
                <a:gd name="connsiteX663" fmla="*/ 548558 w 2967861"/>
                <a:gd name="connsiteY663" fmla="*/ 808090 h 2340761"/>
                <a:gd name="connsiteX664" fmla="*/ 548558 w 2967861"/>
                <a:gd name="connsiteY664" fmla="*/ 839756 h 2340761"/>
                <a:gd name="connsiteX665" fmla="*/ 543280 w 2967861"/>
                <a:gd name="connsiteY665" fmla="*/ 841929 h 2340761"/>
                <a:gd name="connsiteX666" fmla="*/ 539244 w 2967861"/>
                <a:gd name="connsiteY666" fmla="*/ 841929 h 2340761"/>
                <a:gd name="connsiteX667" fmla="*/ 536140 w 2967861"/>
                <a:gd name="connsiteY667" fmla="*/ 842860 h 2340761"/>
                <a:gd name="connsiteX668" fmla="*/ 532104 w 2967861"/>
                <a:gd name="connsiteY668" fmla="*/ 847207 h 2340761"/>
                <a:gd name="connsiteX669" fmla="*/ 531173 w 2967861"/>
                <a:gd name="connsiteY669" fmla="*/ 849380 h 2340761"/>
                <a:gd name="connsiteX670" fmla="*/ 528999 w 2967861"/>
                <a:gd name="connsiteY670" fmla="*/ 854657 h 2340761"/>
                <a:gd name="connsiteX671" fmla="*/ 509131 w 2967861"/>
                <a:gd name="connsiteY671" fmla="*/ 850311 h 2340761"/>
                <a:gd name="connsiteX672" fmla="*/ 494540 w 2967861"/>
                <a:gd name="connsiteY672" fmla="*/ 849380 h 2340761"/>
                <a:gd name="connsiteX673" fmla="*/ 485227 w 2967861"/>
                <a:gd name="connsiteY673" fmla="*/ 852484 h 2340761"/>
                <a:gd name="connsiteX674" fmla="*/ 478086 w 2967861"/>
                <a:gd name="connsiteY674" fmla="*/ 856830 h 2340761"/>
                <a:gd name="connsiteX675" fmla="*/ 472809 w 2967861"/>
                <a:gd name="connsiteY675" fmla="*/ 862108 h 2340761"/>
                <a:gd name="connsiteX676" fmla="*/ 463495 w 2967861"/>
                <a:gd name="connsiteY676" fmla="*/ 867386 h 2340761"/>
                <a:gd name="connsiteX677" fmla="*/ 452940 w 2967861"/>
                <a:gd name="connsiteY677" fmla="*/ 871732 h 2340761"/>
                <a:gd name="connsiteX678" fmla="*/ 443627 w 2967861"/>
                <a:gd name="connsiteY678" fmla="*/ 871732 h 2340761"/>
                <a:gd name="connsiteX679" fmla="*/ 436487 w 2967861"/>
                <a:gd name="connsiteY679" fmla="*/ 865523 h 2340761"/>
                <a:gd name="connsiteX680" fmla="*/ 431209 w 2967861"/>
                <a:gd name="connsiteY680" fmla="*/ 862418 h 2340761"/>
                <a:gd name="connsiteX681" fmla="*/ 423138 w 2967861"/>
                <a:gd name="connsiteY681" fmla="*/ 862418 h 2340761"/>
                <a:gd name="connsiteX682" fmla="*/ 411651 w 2967861"/>
                <a:gd name="connsiteY682" fmla="*/ 867696 h 2340761"/>
                <a:gd name="connsiteX683" fmla="*/ 406373 w 2967861"/>
                <a:gd name="connsiteY683" fmla="*/ 864592 h 2340761"/>
                <a:gd name="connsiteX684" fmla="*/ 402338 w 2967861"/>
                <a:gd name="connsiteY684" fmla="*/ 862418 h 2340761"/>
                <a:gd name="connsiteX685" fmla="*/ 401406 w 2967861"/>
                <a:gd name="connsiteY685" fmla="*/ 860245 h 2340761"/>
                <a:gd name="connsiteX686" fmla="*/ 397371 w 2967861"/>
                <a:gd name="connsiteY686" fmla="*/ 858072 h 2340761"/>
                <a:gd name="connsiteX687" fmla="*/ 392093 w 2967861"/>
                <a:gd name="connsiteY687" fmla="*/ 854968 h 2340761"/>
                <a:gd name="connsiteX688" fmla="*/ 392093 w 2967861"/>
                <a:gd name="connsiteY688" fmla="*/ 842239 h 2340761"/>
                <a:gd name="connsiteX689" fmla="*/ 394266 w 2967861"/>
                <a:gd name="connsiteY689" fmla="*/ 825165 h 2340761"/>
                <a:gd name="connsiteX690" fmla="*/ 395197 w 2967861"/>
                <a:gd name="connsiteY690" fmla="*/ 807159 h 2340761"/>
                <a:gd name="connsiteX691" fmla="*/ 397371 w 2967861"/>
                <a:gd name="connsiteY691" fmla="*/ 793500 h 2340761"/>
                <a:gd name="connsiteX692" fmla="*/ 399544 w 2967861"/>
                <a:gd name="connsiteY692" fmla="*/ 786049 h 2340761"/>
                <a:gd name="connsiteX693" fmla="*/ 399544 w 2967861"/>
                <a:gd name="connsiteY693" fmla="*/ 777667 h 2340761"/>
                <a:gd name="connsiteX694" fmla="*/ 387126 w 2967861"/>
                <a:gd name="connsiteY694" fmla="*/ 780771 h 2340761"/>
                <a:gd name="connsiteX695" fmla="*/ 375639 w 2967861"/>
                <a:gd name="connsiteY695" fmla="*/ 785117 h 2340761"/>
                <a:gd name="connsiteX696" fmla="*/ 360117 w 2967861"/>
                <a:gd name="connsiteY696" fmla="*/ 786049 h 2340761"/>
                <a:gd name="connsiteX697" fmla="*/ 361048 w 2967861"/>
                <a:gd name="connsiteY697" fmla="*/ 803123 h 2340761"/>
                <a:gd name="connsiteX698" fmla="*/ 361048 w 2967861"/>
                <a:gd name="connsiteY698" fmla="*/ 823302 h 2340761"/>
                <a:gd name="connsiteX699" fmla="*/ 365084 w 2967861"/>
                <a:gd name="connsiteY699" fmla="*/ 845654 h 2340761"/>
                <a:gd name="connsiteX700" fmla="*/ 372224 w 2967861"/>
                <a:gd name="connsiteY700" fmla="*/ 864592 h 2340761"/>
                <a:gd name="connsiteX701" fmla="*/ 370051 w 2967861"/>
                <a:gd name="connsiteY701" fmla="*/ 865523 h 2340761"/>
                <a:gd name="connsiteX702" fmla="*/ 370051 w 2967861"/>
                <a:gd name="connsiteY702" fmla="*/ 867696 h 2340761"/>
                <a:gd name="connsiteX703" fmla="*/ 370051 w 2967861"/>
                <a:gd name="connsiteY703" fmla="*/ 869869 h 2340761"/>
                <a:gd name="connsiteX704" fmla="*/ 367878 w 2967861"/>
                <a:gd name="connsiteY704" fmla="*/ 872042 h 2340761"/>
                <a:gd name="connsiteX705" fmla="*/ 353287 w 2967861"/>
                <a:gd name="connsiteY705" fmla="*/ 877320 h 2340761"/>
                <a:gd name="connsiteX706" fmla="*/ 337765 w 2967861"/>
                <a:gd name="connsiteY706" fmla="*/ 882597 h 2340761"/>
                <a:gd name="connsiteX707" fmla="*/ 324105 w 2967861"/>
                <a:gd name="connsiteY707" fmla="*/ 887875 h 2340761"/>
                <a:gd name="connsiteX708" fmla="*/ 313550 w 2967861"/>
                <a:gd name="connsiteY708" fmla="*/ 895326 h 2340761"/>
                <a:gd name="connsiteX709" fmla="*/ 308273 w 2967861"/>
                <a:gd name="connsiteY709" fmla="*/ 906812 h 2340761"/>
                <a:gd name="connsiteX710" fmla="*/ 306099 w 2967861"/>
                <a:gd name="connsiteY710" fmla="*/ 917367 h 2340761"/>
                <a:gd name="connsiteX711" fmla="*/ 298959 w 2967861"/>
                <a:gd name="connsiteY711" fmla="*/ 928854 h 2340761"/>
                <a:gd name="connsiteX712" fmla="*/ 264500 w 2967861"/>
                <a:gd name="connsiteY712" fmla="*/ 939409 h 2340761"/>
                <a:gd name="connsiteX713" fmla="*/ 262327 w 2967861"/>
                <a:gd name="connsiteY713" fmla="*/ 943755 h 2340761"/>
                <a:gd name="connsiteX714" fmla="*/ 260154 w 2967861"/>
                <a:gd name="connsiteY714" fmla="*/ 946860 h 2340761"/>
                <a:gd name="connsiteX715" fmla="*/ 260154 w 2967861"/>
                <a:gd name="connsiteY715" fmla="*/ 951206 h 2340761"/>
                <a:gd name="connsiteX716" fmla="*/ 260154 w 2967861"/>
                <a:gd name="connsiteY716" fmla="*/ 954310 h 2340761"/>
                <a:gd name="connsiteX717" fmla="*/ 260154 w 2967861"/>
                <a:gd name="connsiteY717" fmla="*/ 958657 h 2340761"/>
                <a:gd name="connsiteX718" fmla="*/ 259222 w 2967861"/>
                <a:gd name="connsiteY718" fmla="*/ 961761 h 2340761"/>
                <a:gd name="connsiteX719" fmla="*/ 257049 w 2967861"/>
                <a:gd name="connsiteY719" fmla="*/ 963934 h 2340761"/>
                <a:gd name="connsiteX720" fmla="*/ 251771 w 2967861"/>
                <a:gd name="connsiteY720" fmla="*/ 966107 h 2340761"/>
                <a:gd name="connsiteX721" fmla="*/ 247736 w 2967861"/>
                <a:gd name="connsiteY721" fmla="*/ 967039 h 2340761"/>
                <a:gd name="connsiteX722" fmla="*/ 242458 w 2967861"/>
                <a:gd name="connsiteY722" fmla="*/ 969212 h 2340761"/>
                <a:gd name="connsiteX723" fmla="*/ 238422 w 2967861"/>
                <a:gd name="connsiteY723" fmla="*/ 973558 h 2340761"/>
                <a:gd name="connsiteX724" fmla="*/ 235318 w 2967861"/>
                <a:gd name="connsiteY724" fmla="*/ 971385 h 2340761"/>
                <a:gd name="connsiteX725" fmla="*/ 231282 w 2967861"/>
                <a:gd name="connsiteY725" fmla="*/ 969212 h 2340761"/>
                <a:gd name="connsiteX726" fmla="*/ 228178 w 2967861"/>
                <a:gd name="connsiteY726" fmla="*/ 969212 h 2340761"/>
                <a:gd name="connsiteX727" fmla="*/ 226004 w 2967861"/>
                <a:gd name="connsiteY727" fmla="*/ 967039 h 2340761"/>
                <a:gd name="connsiteX728" fmla="*/ 220727 w 2967861"/>
                <a:gd name="connsiteY728" fmla="*/ 966107 h 2340761"/>
                <a:gd name="connsiteX729" fmla="*/ 215449 w 2967861"/>
                <a:gd name="connsiteY729" fmla="*/ 966107 h 2340761"/>
                <a:gd name="connsiteX730" fmla="*/ 215449 w 2967861"/>
                <a:gd name="connsiteY730" fmla="*/ 986286 h 2340761"/>
                <a:gd name="connsiteX731" fmla="*/ 209240 w 2967861"/>
                <a:gd name="connsiteY731" fmla="*/ 986286 h 2340761"/>
                <a:gd name="connsiteX732" fmla="*/ 203963 w 2967861"/>
                <a:gd name="connsiteY732" fmla="*/ 986286 h 2340761"/>
                <a:gd name="connsiteX733" fmla="*/ 198685 w 2967861"/>
                <a:gd name="connsiteY733" fmla="*/ 988459 h 2340761"/>
                <a:gd name="connsiteX734" fmla="*/ 194650 w 2967861"/>
                <a:gd name="connsiteY734" fmla="*/ 989391 h 2340761"/>
                <a:gd name="connsiteX735" fmla="*/ 188441 w 2967861"/>
                <a:gd name="connsiteY735" fmla="*/ 989391 h 2340761"/>
                <a:gd name="connsiteX736" fmla="*/ 184405 w 2967861"/>
                <a:gd name="connsiteY736" fmla="*/ 991564 h 2340761"/>
                <a:gd name="connsiteX737" fmla="*/ 181300 w 2967861"/>
                <a:gd name="connsiteY737" fmla="*/ 991564 h 2340761"/>
                <a:gd name="connsiteX738" fmla="*/ 179127 w 2967861"/>
                <a:gd name="connsiteY738" fmla="*/ 993737 h 2340761"/>
                <a:gd name="connsiteX739" fmla="*/ 175091 w 2967861"/>
                <a:gd name="connsiteY739" fmla="*/ 995910 h 2340761"/>
                <a:gd name="connsiteX740" fmla="*/ 171987 w 2967861"/>
                <a:gd name="connsiteY740" fmla="*/ 996842 h 2340761"/>
                <a:gd name="connsiteX741" fmla="*/ 181300 w 2967861"/>
                <a:gd name="connsiteY741" fmla="*/ 1006465 h 2340761"/>
                <a:gd name="connsiteX742" fmla="*/ 193718 w 2967861"/>
                <a:gd name="connsiteY742" fmla="*/ 1013916 h 2340761"/>
                <a:gd name="connsiteX743" fmla="*/ 206136 w 2967861"/>
                <a:gd name="connsiteY743" fmla="*/ 1018262 h 2340761"/>
                <a:gd name="connsiteX744" fmla="*/ 218554 w 2967861"/>
                <a:gd name="connsiteY744" fmla="*/ 1021367 h 2340761"/>
                <a:gd name="connsiteX745" fmla="*/ 220727 w 2967861"/>
                <a:gd name="connsiteY745" fmla="*/ 1040304 h 2340761"/>
                <a:gd name="connsiteX746" fmla="*/ 222900 w 2967861"/>
                <a:gd name="connsiteY746" fmla="*/ 1056137 h 2340761"/>
                <a:gd name="connsiteX747" fmla="*/ 222900 w 2967861"/>
                <a:gd name="connsiteY747" fmla="*/ 1073211 h 2340761"/>
                <a:gd name="connsiteX748" fmla="*/ 218864 w 2967861"/>
                <a:gd name="connsiteY748" fmla="*/ 1088113 h 2340761"/>
                <a:gd name="connsiteX749" fmla="*/ 218864 w 2967861"/>
                <a:gd name="connsiteY749" fmla="*/ 1090286 h 2340761"/>
                <a:gd name="connsiteX750" fmla="*/ 218864 w 2967861"/>
                <a:gd name="connsiteY750" fmla="*/ 1091217 h 2340761"/>
                <a:gd name="connsiteX751" fmla="*/ 216691 w 2967861"/>
                <a:gd name="connsiteY751" fmla="*/ 1091217 h 2340761"/>
                <a:gd name="connsiteX752" fmla="*/ 216691 w 2967861"/>
                <a:gd name="connsiteY752" fmla="*/ 1093390 h 2340761"/>
                <a:gd name="connsiteX753" fmla="*/ 215760 w 2967861"/>
                <a:gd name="connsiteY753" fmla="*/ 1095563 h 2340761"/>
                <a:gd name="connsiteX754" fmla="*/ 202100 w 2967861"/>
                <a:gd name="connsiteY754" fmla="*/ 1100841 h 2340761"/>
                <a:gd name="connsiteX755" fmla="*/ 184405 w 2967861"/>
                <a:gd name="connsiteY755" fmla="*/ 1105187 h 2340761"/>
                <a:gd name="connsiteX756" fmla="*/ 166709 w 2967861"/>
                <a:gd name="connsiteY756" fmla="*/ 1105187 h 2340761"/>
                <a:gd name="connsiteX757" fmla="*/ 149945 w 2967861"/>
                <a:gd name="connsiteY757" fmla="*/ 1100841 h 2340761"/>
                <a:gd name="connsiteX758" fmla="*/ 135354 w 2967861"/>
                <a:gd name="connsiteY758" fmla="*/ 1095563 h 2340761"/>
                <a:gd name="connsiteX759" fmla="*/ 130077 w 2967861"/>
                <a:gd name="connsiteY759" fmla="*/ 1095563 h 2340761"/>
                <a:gd name="connsiteX760" fmla="*/ 126041 w 2967861"/>
                <a:gd name="connsiteY760" fmla="*/ 1097736 h 2340761"/>
                <a:gd name="connsiteX761" fmla="*/ 122936 w 2967861"/>
                <a:gd name="connsiteY761" fmla="*/ 1097736 h 2340761"/>
                <a:gd name="connsiteX762" fmla="*/ 120763 w 2967861"/>
                <a:gd name="connsiteY762" fmla="*/ 1097736 h 2340761"/>
                <a:gd name="connsiteX763" fmla="*/ 118590 w 2967861"/>
                <a:gd name="connsiteY763" fmla="*/ 1098668 h 2340761"/>
                <a:gd name="connsiteX764" fmla="*/ 116417 w 2967861"/>
                <a:gd name="connsiteY764" fmla="*/ 1103014 h 2340761"/>
                <a:gd name="connsiteX765" fmla="*/ 115796 w 2967861"/>
                <a:gd name="connsiteY765" fmla="*/ 1106739 h 2340761"/>
                <a:gd name="connsiteX766" fmla="*/ 111760 w 2967861"/>
                <a:gd name="connsiteY766" fmla="*/ 1119468 h 2340761"/>
                <a:gd name="connsiteX767" fmla="*/ 111760 w 2967861"/>
                <a:gd name="connsiteY767" fmla="*/ 1140578 h 2340761"/>
                <a:gd name="connsiteX768" fmla="*/ 111760 w 2967861"/>
                <a:gd name="connsiteY768" fmla="*/ 1163861 h 2340761"/>
                <a:gd name="connsiteX769" fmla="*/ 113934 w 2967861"/>
                <a:gd name="connsiteY769" fmla="*/ 1188076 h 2340761"/>
                <a:gd name="connsiteX770" fmla="*/ 116107 w 2967861"/>
                <a:gd name="connsiteY770" fmla="*/ 1208255 h 2340761"/>
                <a:gd name="connsiteX771" fmla="*/ 116107 w 2967861"/>
                <a:gd name="connsiteY771" fmla="*/ 1223157 h 2340761"/>
                <a:gd name="connsiteX772" fmla="*/ 119211 w 2967861"/>
                <a:gd name="connsiteY772" fmla="*/ 1223157 h 2340761"/>
                <a:gd name="connsiteX773" fmla="*/ 119211 w 2967861"/>
                <a:gd name="connsiteY773" fmla="*/ 1228434 h 2340761"/>
                <a:gd name="connsiteX774" fmla="*/ 126351 w 2967861"/>
                <a:gd name="connsiteY774" fmla="*/ 1228434 h 2340761"/>
                <a:gd name="connsiteX775" fmla="*/ 131629 w 2967861"/>
                <a:gd name="connsiteY775" fmla="*/ 1227503 h 2340761"/>
                <a:gd name="connsiteX776" fmla="*/ 135665 w 2967861"/>
                <a:gd name="connsiteY776" fmla="*/ 1227503 h 2340761"/>
                <a:gd name="connsiteX777" fmla="*/ 138769 w 2967861"/>
                <a:gd name="connsiteY777" fmla="*/ 1223157 h 2340761"/>
                <a:gd name="connsiteX778" fmla="*/ 144978 w 2967861"/>
                <a:gd name="connsiteY778" fmla="*/ 1225330 h 2340761"/>
                <a:gd name="connsiteX779" fmla="*/ 148083 w 2967861"/>
                <a:gd name="connsiteY779" fmla="*/ 1225330 h 2340761"/>
                <a:gd name="connsiteX780" fmla="*/ 152118 w 2967861"/>
                <a:gd name="connsiteY780" fmla="*/ 1227503 h 2340761"/>
                <a:gd name="connsiteX781" fmla="*/ 155223 w 2967861"/>
                <a:gd name="connsiteY781" fmla="*/ 1228434 h 2340761"/>
                <a:gd name="connsiteX782" fmla="*/ 157396 w 2967861"/>
                <a:gd name="connsiteY782" fmla="*/ 1230607 h 2340761"/>
                <a:gd name="connsiteX783" fmla="*/ 157396 w 2967861"/>
                <a:gd name="connsiteY783" fmla="*/ 1232780 h 2340761"/>
                <a:gd name="connsiteX784" fmla="*/ 157396 w 2967861"/>
                <a:gd name="connsiteY784" fmla="*/ 1234953 h 2340761"/>
                <a:gd name="connsiteX785" fmla="*/ 159569 w 2967861"/>
                <a:gd name="connsiteY785" fmla="*/ 1234953 h 2340761"/>
                <a:gd name="connsiteX786" fmla="*/ 159569 w 2967861"/>
                <a:gd name="connsiteY786" fmla="*/ 1235885 h 2340761"/>
                <a:gd name="connsiteX787" fmla="*/ 153360 w 2967861"/>
                <a:gd name="connsiteY787" fmla="*/ 1252959 h 2340761"/>
                <a:gd name="connsiteX788" fmla="*/ 142805 w 2967861"/>
                <a:gd name="connsiteY788" fmla="*/ 1265688 h 2340761"/>
                <a:gd name="connsiteX789" fmla="*/ 130387 w 2967861"/>
                <a:gd name="connsiteY789" fmla="*/ 1277174 h 2340761"/>
                <a:gd name="connsiteX790" fmla="*/ 116728 w 2967861"/>
                <a:gd name="connsiteY790" fmla="*/ 1287729 h 2340761"/>
                <a:gd name="connsiteX791" fmla="*/ 104310 w 2967861"/>
                <a:gd name="connsiteY791" fmla="*/ 1299216 h 2340761"/>
                <a:gd name="connsiteX792" fmla="*/ 94996 w 2967861"/>
                <a:gd name="connsiteY792" fmla="*/ 1314117 h 2340761"/>
                <a:gd name="connsiteX793" fmla="*/ 94065 w 2967861"/>
                <a:gd name="connsiteY793" fmla="*/ 1324672 h 2340761"/>
                <a:gd name="connsiteX794" fmla="*/ 94996 w 2967861"/>
                <a:gd name="connsiteY794" fmla="*/ 1337401 h 2340761"/>
                <a:gd name="connsiteX795" fmla="*/ 94996 w 2967861"/>
                <a:gd name="connsiteY795" fmla="*/ 1348887 h 2340761"/>
                <a:gd name="connsiteX796" fmla="*/ 91892 w 2967861"/>
                <a:gd name="connsiteY796" fmla="*/ 1357269 h 2340761"/>
                <a:gd name="connsiteX797" fmla="*/ 77301 w 2967861"/>
                <a:gd name="connsiteY797" fmla="*/ 1366893 h 2340761"/>
                <a:gd name="connsiteX798" fmla="*/ 62710 w 2967861"/>
                <a:gd name="connsiteY798" fmla="*/ 1374344 h 2340761"/>
                <a:gd name="connsiteX799" fmla="*/ 48119 w 2967861"/>
                <a:gd name="connsiteY799" fmla="*/ 1383967 h 2340761"/>
                <a:gd name="connsiteX800" fmla="*/ 35701 w 2967861"/>
                <a:gd name="connsiteY800" fmla="*/ 1394523 h 2340761"/>
                <a:gd name="connsiteX801" fmla="*/ 31666 w 2967861"/>
                <a:gd name="connsiteY801" fmla="*/ 1401973 h 2340761"/>
                <a:gd name="connsiteX802" fmla="*/ 24525 w 2967861"/>
                <a:gd name="connsiteY802" fmla="*/ 1415633 h 2340761"/>
                <a:gd name="connsiteX803" fmla="*/ 17385 w 2967861"/>
                <a:gd name="connsiteY803" fmla="*/ 1431466 h 2340761"/>
                <a:gd name="connsiteX804" fmla="*/ 10245 w 2967861"/>
                <a:gd name="connsiteY804" fmla="*/ 1450403 h 2340761"/>
                <a:gd name="connsiteX805" fmla="*/ 3104 w 2967861"/>
                <a:gd name="connsiteY805" fmla="*/ 1466236 h 2340761"/>
                <a:gd name="connsiteX806" fmla="*/ 0 w 2967861"/>
                <a:gd name="connsiteY806" fmla="*/ 1481137 h 2340761"/>
                <a:gd name="connsiteX807" fmla="*/ 0 w 2967861"/>
                <a:gd name="connsiteY807" fmla="*/ 1492623 h 2340761"/>
                <a:gd name="connsiteX808" fmla="*/ 3104 w 2967861"/>
                <a:gd name="connsiteY808" fmla="*/ 1500074 h 2340761"/>
                <a:gd name="connsiteX809" fmla="*/ 9313 w 2967861"/>
                <a:gd name="connsiteY809" fmla="*/ 1509698 h 2340761"/>
                <a:gd name="connsiteX810" fmla="*/ 12418 w 2967861"/>
                <a:gd name="connsiteY810" fmla="*/ 1518080 h 2340761"/>
                <a:gd name="connsiteX811" fmla="*/ 12418 w 2967861"/>
                <a:gd name="connsiteY811" fmla="*/ 1532981 h 2340761"/>
                <a:gd name="connsiteX812" fmla="*/ 10245 w 2967861"/>
                <a:gd name="connsiteY812" fmla="*/ 1542605 h 2340761"/>
                <a:gd name="connsiteX813" fmla="*/ 7140 w 2967861"/>
                <a:gd name="connsiteY813" fmla="*/ 1555334 h 2340761"/>
                <a:gd name="connsiteX814" fmla="*/ 3104 w 2967861"/>
                <a:gd name="connsiteY814" fmla="*/ 1570235 h 2340761"/>
                <a:gd name="connsiteX815" fmla="*/ 2173 w 2967861"/>
                <a:gd name="connsiteY815" fmla="*/ 1587309 h 2340761"/>
                <a:gd name="connsiteX816" fmla="*/ 5278 w 2967861"/>
                <a:gd name="connsiteY816" fmla="*/ 1597865 h 2340761"/>
                <a:gd name="connsiteX817" fmla="*/ 5278 w 2967861"/>
                <a:gd name="connsiteY817" fmla="*/ 1622079 h 2340761"/>
                <a:gd name="connsiteX818" fmla="*/ 14591 w 2967861"/>
                <a:gd name="connsiteY818" fmla="*/ 1633566 h 2340761"/>
                <a:gd name="connsiteX819" fmla="*/ 29182 w 2967861"/>
                <a:gd name="connsiteY819" fmla="*/ 1646294 h 2340761"/>
                <a:gd name="connsiteX820" fmla="*/ 45946 w 2967861"/>
                <a:gd name="connsiteY820" fmla="*/ 1659022 h 2340761"/>
                <a:gd name="connsiteX821" fmla="*/ 56501 w 2967861"/>
                <a:gd name="connsiteY821" fmla="*/ 1671751 h 2340761"/>
                <a:gd name="connsiteX822" fmla="*/ 65815 w 2967861"/>
                <a:gd name="connsiteY822" fmla="*/ 1695965 h 2340761"/>
                <a:gd name="connsiteX823" fmla="*/ 78232 w 2967861"/>
                <a:gd name="connsiteY823" fmla="*/ 1705589 h 2340761"/>
                <a:gd name="connsiteX824" fmla="*/ 92823 w 2967861"/>
                <a:gd name="connsiteY824" fmla="*/ 1713040 h 2340761"/>
                <a:gd name="connsiteX825" fmla="*/ 107414 w 2967861"/>
                <a:gd name="connsiteY825" fmla="*/ 1720491 h 2340761"/>
                <a:gd name="connsiteX826" fmla="*/ 122005 w 2967861"/>
                <a:gd name="connsiteY826" fmla="*/ 1727941 h 2340761"/>
                <a:gd name="connsiteX827" fmla="*/ 132560 w 2967861"/>
                <a:gd name="connsiteY827" fmla="*/ 1740670 h 2340761"/>
                <a:gd name="connsiteX828" fmla="*/ 139701 w 2967861"/>
                <a:gd name="connsiteY828" fmla="*/ 1738497 h 2340761"/>
                <a:gd name="connsiteX829" fmla="*/ 145910 w 2967861"/>
                <a:gd name="connsiteY829" fmla="*/ 1736323 h 2340761"/>
                <a:gd name="connsiteX830" fmla="*/ 149014 w 2967861"/>
                <a:gd name="connsiteY830" fmla="*/ 1733219 h 2340761"/>
                <a:gd name="connsiteX831" fmla="*/ 153050 w 2967861"/>
                <a:gd name="connsiteY831" fmla="*/ 1731046 h 2340761"/>
                <a:gd name="connsiteX832" fmla="*/ 161432 w 2967861"/>
                <a:gd name="connsiteY832" fmla="*/ 1733219 h 2340761"/>
                <a:gd name="connsiteX833" fmla="*/ 172918 w 2967861"/>
                <a:gd name="connsiteY833" fmla="*/ 1736323 h 2340761"/>
                <a:gd name="connsiteX834" fmla="*/ 185336 w 2967861"/>
                <a:gd name="connsiteY834" fmla="*/ 1736323 h 2340761"/>
                <a:gd name="connsiteX835" fmla="*/ 189372 w 2967861"/>
                <a:gd name="connsiteY835" fmla="*/ 1723595 h 2340761"/>
                <a:gd name="connsiteX836" fmla="*/ 224763 w 2967861"/>
                <a:gd name="connsiteY836" fmla="*/ 1731046 h 2340761"/>
                <a:gd name="connsiteX837" fmla="*/ 239354 w 2967861"/>
                <a:gd name="connsiteY837" fmla="*/ 1725768 h 2340761"/>
                <a:gd name="connsiteX838" fmla="*/ 257980 w 2967861"/>
                <a:gd name="connsiteY838" fmla="*/ 1718318 h 2340761"/>
                <a:gd name="connsiteX839" fmla="*/ 275676 w 2967861"/>
                <a:gd name="connsiteY839" fmla="*/ 1710867 h 2340761"/>
                <a:gd name="connsiteX840" fmla="*/ 290267 w 2967861"/>
                <a:gd name="connsiteY840" fmla="*/ 1713040 h 2340761"/>
                <a:gd name="connsiteX841" fmla="*/ 302685 w 2967861"/>
                <a:gd name="connsiteY841" fmla="*/ 1713971 h 2340761"/>
                <a:gd name="connsiteX842" fmla="*/ 316344 w 2967861"/>
                <a:gd name="connsiteY842" fmla="*/ 1716144 h 2340761"/>
                <a:gd name="connsiteX843" fmla="*/ 336213 w 2967861"/>
                <a:gd name="connsiteY843" fmla="*/ 1747810 h 2340761"/>
                <a:gd name="connsiteX844" fmla="*/ 343353 w 2967861"/>
                <a:gd name="connsiteY844" fmla="*/ 1747810 h 2340761"/>
                <a:gd name="connsiteX845" fmla="*/ 348631 w 2967861"/>
                <a:gd name="connsiteY845" fmla="*/ 1747810 h 2340761"/>
                <a:gd name="connsiteX846" fmla="*/ 353908 w 2967861"/>
                <a:gd name="connsiteY846" fmla="*/ 1745637 h 2340761"/>
                <a:gd name="connsiteX847" fmla="*/ 356081 w 2967861"/>
                <a:gd name="connsiteY847" fmla="*/ 1743464 h 2340761"/>
                <a:gd name="connsiteX848" fmla="*/ 360117 w 2967861"/>
                <a:gd name="connsiteY848" fmla="*/ 1740359 h 2340761"/>
                <a:gd name="connsiteX849" fmla="*/ 367257 w 2967861"/>
                <a:gd name="connsiteY849" fmla="*/ 1742532 h 2340761"/>
                <a:gd name="connsiteX850" fmla="*/ 372535 w 2967861"/>
                <a:gd name="connsiteY850" fmla="*/ 1742532 h 2340761"/>
                <a:gd name="connsiteX851" fmla="*/ 375639 w 2967861"/>
                <a:gd name="connsiteY851" fmla="*/ 1743464 h 2340761"/>
                <a:gd name="connsiteX852" fmla="*/ 379675 w 2967861"/>
                <a:gd name="connsiteY852" fmla="*/ 1747810 h 2340761"/>
                <a:gd name="connsiteX853" fmla="*/ 382780 w 2967861"/>
                <a:gd name="connsiteY853" fmla="*/ 1749983 h 2340761"/>
                <a:gd name="connsiteX854" fmla="*/ 388989 w 2967861"/>
                <a:gd name="connsiteY854" fmla="*/ 1753088 h 2340761"/>
                <a:gd name="connsiteX855" fmla="*/ 382780 w 2967861"/>
                <a:gd name="connsiteY855" fmla="*/ 1775440 h 2340761"/>
                <a:gd name="connsiteX856" fmla="*/ 377502 w 2967861"/>
                <a:gd name="connsiteY856" fmla="*/ 1795619 h 2340761"/>
                <a:gd name="connsiteX857" fmla="*/ 372224 w 2967861"/>
                <a:gd name="connsiteY857" fmla="*/ 1817971 h 2340761"/>
                <a:gd name="connsiteX858" fmla="*/ 388989 w 2967861"/>
                <a:gd name="connsiteY858" fmla="*/ 1835045 h 2340761"/>
                <a:gd name="connsiteX859" fmla="*/ 404511 w 2967861"/>
                <a:gd name="connsiteY859" fmla="*/ 1855224 h 2340761"/>
                <a:gd name="connsiteX860" fmla="*/ 421275 w 2967861"/>
                <a:gd name="connsiteY860" fmla="*/ 1877576 h 2340761"/>
                <a:gd name="connsiteX861" fmla="*/ 431830 w 2967861"/>
                <a:gd name="connsiteY861" fmla="*/ 1899928 h 2340761"/>
                <a:gd name="connsiteX862" fmla="*/ 435866 w 2967861"/>
                <a:gd name="connsiteY862" fmla="*/ 1917003 h 2340761"/>
                <a:gd name="connsiteX863" fmla="*/ 435866 w 2967861"/>
                <a:gd name="connsiteY863" fmla="*/ 1929731 h 2340761"/>
                <a:gd name="connsiteX864" fmla="*/ 438039 w 2967861"/>
                <a:gd name="connsiteY864" fmla="*/ 1942459 h 2340761"/>
                <a:gd name="connsiteX865" fmla="*/ 445179 w 2967861"/>
                <a:gd name="connsiteY865" fmla="*/ 1957361 h 2340761"/>
                <a:gd name="connsiteX866" fmla="*/ 438970 w 2967861"/>
                <a:gd name="connsiteY866" fmla="*/ 1972262 h 2340761"/>
                <a:gd name="connsiteX867" fmla="*/ 431830 w 2967861"/>
                <a:gd name="connsiteY867" fmla="*/ 1989337 h 2340761"/>
                <a:gd name="connsiteX868" fmla="*/ 421275 w 2967861"/>
                <a:gd name="connsiteY868" fmla="*/ 2009516 h 2340761"/>
                <a:gd name="connsiteX869" fmla="*/ 414135 w 2967861"/>
                <a:gd name="connsiteY869" fmla="*/ 2027522 h 2340761"/>
                <a:gd name="connsiteX870" fmla="*/ 410099 w 2967861"/>
                <a:gd name="connsiteY870" fmla="*/ 2048632 h 2340761"/>
                <a:gd name="connsiteX871" fmla="*/ 412272 w 2967861"/>
                <a:gd name="connsiteY871" fmla="*/ 2066638 h 2340761"/>
                <a:gd name="connsiteX872" fmla="*/ 419412 w 2967861"/>
                <a:gd name="connsiteY872" fmla="*/ 2081539 h 2340761"/>
                <a:gd name="connsiteX873" fmla="*/ 430899 w 2967861"/>
                <a:gd name="connsiteY873" fmla="*/ 2096441 h 2340761"/>
                <a:gd name="connsiteX874" fmla="*/ 441454 w 2967861"/>
                <a:gd name="connsiteY874" fmla="*/ 2113515 h 2340761"/>
                <a:gd name="connsiteX875" fmla="*/ 448594 w 2967861"/>
                <a:gd name="connsiteY875" fmla="*/ 2128416 h 2340761"/>
                <a:gd name="connsiteX876" fmla="*/ 448594 w 2967861"/>
                <a:gd name="connsiteY876" fmla="*/ 2133694 h 2340761"/>
                <a:gd name="connsiteX877" fmla="*/ 448594 w 2967861"/>
                <a:gd name="connsiteY877" fmla="*/ 2138972 h 2340761"/>
                <a:gd name="connsiteX878" fmla="*/ 446421 w 2967861"/>
                <a:gd name="connsiteY878" fmla="*/ 2143318 h 2340761"/>
                <a:gd name="connsiteX879" fmla="*/ 445490 w 2967861"/>
                <a:gd name="connsiteY879" fmla="*/ 2148595 h 2340761"/>
                <a:gd name="connsiteX880" fmla="*/ 445490 w 2967861"/>
                <a:gd name="connsiteY880" fmla="*/ 2151700 h 2340761"/>
                <a:gd name="connsiteX881" fmla="*/ 445490 w 2967861"/>
                <a:gd name="connsiteY881" fmla="*/ 2156046 h 2340761"/>
                <a:gd name="connsiteX882" fmla="*/ 452630 w 2967861"/>
                <a:gd name="connsiteY882" fmla="*/ 2159151 h 2340761"/>
                <a:gd name="connsiteX883" fmla="*/ 450457 w 2967861"/>
                <a:gd name="connsiteY883" fmla="*/ 2163497 h 2340761"/>
                <a:gd name="connsiteX884" fmla="*/ 448284 w 2967861"/>
                <a:gd name="connsiteY884" fmla="*/ 2166601 h 2340761"/>
                <a:gd name="connsiteX885" fmla="*/ 448284 w 2967861"/>
                <a:gd name="connsiteY885" fmla="*/ 2170948 h 2340761"/>
                <a:gd name="connsiteX886" fmla="*/ 446111 w 2967861"/>
                <a:gd name="connsiteY886" fmla="*/ 2176225 h 2340761"/>
                <a:gd name="connsiteX887" fmla="*/ 448284 w 2967861"/>
                <a:gd name="connsiteY887" fmla="*/ 2181503 h 2340761"/>
                <a:gd name="connsiteX888" fmla="*/ 450457 w 2967861"/>
                <a:gd name="connsiteY888" fmla="*/ 2181503 h 2340761"/>
                <a:gd name="connsiteX889" fmla="*/ 452630 w 2967861"/>
                <a:gd name="connsiteY889" fmla="*/ 2185849 h 2340761"/>
                <a:gd name="connsiteX890" fmla="*/ 455734 w 2967861"/>
                <a:gd name="connsiteY890" fmla="*/ 2186780 h 2340761"/>
                <a:gd name="connsiteX891" fmla="*/ 459770 w 2967861"/>
                <a:gd name="connsiteY891" fmla="*/ 2191127 h 2340761"/>
                <a:gd name="connsiteX892" fmla="*/ 459770 w 2967861"/>
                <a:gd name="connsiteY892" fmla="*/ 2193300 h 2340761"/>
                <a:gd name="connsiteX893" fmla="*/ 455734 w 2967861"/>
                <a:gd name="connsiteY893" fmla="*/ 2206028 h 2340761"/>
                <a:gd name="connsiteX894" fmla="*/ 465048 w 2967861"/>
                <a:gd name="connsiteY894" fmla="*/ 2224034 h 2340761"/>
                <a:gd name="connsiteX895" fmla="*/ 479639 w 2967861"/>
                <a:gd name="connsiteY895" fmla="*/ 2242971 h 2340761"/>
                <a:gd name="connsiteX896" fmla="*/ 494230 w 2967861"/>
                <a:gd name="connsiteY896" fmla="*/ 2260046 h 2340761"/>
                <a:gd name="connsiteX897" fmla="*/ 504785 w 2967861"/>
                <a:gd name="connsiteY897" fmla="*/ 2278051 h 2340761"/>
                <a:gd name="connsiteX898" fmla="*/ 506958 w 2967861"/>
                <a:gd name="connsiteY898" fmla="*/ 2290780 h 2340761"/>
                <a:gd name="connsiteX899" fmla="*/ 506958 w 2967861"/>
                <a:gd name="connsiteY899" fmla="*/ 2303508 h 2340761"/>
                <a:gd name="connsiteX900" fmla="*/ 506958 w 2967861"/>
                <a:gd name="connsiteY900" fmla="*/ 2314994 h 2340761"/>
                <a:gd name="connsiteX901" fmla="*/ 509131 w 2967861"/>
                <a:gd name="connsiteY901" fmla="*/ 2324618 h 2340761"/>
                <a:gd name="connsiteX902" fmla="*/ 512236 w 2967861"/>
                <a:gd name="connsiteY902" fmla="*/ 2327723 h 2340761"/>
                <a:gd name="connsiteX903" fmla="*/ 516271 w 2967861"/>
                <a:gd name="connsiteY903" fmla="*/ 2333000 h 2340761"/>
                <a:gd name="connsiteX904" fmla="*/ 519376 w 2967861"/>
                <a:gd name="connsiteY904" fmla="*/ 2335173 h 2340761"/>
                <a:gd name="connsiteX905" fmla="*/ 523411 w 2967861"/>
                <a:gd name="connsiteY905" fmla="*/ 2339520 h 2340761"/>
                <a:gd name="connsiteX906" fmla="*/ 528689 w 2967861"/>
                <a:gd name="connsiteY906" fmla="*/ 2342624 h 2340761"/>
                <a:gd name="connsiteX907" fmla="*/ 553835 w 2967861"/>
                <a:gd name="connsiteY907" fmla="*/ 2337347 h 2340761"/>
                <a:gd name="connsiteX908" fmla="*/ 582086 w 2967861"/>
                <a:gd name="connsiteY908" fmla="*/ 2332069 h 2340761"/>
                <a:gd name="connsiteX909" fmla="*/ 609095 w 2967861"/>
                <a:gd name="connsiteY909" fmla="*/ 2324618 h 2340761"/>
                <a:gd name="connsiteX910" fmla="*/ 636103 w 2967861"/>
                <a:gd name="connsiteY910" fmla="*/ 2317168 h 2340761"/>
                <a:gd name="connsiteX911" fmla="*/ 657834 w 2967861"/>
                <a:gd name="connsiteY911" fmla="*/ 2303508 h 2340761"/>
                <a:gd name="connsiteX912" fmla="*/ 675530 w 2967861"/>
                <a:gd name="connsiteY912" fmla="*/ 2287675 h 2340761"/>
                <a:gd name="connsiteX913" fmla="*/ 684843 w 2967861"/>
                <a:gd name="connsiteY913" fmla="*/ 2270601 h 2340761"/>
                <a:gd name="connsiteX914" fmla="*/ 691984 w 2967861"/>
                <a:gd name="connsiteY914" fmla="*/ 2253526 h 2340761"/>
                <a:gd name="connsiteX915" fmla="*/ 715888 w 2967861"/>
                <a:gd name="connsiteY915" fmla="*/ 2233347 h 2340761"/>
                <a:gd name="connsiteX916" fmla="*/ 718992 w 2967861"/>
                <a:gd name="connsiteY916" fmla="*/ 2218446 h 2340761"/>
                <a:gd name="connsiteX917" fmla="*/ 721165 w 2967861"/>
                <a:gd name="connsiteY917" fmla="*/ 2203544 h 2340761"/>
                <a:gd name="connsiteX918" fmla="*/ 723339 w 2967861"/>
                <a:gd name="connsiteY918" fmla="*/ 2188643 h 2340761"/>
                <a:gd name="connsiteX919" fmla="*/ 728616 w 2967861"/>
                <a:gd name="connsiteY919" fmla="*/ 2175915 h 2340761"/>
                <a:gd name="connsiteX920" fmla="*/ 748485 w 2967861"/>
                <a:gd name="connsiteY920" fmla="*/ 2171568 h 2340761"/>
                <a:gd name="connsiteX921" fmla="*/ 752520 w 2967861"/>
                <a:gd name="connsiteY921" fmla="*/ 2168464 h 2340761"/>
                <a:gd name="connsiteX922" fmla="*/ 753452 w 2967861"/>
                <a:gd name="connsiteY922" fmla="*/ 2164118 h 2340761"/>
                <a:gd name="connsiteX923" fmla="*/ 757488 w 2967861"/>
                <a:gd name="connsiteY923" fmla="*/ 2161013 h 2340761"/>
                <a:gd name="connsiteX924" fmla="*/ 759661 w 2967861"/>
                <a:gd name="connsiteY924" fmla="*/ 2158840 h 2340761"/>
                <a:gd name="connsiteX925" fmla="*/ 762765 w 2967861"/>
                <a:gd name="connsiteY925" fmla="*/ 2155736 h 2340761"/>
                <a:gd name="connsiteX926" fmla="*/ 768043 w 2967861"/>
                <a:gd name="connsiteY926" fmla="*/ 2151390 h 2340761"/>
                <a:gd name="connsiteX927" fmla="*/ 764938 w 2967861"/>
                <a:gd name="connsiteY927" fmla="*/ 2131211 h 2340761"/>
                <a:gd name="connsiteX928" fmla="*/ 757798 w 2967861"/>
                <a:gd name="connsiteY928" fmla="*/ 2114136 h 2340761"/>
                <a:gd name="connsiteX929" fmla="*/ 748485 w 2967861"/>
                <a:gd name="connsiteY929" fmla="*/ 2103581 h 2340761"/>
                <a:gd name="connsiteX930" fmla="*/ 757798 w 2967861"/>
                <a:gd name="connsiteY930" fmla="*/ 2084644 h 2340761"/>
                <a:gd name="connsiteX931" fmla="*/ 772389 w 2967861"/>
                <a:gd name="connsiteY931" fmla="*/ 2071915 h 2340761"/>
                <a:gd name="connsiteX932" fmla="*/ 790084 w 2967861"/>
                <a:gd name="connsiteY932" fmla="*/ 2062291 h 2340761"/>
                <a:gd name="connsiteX933" fmla="*/ 808711 w 2967861"/>
                <a:gd name="connsiteY933" fmla="*/ 2053909 h 2340761"/>
                <a:gd name="connsiteX934" fmla="*/ 824234 w 2967861"/>
                <a:gd name="connsiteY934" fmla="*/ 2042423 h 2340761"/>
                <a:gd name="connsiteX935" fmla="*/ 835720 w 2967861"/>
                <a:gd name="connsiteY935" fmla="*/ 2019140 h 2340761"/>
                <a:gd name="connsiteX936" fmla="*/ 837893 w 2967861"/>
                <a:gd name="connsiteY936" fmla="*/ 1996787 h 2340761"/>
                <a:gd name="connsiteX937" fmla="*/ 831684 w 2967861"/>
                <a:gd name="connsiteY937" fmla="*/ 1974435 h 2340761"/>
                <a:gd name="connsiteX938" fmla="*/ 824544 w 2967861"/>
                <a:gd name="connsiteY938" fmla="*/ 1952083 h 2340761"/>
                <a:gd name="connsiteX939" fmla="*/ 817404 w 2967861"/>
                <a:gd name="connsiteY939" fmla="*/ 1931904 h 2340761"/>
                <a:gd name="connsiteX940" fmla="*/ 810263 w 2967861"/>
                <a:gd name="connsiteY940" fmla="*/ 1909552 h 2340761"/>
                <a:gd name="connsiteX941" fmla="*/ 807159 w 2967861"/>
                <a:gd name="connsiteY941" fmla="*/ 1887200 h 2340761"/>
                <a:gd name="connsiteX942" fmla="*/ 812437 w 2967861"/>
                <a:gd name="connsiteY942" fmla="*/ 1862985 h 2340761"/>
                <a:gd name="connsiteX943" fmla="*/ 827027 w 2967861"/>
                <a:gd name="connsiteY943" fmla="*/ 1837529 h 2340761"/>
                <a:gd name="connsiteX944" fmla="*/ 845654 w 2967861"/>
                <a:gd name="connsiteY944" fmla="*/ 1815177 h 2340761"/>
                <a:gd name="connsiteX945" fmla="*/ 867385 w 2967861"/>
                <a:gd name="connsiteY945" fmla="*/ 1794066 h 2340761"/>
                <a:gd name="connsiteX946" fmla="*/ 890358 w 2967861"/>
                <a:gd name="connsiteY946" fmla="*/ 1776060 h 2340761"/>
                <a:gd name="connsiteX947" fmla="*/ 912090 w 2967861"/>
                <a:gd name="connsiteY947" fmla="*/ 1757123 h 2340761"/>
                <a:gd name="connsiteX948" fmla="*/ 931958 w 2967861"/>
                <a:gd name="connsiteY948" fmla="*/ 1736944 h 2340761"/>
                <a:gd name="connsiteX949" fmla="*/ 945618 w 2967861"/>
                <a:gd name="connsiteY949" fmla="*/ 1718938 h 2340761"/>
                <a:gd name="connsiteX950" fmla="*/ 958036 w 2967861"/>
                <a:gd name="connsiteY950" fmla="*/ 1696586 h 2340761"/>
                <a:gd name="connsiteX951" fmla="*/ 968591 w 2967861"/>
                <a:gd name="connsiteY951" fmla="*/ 1674234 h 2340761"/>
                <a:gd name="connsiteX952" fmla="*/ 975731 w 2967861"/>
                <a:gd name="connsiteY952" fmla="*/ 1655297 h 2340761"/>
                <a:gd name="connsiteX953" fmla="*/ 979767 w 2967861"/>
                <a:gd name="connsiteY953" fmla="*/ 1642569 h 2340761"/>
                <a:gd name="connsiteX954" fmla="*/ 979767 w 2967861"/>
                <a:gd name="connsiteY954" fmla="*/ 1631393 h 2340761"/>
                <a:gd name="connsiteX955" fmla="*/ 985044 w 2967861"/>
                <a:gd name="connsiteY955" fmla="*/ 1621769 h 2340761"/>
                <a:gd name="connsiteX956" fmla="*/ 985044 w 2967861"/>
                <a:gd name="connsiteY956" fmla="*/ 1618665 h 2340761"/>
                <a:gd name="connsiteX957" fmla="*/ 963313 w 2967861"/>
                <a:gd name="connsiteY957" fmla="*/ 1621769 h 2340761"/>
                <a:gd name="connsiteX958" fmla="*/ 939409 w 2967861"/>
                <a:gd name="connsiteY958" fmla="*/ 1627046 h 2340761"/>
                <a:gd name="connsiteX959" fmla="*/ 914263 w 2967861"/>
                <a:gd name="connsiteY959" fmla="*/ 1633255 h 2340761"/>
                <a:gd name="connsiteX960" fmla="*/ 895636 w 2967861"/>
                <a:gd name="connsiteY960" fmla="*/ 1641637 h 2340761"/>
                <a:gd name="connsiteX961" fmla="*/ 880114 w 2967861"/>
                <a:gd name="connsiteY961" fmla="*/ 1640706 h 2340761"/>
                <a:gd name="connsiteX962" fmla="*/ 874836 w 2967861"/>
                <a:gd name="connsiteY962" fmla="*/ 1634497 h 2340761"/>
                <a:gd name="connsiteX963" fmla="*/ 872663 w 2967861"/>
                <a:gd name="connsiteY963" fmla="*/ 1629220 h 2340761"/>
                <a:gd name="connsiteX964" fmla="*/ 872663 w 2967861"/>
                <a:gd name="connsiteY964" fmla="*/ 1623942 h 2340761"/>
                <a:gd name="connsiteX965" fmla="*/ 872663 w 2967861"/>
                <a:gd name="connsiteY965" fmla="*/ 1616491 h 2340761"/>
                <a:gd name="connsiteX966" fmla="*/ 868627 w 2967861"/>
                <a:gd name="connsiteY966" fmla="*/ 1611214 h 2340761"/>
                <a:gd name="connsiteX967" fmla="*/ 854036 w 2967861"/>
                <a:gd name="connsiteY967" fmla="*/ 1599727 h 2340761"/>
                <a:gd name="connsiteX968" fmla="*/ 836341 w 2967861"/>
                <a:gd name="connsiteY968" fmla="*/ 1589172 h 2340761"/>
                <a:gd name="connsiteX969" fmla="*/ 819577 w 2967861"/>
                <a:gd name="connsiteY969" fmla="*/ 1577686 h 2340761"/>
                <a:gd name="connsiteX970" fmla="*/ 809022 w 2967861"/>
                <a:gd name="connsiteY970" fmla="*/ 1564957 h 2340761"/>
                <a:gd name="connsiteX971" fmla="*/ 804986 w 2967861"/>
                <a:gd name="connsiteY971" fmla="*/ 1553471 h 2340761"/>
                <a:gd name="connsiteX972" fmla="*/ 802813 w 2967861"/>
                <a:gd name="connsiteY972" fmla="*/ 1545089 h 2340761"/>
                <a:gd name="connsiteX973" fmla="*/ 799708 w 2967861"/>
                <a:gd name="connsiteY973" fmla="*/ 1533602 h 2340761"/>
                <a:gd name="connsiteX974" fmla="*/ 797535 w 2967861"/>
                <a:gd name="connsiteY974" fmla="*/ 1530498 h 2340761"/>
                <a:gd name="connsiteX975" fmla="*/ 792258 w 2967861"/>
                <a:gd name="connsiteY975" fmla="*/ 1526152 h 2340761"/>
                <a:gd name="connsiteX976" fmla="*/ 786980 w 2967861"/>
                <a:gd name="connsiteY976" fmla="*/ 1523047 h 2340761"/>
                <a:gd name="connsiteX977" fmla="*/ 782944 w 2967861"/>
                <a:gd name="connsiteY977" fmla="*/ 1517770 h 2340761"/>
                <a:gd name="connsiteX978" fmla="*/ 779840 w 2967861"/>
                <a:gd name="connsiteY978" fmla="*/ 1513423 h 2340761"/>
                <a:gd name="connsiteX979" fmla="*/ 779840 w 2967861"/>
                <a:gd name="connsiteY979" fmla="*/ 1476480 h 2340761"/>
                <a:gd name="connsiteX980" fmla="*/ 777667 w 2967861"/>
                <a:gd name="connsiteY980" fmla="*/ 1471203 h 2340761"/>
                <a:gd name="connsiteX981" fmla="*/ 772389 w 2967861"/>
                <a:gd name="connsiteY981" fmla="*/ 1466856 h 2340761"/>
                <a:gd name="connsiteX982" fmla="*/ 768353 w 2967861"/>
                <a:gd name="connsiteY982" fmla="*/ 1463752 h 2340761"/>
                <a:gd name="connsiteX983" fmla="*/ 763076 w 2967861"/>
                <a:gd name="connsiteY983" fmla="*/ 1459406 h 2340761"/>
                <a:gd name="connsiteX984" fmla="*/ 759971 w 2967861"/>
                <a:gd name="connsiteY984" fmla="*/ 1456301 h 2340761"/>
                <a:gd name="connsiteX985" fmla="*/ 750658 w 2967861"/>
                <a:gd name="connsiteY985" fmla="*/ 1436122 h 2340761"/>
                <a:gd name="connsiteX986" fmla="*/ 743518 w 2967861"/>
                <a:gd name="connsiteY986" fmla="*/ 1415943 h 2340761"/>
                <a:gd name="connsiteX987" fmla="*/ 736377 w 2967861"/>
                <a:gd name="connsiteY987" fmla="*/ 1393591 h 2340761"/>
                <a:gd name="connsiteX988" fmla="*/ 724891 w 2967861"/>
                <a:gd name="connsiteY988" fmla="*/ 1374654 h 2340761"/>
                <a:gd name="connsiteX989" fmla="*/ 712473 w 2967861"/>
                <a:gd name="connsiteY989" fmla="*/ 1357580 h 2340761"/>
                <a:gd name="connsiteX990" fmla="*/ 712473 w 2967861"/>
                <a:gd name="connsiteY990" fmla="*/ 1350129 h 2340761"/>
                <a:gd name="connsiteX991" fmla="*/ 716509 w 2967861"/>
                <a:gd name="connsiteY991" fmla="*/ 1350129 h 2340761"/>
                <a:gd name="connsiteX992" fmla="*/ 719613 w 2967861"/>
                <a:gd name="connsiteY992" fmla="*/ 1357580 h 2340761"/>
                <a:gd name="connsiteX993" fmla="*/ 723649 w 2967861"/>
                <a:gd name="connsiteY993" fmla="*/ 1363788 h 2340761"/>
                <a:gd name="connsiteX994" fmla="*/ 726753 w 2967861"/>
                <a:gd name="connsiteY994" fmla="*/ 1366893 h 2340761"/>
                <a:gd name="connsiteX995" fmla="*/ 730789 w 2967861"/>
                <a:gd name="connsiteY995" fmla="*/ 1369066 h 2340761"/>
                <a:gd name="connsiteX996" fmla="*/ 733894 w 2967861"/>
                <a:gd name="connsiteY996" fmla="*/ 1371239 h 2340761"/>
                <a:gd name="connsiteX997" fmla="*/ 737930 w 2967861"/>
                <a:gd name="connsiteY997" fmla="*/ 1372170 h 2340761"/>
                <a:gd name="connsiteX998" fmla="*/ 738861 w 2967861"/>
                <a:gd name="connsiteY998" fmla="*/ 1376517 h 2340761"/>
                <a:gd name="connsiteX999" fmla="*/ 745070 w 2967861"/>
                <a:gd name="connsiteY999" fmla="*/ 1378690 h 2340761"/>
                <a:gd name="connsiteX1000" fmla="*/ 755625 w 2967861"/>
                <a:gd name="connsiteY1000" fmla="*/ 1386141 h 2340761"/>
                <a:gd name="connsiteX1001" fmla="*/ 762765 w 2967861"/>
                <a:gd name="connsiteY1001" fmla="*/ 1396696 h 2340761"/>
                <a:gd name="connsiteX1002" fmla="*/ 768043 w 2967861"/>
                <a:gd name="connsiteY1002" fmla="*/ 1409424 h 2340761"/>
                <a:gd name="connsiteX1003" fmla="*/ 774252 w 2967861"/>
                <a:gd name="connsiteY1003" fmla="*/ 1423084 h 2340761"/>
                <a:gd name="connsiteX1004" fmla="*/ 779529 w 2967861"/>
                <a:gd name="connsiteY1004" fmla="*/ 1435812 h 2340761"/>
                <a:gd name="connsiteX1005" fmla="*/ 799398 w 2967861"/>
                <a:gd name="connsiteY1005" fmla="*/ 1448540 h 2340761"/>
                <a:gd name="connsiteX1006" fmla="*/ 804675 w 2967861"/>
                <a:gd name="connsiteY1006" fmla="*/ 1459095 h 2340761"/>
                <a:gd name="connsiteX1007" fmla="*/ 806848 w 2967861"/>
                <a:gd name="connsiteY1007" fmla="*/ 1472755 h 2340761"/>
                <a:gd name="connsiteX1008" fmla="*/ 809022 w 2967861"/>
                <a:gd name="connsiteY1008" fmla="*/ 1485483 h 2340761"/>
                <a:gd name="connsiteX1009" fmla="*/ 812126 w 2967861"/>
                <a:gd name="connsiteY1009" fmla="*/ 1496038 h 2340761"/>
                <a:gd name="connsiteX1010" fmla="*/ 824544 w 2967861"/>
                <a:gd name="connsiteY1010" fmla="*/ 1510940 h 2340761"/>
                <a:gd name="connsiteX1011" fmla="*/ 838204 w 2967861"/>
                <a:gd name="connsiteY1011" fmla="*/ 1525841 h 2340761"/>
                <a:gd name="connsiteX1012" fmla="*/ 850621 w 2967861"/>
                <a:gd name="connsiteY1012" fmla="*/ 1542916 h 2340761"/>
                <a:gd name="connsiteX1013" fmla="*/ 859935 w 2967861"/>
                <a:gd name="connsiteY1013" fmla="*/ 1560922 h 2340761"/>
                <a:gd name="connsiteX1014" fmla="*/ 860866 w 2967861"/>
                <a:gd name="connsiteY1014" fmla="*/ 1572408 h 2340761"/>
                <a:gd name="connsiteX1015" fmla="*/ 860866 w 2967861"/>
                <a:gd name="connsiteY1015" fmla="*/ 1582963 h 2340761"/>
                <a:gd name="connsiteX1016" fmla="*/ 863039 w 2967861"/>
                <a:gd name="connsiteY1016" fmla="*/ 1594450 h 2340761"/>
                <a:gd name="connsiteX1017" fmla="*/ 868317 w 2967861"/>
                <a:gd name="connsiteY1017" fmla="*/ 1605005 h 2340761"/>
                <a:gd name="connsiteX1018" fmla="*/ 870490 w 2967861"/>
                <a:gd name="connsiteY1018" fmla="*/ 1609351 h 2340761"/>
                <a:gd name="connsiteX1019" fmla="*/ 872663 w 2967861"/>
                <a:gd name="connsiteY1019" fmla="*/ 1611524 h 2340761"/>
                <a:gd name="connsiteX1020" fmla="*/ 874836 w 2967861"/>
                <a:gd name="connsiteY1020" fmla="*/ 1612456 h 2340761"/>
                <a:gd name="connsiteX1021" fmla="*/ 875767 w 2967861"/>
                <a:gd name="connsiteY1021" fmla="*/ 1612456 h 2340761"/>
                <a:gd name="connsiteX1022" fmla="*/ 879803 w 2967861"/>
                <a:gd name="connsiteY1022" fmla="*/ 1614629 h 2340761"/>
                <a:gd name="connsiteX1023" fmla="*/ 889117 w 2967861"/>
                <a:gd name="connsiteY1023" fmla="*/ 1614629 h 2340761"/>
                <a:gd name="connsiteX1024" fmla="*/ 901534 w 2967861"/>
                <a:gd name="connsiteY1024" fmla="*/ 1611524 h 2340761"/>
                <a:gd name="connsiteX1025" fmla="*/ 913952 w 2967861"/>
                <a:gd name="connsiteY1025" fmla="*/ 1604074 h 2340761"/>
                <a:gd name="connsiteX1026" fmla="*/ 928543 w 2967861"/>
                <a:gd name="connsiteY1026" fmla="*/ 1597865 h 2340761"/>
                <a:gd name="connsiteX1027" fmla="*/ 946239 w 2967861"/>
                <a:gd name="connsiteY1027" fmla="*/ 1592587 h 2340761"/>
                <a:gd name="connsiteX1028" fmla="*/ 963003 w 2967861"/>
                <a:gd name="connsiteY1028" fmla="*/ 1589483 h 2340761"/>
                <a:gd name="connsiteX1029" fmla="*/ 979767 w 2967861"/>
                <a:gd name="connsiteY1029" fmla="*/ 1582032 h 2340761"/>
                <a:gd name="connsiteX1030" fmla="*/ 992185 w 2967861"/>
                <a:gd name="connsiteY1030" fmla="*/ 1572408 h 2340761"/>
                <a:gd name="connsiteX1031" fmla="*/ 1002740 w 2967861"/>
                <a:gd name="connsiteY1031" fmla="*/ 1560922 h 2340761"/>
                <a:gd name="connsiteX1032" fmla="*/ 1016399 w 2967861"/>
                <a:gd name="connsiteY1032" fmla="*/ 1553471 h 2340761"/>
                <a:gd name="connsiteX1033" fmla="*/ 1039372 w 2967861"/>
                <a:gd name="connsiteY1033" fmla="*/ 1553471 h 2340761"/>
                <a:gd name="connsiteX1034" fmla="*/ 1039372 w 2967861"/>
                <a:gd name="connsiteY1034" fmla="*/ 1544468 h 2340761"/>
                <a:gd name="connsiteX1035" fmla="*/ 1057999 w 2967861"/>
                <a:gd name="connsiteY1035" fmla="*/ 1531740 h 2340761"/>
                <a:gd name="connsiteX1036" fmla="*/ 1075694 w 2967861"/>
                <a:gd name="connsiteY1036" fmla="*/ 1520253 h 2340761"/>
                <a:gd name="connsiteX1037" fmla="*/ 1075694 w 2967861"/>
                <a:gd name="connsiteY1037" fmla="*/ 1500074 h 2340761"/>
                <a:gd name="connsiteX1038" fmla="*/ 1089354 w 2967861"/>
                <a:gd name="connsiteY1038" fmla="*/ 1494797 h 2340761"/>
                <a:gd name="connsiteX1039" fmla="*/ 1095563 w 2967861"/>
                <a:gd name="connsiteY1039" fmla="*/ 1487346 h 2340761"/>
                <a:gd name="connsiteX1040" fmla="*/ 1101772 w 2967861"/>
                <a:gd name="connsiteY1040" fmla="*/ 1477722 h 2340761"/>
                <a:gd name="connsiteX1041" fmla="*/ 1108912 w 2967861"/>
                <a:gd name="connsiteY1041" fmla="*/ 1468098 h 2340761"/>
                <a:gd name="connsiteX1042" fmla="*/ 1087181 w 2967861"/>
                <a:gd name="connsiteY1042" fmla="*/ 1450092 h 2340761"/>
                <a:gd name="connsiteX1043" fmla="*/ 1060172 w 2967861"/>
                <a:gd name="connsiteY1043" fmla="*/ 1435191 h 2340761"/>
                <a:gd name="connsiteX1044" fmla="*/ 1057999 w 2967861"/>
                <a:gd name="connsiteY1044" fmla="*/ 1420290 h 2340761"/>
                <a:gd name="connsiteX1045" fmla="*/ 1055826 w 2967861"/>
                <a:gd name="connsiteY1045" fmla="*/ 1401352 h 2340761"/>
                <a:gd name="connsiteX1046" fmla="*/ 1035958 w 2967861"/>
                <a:gd name="connsiteY1046" fmla="*/ 1416254 h 2340761"/>
                <a:gd name="connsiteX1047" fmla="*/ 1019193 w 2967861"/>
                <a:gd name="connsiteY1047" fmla="*/ 1435191 h 2340761"/>
                <a:gd name="connsiteX1048" fmla="*/ 1008638 w 2967861"/>
                <a:gd name="connsiteY1048" fmla="*/ 1435191 h 2340761"/>
                <a:gd name="connsiteX1049" fmla="*/ 999325 w 2967861"/>
                <a:gd name="connsiteY1049" fmla="*/ 1437364 h 2340761"/>
                <a:gd name="connsiteX1050" fmla="*/ 992185 w 2967861"/>
                <a:gd name="connsiteY1050" fmla="*/ 1438295 h 2340761"/>
                <a:gd name="connsiteX1051" fmla="*/ 990011 w 2967861"/>
                <a:gd name="connsiteY1051" fmla="*/ 1433018 h 2340761"/>
                <a:gd name="connsiteX1052" fmla="*/ 989080 w 2967861"/>
                <a:gd name="connsiteY1052" fmla="*/ 1427740 h 2340761"/>
                <a:gd name="connsiteX1053" fmla="*/ 989080 w 2967861"/>
                <a:gd name="connsiteY1053" fmla="*/ 1422463 h 2340761"/>
                <a:gd name="connsiteX1054" fmla="*/ 986907 w 2967861"/>
                <a:gd name="connsiteY1054" fmla="*/ 1416254 h 2340761"/>
                <a:gd name="connsiteX1055" fmla="*/ 984734 w 2967861"/>
                <a:gd name="connsiteY1055" fmla="*/ 1410976 h 2340761"/>
                <a:gd name="connsiteX1056" fmla="*/ 979456 w 2967861"/>
                <a:gd name="connsiteY1056" fmla="*/ 1408803 h 2340761"/>
                <a:gd name="connsiteX1057" fmla="*/ 977283 w 2967861"/>
                <a:gd name="connsiteY1057" fmla="*/ 1408803 h 2340761"/>
                <a:gd name="connsiteX1058" fmla="*/ 975110 w 2967861"/>
                <a:gd name="connsiteY1058" fmla="*/ 1408803 h 2340761"/>
                <a:gd name="connsiteX1059" fmla="*/ 975110 w 2967861"/>
                <a:gd name="connsiteY1059" fmla="*/ 1410976 h 2340761"/>
                <a:gd name="connsiteX1060" fmla="*/ 974179 w 2967861"/>
                <a:gd name="connsiteY1060" fmla="*/ 1413149 h 2340761"/>
                <a:gd name="connsiteX1061" fmla="*/ 972006 w 2967861"/>
                <a:gd name="connsiteY1061" fmla="*/ 1418427 h 2340761"/>
                <a:gd name="connsiteX1062" fmla="*/ 964865 w 2967861"/>
                <a:gd name="connsiteY1062" fmla="*/ 1407872 h 2340761"/>
                <a:gd name="connsiteX1063" fmla="*/ 957725 w 2967861"/>
                <a:gd name="connsiteY1063" fmla="*/ 1392970 h 2340761"/>
                <a:gd name="connsiteX1064" fmla="*/ 948412 w 2967861"/>
                <a:gd name="connsiteY1064" fmla="*/ 1375896 h 2340761"/>
                <a:gd name="connsiteX1065" fmla="*/ 943134 w 2967861"/>
                <a:gd name="connsiteY1065" fmla="*/ 1358821 h 2340761"/>
                <a:gd name="connsiteX1066" fmla="*/ 939098 w 2967861"/>
                <a:gd name="connsiteY1066" fmla="*/ 1343920 h 2340761"/>
                <a:gd name="connsiteX1067" fmla="*/ 946239 w 2967861"/>
                <a:gd name="connsiteY1067" fmla="*/ 1343920 h 2340761"/>
                <a:gd name="connsiteX1068" fmla="*/ 950274 w 2967861"/>
                <a:gd name="connsiteY1068" fmla="*/ 1343920 h 2340761"/>
                <a:gd name="connsiteX1069" fmla="*/ 952448 w 2967861"/>
                <a:gd name="connsiteY1069" fmla="*/ 1343920 h 2340761"/>
                <a:gd name="connsiteX1070" fmla="*/ 953379 w 2967861"/>
                <a:gd name="connsiteY1070" fmla="*/ 1343920 h 2340761"/>
                <a:gd name="connsiteX1071" fmla="*/ 955552 w 2967861"/>
                <a:gd name="connsiteY1071" fmla="*/ 1343920 h 2340761"/>
                <a:gd name="connsiteX1072" fmla="*/ 967039 w 2967861"/>
                <a:gd name="connsiteY1072" fmla="*/ 1353544 h 2340761"/>
                <a:gd name="connsiteX1073" fmla="*/ 972316 w 2967861"/>
                <a:gd name="connsiteY1073" fmla="*/ 1363167 h 2340761"/>
                <a:gd name="connsiteX1074" fmla="*/ 975421 w 2967861"/>
                <a:gd name="connsiteY1074" fmla="*/ 1373723 h 2340761"/>
                <a:gd name="connsiteX1075" fmla="*/ 984734 w 2967861"/>
                <a:gd name="connsiteY1075" fmla="*/ 1381173 h 2340761"/>
                <a:gd name="connsiteX1076" fmla="*/ 997152 w 2967861"/>
                <a:gd name="connsiteY1076" fmla="*/ 1388624 h 2340761"/>
                <a:gd name="connsiteX1077" fmla="*/ 1008638 w 2967861"/>
                <a:gd name="connsiteY1077" fmla="*/ 1393902 h 2340761"/>
                <a:gd name="connsiteX1078" fmla="*/ 1019193 w 2967861"/>
                <a:gd name="connsiteY1078" fmla="*/ 1401352 h 2340761"/>
                <a:gd name="connsiteX1079" fmla="*/ 1031611 w 2967861"/>
                <a:gd name="connsiteY1079" fmla="*/ 1401352 h 2340761"/>
                <a:gd name="connsiteX1080" fmla="*/ 1040925 w 2967861"/>
                <a:gd name="connsiteY1080" fmla="*/ 1400421 h 2340761"/>
                <a:gd name="connsiteX1081" fmla="*/ 1048065 w 2967861"/>
                <a:gd name="connsiteY1081" fmla="*/ 1398248 h 2340761"/>
                <a:gd name="connsiteX1082" fmla="*/ 1059551 w 2967861"/>
                <a:gd name="connsiteY1082" fmla="*/ 1393902 h 2340761"/>
                <a:gd name="connsiteX1083" fmla="*/ 1066692 w 2967861"/>
                <a:gd name="connsiteY1083" fmla="*/ 1407561 h 2340761"/>
                <a:gd name="connsiteX1084" fmla="*/ 1071969 w 2967861"/>
                <a:gd name="connsiteY1084" fmla="*/ 1418116 h 2340761"/>
                <a:gd name="connsiteX1085" fmla="*/ 1102082 w 2967861"/>
                <a:gd name="connsiteY1085" fmla="*/ 1420290 h 2340761"/>
                <a:gd name="connsiteX1086" fmla="*/ 1133438 w 2967861"/>
                <a:gd name="connsiteY1086" fmla="*/ 1422463 h 2340761"/>
                <a:gd name="connsiteX1087" fmla="*/ 1164793 w 2967861"/>
                <a:gd name="connsiteY1087" fmla="*/ 1422463 h 2340761"/>
                <a:gd name="connsiteX1088" fmla="*/ 1194906 w 2967861"/>
                <a:gd name="connsiteY1088" fmla="*/ 1418116 h 2340761"/>
                <a:gd name="connsiteX1089" fmla="*/ 1206392 w 2967861"/>
                <a:gd name="connsiteY1089" fmla="*/ 1429603 h 2340761"/>
                <a:gd name="connsiteX1090" fmla="*/ 1218810 w 2967861"/>
                <a:gd name="connsiteY1090" fmla="*/ 1437985 h 2340761"/>
                <a:gd name="connsiteX1091" fmla="*/ 1231228 w 2967861"/>
                <a:gd name="connsiteY1091" fmla="*/ 1447609 h 2340761"/>
                <a:gd name="connsiteX1092" fmla="*/ 1238368 w 2967861"/>
                <a:gd name="connsiteY1092" fmla="*/ 1458164 h 2340761"/>
                <a:gd name="connsiteX1093" fmla="*/ 1235264 w 2967861"/>
                <a:gd name="connsiteY1093" fmla="*/ 1471824 h 2340761"/>
                <a:gd name="connsiteX1094" fmla="*/ 1238368 w 2967861"/>
                <a:gd name="connsiteY1094" fmla="*/ 1474928 h 2340761"/>
                <a:gd name="connsiteX1095" fmla="*/ 1242404 w 2967861"/>
                <a:gd name="connsiteY1095" fmla="*/ 1479274 h 2340761"/>
                <a:gd name="connsiteX1096" fmla="*/ 1247681 w 2967861"/>
                <a:gd name="connsiteY1096" fmla="*/ 1482379 h 2340761"/>
                <a:gd name="connsiteX1097" fmla="*/ 1251717 w 2967861"/>
                <a:gd name="connsiteY1097" fmla="*/ 1486725 h 2340761"/>
                <a:gd name="connsiteX1098" fmla="*/ 1262273 w 2967861"/>
                <a:gd name="connsiteY1098" fmla="*/ 1487656 h 2340761"/>
                <a:gd name="connsiteX1099" fmla="*/ 1271586 w 2967861"/>
                <a:gd name="connsiteY1099" fmla="*/ 1487656 h 2340761"/>
                <a:gd name="connsiteX1100" fmla="*/ 1284004 w 2967861"/>
                <a:gd name="connsiteY1100" fmla="*/ 1486725 h 2340761"/>
                <a:gd name="connsiteX1101" fmla="*/ 1288039 w 2967861"/>
                <a:gd name="connsiteY1101" fmla="*/ 1524910 h 2340761"/>
                <a:gd name="connsiteX1102" fmla="*/ 1296422 w 2967861"/>
                <a:gd name="connsiteY1102" fmla="*/ 1556575 h 2340761"/>
                <a:gd name="connsiteX1103" fmla="*/ 1308840 w 2967861"/>
                <a:gd name="connsiteY1103" fmla="*/ 1586068 h 2340761"/>
                <a:gd name="connsiteX1104" fmla="*/ 1327466 w 2967861"/>
                <a:gd name="connsiteY1104" fmla="*/ 1613697 h 2340761"/>
                <a:gd name="connsiteX1105" fmla="*/ 1327466 w 2967861"/>
                <a:gd name="connsiteY1105" fmla="*/ 1615870 h 2340761"/>
                <a:gd name="connsiteX1106" fmla="*/ 1325293 w 2967861"/>
                <a:gd name="connsiteY1106" fmla="*/ 1618044 h 2340761"/>
                <a:gd name="connsiteX1107" fmla="*/ 1323120 w 2967861"/>
                <a:gd name="connsiteY1107" fmla="*/ 1621148 h 2340761"/>
                <a:gd name="connsiteX1108" fmla="*/ 1322188 w 2967861"/>
                <a:gd name="connsiteY1108" fmla="*/ 1625494 h 2340761"/>
                <a:gd name="connsiteX1109" fmla="*/ 1323120 w 2967861"/>
                <a:gd name="connsiteY1109" fmla="*/ 1628599 h 2340761"/>
                <a:gd name="connsiteX1110" fmla="*/ 1329329 w 2967861"/>
                <a:gd name="connsiteY1110" fmla="*/ 1645673 h 2340761"/>
                <a:gd name="connsiteX1111" fmla="*/ 1339884 w 2967861"/>
                <a:gd name="connsiteY1111" fmla="*/ 1665852 h 2340761"/>
                <a:gd name="connsiteX1112" fmla="*/ 1351370 w 2967861"/>
                <a:gd name="connsiteY1112" fmla="*/ 1678581 h 2340761"/>
                <a:gd name="connsiteX1113" fmla="*/ 1352302 w 2967861"/>
                <a:gd name="connsiteY1113" fmla="*/ 1680754 h 2340761"/>
                <a:gd name="connsiteX1114" fmla="*/ 1354475 w 2967861"/>
                <a:gd name="connsiteY1114" fmla="*/ 1680754 h 2340761"/>
                <a:gd name="connsiteX1115" fmla="*/ 1356648 w 2967861"/>
                <a:gd name="connsiteY1115" fmla="*/ 1682927 h 2340761"/>
                <a:gd name="connsiteX1116" fmla="*/ 1358821 w 2967861"/>
                <a:gd name="connsiteY1116" fmla="*/ 1682927 h 2340761"/>
                <a:gd name="connsiteX1117" fmla="*/ 1378690 w 2967861"/>
                <a:gd name="connsiteY1117" fmla="*/ 1658712 h 2340761"/>
                <a:gd name="connsiteX1118" fmla="*/ 1391108 w 2967861"/>
                <a:gd name="connsiteY1118" fmla="*/ 1633255 h 2340761"/>
                <a:gd name="connsiteX1119" fmla="*/ 1400421 w 2967861"/>
                <a:gd name="connsiteY1119" fmla="*/ 1601590 h 2340761"/>
                <a:gd name="connsiteX1120" fmla="*/ 1403525 w 2967861"/>
                <a:gd name="connsiteY1120" fmla="*/ 1564647 h 2340761"/>
                <a:gd name="connsiteX1121" fmla="*/ 1415943 w 2967861"/>
                <a:gd name="connsiteY1121" fmla="*/ 1557196 h 2340761"/>
                <a:gd name="connsiteX1122" fmla="*/ 1425257 w 2967861"/>
                <a:gd name="connsiteY1122" fmla="*/ 1547572 h 2340761"/>
                <a:gd name="connsiteX1123" fmla="*/ 1434570 w 2967861"/>
                <a:gd name="connsiteY1123" fmla="*/ 1540122 h 2340761"/>
                <a:gd name="connsiteX1124" fmla="*/ 1451334 w 2967861"/>
                <a:gd name="connsiteY1124" fmla="*/ 1540122 h 2340761"/>
                <a:gd name="connsiteX1125" fmla="*/ 1463752 w 2967861"/>
                <a:gd name="connsiteY1125" fmla="*/ 1507214 h 2340761"/>
                <a:gd name="connsiteX1126" fmla="*/ 1470892 w 2967861"/>
                <a:gd name="connsiteY1126" fmla="*/ 1501937 h 2340761"/>
                <a:gd name="connsiteX1127" fmla="*/ 1478032 w 2967861"/>
                <a:gd name="connsiteY1127" fmla="*/ 1499764 h 2340761"/>
                <a:gd name="connsiteX1128" fmla="*/ 1485172 w 2967861"/>
                <a:gd name="connsiteY1128" fmla="*/ 1499764 h 2340761"/>
                <a:gd name="connsiteX1129" fmla="*/ 1488277 w 2967861"/>
                <a:gd name="connsiteY1129" fmla="*/ 1497591 h 2340761"/>
                <a:gd name="connsiteX1130" fmla="*/ 1493555 w 2967861"/>
                <a:gd name="connsiteY1130" fmla="*/ 1490140 h 2340761"/>
                <a:gd name="connsiteX1131" fmla="*/ 1497590 w 2967861"/>
                <a:gd name="connsiteY1131" fmla="*/ 1475239 h 2340761"/>
                <a:gd name="connsiteX1132" fmla="*/ 1512181 w 2967861"/>
                <a:gd name="connsiteY1132" fmla="*/ 1475239 h 2340761"/>
                <a:gd name="connsiteX1133" fmla="*/ 1526772 w 2967861"/>
                <a:gd name="connsiteY1133" fmla="*/ 1477412 h 2340761"/>
                <a:gd name="connsiteX1134" fmla="*/ 1543536 w 2967861"/>
                <a:gd name="connsiteY1134" fmla="*/ 1475239 h 2340761"/>
                <a:gd name="connsiteX1135" fmla="*/ 1544468 w 2967861"/>
                <a:gd name="connsiteY1135" fmla="*/ 1473065 h 2340761"/>
                <a:gd name="connsiteX1136" fmla="*/ 1546641 w 2967861"/>
                <a:gd name="connsiteY1136" fmla="*/ 1472134 h 2340761"/>
                <a:gd name="connsiteX1137" fmla="*/ 1548814 w 2967861"/>
                <a:gd name="connsiteY1137" fmla="*/ 1467788 h 2340761"/>
                <a:gd name="connsiteX1138" fmla="*/ 1550987 w 2967861"/>
                <a:gd name="connsiteY1138" fmla="*/ 1465615 h 2340761"/>
                <a:gd name="connsiteX1139" fmla="*/ 1554092 w 2967861"/>
                <a:gd name="connsiteY1139" fmla="*/ 1462510 h 2340761"/>
                <a:gd name="connsiteX1140" fmla="*/ 1565578 w 2967861"/>
                <a:gd name="connsiteY1140" fmla="*/ 1480516 h 2340761"/>
                <a:gd name="connsiteX1141" fmla="*/ 1573960 w 2967861"/>
                <a:gd name="connsiteY1141" fmla="*/ 1495418 h 2340761"/>
                <a:gd name="connsiteX1142" fmla="*/ 1585447 w 2967861"/>
                <a:gd name="connsiteY1142" fmla="*/ 1509077 h 2340761"/>
                <a:gd name="connsiteX1143" fmla="*/ 1592587 w 2967861"/>
                <a:gd name="connsiteY1143" fmla="*/ 1523979 h 2340761"/>
                <a:gd name="connsiteX1144" fmla="*/ 1597864 w 2967861"/>
                <a:gd name="connsiteY1144" fmla="*/ 1541984 h 2340761"/>
                <a:gd name="connsiteX1145" fmla="*/ 1597864 w 2967861"/>
                <a:gd name="connsiteY1145" fmla="*/ 1564337 h 2340761"/>
                <a:gd name="connsiteX1146" fmla="*/ 1600037 w 2967861"/>
                <a:gd name="connsiteY1146" fmla="*/ 1566509 h 2340761"/>
                <a:gd name="connsiteX1147" fmla="*/ 1600969 w 2967861"/>
                <a:gd name="connsiteY1147" fmla="*/ 1566509 h 2340761"/>
                <a:gd name="connsiteX1148" fmla="*/ 1600969 w 2967861"/>
                <a:gd name="connsiteY1148" fmla="*/ 1567441 h 2340761"/>
                <a:gd name="connsiteX1149" fmla="*/ 1603142 w 2967861"/>
                <a:gd name="connsiteY1149" fmla="*/ 1567441 h 2340761"/>
                <a:gd name="connsiteX1150" fmla="*/ 1610282 w 2967861"/>
                <a:gd name="connsiteY1150" fmla="*/ 1567441 h 2340761"/>
                <a:gd name="connsiteX1151" fmla="*/ 1617422 w 2967861"/>
                <a:gd name="connsiteY1151" fmla="*/ 1566509 h 2340761"/>
                <a:gd name="connsiteX1152" fmla="*/ 1621458 w 2967861"/>
                <a:gd name="connsiteY1152" fmla="*/ 1564337 h 2340761"/>
                <a:gd name="connsiteX1153" fmla="*/ 1626736 w 2967861"/>
                <a:gd name="connsiteY1153" fmla="*/ 1559990 h 2340761"/>
                <a:gd name="connsiteX1154" fmla="*/ 1629840 w 2967861"/>
                <a:gd name="connsiteY1154" fmla="*/ 1556886 h 2340761"/>
                <a:gd name="connsiteX1155" fmla="*/ 1641327 w 2967861"/>
                <a:gd name="connsiteY1155" fmla="*/ 1569614 h 2340761"/>
                <a:gd name="connsiteX1156" fmla="*/ 1648467 w 2967861"/>
                <a:gd name="connsiteY1156" fmla="*/ 1586688 h 2340761"/>
                <a:gd name="connsiteX1157" fmla="*/ 1650640 w 2967861"/>
                <a:gd name="connsiteY1157" fmla="*/ 1606867 h 2340761"/>
                <a:gd name="connsiteX1158" fmla="*/ 1650640 w 2967861"/>
                <a:gd name="connsiteY1158" fmla="*/ 1629220 h 2340761"/>
                <a:gd name="connsiteX1159" fmla="*/ 1650640 w 2967861"/>
                <a:gd name="connsiteY1159" fmla="*/ 1649399 h 2340761"/>
                <a:gd name="connsiteX1160" fmla="*/ 1650640 w 2967861"/>
                <a:gd name="connsiteY1160" fmla="*/ 1668336 h 2340761"/>
                <a:gd name="connsiteX1161" fmla="*/ 1653745 w 2967861"/>
                <a:gd name="connsiteY1161" fmla="*/ 1683237 h 2340761"/>
                <a:gd name="connsiteX1162" fmla="*/ 1653745 w 2967861"/>
                <a:gd name="connsiteY1162" fmla="*/ 1686342 h 2340761"/>
                <a:gd name="connsiteX1163" fmla="*/ 1663058 w 2967861"/>
                <a:gd name="connsiteY1163" fmla="*/ 1683237 h 2340761"/>
                <a:gd name="connsiteX1164" fmla="*/ 1663058 w 2967861"/>
                <a:gd name="connsiteY1164" fmla="*/ 1686342 h 2340761"/>
                <a:gd name="connsiteX1165" fmla="*/ 1672371 w 2967861"/>
                <a:gd name="connsiteY1165" fmla="*/ 1699070 h 2340761"/>
                <a:gd name="connsiteX1166" fmla="*/ 1677649 w 2967861"/>
                <a:gd name="connsiteY1166" fmla="*/ 1713971 h 2340761"/>
                <a:gd name="connsiteX1167" fmla="*/ 1682927 w 2967861"/>
                <a:gd name="connsiteY1167" fmla="*/ 1728873 h 2340761"/>
                <a:gd name="connsiteX1168" fmla="*/ 1686962 w 2967861"/>
                <a:gd name="connsiteY1168" fmla="*/ 1745947 h 2340761"/>
                <a:gd name="connsiteX1169" fmla="*/ 1693171 w 2967861"/>
                <a:gd name="connsiteY1169" fmla="*/ 1760849 h 2340761"/>
                <a:gd name="connsiteX1170" fmla="*/ 1702485 w 2967861"/>
                <a:gd name="connsiteY1170" fmla="*/ 1768299 h 2340761"/>
                <a:gd name="connsiteX1171" fmla="*/ 1704658 w 2967861"/>
                <a:gd name="connsiteY1171" fmla="*/ 1770472 h 2340761"/>
                <a:gd name="connsiteX1172" fmla="*/ 1715213 w 2967861"/>
                <a:gd name="connsiteY1172" fmla="*/ 1775750 h 2340761"/>
                <a:gd name="connsiteX1173" fmla="*/ 1726699 w 2967861"/>
                <a:gd name="connsiteY1173" fmla="*/ 1785374 h 2340761"/>
                <a:gd name="connsiteX1174" fmla="*/ 1737255 w 2967861"/>
                <a:gd name="connsiteY1174" fmla="*/ 1785374 h 2340761"/>
                <a:gd name="connsiteX1175" fmla="*/ 1736323 w 2967861"/>
                <a:gd name="connsiteY1175" fmla="*/ 1758986 h 2340761"/>
                <a:gd name="connsiteX1176" fmla="*/ 1729183 w 2967861"/>
                <a:gd name="connsiteY1176" fmla="*/ 1733529 h 2340761"/>
                <a:gd name="connsiteX1177" fmla="*/ 1717696 w 2967861"/>
                <a:gd name="connsiteY1177" fmla="*/ 1711177 h 2340761"/>
                <a:gd name="connsiteX1178" fmla="*/ 1703106 w 2967861"/>
                <a:gd name="connsiteY1178" fmla="*/ 1696276 h 2340761"/>
                <a:gd name="connsiteX1179" fmla="*/ 1700001 w 2967861"/>
                <a:gd name="connsiteY1179" fmla="*/ 1694103 h 2340761"/>
                <a:gd name="connsiteX1180" fmla="*/ 1695965 w 2967861"/>
                <a:gd name="connsiteY1180" fmla="*/ 1694103 h 2340761"/>
                <a:gd name="connsiteX1181" fmla="*/ 1692861 w 2967861"/>
                <a:gd name="connsiteY1181" fmla="*/ 1694103 h 2340761"/>
                <a:gd name="connsiteX1182" fmla="*/ 1688825 w 2967861"/>
                <a:gd name="connsiteY1182" fmla="*/ 1694103 h 2340761"/>
                <a:gd name="connsiteX1183" fmla="*/ 1687894 w 2967861"/>
                <a:gd name="connsiteY1183" fmla="*/ 1691930 h 2340761"/>
                <a:gd name="connsiteX1184" fmla="*/ 1681685 w 2967861"/>
                <a:gd name="connsiteY1184" fmla="*/ 1681374 h 2340761"/>
                <a:gd name="connsiteX1185" fmla="*/ 1680753 w 2967861"/>
                <a:gd name="connsiteY1185" fmla="*/ 1671751 h 2340761"/>
                <a:gd name="connsiteX1186" fmla="*/ 1676718 w 2967861"/>
                <a:gd name="connsiteY1186" fmla="*/ 1664300 h 2340761"/>
                <a:gd name="connsiteX1187" fmla="*/ 1667404 w 2967861"/>
                <a:gd name="connsiteY1187" fmla="*/ 1659022 h 2340761"/>
                <a:gd name="connsiteX1188" fmla="*/ 1676718 w 2967861"/>
                <a:gd name="connsiteY1188" fmla="*/ 1634808 h 2340761"/>
                <a:gd name="connsiteX1189" fmla="*/ 1683858 w 2967861"/>
                <a:gd name="connsiteY1189" fmla="*/ 1605315 h 2340761"/>
                <a:gd name="connsiteX1190" fmla="*/ 1700622 w 2967861"/>
                <a:gd name="connsiteY1190" fmla="*/ 1618975 h 2340761"/>
                <a:gd name="connsiteX1191" fmla="*/ 1716144 w 2967861"/>
                <a:gd name="connsiteY1191" fmla="*/ 1631703 h 2340761"/>
                <a:gd name="connsiteX1192" fmla="*/ 1730735 w 2967861"/>
                <a:gd name="connsiteY1192" fmla="*/ 1644431 h 2340761"/>
                <a:gd name="connsiteX1193" fmla="*/ 1742222 w 2967861"/>
                <a:gd name="connsiteY1193" fmla="*/ 1659333 h 2340761"/>
                <a:gd name="connsiteX1194" fmla="*/ 1747499 w 2967861"/>
                <a:gd name="connsiteY1194" fmla="*/ 1679512 h 2340761"/>
                <a:gd name="connsiteX1195" fmla="*/ 1754640 w 2967861"/>
                <a:gd name="connsiteY1195" fmla="*/ 1679512 h 2340761"/>
                <a:gd name="connsiteX1196" fmla="*/ 1815176 w 2967861"/>
                <a:gd name="connsiteY1196" fmla="*/ 1629841 h 2340761"/>
                <a:gd name="connsiteX1197" fmla="*/ 1813003 w 2967861"/>
                <a:gd name="connsiteY1197" fmla="*/ 1600348 h 2340761"/>
                <a:gd name="connsiteX1198" fmla="*/ 1807726 w 2967861"/>
                <a:gd name="connsiteY1198" fmla="*/ 1576133 h 2340761"/>
                <a:gd name="connsiteX1199" fmla="*/ 1796239 w 2967861"/>
                <a:gd name="connsiteY1199" fmla="*/ 1558128 h 2340761"/>
                <a:gd name="connsiteX1200" fmla="*/ 1783822 w 2967861"/>
                <a:gd name="connsiteY1200" fmla="*/ 1541053 h 2340761"/>
                <a:gd name="connsiteX1201" fmla="*/ 1767057 w 2967861"/>
                <a:gd name="connsiteY1201" fmla="*/ 1525220 h 2340761"/>
                <a:gd name="connsiteX1202" fmla="*/ 1769230 w 2967861"/>
                <a:gd name="connsiteY1202" fmla="*/ 1510319 h 2340761"/>
                <a:gd name="connsiteX1203" fmla="*/ 1774508 w 2967861"/>
                <a:gd name="connsiteY1203" fmla="*/ 1500695 h 2340761"/>
                <a:gd name="connsiteX1204" fmla="*/ 1780717 w 2967861"/>
                <a:gd name="connsiteY1204" fmla="*/ 1495418 h 2340761"/>
                <a:gd name="connsiteX1205" fmla="*/ 1787857 w 2967861"/>
                <a:gd name="connsiteY1205" fmla="*/ 1489209 h 2340761"/>
                <a:gd name="connsiteX1206" fmla="*/ 1794066 w 2967861"/>
                <a:gd name="connsiteY1206" fmla="*/ 1480827 h 2340761"/>
                <a:gd name="connsiteX1207" fmla="*/ 1800275 w 2967861"/>
                <a:gd name="connsiteY1207" fmla="*/ 1480827 h 2340761"/>
                <a:gd name="connsiteX1208" fmla="*/ 1805553 w 2967861"/>
                <a:gd name="connsiteY1208" fmla="*/ 1481758 h 2340761"/>
                <a:gd name="connsiteX1209" fmla="*/ 1807726 w 2967861"/>
                <a:gd name="connsiteY1209" fmla="*/ 1481758 h 2340761"/>
                <a:gd name="connsiteX1210" fmla="*/ 1810830 w 2967861"/>
                <a:gd name="connsiteY1210" fmla="*/ 1483931 h 2340761"/>
                <a:gd name="connsiteX1211" fmla="*/ 1813003 w 2967861"/>
                <a:gd name="connsiteY1211" fmla="*/ 1488277 h 2340761"/>
                <a:gd name="connsiteX1212" fmla="*/ 1816108 w 2967861"/>
                <a:gd name="connsiteY1212" fmla="*/ 1493555 h 2340761"/>
                <a:gd name="connsiteX1213" fmla="*/ 1818281 w 2967861"/>
                <a:gd name="connsiteY1213" fmla="*/ 1496659 h 2340761"/>
                <a:gd name="connsiteX1214" fmla="*/ 1816108 w 2967861"/>
                <a:gd name="connsiteY1214" fmla="*/ 1501006 h 2340761"/>
                <a:gd name="connsiteX1215" fmla="*/ 1815176 w 2967861"/>
                <a:gd name="connsiteY1215" fmla="*/ 1504110 h 2340761"/>
                <a:gd name="connsiteX1216" fmla="*/ 1811141 w 2967861"/>
                <a:gd name="connsiteY1216" fmla="*/ 1506283 h 2340761"/>
                <a:gd name="connsiteX1217" fmla="*/ 1808036 w 2967861"/>
                <a:gd name="connsiteY1217" fmla="*/ 1506283 h 2340761"/>
                <a:gd name="connsiteX1218" fmla="*/ 1804000 w 2967861"/>
                <a:gd name="connsiteY1218" fmla="*/ 1508456 h 2340761"/>
                <a:gd name="connsiteX1219" fmla="*/ 1804000 w 2967861"/>
                <a:gd name="connsiteY1219" fmla="*/ 1518080 h 2340761"/>
                <a:gd name="connsiteX1220" fmla="*/ 1804000 w 2967861"/>
                <a:gd name="connsiteY1220" fmla="*/ 1523358 h 2340761"/>
                <a:gd name="connsiteX1221" fmla="*/ 1806173 w 2967861"/>
                <a:gd name="connsiteY1221" fmla="*/ 1528635 h 2340761"/>
                <a:gd name="connsiteX1222" fmla="*/ 1808346 w 2967861"/>
                <a:gd name="connsiteY1222" fmla="*/ 1533913 h 2340761"/>
                <a:gd name="connsiteX1223" fmla="*/ 1811451 w 2967861"/>
                <a:gd name="connsiteY1223" fmla="*/ 1532981 h 2340761"/>
                <a:gd name="connsiteX1224" fmla="*/ 1813624 w 2967861"/>
                <a:gd name="connsiteY1224" fmla="*/ 1532981 h 2340761"/>
                <a:gd name="connsiteX1225" fmla="*/ 1815797 w 2967861"/>
                <a:gd name="connsiteY1225" fmla="*/ 1532981 h 2340761"/>
                <a:gd name="connsiteX1226" fmla="*/ 1816729 w 2967861"/>
                <a:gd name="connsiteY1226" fmla="*/ 1530808 h 2340761"/>
                <a:gd name="connsiteX1227" fmla="*/ 1818902 w 2967861"/>
                <a:gd name="connsiteY1227" fmla="*/ 1530808 h 2340761"/>
                <a:gd name="connsiteX1228" fmla="*/ 1826042 w 2967861"/>
                <a:gd name="connsiteY1228" fmla="*/ 1526462 h 2340761"/>
                <a:gd name="connsiteX1229" fmla="*/ 1830078 w 2967861"/>
                <a:gd name="connsiteY1229" fmla="*/ 1523358 h 2340761"/>
                <a:gd name="connsiteX1230" fmla="*/ 1831009 w 2967861"/>
                <a:gd name="connsiteY1230" fmla="*/ 1521184 h 2340761"/>
                <a:gd name="connsiteX1231" fmla="*/ 1835045 w 2967861"/>
                <a:gd name="connsiteY1231" fmla="*/ 1518080 h 2340761"/>
                <a:gd name="connsiteX1232" fmla="*/ 1838150 w 2967861"/>
                <a:gd name="connsiteY1232" fmla="*/ 1513734 h 2340761"/>
                <a:gd name="connsiteX1233" fmla="*/ 1837218 w 2967861"/>
                <a:gd name="connsiteY1233" fmla="*/ 1508456 h 2340761"/>
                <a:gd name="connsiteX1234" fmla="*/ 1837218 w 2967861"/>
                <a:gd name="connsiteY1234" fmla="*/ 1503179 h 2340761"/>
                <a:gd name="connsiteX1235" fmla="*/ 1835045 w 2967861"/>
                <a:gd name="connsiteY1235" fmla="*/ 1501006 h 2340761"/>
                <a:gd name="connsiteX1236" fmla="*/ 1835045 w 2967861"/>
                <a:gd name="connsiteY1236" fmla="*/ 1498832 h 2340761"/>
                <a:gd name="connsiteX1237" fmla="*/ 1835045 w 2967861"/>
                <a:gd name="connsiteY1237" fmla="*/ 1495728 h 2340761"/>
                <a:gd name="connsiteX1238" fmla="*/ 1835045 w 2967861"/>
                <a:gd name="connsiteY1238" fmla="*/ 1491382 h 2340761"/>
                <a:gd name="connsiteX1239" fmla="*/ 1835045 w 2967861"/>
                <a:gd name="connsiteY1239" fmla="*/ 1483931 h 2340761"/>
                <a:gd name="connsiteX1240" fmla="*/ 1862054 w 2967861"/>
                <a:gd name="connsiteY1240" fmla="*/ 1478653 h 2340761"/>
                <a:gd name="connsiteX1241" fmla="*/ 1891236 w 2967861"/>
                <a:gd name="connsiteY1241" fmla="*/ 1469030 h 2340761"/>
                <a:gd name="connsiteX1242" fmla="*/ 1916382 w 2967861"/>
                <a:gd name="connsiteY1242" fmla="*/ 1458474 h 2340761"/>
                <a:gd name="connsiteX1243" fmla="*/ 1940286 w 2967861"/>
                <a:gd name="connsiteY1243" fmla="*/ 1443573 h 2340761"/>
                <a:gd name="connsiteX1244" fmla="*/ 1958913 w 2967861"/>
                <a:gd name="connsiteY1244" fmla="*/ 1423394 h 2340761"/>
                <a:gd name="connsiteX1245" fmla="*/ 1967295 w 2967861"/>
                <a:gd name="connsiteY1245" fmla="*/ 1408493 h 2340761"/>
                <a:gd name="connsiteX1246" fmla="*/ 1974435 w 2967861"/>
                <a:gd name="connsiteY1246" fmla="*/ 1394833 h 2340761"/>
                <a:gd name="connsiteX1247" fmla="*/ 1981575 w 2967861"/>
                <a:gd name="connsiteY1247" fmla="*/ 1379932 h 2340761"/>
                <a:gd name="connsiteX1248" fmla="*/ 1993993 w 2967861"/>
                <a:gd name="connsiteY1248" fmla="*/ 1371550 h 2340761"/>
                <a:gd name="connsiteX1249" fmla="*/ 1993993 w 2967861"/>
                <a:gd name="connsiteY1249" fmla="*/ 1351992 h 2340761"/>
                <a:gd name="connsiteX1250" fmla="*/ 1993062 w 2967861"/>
                <a:gd name="connsiteY1250" fmla="*/ 1329639 h 2340761"/>
                <a:gd name="connsiteX1251" fmla="*/ 1989026 w 2967861"/>
                <a:gd name="connsiteY1251" fmla="*/ 1309460 h 2340761"/>
                <a:gd name="connsiteX1252" fmla="*/ 1981886 w 2967861"/>
                <a:gd name="connsiteY1252" fmla="*/ 1289281 h 2340761"/>
                <a:gd name="connsiteX1253" fmla="*/ 1973504 w 2967861"/>
                <a:gd name="connsiteY1253" fmla="*/ 1274380 h 2340761"/>
                <a:gd name="connsiteX1254" fmla="*/ 1958913 w 2967861"/>
                <a:gd name="connsiteY1254" fmla="*/ 1264756 h 2340761"/>
                <a:gd name="connsiteX1255" fmla="*/ 1964190 w 2967861"/>
                <a:gd name="connsiteY1255" fmla="*/ 1252028 h 2340761"/>
                <a:gd name="connsiteX1256" fmla="*/ 1969468 w 2967861"/>
                <a:gd name="connsiteY1256" fmla="*/ 1244577 h 2340761"/>
                <a:gd name="connsiteX1257" fmla="*/ 1976608 w 2967861"/>
                <a:gd name="connsiteY1257" fmla="*/ 1237127 h 2340761"/>
                <a:gd name="connsiteX1258" fmla="*/ 1983748 w 2967861"/>
                <a:gd name="connsiteY1258" fmla="*/ 1227503 h 2340761"/>
                <a:gd name="connsiteX1259" fmla="*/ 2003617 w 2967861"/>
                <a:gd name="connsiteY1259" fmla="*/ 1227503 h 2340761"/>
                <a:gd name="connsiteX1260" fmla="*/ 2003617 w 2967861"/>
                <a:gd name="connsiteY1260" fmla="*/ 1214774 h 2340761"/>
                <a:gd name="connsiteX1261" fmla="*/ 1998339 w 2967861"/>
                <a:gd name="connsiteY1261" fmla="*/ 1214774 h 2340761"/>
                <a:gd name="connsiteX1262" fmla="*/ 1987784 w 2967861"/>
                <a:gd name="connsiteY1262" fmla="*/ 1209497 h 2340761"/>
                <a:gd name="connsiteX1263" fmla="*/ 1978471 w 2967861"/>
                <a:gd name="connsiteY1263" fmla="*/ 1209497 h 2340761"/>
                <a:gd name="connsiteX1264" fmla="*/ 1969157 w 2967861"/>
                <a:gd name="connsiteY1264" fmla="*/ 1212601 h 2340761"/>
                <a:gd name="connsiteX1265" fmla="*/ 1958602 w 2967861"/>
                <a:gd name="connsiteY1265" fmla="*/ 1218810 h 2340761"/>
                <a:gd name="connsiteX1266" fmla="*/ 1954567 w 2967861"/>
                <a:gd name="connsiteY1266" fmla="*/ 1212601 h 2340761"/>
                <a:gd name="connsiteX1267" fmla="*/ 1951462 w 2967861"/>
                <a:gd name="connsiteY1267" fmla="*/ 1209497 h 2340761"/>
                <a:gd name="connsiteX1268" fmla="*/ 1947426 w 2967861"/>
                <a:gd name="connsiteY1268" fmla="*/ 1205151 h 2340761"/>
                <a:gd name="connsiteX1269" fmla="*/ 1942149 w 2967861"/>
                <a:gd name="connsiteY1269" fmla="*/ 1202046 h 2340761"/>
                <a:gd name="connsiteX1270" fmla="*/ 1935008 w 2967861"/>
                <a:gd name="connsiteY1270" fmla="*/ 1197700 h 2340761"/>
                <a:gd name="connsiteX1271" fmla="*/ 1942149 w 2967861"/>
                <a:gd name="connsiteY1271" fmla="*/ 1184972 h 2340761"/>
                <a:gd name="connsiteX1272" fmla="*/ 1954567 w 2967861"/>
                <a:gd name="connsiteY1272" fmla="*/ 1174416 h 2340761"/>
                <a:gd name="connsiteX1273" fmla="*/ 1966985 w 2967861"/>
                <a:gd name="connsiteY1273" fmla="*/ 1164793 h 2340761"/>
                <a:gd name="connsiteX1274" fmla="*/ 1978471 w 2967861"/>
                <a:gd name="connsiteY1274" fmla="*/ 1153306 h 2340761"/>
                <a:gd name="connsiteX1275" fmla="*/ 1983748 w 2967861"/>
                <a:gd name="connsiteY1275" fmla="*/ 1155479 h 2340761"/>
                <a:gd name="connsiteX1276" fmla="*/ 1987784 w 2967861"/>
                <a:gd name="connsiteY1276" fmla="*/ 1155479 h 2340761"/>
                <a:gd name="connsiteX1277" fmla="*/ 1990889 w 2967861"/>
                <a:gd name="connsiteY1277" fmla="*/ 1157652 h 2340761"/>
                <a:gd name="connsiteX1278" fmla="*/ 1993993 w 2967861"/>
                <a:gd name="connsiteY1278" fmla="*/ 1157652 h 2340761"/>
                <a:gd name="connsiteX1279" fmla="*/ 1990889 w 2967861"/>
                <a:gd name="connsiteY1279" fmla="*/ 1165103 h 2340761"/>
                <a:gd name="connsiteX1280" fmla="*/ 1988716 w 2967861"/>
                <a:gd name="connsiteY1280" fmla="*/ 1168208 h 2340761"/>
                <a:gd name="connsiteX1281" fmla="*/ 1987784 w 2967861"/>
                <a:gd name="connsiteY1281" fmla="*/ 1174416 h 2340761"/>
                <a:gd name="connsiteX1282" fmla="*/ 1985611 w 2967861"/>
                <a:gd name="connsiteY1282" fmla="*/ 1177521 h 2340761"/>
                <a:gd name="connsiteX1283" fmla="*/ 1983438 w 2967861"/>
                <a:gd name="connsiteY1283" fmla="*/ 1182799 h 2340761"/>
                <a:gd name="connsiteX1284" fmla="*/ 1983438 w 2967861"/>
                <a:gd name="connsiteY1284" fmla="*/ 1187145 h 2340761"/>
                <a:gd name="connsiteX1285" fmla="*/ 1995856 w 2967861"/>
                <a:gd name="connsiteY1285" fmla="*/ 1181867 h 2340761"/>
                <a:gd name="connsiteX1286" fmla="*/ 2010447 w 2967861"/>
                <a:gd name="connsiteY1286" fmla="*/ 1175658 h 2340761"/>
                <a:gd name="connsiteX1287" fmla="*/ 2022865 w 2967861"/>
                <a:gd name="connsiteY1287" fmla="*/ 1172554 h 2340761"/>
                <a:gd name="connsiteX1288" fmla="*/ 2034351 w 2967861"/>
                <a:gd name="connsiteY1288" fmla="*/ 1174727 h 2340761"/>
                <a:gd name="connsiteX1289" fmla="*/ 2043664 w 2967861"/>
                <a:gd name="connsiteY1289" fmla="*/ 1174727 h 2340761"/>
                <a:gd name="connsiteX1290" fmla="*/ 2039629 w 2967861"/>
                <a:gd name="connsiteY1290" fmla="*/ 1182178 h 2340761"/>
                <a:gd name="connsiteX1291" fmla="*/ 2037456 w 2967861"/>
                <a:gd name="connsiteY1291" fmla="*/ 1187455 h 2340761"/>
                <a:gd name="connsiteX1292" fmla="*/ 2034351 w 2967861"/>
                <a:gd name="connsiteY1292" fmla="*/ 1192733 h 2340761"/>
                <a:gd name="connsiteX1293" fmla="*/ 2030315 w 2967861"/>
                <a:gd name="connsiteY1293" fmla="*/ 1198010 h 2340761"/>
                <a:gd name="connsiteX1294" fmla="*/ 2034351 w 2967861"/>
                <a:gd name="connsiteY1294" fmla="*/ 1204219 h 2340761"/>
                <a:gd name="connsiteX1295" fmla="*/ 2037456 w 2967861"/>
                <a:gd name="connsiteY1295" fmla="*/ 1205151 h 2340761"/>
                <a:gd name="connsiteX1296" fmla="*/ 2039629 w 2967861"/>
                <a:gd name="connsiteY1296" fmla="*/ 1207324 h 2340761"/>
                <a:gd name="connsiteX1297" fmla="*/ 2041802 w 2967861"/>
                <a:gd name="connsiteY1297" fmla="*/ 1207324 h 2340761"/>
                <a:gd name="connsiteX1298" fmla="*/ 2044906 w 2967861"/>
                <a:gd name="connsiteY1298" fmla="*/ 1207324 h 2340761"/>
                <a:gd name="connsiteX1299" fmla="*/ 2048942 w 2967861"/>
                <a:gd name="connsiteY1299" fmla="*/ 1207324 h 2340761"/>
                <a:gd name="connsiteX1300" fmla="*/ 2054220 w 2967861"/>
                <a:gd name="connsiteY1300" fmla="*/ 1207324 h 2340761"/>
                <a:gd name="connsiteX1301" fmla="*/ 2054220 w 2967861"/>
                <a:gd name="connsiteY1301" fmla="*/ 1218810 h 2340761"/>
                <a:gd name="connsiteX1302" fmla="*/ 2052046 w 2967861"/>
                <a:gd name="connsiteY1302" fmla="*/ 1233712 h 2340761"/>
                <a:gd name="connsiteX1303" fmla="*/ 2052046 w 2967861"/>
                <a:gd name="connsiteY1303" fmla="*/ 1246440 h 2340761"/>
                <a:gd name="connsiteX1304" fmla="*/ 2054220 w 2967861"/>
                <a:gd name="connsiteY1304" fmla="*/ 1254822 h 2340761"/>
                <a:gd name="connsiteX1305" fmla="*/ 2054220 w 2967861"/>
                <a:gd name="connsiteY1305" fmla="*/ 1264446 h 2340761"/>
                <a:gd name="connsiteX1306" fmla="*/ 2078124 w 2967861"/>
                <a:gd name="connsiteY1306" fmla="*/ 1261341 h 2340761"/>
                <a:gd name="connsiteX1307" fmla="*/ 2092715 w 2967861"/>
                <a:gd name="connsiteY1307" fmla="*/ 1255132 h 2340761"/>
                <a:gd name="connsiteX1308" fmla="*/ 2099855 w 2967861"/>
                <a:gd name="connsiteY1308" fmla="*/ 1247682 h 2340761"/>
                <a:gd name="connsiteX1309" fmla="*/ 2102960 w 2967861"/>
                <a:gd name="connsiteY1309" fmla="*/ 1239300 h 2340761"/>
                <a:gd name="connsiteX1310" fmla="*/ 2100787 w 2967861"/>
                <a:gd name="connsiteY1310" fmla="*/ 1226571 h 2340761"/>
                <a:gd name="connsiteX1311" fmla="*/ 2097682 w 2967861"/>
                <a:gd name="connsiteY1311" fmla="*/ 1215085 h 2340761"/>
                <a:gd name="connsiteX1312" fmla="*/ 2090542 w 2967861"/>
                <a:gd name="connsiteY1312" fmla="*/ 1202357 h 2340761"/>
                <a:gd name="connsiteX1313" fmla="*/ 2085264 w 2967861"/>
                <a:gd name="connsiteY1313" fmla="*/ 1189628 h 2340761"/>
                <a:gd name="connsiteX1314" fmla="*/ 2078124 w 2967861"/>
                <a:gd name="connsiteY1314" fmla="*/ 1178142 h 2340761"/>
                <a:gd name="connsiteX1315" fmla="*/ 2074088 w 2967861"/>
                <a:gd name="connsiteY1315" fmla="*/ 1167587 h 2340761"/>
                <a:gd name="connsiteX1316" fmla="*/ 2078124 w 2967861"/>
                <a:gd name="connsiteY1316" fmla="*/ 1165414 h 2340761"/>
                <a:gd name="connsiteX1317" fmla="*/ 2081228 w 2967861"/>
                <a:gd name="connsiteY1317" fmla="*/ 1165414 h 2340761"/>
                <a:gd name="connsiteX1318" fmla="*/ 2083402 w 2967861"/>
                <a:gd name="connsiteY1318" fmla="*/ 1165414 h 2340761"/>
                <a:gd name="connsiteX1319" fmla="*/ 2085575 w 2967861"/>
                <a:gd name="connsiteY1319" fmla="*/ 1163241 h 2340761"/>
                <a:gd name="connsiteX1320" fmla="*/ 2087748 w 2967861"/>
                <a:gd name="connsiteY1320" fmla="*/ 1163241 h 2340761"/>
                <a:gd name="connsiteX1321" fmla="*/ 2098303 w 2967861"/>
                <a:gd name="connsiteY1321" fmla="*/ 1155790 h 2340761"/>
                <a:gd name="connsiteX1322" fmla="*/ 2105443 w 2967861"/>
                <a:gd name="connsiteY1322" fmla="*/ 1145235 h 2340761"/>
                <a:gd name="connsiteX1323" fmla="*/ 2110721 w 2967861"/>
                <a:gd name="connsiteY1323" fmla="*/ 1133748 h 2340761"/>
                <a:gd name="connsiteX1324" fmla="*/ 2117861 w 2967861"/>
                <a:gd name="connsiteY1324" fmla="*/ 1123193 h 2340761"/>
                <a:gd name="connsiteX1325" fmla="*/ 2127175 w 2967861"/>
                <a:gd name="connsiteY1325" fmla="*/ 1113569 h 2340761"/>
                <a:gd name="connsiteX1326" fmla="*/ 2137730 w 2967861"/>
                <a:gd name="connsiteY1326" fmla="*/ 1111396 h 2340761"/>
                <a:gd name="connsiteX1327" fmla="*/ 2149216 w 2967861"/>
                <a:gd name="connsiteY1327" fmla="*/ 1111396 h 2340761"/>
                <a:gd name="connsiteX1328" fmla="*/ 2161634 w 2967861"/>
                <a:gd name="connsiteY1328" fmla="*/ 1113569 h 2340761"/>
                <a:gd name="connsiteX1329" fmla="*/ 2174052 w 2967861"/>
                <a:gd name="connsiteY1329" fmla="*/ 1110465 h 2340761"/>
                <a:gd name="connsiteX1330" fmla="*/ 2178088 w 2967861"/>
                <a:gd name="connsiteY1330" fmla="*/ 1106118 h 2340761"/>
                <a:gd name="connsiteX1331" fmla="*/ 2185228 w 2967861"/>
                <a:gd name="connsiteY1331" fmla="*/ 1096495 h 2340761"/>
                <a:gd name="connsiteX1332" fmla="*/ 2195783 w 2967861"/>
                <a:gd name="connsiteY1332" fmla="*/ 1083766 h 2340761"/>
                <a:gd name="connsiteX1333" fmla="*/ 2208201 w 2967861"/>
                <a:gd name="connsiteY1333" fmla="*/ 1071038 h 2340761"/>
                <a:gd name="connsiteX1334" fmla="*/ 2219687 w 2967861"/>
                <a:gd name="connsiteY1334" fmla="*/ 1056137 h 2340761"/>
                <a:gd name="connsiteX1335" fmla="*/ 2230242 w 2967861"/>
                <a:gd name="connsiteY1335" fmla="*/ 1043408 h 2340761"/>
                <a:gd name="connsiteX1336" fmla="*/ 2239556 w 2967861"/>
                <a:gd name="connsiteY1336" fmla="*/ 1031922 h 2340761"/>
                <a:gd name="connsiteX1337" fmla="*/ 2243592 w 2967861"/>
                <a:gd name="connsiteY1337" fmla="*/ 1028817 h 2340761"/>
                <a:gd name="connsiteX1338" fmla="*/ 2250732 w 2967861"/>
                <a:gd name="connsiteY1338" fmla="*/ 1011743 h 2340761"/>
                <a:gd name="connsiteX1339" fmla="*/ 2256010 w 2967861"/>
                <a:gd name="connsiteY1339" fmla="*/ 999015 h 2340761"/>
                <a:gd name="connsiteX1340" fmla="*/ 2263150 w 2967861"/>
                <a:gd name="connsiteY1340" fmla="*/ 986286 h 2340761"/>
                <a:gd name="connsiteX1341" fmla="*/ 2273705 w 2967861"/>
                <a:gd name="connsiteY1341" fmla="*/ 974800 h 2340761"/>
                <a:gd name="connsiteX1342" fmla="*/ 2270600 w 2967861"/>
                <a:gd name="connsiteY1342" fmla="*/ 962072 h 2340761"/>
                <a:gd name="connsiteX1343" fmla="*/ 2266565 w 2967861"/>
                <a:gd name="connsiteY1343" fmla="*/ 952448 h 2340761"/>
                <a:gd name="connsiteX1344" fmla="*/ 2263460 w 2967861"/>
                <a:gd name="connsiteY1344" fmla="*/ 942824 h 2340761"/>
                <a:gd name="connsiteX1345" fmla="*/ 2263460 w 2967861"/>
                <a:gd name="connsiteY1345" fmla="*/ 932269 h 2340761"/>
                <a:gd name="connsiteX1346" fmla="*/ 2265633 w 2967861"/>
                <a:gd name="connsiteY1346" fmla="*/ 922645 h 2340761"/>
                <a:gd name="connsiteX1347" fmla="*/ 2270911 w 2967861"/>
                <a:gd name="connsiteY1347" fmla="*/ 917367 h 2340761"/>
                <a:gd name="connsiteX1348" fmla="*/ 2273084 w 2967861"/>
                <a:gd name="connsiteY1348" fmla="*/ 912090 h 2340761"/>
                <a:gd name="connsiteX1349" fmla="*/ 2270911 w 2967861"/>
                <a:gd name="connsiteY1349" fmla="*/ 902466 h 2340761"/>
                <a:gd name="connsiteX1350" fmla="*/ 2266875 w 2967861"/>
                <a:gd name="connsiteY1350" fmla="*/ 887565 h 2340761"/>
                <a:gd name="connsiteX1351" fmla="*/ 2263771 w 2967861"/>
                <a:gd name="connsiteY1351" fmla="*/ 877941 h 2340761"/>
                <a:gd name="connsiteX1352" fmla="*/ 2258493 w 2967861"/>
                <a:gd name="connsiteY1352" fmla="*/ 870490 h 2340761"/>
                <a:gd name="connsiteX1353" fmla="*/ 2251353 w 2967861"/>
                <a:gd name="connsiteY1353" fmla="*/ 862108 h 2340761"/>
                <a:gd name="connsiteX1354" fmla="*/ 2242039 w 2967861"/>
                <a:gd name="connsiteY1354" fmla="*/ 862108 h 2340761"/>
                <a:gd name="connsiteX1355" fmla="*/ 2236762 w 2967861"/>
                <a:gd name="connsiteY1355" fmla="*/ 862108 h 2340761"/>
                <a:gd name="connsiteX1356" fmla="*/ 2230553 w 2967861"/>
                <a:gd name="connsiteY1356" fmla="*/ 863039 h 2340761"/>
                <a:gd name="connsiteX1357" fmla="*/ 2227448 w 2967861"/>
                <a:gd name="connsiteY1357" fmla="*/ 865213 h 2340761"/>
                <a:gd name="connsiteX1358" fmla="*/ 2223413 w 2967861"/>
                <a:gd name="connsiteY1358" fmla="*/ 869559 h 2340761"/>
                <a:gd name="connsiteX1359" fmla="*/ 2216272 w 2967861"/>
                <a:gd name="connsiteY1359" fmla="*/ 867386 h 2340761"/>
                <a:gd name="connsiteX1360" fmla="*/ 2213168 w 2967861"/>
                <a:gd name="connsiteY1360" fmla="*/ 865213 h 2340761"/>
                <a:gd name="connsiteX1361" fmla="*/ 2209132 w 2967861"/>
                <a:gd name="connsiteY1361" fmla="*/ 862108 h 2340761"/>
                <a:gd name="connsiteX1362" fmla="*/ 2208201 w 2967861"/>
                <a:gd name="connsiteY1362" fmla="*/ 857762 h 2340761"/>
                <a:gd name="connsiteX1363" fmla="*/ 2206028 w 2967861"/>
                <a:gd name="connsiteY1363" fmla="*/ 854657 h 2340761"/>
                <a:gd name="connsiteX1364" fmla="*/ 2203854 w 2967861"/>
                <a:gd name="connsiteY1364" fmla="*/ 848448 h 2340761"/>
                <a:gd name="connsiteX1365" fmla="*/ 2188332 w 2967861"/>
                <a:gd name="connsiteY1365" fmla="*/ 848448 h 2340761"/>
                <a:gd name="connsiteX1366" fmla="*/ 2188332 w 2967861"/>
                <a:gd name="connsiteY1366" fmla="*/ 837893 h 2340761"/>
                <a:gd name="connsiteX1367" fmla="*/ 2200750 w 2967861"/>
                <a:gd name="connsiteY1367" fmla="*/ 828269 h 2340761"/>
                <a:gd name="connsiteX1368" fmla="*/ 2206028 w 2967861"/>
                <a:gd name="connsiteY1368" fmla="*/ 820819 h 2340761"/>
                <a:gd name="connsiteX1369" fmla="*/ 2211305 w 2967861"/>
                <a:gd name="connsiteY1369" fmla="*/ 812437 h 2340761"/>
                <a:gd name="connsiteX1370" fmla="*/ 2218446 w 2967861"/>
                <a:gd name="connsiteY1370" fmla="*/ 804986 h 2340761"/>
                <a:gd name="connsiteX1371" fmla="*/ 2247627 w 2967861"/>
                <a:gd name="connsiteY1371" fmla="*/ 795362 h 2340761"/>
                <a:gd name="connsiteX1372" fmla="*/ 2256941 w 2967861"/>
                <a:gd name="connsiteY1372" fmla="*/ 785738 h 2340761"/>
                <a:gd name="connsiteX1373" fmla="*/ 2264081 w 2967861"/>
                <a:gd name="connsiteY1373" fmla="*/ 773010 h 2340761"/>
                <a:gd name="connsiteX1374" fmla="*/ 2271221 w 2967861"/>
                <a:gd name="connsiteY1374" fmla="*/ 760282 h 2340761"/>
                <a:gd name="connsiteX1375" fmla="*/ 2278361 w 2967861"/>
                <a:gd name="connsiteY1375" fmla="*/ 746622 h 2340761"/>
                <a:gd name="connsiteX1376" fmla="*/ 2290779 w 2967861"/>
                <a:gd name="connsiteY1376" fmla="*/ 736067 h 2340761"/>
                <a:gd name="connsiteX1377" fmla="*/ 2305370 w 2967861"/>
                <a:gd name="connsiteY1377" fmla="*/ 726443 h 2340761"/>
                <a:gd name="connsiteX1378" fmla="*/ 2317788 w 2967861"/>
                <a:gd name="connsiteY1378" fmla="*/ 713715 h 2340761"/>
                <a:gd name="connsiteX1379" fmla="*/ 2354110 w 2967861"/>
                <a:gd name="connsiteY1379" fmla="*/ 718993 h 2340761"/>
                <a:gd name="connsiteX1380" fmla="*/ 2363424 w 2967861"/>
                <a:gd name="connsiteY1380" fmla="*/ 730479 h 2340761"/>
                <a:gd name="connsiteX1381" fmla="*/ 2375841 w 2967861"/>
                <a:gd name="connsiteY1381" fmla="*/ 732652 h 2340761"/>
                <a:gd name="connsiteX1382" fmla="*/ 2390432 w 2967861"/>
                <a:gd name="connsiteY1382" fmla="*/ 726443 h 2340761"/>
                <a:gd name="connsiteX1383" fmla="*/ 2407196 w 2967861"/>
                <a:gd name="connsiteY1383" fmla="*/ 723339 h 2340761"/>
                <a:gd name="connsiteX1384" fmla="*/ 2407196 w 2967861"/>
                <a:gd name="connsiteY1384" fmla="*/ 743518 h 2340761"/>
                <a:gd name="connsiteX1385" fmla="*/ 2422719 w 2967861"/>
                <a:gd name="connsiteY1385" fmla="*/ 743518 h 2340761"/>
                <a:gd name="connsiteX1386" fmla="*/ 2439483 w 2967861"/>
                <a:gd name="connsiteY1386" fmla="*/ 741345 h 2340761"/>
                <a:gd name="connsiteX1387" fmla="*/ 2451901 w 2967861"/>
                <a:gd name="connsiteY1387" fmla="*/ 739171 h 2340761"/>
                <a:gd name="connsiteX1388" fmla="*/ 2463387 w 2967861"/>
                <a:gd name="connsiteY1388" fmla="*/ 733894 h 2340761"/>
                <a:gd name="connsiteX1389" fmla="*/ 2463387 w 2967861"/>
                <a:gd name="connsiteY1389" fmla="*/ 730789 h 2340761"/>
                <a:gd name="connsiteX1390" fmla="*/ 2461214 w 2967861"/>
                <a:gd name="connsiteY1390" fmla="*/ 726443 h 2340761"/>
                <a:gd name="connsiteX1391" fmla="*/ 2459041 w 2967861"/>
                <a:gd name="connsiteY1391" fmla="*/ 721166 h 2340761"/>
                <a:gd name="connsiteX1392" fmla="*/ 2458110 w 2967861"/>
                <a:gd name="connsiteY1392" fmla="*/ 718061 h 2340761"/>
                <a:gd name="connsiteX1393" fmla="*/ 2458110 w 2967861"/>
                <a:gd name="connsiteY1393" fmla="*/ 713715 h 2340761"/>
                <a:gd name="connsiteX1394" fmla="*/ 2458110 w 2967861"/>
                <a:gd name="connsiteY1394" fmla="*/ 710610 h 2340761"/>
                <a:gd name="connsiteX1395" fmla="*/ 2463387 w 2967861"/>
                <a:gd name="connsiteY1395" fmla="*/ 700987 h 2340761"/>
                <a:gd name="connsiteX1396" fmla="*/ 2473942 w 2967861"/>
                <a:gd name="connsiteY1396" fmla="*/ 688258 h 2340761"/>
                <a:gd name="connsiteX1397" fmla="*/ 2485429 w 2967861"/>
                <a:gd name="connsiteY1397" fmla="*/ 674599 h 2340761"/>
                <a:gd name="connsiteX1398" fmla="*/ 2497847 w 2967861"/>
                <a:gd name="connsiteY1398" fmla="*/ 664044 h 2340761"/>
                <a:gd name="connsiteX1399" fmla="*/ 2507160 w 2967861"/>
                <a:gd name="connsiteY1399" fmla="*/ 658766 h 2340761"/>
                <a:gd name="connsiteX1400" fmla="*/ 2510265 w 2967861"/>
                <a:gd name="connsiteY1400" fmla="*/ 656593 h 2340761"/>
                <a:gd name="connsiteX1401" fmla="*/ 2515542 w 2967861"/>
                <a:gd name="connsiteY1401" fmla="*/ 658766 h 2340761"/>
                <a:gd name="connsiteX1402" fmla="*/ 2519578 w 2967861"/>
                <a:gd name="connsiteY1402" fmla="*/ 659697 h 2340761"/>
                <a:gd name="connsiteX1403" fmla="*/ 2524855 w 2967861"/>
                <a:gd name="connsiteY1403" fmla="*/ 661871 h 2340761"/>
                <a:gd name="connsiteX1404" fmla="*/ 2530133 w 2967861"/>
                <a:gd name="connsiteY1404" fmla="*/ 666217 h 2340761"/>
                <a:gd name="connsiteX1405" fmla="*/ 2530133 w 2967861"/>
                <a:gd name="connsiteY1405" fmla="*/ 669321 h 2340761"/>
                <a:gd name="connsiteX1406" fmla="*/ 2529202 w 2967861"/>
                <a:gd name="connsiteY1406" fmla="*/ 673667 h 2340761"/>
                <a:gd name="connsiteX1407" fmla="*/ 2529202 w 2967861"/>
                <a:gd name="connsiteY1407" fmla="*/ 674599 h 2340761"/>
                <a:gd name="connsiteX1408" fmla="*/ 2529202 w 2967861"/>
                <a:gd name="connsiteY1408" fmla="*/ 676772 h 2340761"/>
                <a:gd name="connsiteX1409" fmla="*/ 2527028 w 2967861"/>
                <a:gd name="connsiteY1409" fmla="*/ 678945 h 2340761"/>
                <a:gd name="connsiteX1410" fmla="*/ 2527028 w 2967861"/>
                <a:gd name="connsiteY1410" fmla="*/ 684223 h 2340761"/>
                <a:gd name="connsiteX1411" fmla="*/ 2529202 w 2967861"/>
                <a:gd name="connsiteY1411" fmla="*/ 688569 h 2340761"/>
                <a:gd name="connsiteX1412" fmla="*/ 2529202 w 2967861"/>
                <a:gd name="connsiteY1412" fmla="*/ 689500 h 2340761"/>
                <a:gd name="connsiteX1413" fmla="*/ 2530133 w 2967861"/>
                <a:gd name="connsiteY1413" fmla="*/ 695709 h 2340761"/>
                <a:gd name="connsiteX1414" fmla="*/ 2546897 w 2967861"/>
                <a:gd name="connsiteY1414" fmla="*/ 688258 h 2340761"/>
                <a:gd name="connsiteX1415" fmla="*/ 2559315 w 2967861"/>
                <a:gd name="connsiteY1415" fmla="*/ 678635 h 2340761"/>
                <a:gd name="connsiteX1416" fmla="*/ 2568628 w 2967861"/>
                <a:gd name="connsiteY1416" fmla="*/ 665906 h 2340761"/>
                <a:gd name="connsiteX1417" fmla="*/ 2577942 w 2967861"/>
                <a:gd name="connsiteY1417" fmla="*/ 651005 h 2340761"/>
                <a:gd name="connsiteX1418" fmla="*/ 2587255 w 2967861"/>
                <a:gd name="connsiteY1418" fmla="*/ 637345 h 2340761"/>
                <a:gd name="connsiteX1419" fmla="*/ 2588186 w 2967861"/>
                <a:gd name="connsiteY1419" fmla="*/ 636414 h 2340761"/>
                <a:gd name="connsiteX1420" fmla="*/ 2590359 w 2967861"/>
                <a:gd name="connsiteY1420" fmla="*/ 634241 h 2340761"/>
                <a:gd name="connsiteX1421" fmla="*/ 2593464 w 2967861"/>
                <a:gd name="connsiteY1421" fmla="*/ 632068 h 2340761"/>
                <a:gd name="connsiteX1422" fmla="*/ 2595637 w 2967861"/>
                <a:gd name="connsiteY1422" fmla="*/ 634241 h 2340761"/>
                <a:gd name="connsiteX1423" fmla="*/ 2595637 w 2967861"/>
                <a:gd name="connsiteY1423" fmla="*/ 636414 h 2340761"/>
                <a:gd name="connsiteX1424" fmla="*/ 2597810 w 2967861"/>
                <a:gd name="connsiteY1424" fmla="*/ 636414 h 2340761"/>
                <a:gd name="connsiteX1425" fmla="*/ 2597810 w 2967861"/>
                <a:gd name="connsiteY1425" fmla="*/ 637345 h 2340761"/>
                <a:gd name="connsiteX1426" fmla="*/ 2592533 w 2967861"/>
                <a:gd name="connsiteY1426" fmla="*/ 651005 h 2340761"/>
                <a:gd name="connsiteX1427" fmla="*/ 2588497 w 2967861"/>
                <a:gd name="connsiteY1427" fmla="*/ 665906 h 2340761"/>
                <a:gd name="connsiteX1428" fmla="*/ 2583219 w 2967861"/>
                <a:gd name="connsiteY1428" fmla="*/ 678635 h 2340761"/>
                <a:gd name="connsiteX1429" fmla="*/ 2570802 w 2967861"/>
                <a:gd name="connsiteY1429" fmla="*/ 688258 h 2340761"/>
                <a:gd name="connsiteX1430" fmla="*/ 2558384 w 2967861"/>
                <a:gd name="connsiteY1430" fmla="*/ 696640 h 2340761"/>
                <a:gd name="connsiteX1431" fmla="*/ 2546897 w 2967861"/>
                <a:gd name="connsiteY1431" fmla="*/ 706264 h 2340761"/>
                <a:gd name="connsiteX1432" fmla="*/ 2532306 w 2967861"/>
                <a:gd name="connsiteY1432" fmla="*/ 728616 h 2340761"/>
                <a:gd name="connsiteX1433" fmla="*/ 2517715 w 2967861"/>
                <a:gd name="connsiteY1433" fmla="*/ 750968 h 2340761"/>
                <a:gd name="connsiteX1434" fmla="*/ 2510575 w 2967861"/>
                <a:gd name="connsiteY1434" fmla="*/ 758419 h 2340761"/>
                <a:gd name="connsiteX1435" fmla="*/ 2500020 w 2967861"/>
                <a:gd name="connsiteY1435" fmla="*/ 761524 h 2340761"/>
                <a:gd name="connsiteX1436" fmla="*/ 2490706 w 2967861"/>
                <a:gd name="connsiteY1436" fmla="*/ 765870 h 2340761"/>
                <a:gd name="connsiteX1437" fmla="*/ 2483566 w 2967861"/>
                <a:gd name="connsiteY1437" fmla="*/ 771147 h 2340761"/>
                <a:gd name="connsiteX1438" fmla="*/ 2476426 w 2967861"/>
                <a:gd name="connsiteY1438" fmla="*/ 786049 h 2340761"/>
                <a:gd name="connsiteX1439" fmla="*/ 2478599 w 2967861"/>
                <a:gd name="connsiteY1439" fmla="*/ 798777 h 2340761"/>
                <a:gd name="connsiteX1440" fmla="*/ 2483877 w 2967861"/>
                <a:gd name="connsiteY1440" fmla="*/ 808401 h 2340761"/>
                <a:gd name="connsiteX1441" fmla="*/ 2480772 w 2967861"/>
                <a:gd name="connsiteY1441" fmla="*/ 815852 h 2340761"/>
                <a:gd name="connsiteX1442" fmla="*/ 2478599 w 2967861"/>
                <a:gd name="connsiteY1442" fmla="*/ 821129 h 2340761"/>
                <a:gd name="connsiteX1443" fmla="*/ 2473322 w 2967861"/>
                <a:gd name="connsiteY1443" fmla="*/ 825475 h 2340761"/>
                <a:gd name="connsiteX1444" fmla="*/ 2469286 w 2967861"/>
                <a:gd name="connsiteY1444" fmla="*/ 828580 h 2340761"/>
                <a:gd name="connsiteX1445" fmla="*/ 2464008 w 2967861"/>
                <a:gd name="connsiteY1445" fmla="*/ 832926 h 2340761"/>
                <a:gd name="connsiteX1446" fmla="*/ 2461835 w 2967861"/>
                <a:gd name="connsiteY1446" fmla="*/ 865833 h 2340761"/>
                <a:gd name="connsiteX1447" fmla="*/ 2464008 w 2967861"/>
                <a:gd name="connsiteY1447" fmla="*/ 893463 h 2340761"/>
                <a:gd name="connsiteX1448" fmla="*/ 2473322 w 2967861"/>
                <a:gd name="connsiteY1448" fmla="*/ 917678 h 2340761"/>
                <a:gd name="connsiteX1449" fmla="*/ 2487912 w 2967861"/>
                <a:gd name="connsiteY1449" fmla="*/ 937857 h 2340761"/>
                <a:gd name="connsiteX1450" fmla="*/ 2487912 w 2967861"/>
                <a:gd name="connsiteY1450" fmla="*/ 943134 h 2340761"/>
                <a:gd name="connsiteX1451" fmla="*/ 2494121 w 2967861"/>
                <a:gd name="connsiteY1451" fmla="*/ 943134 h 2340761"/>
                <a:gd name="connsiteX1452" fmla="*/ 2498157 w 2967861"/>
                <a:gd name="connsiteY1452" fmla="*/ 922955 h 2340761"/>
                <a:gd name="connsiteX1453" fmla="*/ 2510575 w 2967861"/>
                <a:gd name="connsiteY1453" fmla="*/ 922955 h 2340761"/>
                <a:gd name="connsiteX1454" fmla="*/ 2515852 w 2967861"/>
                <a:gd name="connsiteY1454" fmla="*/ 904950 h 2340761"/>
                <a:gd name="connsiteX1455" fmla="*/ 2522993 w 2967861"/>
                <a:gd name="connsiteY1455" fmla="*/ 890048 h 2340761"/>
                <a:gd name="connsiteX1456" fmla="*/ 2527028 w 2967861"/>
                <a:gd name="connsiteY1456" fmla="*/ 890048 h 2340761"/>
                <a:gd name="connsiteX1457" fmla="*/ 2529202 w 2967861"/>
                <a:gd name="connsiteY1457" fmla="*/ 890048 h 2340761"/>
                <a:gd name="connsiteX1458" fmla="*/ 2530133 w 2967861"/>
                <a:gd name="connsiteY1458" fmla="*/ 890048 h 2340761"/>
                <a:gd name="connsiteX1459" fmla="*/ 2534169 w 2967861"/>
                <a:gd name="connsiteY1459" fmla="*/ 890048 h 2340761"/>
                <a:gd name="connsiteX1460" fmla="*/ 2537273 w 2967861"/>
                <a:gd name="connsiteY1460" fmla="*/ 890048 h 2340761"/>
                <a:gd name="connsiteX1461" fmla="*/ 2539446 w 2967861"/>
                <a:gd name="connsiteY1461" fmla="*/ 875147 h 2340761"/>
                <a:gd name="connsiteX1462" fmla="*/ 2541620 w 2967861"/>
                <a:gd name="connsiteY1462" fmla="*/ 867696 h 2340761"/>
                <a:gd name="connsiteX1463" fmla="*/ 2546897 w 2967861"/>
                <a:gd name="connsiteY1463" fmla="*/ 860245 h 2340761"/>
                <a:gd name="connsiteX1464" fmla="*/ 2554037 w 2967861"/>
                <a:gd name="connsiteY1464" fmla="*/ 848759 h 2340761"/>
                <a:gd name="connsiteX1465" fmla="*/ 2566455 w 2967861"/>
                <a:gd name="connsiteY1465" fmla="*/ 848759 h 2340761"/>
                <a:gd name="connsiteX1466" fmla="*/ 2566455 w 2967861"/>
                <a:gd name="connsiteY1466" fmla="*/ 840377 h 2340761"/>
                <a:gd name="connsiteX1467" fmla="*/ 2566455 w 2967861"/>
                <a:gd name="connsiteY1467" fmla="*/ 832926 h 2340761"/>
                <a:gd name="connsiteX1468" fmla="*/ 2568628 w 2967861"/>
                <a:gd name="connsiteY1468" fmla="*/ 827649 h 2340761"/>
                <a:gd name="connsiteX1469" fmla="*/ 2570802 w 2967861"/>
                <a:gd name="connsiteY1469" fmla="*/ 821440 h 2340761"/>
                <a:gd name="connsiteX1470" fmla="*/ 2572975 w 2967861"/>
                <a:gd name="connsiteY1470" fmla="*/ 820508 h 2340761"/>
                <a:gd name="connsiteX1471" fmla="*/ 2573906 w 2967861"/>
                <a:gd name="connsiteY1471" fmla="*/ 818335 h 2340761"/>
                <a:gd name="connsiteX1472" fmla="*/ 2576079 w 2967861"/>
                <a:gd name="connsiteY1472" fmla="*/ 818335 h 2340761"/>
                <a:gd name="connsiteX1473" fmla="*/ 2578252 w 2967861"/>
                <a:gd name="connsiteY1473" fmla="*/ 818335 h 2340761"/>
                <a:gd name="connsiteX1474" fmla="*/ 2583530 w 2967861"/>
                <a:gd name="connsiteY1474" fmla="*/ 818335 h 2340761"/>
                <a:gd name="connsiteX1475" fmla="*/ 2580425 w 2967861"/>
                <a:gd name="connsiteY1475" fmla="*/ 794120 h 2340761"/>
                <a:gd name="connsiteX1476" fmla="*/ 2580425 w 2967861"/>
                <a:gd name="connsiteY1476" fmla="*/ 766491 h 2340761"/>
                <a:gd name="connsiteX1477" fmla="*/ 2581356 w 2967861"/>
                <a:gd name="connsiteY1477" fmla="*/ 742276 h 2340761"/>
                <a:gd name="connsiteX1478" fmla="*/ 2590670 w 2967861"/>
                <a:gd name="connsiteY1478" fmla="*/ 719924 h 2340761"/>
                <a:gd name="connsiteX1479" fmla="*/ 2595948 w 2967861"/>
                <a:gd name="connsiteY1479" fmla="*/ 718993 h 2340761"/>
                <a:gd name="connsiteX1480" fmla="*/ 2607434 w 2967861"/>
                <a:gd name="connsiteY1480" fmla="*/ 716819 h 2340761"/>
                <a:gd name="connsiteX1481" fmla="*/ 2619852 w 2967861"/>
                <a:gd name="connsiteY1481" fmla="*/ 716819 h 2340761"/>
                <a:gd name="connsiteX1482" fmla="*/ 2629165 w 2967861"/>
                <a:gd name="connsiteY1482" fmla="*/ 716819 h 2340761"/>
                <a:gd name="connsiteX1483" fmla="*/ 2634443 w 2967861"/>
                <a:gd name="connsiteY1483" fmla="*/ 714646 h 2340761"/>
                <a:gd name="connsiteX1484" fmla="*/ 2634443 w 2967861"/>
                <a:gd name="connsiteY1484" fmla="*/ 707196 h 2340761"/>
                <a:gd name="connsiteX1485" fmla="*/ 2639720 w 2967861"/>
                <a:gd name="connsiteY1485" fmla="*/ 704091 h 2340761"/>
                <a:gd name="connsiteX1486" fmla="*/ 2646861 w 2967861"/>
                <a:gd name="connsiteY1486" fmla="*/ 699745 h 2340761"/>
                <a:gd name="connsiteX1487" fmla="*/ 2656174 w 2967861"/>
                <a:gd name="connsiteY1487" fmla="*/ 697572 h 2340761"/>
                <a:gd name="connsiteX1488" fmla="*/ 2663314 w 2967861"/>
                <a:gd name="connsiteY1488" fmla="*/ 696640 h 2340761"/>
                <a:gd name="connsiteX1489" fmla="*/ 2666419 w 2967861"/>
                <a:gd name="connsiteY1489" fmla="*/ 701918 h 2340761"/>
                <a:gd name="connsiteX1490" fmla="*/ 2672628 w 2967861"/>
                <a:gd name="connsiteY1490" fmla="*/ 707196 h 2340761"/>
                <a:gd name="connsiteX1491" fmla="*/ 2677905 w 2967861"/>
                <a:gd name="connsiteY1491" fmla="*/ 711542 h 2340761"/>
                <a:gd name="connsiteX1492" fmla="*/ 2685045 w 2967861"/>
                <a:gd name="connsiteY1492" fmla="*/ 709369 h 2340761"/>
                <a:gd name="connsiteX1493" fmla="*/ 2692186 w 2967861"/>
                <a:gd name="connsiteY1493" fmla="*/ 705022 h 2340761"/>
                <a:gd name="connsiteX1494" fmla="*/ 2702741 w 2967861"/>
                <a:gd name="connsiteY1494" fmla="*/ 701918 h 2340761"/>
                <a:gd name="connsiteX1495" fmla="*/ 2717332 w 2967861"/>
                <a:gd name="connsiteY1495" fmla="*/ 699745 h 2340761"/>
                <a:gd name="connsiteX1496" fmla="*/ 2724472 w 2967861"/>
                <a:gd name="connsiteY1496" fmla="*/ 689190 h 2340761"/>
                <a:gd name="connsiteX1497" fmla="*/ 2728508 w 2967861"/>
                <a:gd name="connsiteY1497" fmla="*/ 677703 h 2340761"/>
                <a:gd name="connsiteX1498" fmla="*/ 2729439 w 2967861"/>
                <a:gd name="connsiteY1498" fmla="*/ 662802 h 2340761"/>
                <a:gd name="connsiteX1499" fmla="*/ 2744030 w 2967861"/>
                <a:gd name="connsiteY1499" fmla="*/ 657524 h 2340761"/>
                <a:gd name="connsiteX1500" fmla="*/ 2757690 w 2967861"/>
                <a:gd name="connsiteY1500" fmla="*/ 652247 h 2340761"/>
                <a:gd name="connsiteX1501" fmla="*/ 2768245 w 2967861"/>
                <a:gd name="connsiteY1501" fmla="*/ 644796 h 2340761"/>
                <a:gd name="connsiteX1502" fmla="*/ 2773522 w 2967861"/>
                <a:gd name="connsiteY1502" fmla="*/ 629895 h 2340761"/>
                <a:gd name="connsiteX1503" fmla="*/ 2782836 w 2967861"/>
                <a:gd name="connsiteY1503" fmla="*/ 632068 h 2340761"/>
                <a:gd name="connsiteX1504" fmla="*/ 2789976 w 2967861"/>
                <a:gd name="connsiteY1504" fmla="*/ 632999 h 2340761"/>
                <a:gd name="connsiteX1505" fmla="*/ 2795254 w 2967861"/>
                <a:gd name="connsiteY1505" fmla="*/ 637345 h 2340761"/>
                <a:gd name="connsiteX1506" fmla="*/ 2802394 w 2967861"/>
                <a:gd name="connsiteY1506" fmla="*/ 642623 h 2340761"/>
                <a:gd name="connsiteX1507" fmla="*/ 2807671 w 2967861"/>
                <a:gd name="connsiteY1507" fmla="*/ 640450 h 2340761"/>
                <a:gd name="connsiteX1508" fmla="*/ 2811707 w 2967861"/>
                <a:gd name="connsiteY1508" fmla="*/ 640450 h 2340761"/>
                <a:gd name="connsiteX1509" fmla="*/ 2813880 w 2967861"/>
                <a:gd name="connsiteY1509" fmla="*/ 638277 h 2340761"/>
                <a:gd name="connsiteX1510" fmla="*/ 2816985 w 2967861"/>
                <a:gd name="connsiteY1510" fmla="*/ 638277 h 2340761"/>
                <a:gd name="connsiteX1511" fmla="*/ 2811707 w 2967861"/>
                <a:gd name="connsiteY1511" fmla="*/ 612820 h 2340761"/>
                <a:gd name="connsiteX1512" fmla="*/ 2800221 w 2967861"/>
                <a:gd name="connsiteY1512" fmla="*/ 590468 h 2340761"/>
                <a:gd name="connsiteX1513" fmla="*/ 2789666 w 2967861"/>
                <a:gd name="connsiteY1513" fmla="*/ 577740 h 2340761"/>
                <a:gd name="connsiteX1514" fmla="*/ 2792770 w 2967861"/>
                <a:gd name="connsiteY1514" fmla="*/ 572462 h 2340761"/>
                <a:gd name="connsiteX1515" fmla="*/ 2794943 w 2967861"/>
                <a:gd name="connsiteY1515" fmla="*/ 570289 h 2340761"/>
                <a:gd name="connsiteX1516" fmla="*/ 2797116 w 2967861"/>
                <a:gd name="connsiteY1516" fmla="*/ 568116 h 2340761"/>
                <a:gd name="connsiteX1517" fmla="*/ 2799290 w 2967861"/>
                <a:gd name="connsiteY1517" fmla="*/ 568116 h 2340761"/>
                <a:gd name="connsiteX1518" fmla="*/ 2800221 w 2967861"/>
                <a:gd name="connsiteY1518" fmla="*/ 568116 h 2340761"/>
                <a:gd name="connsiteX1519" fmla="*/ 2802394 w 2967861"/>
                <a:gd name="connsiteY1519" fmla="*/ 570289 h 2340761"/>
                <a:gd name="connsiteX1520" fmla="*/ 2804567 w 2967861"/>
                <a:gd name="connsiteY1520" fmla="*/ 570289 h 2340761"/>
                <a:gd name="connsiteX1521" fmla="*/ 2806740 w 2967861"/>
                <a:gd name="connsiteY1521" fmla="*/ 570289 h 2340761"/>
                <a:gd name="connsiteX1522" fmla="*/ 2809845 w 2967861"/>
                <a:gd name="connsiteY1522" fmla="*/ 570289 h 2340761"/>
                <a:gd name="connsiteX1523" fmla="*/ 2813880 w 2967861"/>
                <a:gd name="connsiteY1523" fmla="*/ 568116 h 2340761"/>
                <a:gd name="connsiteX1524" fmla="*/ 2822263 w 2967861"/>
                <a:gd name="connsiteY1524" fmla="*/ 560665 h 2340761"/>
                <a:gd name="connsiteX1525" fmla="*/ 2826298 w 2967861"/>
                <a:gd name="connsiteY1525" fmla="*/ 547937 h 2340761"/>
                <a:gd name="connsiteX1526" fmla="*/ 2829403 w 2967861"/>
                <a:gd name="connsiteY1526" fmla="*/ 533036 h 2340761"/>
                <a:gd name="connsiteX1527" fmla="*/ 2829403 w 2967861"/>
                <a:gd name="connsiteY1527" fmla="*/ 520307 h 2340761"/>
                <a:gd name="connsiteX1528" fmla="*/ 2833439 w 2967861"/>
                <a:gd name="connsiteY1528" fmla="*/ 525585 h 2340761"/>
                <a:gd name="connsiteX1529" fmla="*/ 2838716 w 2967861"/>
                <a:gd name="connsiteY1529" fmla="*/ 533036 h 2340761"/>
                <a:gd name="connsiteX1530" fmla="*/ 2842752 w 2967861"/>
                <a:gd name="connsiteY1530" fmla="*/ 540486 h 2340761"/>
                <a:gd name="connsiteX1531" fmla="*/ 2845856 w 2967861"/>
                <a:gd name="connsiteY1531" fmla="*/ 538313 h 2340761"/>
                <a:gd name="connsiteX1532" fmla="*/ 2848029 w 2967861"/>
                <a:gd name="connsiteY1532" fmla="*/ 538313 h 2340761"/>
                <a:gd name="connsiteX1533" fmla="*/ 2850203 w 2967861"/>
                <a:gd name="connsiteY1533" fmla="*/ 538313 h 2340761"/>
                <a:gd name="connsiteX1534" fmla="*/ 2851134 w 2967861"/>
                <a:gd name="connsiteY1534" fmla="*/ 536140 h 2340761"/>
                <a:gd name="connsiteX1535" fmla="*/ 2853307 w 2967861"/>
                <a:gd name="connsiteY1535" fmla="*/ 536140 h 2340761"/>
                <a:gd name="connsiteX1536" fmla="*/ 2860447 w 2967861"/>
                <a:gd name="connsiteY1536" fmla="*/ 536140 h 2340761"/>
                <a:gd name="connsiteX1537" fmla="*/ 2864483 w 2967861"/>
                <a:gd name="connsiteY1537" fmla="*/ 538313 h 2340761"/>
                <a:gd name="connsiteX1538" fmla="*/ 2865414 w 2967861"/>
                <a:gd name="connsiteY1538" fmla="*/ 540486 h 2340761"/>
                <a:gd name="connsiteX1539" fmla="*/ 2869450 w 2967861"/>
                <a:gd name="connsiteY1539" fmla="*/ 542659 h 2340761"/>
                <a:gd name="connsiteX1540" fmla="*/ 2872555 w 2967861"/>
                <a:gd name="connsiteY1540" fmla="*/ 543591 h 2340761"/>
                <a:gd name="connsiteX1541" fmla="*/ 2872555 w 2967861"/>
                <a:gd name="connsiteY1541" fmla="*/ 557250 h 2340761"/>
                <a:gd name="connsiteX1542" fmla="*/ 2887146 w 2967861"/>
                <a:gd name="connsiteY1542" fmla="*/ 560355 h 2340761"/>
                <a:gd name="connsiteX1543" fmla="*/ 2898632 w 2967861"/>
                <a:gd name="connsiteY1543" fmla="*/ 565632 h 2340761"/>
                <a:gd name="connsiteX1544" fmla="*/ 2905772 w 2967861"/>
                <a:gd name="connsiteY1544" fmla="*/ 577119 h 2340761"/>
                <a:gd name="connsiteX1545" fmla="*/ 2912913 w 2967861"/>
                <a:gd name="connsiteY1545" fmla="*/ 577119 h 2340761"/>
                <a:gd name="connsiteX1546" fmla="*/ 2916017 w 2967861"/>
                <a:gd name="connsiteY1546" fmla="*/ 577119 h 2340761"/>
                <a:gd name="connsiteX1547" fmla="*/ 2920053 w 2967861"/>
                <a:gd name="connsiteY1547" fmla="*/ 577119 h 2340761"/>
                <a:gd name="connsiteX1548" fmla="*/ 2923158 w 2967861"/>
                <a:gd name="connsiteY1548" fmla="*/ 574946 h 2340761"/>
                <a:gd name="connsiteX1549" fmla="*/ 2925330 w 2967861"/>
                <a:gd name="connsiteY1549" fmla="*/ 572773 h 2340761"/>
                <a:gd name="connsiteX1550" fmla="*/ 2928435 w 2967861"/>
                <a:gd name="connsiteY1550" fmla="*/ 567495 h 2340761"/>
                <a:gd name="connsiteX1551" fmla="*/ 2930608 w 2967861"/>
                <a:gd name="connsiteY1551" fmla="*/ 564390 h 2340761"/>
                <a:gd name="connsiteX1552" fmla="*/ 2930608 w 2967861"/>
                <a:gd name="connsiteY1552" fmla="*/ 562217 h 2340761"/>
                <a:gd name="connsiteX1553" fmla="*/ 2928435 w 2967861"/>
                <a:gd name="connsiteY1553" fmla="*/ 557871 h 2340761"/>
                <a:gd name="connsiteX1554" fmla="*/ 2927503 w 2967861"/>
                <a:gd name="connsiteY1554" fmla="*/ 556940 h 2340761"/>
                <a:gd name="connsiteX1555" fmla="*/ 2925330 w 2967861"/>
                <a:gd name="connsiteY1555" fmla="*/ 554767 h 2340761"/>
                <a:gd name="connsiteX1556" fmla="*/ 2921295 w 2967861"/>
                <a:gd name="connsiteY1556" fmla="*/ 552594 h 2340761"/>
                <a:gd name="connsiteX1557" fmla="*/ 2923468 w 2967861"/>
                <a:gd name="connsiteY1557" fmla="*/ 547316 h 2340761"/>
                <a:gd name="connsiteX1558" fmla="*/ 2925641 w 2967861"/>
                <a:gd name="connsiteY1558" fmla="*/ 542038 h 2340761"/>
                <a:gd name="connsiteX1559" fmla="*/ 2927814 w 2967861"/>
                <a:gd name="connsiteY1559" fmla="*/ 539865 h 2340761"/>
                <a:gd name="connsiteX1560" fmla="*/ 2930919 w 2967861"/>
                <a:gd name="connsiteY1560" fmla="*/ 535519 h 2340761"/>
                <a:gd name="connsiteX1561" fmla="*/ 2933092 w 2967861"/>
                <a:gd name="connsiteY1561" fmla="*/ 532415 h 2340761"/>
                <a:gd name="connsiteX1562" fmla="*/ 2969414 w 2967861"/>
                <a:gd name="connsiteY1562" fmla="*/ 532415 h 2340761"/>
                <a:gd name="connsiteX1563" fmla="*/ 2965999 w 2967861"/>
                <a:gd name="connsiteY1563" fmla="*/ 516271 h 2340761"/>
                <a:gd name="connsiteX1564" fmla="*/ 758729 w 2967861"/>
                <a:gd name="connsiteY1564" fmla="*/ 1039993 h 2340761"/>
                <a:gd name="connsiteX1565" fmla="*/ 776425 w 2967861"/>
                <a:gd name="connsiteY1565" fmla="*/ 1034716 h 2340761"/>
                <a:gd name="connsiteX1566" fmla="*/ 791016 w 2967861"/>
                <a:gd name="connsiteY1566" fmla="*/ 1027265 h 2340761"/>
                <a:gd name="connsiteX1567" fmla="*/ 791016 w 2967861"/>
                <a:gd name="connsiteY1567" fmla="*/ 1030370 h 2340761"/>
                <a:gd name="connsiteX1568" fmla="*/ 791016 w 2967861"/>
                <a:gd name="connsiteY1568" fmla="*/ 1034716 h 2340761"/>
                <a:gd name="connsiteX1569" fmla="*/ 791016 w 2967861"/>
                <a:gd name="connsiteY1569" fmla="*/ 1039993 h 2340761"/>
                <a:gd name="connsiteX1570" fmla="*/ 788843 w 2967861"/>
                <a:gd name="connsiteY1570" fmla="*/ 1045271 h 2340761"/>
                <a:gd name="connsiteX1571" fmla="*/ 785738 w 2967861"/>
                <a:gd name="connsiteY1571" fmla="*/ 1050549 h 2340761"/>
                <a:gd name="connsiteX1572" fmla="*/ 785738 w 2967861"/>
                <a:gd name="connsiteY1572" fmla="*/ 1057999 h 2340761"/>
                <a:gd name="connsiteX1573" fmla="*/ 774252 w 2967861"/>
                <a:gd name="connsiteY1573" fmla="*/ 1057999 h 2340761"/>
                <a:gd name="connsiteX1574" fmla="*/ 765870 w 2967861"/>
                <a:gd name="connsiteY1574" fmla="*/ 1057068 h 2340761"/>
                <a:gd name="connsiteX1575" fmla="*/ 758729 w 2967861"/>
                <a:gd name="connsiteY1575" fmla="*/ 1054895 h 2340761"/>
                <a:gd name="connsiteX1576" fmla="*/ 758729 w 2967861"/>
                <a:gd name="connsiteY1576" fmla="*/ 1039993 h 2340761"/>
                <a:gd name="connsiteX1577" fmla="*/ 644175 w 2967861"/>
                <a:gd name="connsiteY1577" fmla="*/ 1152064 h 2340761"/>
                <a:gd name="connsiteX1578" fmla="*/ 645106 w 2967861"/>
                <a:gd name="connsiteY1578" fmla="*/ 1151133 h 2340761"/>
                <a:gd name="connsiteX1579" fmla="*/ 645106 w 2967861"/>
                <a:gd name="connsiteY1579" fmla="*/ 1148960 h 2340761"/>
                <a:gd name="connsiteX1580" fmla="*/ 647279 w 2967861"/>
                <a:gd name="connsiteY1580" fmla="*/ 1148960 h 2340761"/>
                <a:gd name="connsiteX1581" fmla="*/ 649453 w 2967861"/>
                <a:gd name="connsiteY1581" fmla="*/ 1146787 h 2340761"/>
                <a:gd name="connsiteX1582" fmla="*/ 651626 w 2967861"/>
                <a:gd name="connsiteY1582" fmla="*/ 1144614 h 2340761"/>
                <a:gd name="connsiteX1583" fmla="*/ 666217 w 2967861"/>
                <a:gd name="connsiteY1583" fmla="*/ 1144614 h 2340761"/>
                <a:gd name="connsiteX1584" fmla="*/ 662181 w 2967861"/>
                <a:gd name="connsiteY1584" fmla="*/ 1148960 h 2340761"/>
                <a:gd name="connsiteX1585" fmla="*/ 659076 w 2967861"/>
                <a:gd name="connsiteY1585" fmla="*/ 1151133 h 2340761"/>
                <a:gd name="connsiteX1586" fmla="*/ 655041 w 2967861"/>
                <a:gd name="connsiteY1586" fmla="*/ 1152064 h 2340761"/>
                <a:gd name="connsiteX1587" fmla="*/ 651936 w 2967861"/>
                <a:gd name="connsiteY1587" fmla="*/ 1154238 h 2340761"/>
                <a:gd name="connsiteX1588" fmla="*/ 645727 w 2967861"/>
                <a:gd name="connsiteY1588" fmla="*/ 1156411 h 2340761"/>
                <a:gd name="connsiteX1589" fmla="*/ 642623 w 2967861"/>
                <a:gd name="connsiteY1589" fmla="*/ 1156411 h 2340761"/>
                <a:gd name="connsiteX1590" fmla="*/ 644175 w 2967861"/>
                <a:gd name="connsiteY1590" fmla="*/ 1152064 h 2340761"/>
                <a:gd name="connsiteX1591" fmla="*/ 765870 w 2967861"/>
                <a:gd name="connsiteY1591" fmla="*/ 1265377 h 2340761"/>
                <a:gd name="connsiteX1592" fmla="*/ 759661 w 2967861"/>
                <a:gd name="connsiteY1592" fmla="*/ 1282452 h 2340761"/>
                <a:gd name="connsiteX1593" fmla="*/ 752520 w 2967861"/>
                <a:gd name="connsiteY1593" fmla="*/ 1300457 h 2340761"/>
                <a:gd name="connsiteX1594" fmla="*/ 751589 w 2967861"/>
                <a:gd name="connsiteY1594" fmla="*/ 1315359 h 2340761"/>
                <a:gd name="connsiteX1595" fmla="*/ 737930 w 2967861"/>
                <a:gd name="connsiteY1595" fmla="*/ 1319705 h 2340761"/>
                <a:gd name="connsiteX1596" fmla="*/ 725512 w 2967861"/>
                <a:gd name="connsiteY1596" fmla="*/ 1320636 h 2340761"/>
                <a:gd name="connsiteX1597" fmla="*/ 714957 w 2967861"/>
                <a:gd name="connsiteY1597" fmla="*/ 1315359 h 2340761"/>
                <a:gd name="connsiteX1598" fmla="*/ 701297 w 2967861"/>
                <a:gd name="connsiteY1598" fmla="*/ 1312254 h 2340761"/>
                <a:gd name="connsiteX1599" fmla="*/ 696019 w 2967861"/>
                <a:gd name="connsiteY1599" fmla="*/ 1312254 h 2340761"/>
                <a:gd name="connsiteX1600" fmla="*/ 692915 w 2967861"/>
                <a:gd name="connsiteY1600" fmla="*/ 1312254 h 2340761"/>
                <a:gd name="connsiteX1601" fmla="*/ 688879 w 2967861"/>
                <a:gd name="connsiteY1601" fmla="*/ 1313186 h 2340761"/>
                <a:gd name="connsiteX1602" fmla="*/ 685775 w 2967861"/>
                <a:gd name="connsiteY1602" fmla="*/ 1317532 h 2340761"/>
                <a:gd name="connsiteX1603" fmla="*/ 683602 w 2967861"/>
                <a:gd name="connsiteY1603" fmla="*/ 1319705 h 2340761"/>
                <a:gd name="connsiteX1604" fmla="*/ 681428 w 2967861"/>
                <a:gd name="connsiteY1604" fmla="*/ 1322810 h 2340761"/>
                <a:gd name="connsiteX1605" fmla="*/ 678324 w 2967861"/>
                <a:gd name="connsiteY1605" fmla="*/ 1324983 h 2340761"/>
                <a:gd name="connsiteX1606" fmla="*/ 673046 w 2967861"/>
                <a:gd name="connsiteY1606" fmla="*/ 1322810 h 2340761"/>
                <a:gd name="connsiteX1607" fmla="*/ 661560 w 2967861"/>
                <a:gd name="connsiteY1607" fmla="*/ 1320636 h 2340761"/>
                <a:gd name="connsiteX1608" fmla="*/ 646969 w 2967861"/>
                <a:gd name="connsiteY1608" fmla="*/ 1319705 h 2340761"/>
                <a:gd name="connsiteX1609" fmla="*/ 632378 w 2967861"/>
                <a:gd name="connsiteY1609" fmla="*/ 1315359 h 2340761"/>
                <a:gd name="connsiteX1610" fmla="*/ 617787 w 2967861"/>
                <a:gd name="connsiteY1610" fmla="*/ 1313186 h 2340761"/>
                <a:gd name="connsiteX1611" fmla="*/ 610647 w 2967861"/>
                <a:gd name="connsiteY1611" fmla="*/ 1312254 h 2340761"/>
                <a:gd name="connsiteX1612" fmla="*/ 596056 w 2967861"/>
                <a:gd name="connsiteY1612" fmla="*/ 1306046 h 2340761"/>
                <a:gd name="connsiteX1613" fmla="*/ 581465 w 2967861"/>
                <a:gd name="connsiteY1613" fmla="*/ 1298595 h 2340761"/>
                <a:gd name="connsiteX1614" fmla="*/ 566874 w 2967861"/>
                <a:gd name="connsiteY1614" fmla="*/ 1295490 h 2340761"/>
                <a:gd name="connsiteX1615" fmla="*/ 551352 w 2967861"/>
                <a:gd name="connsiteY1615" fmla="*/ 1298595 h 2340761"/>
                <a:gd name="connsiteX1616" fmla="*/ 539865 w 2967861"/>
                <a:gd name="connsiteY1616" fmla="*/ 1306046 h 2340761"/>
                <a:gd name="connsiteX1617" fmla="*/ 536761 w 2967861"/>
                <a:gd name="connsiteY1617" fmla="*/ 1315669 h 2340761"/>
                <a:gd name="connsiteX1618" fmla="*/ 532725 w 2967861"/>
                <a:gd name="connsiteY1618" fmla="*/ 1325293 h 2340761"/>
                <a:gd name="connsiteX1619" fmla="*/ 530552 w 2967861"/>
                <a:gd name="connsiteY1619" fmla="*/ 1335848 h 2340761"/>
                <a:gd name="connsiteX1620" fmla="*/ 523411 w 2967861"/>
                <a:gd name="connsiteY1620" fmla="*/ 1334917 h 2340761"/>
                <a:gd name="connsiteX1621" fmla="*/ 510994 w 2967861"/>
                <a:gd name="connsiteY1621" fmla="*/ 1330571 h 2340761"/>
                <a:gd name="connsiteX1622" fmla="*/ 496403 w 2967861"/>
                <a:gd name="connsiteY1622" fmla="*/ 1327466 h 2340761"/>
                <a:gd name="connsiteX1623" fmla="*/ 485848 w 2967861"/>
                <a:gd name="connsiteY1623" fmla="*/ 1323120 h 2340761"/>
                <a:gd name="connsiteX1624" fmla="*/ 478707 w 2967861"/>
                <a:gd name="connsiteY1624" fmla="*/ 1320016 h 2340761"/>
                <a:gd name="connsiteX1625" fmla="*/ 474671 w 2967861"/>
                <a:gd name="connsiteY1625" fmla="*/ 1305114 h 2340761"/>
                <a:gd name="connsiteX1626" fmla="*/ 460081 w 2967861"/>
                <a:gd name="connsiteY1626" fmla="*/ 1297664 h 2340761"/>
                <a:gd name="connsiteX1627" fmla="*/ 445490 w 2967861"/>
                <a:gd name="connsiteY1627" fmla="*/ 1295490 h 2340761"/>
                <a:gd name="connsiteX1628" fmla="*/ 430899 w 2967861"/>
                <a:gd name="connsiteY1628" fmla="*/ 1295490 h 2340761"/>
                <a:gd name="connsiteX1629" fmla="*/ 418481 w 2967861"/>
                <a:gd name="connsiteY1629" fmla="*/ 1291144 h 2340761"/>
                <a:gd name="connsiteX1630" fmla="*/ 415376 w 2967861"/>
                <a:gd name="connsiteY1630" fmla="*/ 1288040 h 2340761"/>
                <a:gd name="connsiteX1631" fmla="*/ 413203 w 2967861"/>
                <a:gd name="connsiteY1631" fmla="*/ 1285867 h 2340761"/>
                <a:gd name="connsiteX1632" fmla="*/ 409167 w 2967861"/>
                <a:gd name="connsiteY1632" fmla="*/ 1282762 h 2340761"/>
                <a:gd name="connsiteX1633" fmla="*/ 408236 w 2967861"/>
                <a:gd name="connsiteY1633" fmla="*/ 1278416 h 2340761"/>
                <a:gd name="connsiteX1634" fmla="*/ 402027 w 2967861"/>
                <a:gd name="connsiteY1634" fmla="*/ 1275311 h 2340761"/>
                <a:gd name="connsiteX1635" fmla="*/ 406063 w 2967861"/>
                <a:gd name="connsiteY1635" fmla="*/ 1256374 h 2340761"/>
                <a:gd name="connsiteX1636" fmla="*/ 409167 w 2967861"/>
                <a:gd name="connsiteY1636" fmla="*/ 1238368 h 2340761"/>
                <a:gd name="connsiteX1637" fmla="*/ 415376 w 2967861"/>
                <a:gd name="connsiteY1637" fmla="*/ 1221294 h 2340761"/>
                <a:gd name="connsiteX1638" fmla="*/ 410720 w 2967861"/>
                <a:gd name="connsiteY1638" fmla="*/ 1221294 h 2340761"/>
                <a:gd name="connsiteX1639" fmla="*/ 401406 w 2967861"/>
                <a:gd name="connsiteY1639" fmla="*/ 1219121 h 2340761"/>
                <a:gd name="connsiteX1640" fmla="*/ 381538 w 2967861"/>
                <a:gd name="connsiteY1640" fmla="*/ 1218189 h 2340761"/>
                <a:gd name="connsiteX1641" fmla="*/ 358565 w 2967861"/>
                <a:gd name="connsiteY1641" fmla="*/ 1218189 h 2340761"/>
                <a:gd name="connsiteX1642" fmla="*/ 330314 w 2967861"/>
                <a:gd name="connsiteY1642" fmla="*/ 1218189 h 2340761"/>
                <a:gd name="connsiteX1643" fmla="*/ 305168 w 2967861"/>
                <a:gd name="connsiteY1643" fmla="*/ 1219121 h 2340761"/>
                <a:gd name="connsiteX1644" fmla="*/ 281264 w 2967861"/>
                <a:gd name="connsiteY1644" fmla="*/ 1223467 h 2340761"/>
                <a:gd name="connsiteX1645" fmla="*/ 265742 w 2967861"/>
                <a:gd name="connsiteY1645" fmla="*/ 1226571 h 2340761"/>
                <a:gd name="connsiteX1646" fmla="*/ 254255 w 2967861"/>
                <a:gd name="connsiteY1646" fmla="*/ 1234022 h 2340761"/>
                <a:gd name="connsiteX1647" fmla="*/ 239664 w 2967861"/>
                <a:gd name="connsiteY1647" fmla="*/ 1243646 h 2340761"/>
                <a:gd name="connsiteX1648" fmla="*/ 225073 w 2967861"/>
                <a:gd name="connsiteY1648" fmla="*/ 1251097 h 2340761"/>
                <a:gd name="connsiteX1649" fmla="*/ 174160 w 2967861"/>
                <a:gd name="connsiteY1649" fmla="*/ 1243646 h 2340761"/>
                <a:gd name="connsiteX1650" fmla="*/ 174160 w 2967861"/>
                <a:gd name="connsiteY1650" fmla="*/ 1234022 h 2340761"/>
                <a:gd name="connsiteX1651" fmla="*/ 180369 w 2967861"/>
                <a:gd name="connsiteY1651" fmla="*/ 1233091 h 2340761"/>
                <a:gd name="connsiteX1652" fmla="*/ 183473 w 2967861"/>
                <a:gd name="connsiteY1652" fmla="*/ 1230918 h 2340761"/>
                <a:gd name="connsiteX1653" fmla="*/ 187509 w 2967861"/>
                <a:gd name="connsiteY1653" fmla="*/ 1228744 h 2340761"/>
                <a:gd name="connsiteX1654" fmla="*/ 190614 w 2967861"/>
                <a:gd name="connsiteY1654" fmla="*/ 1226571 h 2340761"/>
                <a:gd name="connsiteX1655" fmla="*/ 192787 w 2967861"/>
                <a:gd name="connsiteY1655" fmla="*/ 1226571 h 2340761"/>
                <a:gd name="connsiteX1656" fmla="*/ 195891 w 2967861"/>
                <a:gd name="connsiteY1656" fmla="*/ 1228744 h 2340761"/>
                <a:gd name="connsiteX1657" fmla="*/ 199927 w 2967861"/>
                <a:gd name="connsiteY1657" fmla="*/ 1230918 h 2340761"/>
                <a:gd name="connsiteX1658" fmla="*/ 205205 w 2967861"/>
                <a:gd name="connsiteY1658" fmla="*/ 1233091 h 2340761"/>
                <a:gd name="connsiteX1659" fmla="*/ 208309 w 2967861"/>
                <a:gd name="connsiteY1659" fmla="*/ 1233091 h 2340761"/>
                <a:gd name="connsiteX1660" fmla="*/ 214518 w 2967861"/>
                <a:gd name="connsiteY1660" fmla="*/ 1230918 h 2340761"/>
                <a:gd name="connsiteX1661" fmla="*/ 219796 w 2967861"/>
                <a:gd name="connsiteY1661" fmla="*/ 1225640 h 2340761"/>
                <a:gd name="connsiteX1662" fmla="*/ 222900 w 2967861"/>
                <a:gd name="connsiteY1662" fmla="*/ 1219431 h 2340761"/>
                <a:gd name="connsiteX1663" fmla="*/ 226936 w 2967861"/>
                <a:gd name="connsiteY1663" fmla="*/ 1216327 h 2340761"/>
                <a:gd name="connsiteX1664" fmla="*/ 232213 w 2967861"/>
                <a:gd name="connsiteY1664" fmla="*/ 1211980 h 2340761"/>
                <a:gd name="connsiteX1665" fmla="*/ 244631 w 2967861"/>
                <a:gd name="connsiteY1665" fmla="*/ 1211049 h 2340761"/>
                <a:gd name="connsiteX1666" fmla="*/ 244631 w 2967861"/>
                <a:gd name="connsiteY1666" fmla="*/ 1204840 h 2340761"/>
                <a:gd name="connsiteX1667" fmla="*/ 244631 w 2967861"/>
                <a:gd name="connsiteY1667" fmla="*/ 1202978 h 2340761"/>
                <a:gd name="connsiteX1668" fmla="*/ 244631 w 2967861"/>
                <a:gd name="connsiteY1668" fmla="*/ 1200804 h 2340761"/>
                <a:gd name="connsiteX1669" fmla="*/ 244631 w 2967861"/>
                <a:gd name="connsiteY1669" fmla="*/ 1196458 h 2340761"/>
                <a:gd name="connsiteX1670" fmla="*/ 248667 w 2967861"/>
                <a:gd name="connsiteY1670" fmla="*/ 1195527 h 2340761"/>
                <a:gd name="connsiteX1671" fmla="*/ 250840 w 2967861"/>
                <a:gd name="connsiteY1671" fmla="*/ 1193354 h 2340761"/>
                <a:gd name="connsiteX1672" fmla="*/ 251771 w 2967861"/>
                <a:gd name="connsiteY1672" fmla="*/ 1191181 h 2340761"/>
                <a:gd name="connsiteX1673" fmla="*/ 253945 w 2967861"/>
                <a:gd name="connsiteY1673" fmla="*/ 1191181 h 2340761"/>
                <a:gd name="connsiteX1674" fmla="*/ 256118 w 2967861"/>
                <a:gd name="connsiteY1674" fmla="*/ 1189007 h 2340761"/>
                <a:gd name="connsiteX1675" fmla="*/ 261395 w 2967861"/>
                <a:gd name="connsiteY1675" fmla="*/ 1189007 h 2340761"/>
                <a:gd name="connsiteX1676" fmla="*/ 259222 w 2967861"/>
                <a:gd name="connsiteY1676" fmla="*/ 1185903 h 2340761"/>
                <a:gd name="connsiteX1677" fmla="*/ 256118 w 2967861"/>
                <a:gd name="connsiteY1677" fmla="*/ 1181557 h 2340761"/>
                <a:gd name="connsiteX1678" fmla="*/ 253945 w 2967861"/>
                <a:gd name="connsiteY1678" fmla="*/ 1180625 h 2340761"/>
                <a:gd name="connsiteX1679" fmla="*/ 251771 w 2967861"/>
                <a:gd name="connsiteY1679" fmla="*/ 1178452 h 2340761"/>
                <a:gd name="connsiteX1680" fmla="*/ 251771 w 2967861"/>
                <a:gd name="connsiteY1680" fmla="*/ 1174106 h 2340761"/>
                <a:gd name="connsiteX1681" fmla="*/ 253945 w 2967861"/>
                <a:gd name="connsiteY1681" fmla="*/ 1173175 h 2340761"/>
                <a:gd name="connsiteX1682" fmla="*/ 257980 w 2967861"/>
                <a:gd name="connsiteY1682" fmla="*/ 1159515 h 2340761"/>
                <a:gd name="connsiteX1683" fmla="*/ 263258 w 2967861"/>
                <a:gd name="connsiteY1683" fmla="*/ 1148960 h 2340761"/>
                <a:gd name="connsiteX1684" fmla="*/ 270398 w 2967861"/>
                <a:gd name="connsiteY1684" fmla="*/ 1139336 h 2340761"/>
                <a:gd name="connsiteX1685" fmla="*/ 290267 w 2967861"/>
                <a:gd name="connsiteY1685" fmla="*/ 1139336 h 2340761"/>
                <a:gd name="connsiteX1686" fmla="*/ 295544 w 2967861"/>
                <a:gd name="connsiteY1686" fmla="*/ 1130954 h 2340761"/>
                <a:gd name="connsiteX1687" fmla="*/ 297717 w 2967861"/>
                <a:gd name="connsiteY1687" fmla="*/ 1119468 h 2340761"/>
                <a:gd name="connsiteX1688" fmla="*/ 300822 w 2967861"/>
                <a:gd name="connsiteY1688" fmla="*/ 1108912 h 2340761"/>
                <a:gd name="connsiteX1689" fmla="*/ 310135 w 2967861"/>
                <a:gd name="connsiteY1689" fmla="*/ 1101462 h 2340761"/>
                <a:gd name="connsiteX1690" fmla="*/ 314171 w 2967861"/>
                <a:gd name="connsiteY1690" fmla="*/ 1099289 h 2340761"/>
                <a:gd name="connsiteX1691" fmla="*/ 315102 w 2967861"/>
                <a:gd name="connsiteY1691" fmla="*/ 1099289 h 2340761"/>
                <a:gd name="connsiteX1692" fmla="*/ 319138 w 2967861"/>
                <a:gd name="connsiteY1692" fmla="*/ 1099289 h 2340761"/>
                <a:gd name="connsiteX1693" fmla="*/ 321311 w 2967861"/>
                <a:gd name="connsiteY1693" fmla="*/ 1101462 h 2340761"/>
                <a:gd name="connsiteX1694" fmla="*/ 322243 w 2967861"/>
                <a:gd name="connsiteY1694" fmla="*/ 1104566 h 2340761"/>
                <a:gd name="connsiteX1695" fmla="*/ 324416 w 2967861"/>
                <a:gd name="connsiteY1695" fmla="*/ 1108912 h 2340761"/>
                <a:gd name="connsiteX1696" fmla="*/ 344284 w 2967861"/>
                <a:gd name="connsiteY1696" fmla="*/ 1104566 h 2340761"/>
                <a:gd name="connsiteX1697" fmla="*/ 361048 w 2967861"/>
                <a:gd name="connsiteY1697" fmla="*/ 1094942 h 2340761"/>
                <a:gd name="connsiteX1698" fmla="*/ 373466 w 2967861"/>
                <a:gd name="connsiteY1698" fmla="*/ 1084387 h 2340761"/>
                <a:gd name="connsiteX1699" fmla="*/ 388057 w 2967861"/>
                <a:gd name="connsiteY1699" fmla="*/ 1089665 h 2340761"/>
                <a:gd name="connsiteX1700" fmla="*/ 399544 w 2967861"/>
                <a:gd name="connsiteY1700" fmla="*/ 1101151 h 2340761"/>
                <a:gd name="connsiteX1701" fmla="*/ 406684 w 2967861"/>
                <a:gd name="connsiteY1701" fmla="*/ 1113880 h 2340761"/>
                <a:gd name="connsiteX1702" fmla="*/ 415066 w 2967861"/>
                <a:gd name="connsiteY1702" fmla="*/ 1124435 h 2340761"/>
                <a:gd name="connsiteX1703" fmla="*/ 424379 w 2967861"/>
                <a:gd name="connsiteY1703" fmla="*/ 1135921 h 2340761"/>
                <a:gd name="connsiteX1704" fmla="*/ 453561 w 2967861"/>
                <a:gd name="connsiteY1704" fmla="*/ 1156100 h 2340761"/>
                <a:gd name="connsiteX1705" fmla="*/ 480570 w 2967861"/>
                <a:gd name="connsiteY1705" fmla="*/ 1176279 h 2340761"/>
                <a:gd name="connsiteX1706" fmla="*/ 480570 w 2967861"/>
                <a:gd name="connsiteY1706" fmla="*/ 1180625 h 2340761"/>
                <a:gd name="connsiteX1707" fmla="*/ 480570 w 2967861"/>
                <a:gd name="connsiteY1707" fmla="*/ 1183730 h 2340761"/>
                <a:gd name="connsiteX1708" fmla="*/ 479639 w 2967861"/>
                <a:gd name="connsiteY1708" fmla="*/ 1185903 h 2340761"/>
                <a:gd name="connsiteX1709" fmla="*/ 479639 w 2967861"/>
                <a:gd name="connsiteY1709" fmla="*/ 1188076 h 2340761"/>
                <a:gd name="connsiteX1710" fmla="*/ 477466 w 2967861"/>
                <a:gd name="connsiteY1710" fmla="*/ 1189007 h 2340761"/>
                <a:gd name="connsiteX1711" fmla="*/ 470325 w 2967861"/>
                <a:gd name="connsiteY1711" fmla="*/ 1196458 h 2340761"/>
                <a:gd name="connsiteX1712" fmla="*/ 458839 w 2967861"/>
                <a:gd name="connsiteY1712" fmla="*/ 1200804 h 2340761"/>
                <a:gd name="connsiteX1713" fmla="*/ 444248 w 2967861"/>
                <a:gd name="connsiteY1713" fmla="*/ 1202978 h 2340761"/>
                <a:gd name="connsiteX1714" fmla="*/ 429657 w 2967861"/>
                <a:gd name="connsiteY1714" fmla="*/ 1200804 h 2340761"/>
                <a:gd name="connsiteX1715" fmla="*/ 435866 w 2967861"/>
                <a:gd name="connsiteY1715" fmla="*/ 1213533 h 2340761"/>
                <a:gd name="connsiteX1716" fmla="*/ 444248 w 2967861"/>
                <a:gd name="connsiteY1716" fmla="*/ 1218810 h 2340761"/>
                <a:gd name="connsiteX1717" fmla="*/ 455734 w 2967861"/>
                <a:gd name="connsiteY1717" fmla="*/ 1223157 h 2340761"/>
                <a:gd name="connsiteX1718" fmla="*/ 465048 w 2967861"/>
                <a:gd name="connsiteY1718" fmla="*/ 1230607 h 2340761"/>
                <a:gd name="connsiteX1719" fmla="*/ 473430 w 2967861"/>
                <a:gd name="connsiteY1719" fmla="*/ 1230607 h 2340761"/>
                <a:gd name="connsiteX1720" fmla="*/ 473430 w 2967861"/>
                <a:gd name="connsiteY1720" fmla="*/ 1206082 h 2340761"/>
                <a:gd name="connsiteX1721" fmla="*/ 484916 w 2967861"/>
                <a:gd name="connsiteY1721" fmla="*/ 1206082 h 2340761"/>
                <a:gd name="connsiteX1722" fmla="*/ 488021 w 2967861"/>
                <a:gd name="connsiteY1722" fmla="*/ 1198631 h 2340761"/>
                <a:gd name="connsiteX1723" fmla="*/ 492057 w 2967861"/>
                <a:gd name="connsiteY1723" fmla="*/ 1193354 h 2340761"/>
                <a:gd name="connsiteX1724" fmla="*/ 495161 w 2967861"/>
                <a:gd name="connsiteY1724" fmla="*/ 1189007 h 2340761"/>
                <a:gd name="connsiteX1725" fmla="*/ 500439 w 2967861"/>
                <a:gd name="connsiteY1725" fmla="*/ 1185903 h 2340761"/>
                <a:gd name="connsiteX1726" fmla="*/ 499507 w 2967861"/>
                <a:gd name="connsiteY1726" fmla="*/ 1180625 h 2340761"/>
                <a:gd name="connsiteX1727" fmla="*/ 497334 w 2967861"/>
                <a:gd name="connsiteY1727" fmla="*/ 1176279 h 2340761"/>
                <a:gd name="connsiteX1728" fmla="*/ 497334 w 2967861"/>
                <a:gd name="connsiteY1728" fmla="*/ 1174106 h 2340761"/>
                <a:gd name="connsiteX1729" fmla="*/ 495161 w 2967861"/>
                <a:gd name="connsiteY1729" fmla="*/ 1171002 h 2340761"/>
                <a:gd name="connsiteX1730" fmla="*/ 494230 w 2967861"/>
                <a:gd name="connsiteY1730" fmla="*/ 1166655 h 2340761"/>
                <a:gd name="connsiteX1731" fmla="*/ 494230 w 2967861"/>
                <a:gd name="connsiteY1731" fmla="*/ 1161378 h 2340761"/>
                <a:gd name="connsiteX1732" fmla="*/ 499507 w 2967861"/>
                <a:gd name="connsiteY1732" fmla="*/ 1161378 h 2340761"/>
                <a:gd name="connsiteX1733" fmla="*/ 504785 w 2967861"/>
                <a:gd name="connsiteY1733" fmla="*/ 1163551 h 2340761"/>
                <a:gd name="connsiteX1734" fmla="*/ 507889 w 2967861"/>
                <a:gd name="connsiteY1734" fmla="*/ 1165724 h 2340761"/>
                <a:gd name="connsiteX1735" fmla="*/ 510062 w 2967861"/>
                <a:gd name="connsiteY1735" fmla="*/ 1165724 h 2340761"/>
                <a:gd name="connsiteX1736" fmla="*/ 514098 w 2967861"/>
                <a:gd name="connsiteY1736" fmla="*/ 1165724 h 2340761"/>
                <a:gd name="connsiteX1737" fmla="*/ 517203 w 2967861"/>
                <a:gd name="connsiteY1737" fmla="*/ 1165724 h 2340761"/>
                <a:gd name="connsiteX1738" fmla="*/ 521238 w 2967861"/>
                <a:gd name="connsiteY1738" fmla="*/ 1165724 h 2340761"/>
                <a:gd name="connsiteX1739" fmla="*/ 521238 w 2967861"/>
                <a:gd name="connsiteY1739" fmla="*/ 1161378 h 2340761"/>
                <a:gd name="connsiteX1740" fmla="*/ 509752 w 2967861"/>
                <a:gd name="connsiteY1740" fmla="*/ 1151754 h 2340761"/>
                <a:gd name="connsiteX1741" fmla="*/ 499197 w 2967861"/>
                <a:gd name="connsiteY1741" fmla="*/ 1144303 h 2340761"/>
                <a:gd name="connsiteX1742" fmla="*/ 484606 w 2967861"/>
                <a:gd name="connsiteY1742" fmla="*/ 1139026 h 2340761"/>
                <a:gd name="connsiteX1743" fmla="*/ 484606 w 2967861"/>
                <a:gd name="connsiteY1743" fmla="*/ 1128471 h 2340761"/>
                <a:gd name="connsiteX1744" fmla="*/ 470015 w 2967861"/>
                <a:gd name="connsiteY1744" fmla="*/ 1128471 h 2340761"/>
                <a:gd name="connsiteX1745" fmla="*/ 457597 w 2967861"/>
                <a:gd name="connsiteY1745" fmla="*/ 1109533 h 2340761"/>
                <a:gd name="connsiteX1746" fmla="*/ 443937 w 2967861"/>
                <a:gd name="connsiteY1746" fmla="*/ 1093701 h 2340761"/>
                <a:gd name="connsiteX1747" fmla="*/ 429346 w 2967861"/>
                <a:gd name="connsiteY1747" fmla="*/ 1078799 h 2340761"/>
                <a:gd name="connsiteX1748" fmla="*/ 429346 w 2967861"/>
                <a:gd name="connsiteY1748" fmla="*/ 1072590 h 2340761"/>
                <a:gd name="connsiteX1749" fmla="*/ 429346 w 2967861"/>
                <a:gd name="connsiteY1749" fmla="*/ 1069486 h 2340761"/>
                <a:gd name="connsiteX1750" fmla="*/ 429346 w 2967861"/>
                <a:gd name="connsiteY1750" fmla="*/ 1065140 h 2340761"/>
                <a:gd name="connsiteX1751" fmla="*/ 429346 w 2967861"/>
                <a:gd name="connsiteY1751" fmla="*/ 1064208 h 2340761"/>
                <a:gd name="connsiteX1752" fmla="*/ 433382 w 2967861"/>
                <a:gd name="connsiteY1752" fmla="*/ 1062035 h 2340761"/>
                <a:gd name="connsiteX1753" fmla="*/ 436487 w 2967861"/>
                <a:gd name="connsiteY1753" fmla="*/ 1057689 h 2340761"/>
                <a:gd name="connsiteX1754" fmla="*/ 438660 w 2967861"/>
                <a:gd name="connsiteY1754" fmla="*/ 1057689 h 2340761"/>
                <a:gd name="connsiteX1755" fmla="*/ 438660 w 2967861"/>
                <a:gd name="connsiteY1755" fmla="*/ 1056758 h 2340761"/>
                <a:gd name="connsiteX1756" fmla="*/ 440833 w 2967861"/>
                <a:gd name="connsiteY1756" fmla="*/ 1056758 h 2340761"/>
                <a:gd name="connsiteX1757" fmla="*/ 443006 w 2967861"/>
                <a:gd name="connsiteY1757" fmla="*/ 1056758 h 2340761"/>
                <a:gd name="connsiteX1758" fmla="*/ 443937 w 2967861"/>
                <a:gd name="connsiteY1758" fmla="*/ 1054584 h 2340761"/>
                <a:gd name="connsiteX1759" fmla="*/ 446111 w 2967861"/>
                <a:gd name="connsiteY1759" fmla="*/ 1057689 h 2340761"/>
                <a:gd name="connsiteX1760" fmla="*/ 448284 w 2967861"/>
                <a:gd name="connsiteY1760" fmla="*/ 1062035 h 2340761"/>
                <a:gd name="connsiteX1761" fmla="*/ 448284 w 2967861"/>
                <a:gd name="connsiteY1761" fmla="*/ 1065140 h 2340761"/>
                <a:gd name="connsiteX1762" fmla="*/ 450457 w 2967861"/>
                <a:gd name="connsiteY1762" fmla="*/ 1071349 h 2340761"/>
                <a:gd name="connsiteX1763" fmla="*/ 465048 w 2967861"/>
                <a:gd name="connsiteY1763" fmla="*/ 1067002 h 2340761"/>
                <a:gd name="connsiteX1764" fmla="*/ 472188 w 2967861"/>
                <a:gd name="connsiteY1764" fmla="*/ 1087181 h 2340761"/>
                <a:gd name="connsiteX1765" fmla="*/ 479328 w 2967861"/>
                <a:gd name="connsiteY1765" fmla="*/ 1098668 h 2340761"/>
                <a:gd name="connsiteX1766" fmla="*/ 487710 w 2967861"/>
                <a:gd name="connsiteY1766" fmla="*/ 1103945 h 2340761"/>
                <a:gd name="connsiteX1767" fmla="*/ 497024 w 2967861"/>
                <a:gd name="connsiteY1767" fmla="*/ 1106118 h 2340761"/>
                <a:gd name="connsiteX1768" fmla="*/ 507579 w 2967861"/>
                <a:gd name="connsiteY1768" fmla="*/ 1111396 h 2340761"/>
                <a:gd name="connsiteX1769" fmla="*/ 521238 w 2967861"/>
                <a:gd name="connsiteY1769" fmla="*/ 1121020 h 2340761"/>
                <a:gd name="connsiteX1770" fmla="*/ 526516 w 2967861"/>
                <a:gd name="connsiteY1770" fmla="*/ 1126297 h 2340761"/>
                <a:gd name="connsiteX1771" fmla="*/ 526516 w 2967861"/>
                <a:gd name="connsiteY1771" fmla="*/ 1133748 h 2340761"/>
                <a:gd name="connsiteX1772" fmla="*/ 524343 w 2967861"/>
                <a:gd name="connsiteY1772" fmla="*/ 1141199 h 2340761"/>
                <a:gd name="connsiteX1773" fmla="*/ 522170 w 2967861"/>
                <a:gd name="connsiteY1773" fmla="*/ 1150823 h 2340761"/>
                <a:gd name="connsiteX1774" fmla="*/ 524343 w 2967861"/>
                <a:gd name="connsiteY1774" fmla="*/ 1161378 h 2340761"/>
                <a:gd name="connsiteX1775" fmla="*/ 528379 w 2967861"/>
                <a:gd name="connsiteY1775" fmla="*/ 1165724 h 2340761"/>
                <a:gd name="connsiteX1776" fmla="*/ 531483 w 2967861"/>
                <a:gd name="connsiteY1776" fmla="*/ 1166655 h 2340761"/>
                <a:gd name="connsiteX1777" fmla="*/ 536761 w 2967861"/>
                <a:gd name="connsiteY1777" fmla="*/ 1171002 h 2340761"/>
                <a:gd name="connsiteX1778" fmla="*/ 540797 w 2967861"/>
                <a:gd name="connsiteY1778" fmla="*/ 1174106 h 2340761"/>
                <a:gd name="connsiteX1779" fmla="*/ 543901 w 2967861"/>
                <a:gd name="connsiteY1779" fmla="*/ 1176279 h 2340761"/>
                <a:gd name="connsiteX1780" fmla="*/ 560665 w 2967861"/>
                <a:gd name="connsiteY1780" fmla="*/ 1225951 h 2340761"/>
                <a:gd name="connsiteX1781" fmla="*/ 564701 w 2967861"/>
                <a:gd name="connsiteY1781" fmla="*/ 1225951 h 2340761"/>
                <a:gd name="connsiteX1782" fmla="*/ 565632 w 2967861"/>
                <a:gd name="connsiteY1782" fmla="*/ 1228124 h 2340761"/>
                <a:gd name="connsiteX1783" fmla="*/ 567805 w 2967861"/>
                <a:gd name="connsiteY1783" fmla="*/ 1228124 h 2340761"/>
                <a:gd name="connsiteX1784" fmla="*/ 569978 w 2967861"/>
                <a:gd name="connsiteY1784" fmla="*/ 1230297 h 2340761"/>
                <a:gd name="connsiteX1785" fmla="*/ 575256 w 2967861"/>
                <a:gd name="connsiteY1785" fmla="*/ 1228124 h 2340761"/>
                <a:gd name="connsiteX1786" fmla="*/ 580534 w 2967861"/>
                <a:gd name="connsiteY1786" fmla="*/ 1225951 h 2340761"/>
                <a:gd name="connsiteX1787" fmla="*/ 582707 w 2967861"/>
                <a:gd name="connsiteY1787" fmla="*/ 1225019 h 2340761"/>
                <a:gd name="connsiteX1788" fmla="*/ 584880 w 2967861"/>
                <a:gd name="connsiteY1788" fmla="*/ 1220673 h 2340761"/>
                <a:gd name="connsiteX1789" fmla="*/ 584880 w 2967861"/>
                <a:gd name="connsiteY1789" fmla="*/ 1218500 h 2340761"/>
                <a:gd name="connsiteX1790" fmla="*/ 587053 w 2967861"/>
                <a:gd name="connsiteY1790" fmla="*/ 1215395 h 2340761"/>
                <a:gd name="connsiteX1791" fmla="*/ 587984 w 2967861"/>
                <a:gd name="connsiteY1791" fmla="*/ 1211049 h 2340761"/>
                <a:gd name="connsiteX1792" fmla="*/ 592020 w 2967861"/>
                <a:gd name="connsiteY1792" fmla="*/ 1210118 h 2340761"/>
                <a:gd name="connsiteX1793" fmla="*/ 597298 w 2967861"/>
                <a:gd name="connsiteY1793" fmla="*/ 1205772 h 2340761"/>
                <a:gd name="connsiteX1794" fmla="*/ 594193 w 2967861"/>
                <a:gd name="connsiteY1794" fmla="*/ 1188697 h 2340761"/>
                <a:gd name="connsiteX1795" fmla="*/ 587053 w 2967861"/>
                <a:gd name="connsiteY1795" fmla="*/ 1172864 h 2340761"/>
                <a:gd name="connsiteX1796" fmla="*/ 577740 w 2967861"/>
                <a:gd name="connsiteY1796" fmla="*/ 1161378 h 2340761"/>
                <a:gd name="connsiteX1797" fmla="*/ 577740 w 2967861"/>
                <a:gd name="connsiteY1797" fmla="*/ 1156411 h 2340761"/>
                <a:gd name="connsiteX1798" fmla="*/ 580844 w 2967861"/>
                <a:gd name="connsiteY1798" fmla="*/ 1158584 h 2340761"/>
                <a:gd name="connsiteX1799" fmla="*/ 580844 w 2967861"/>
                <a:gd name="connsiteY1799" fmla="*/ 1159515 h 2340761"/>
                <a:gd name="connsiteX1800" fmla="*/ 583017 w 2967861"/>
                <a:gd name="connsiteY1800" fmla="*/ 1161688 h 2340761"/>
                <a:gd name="connsiteX1801" fmla="*/ 585190 w 2967861"/>
                <a:gd name="connsiteY1801" fmla="*/ 1166035 h 2340761"/>
                <a:gd name="connsiteX1802" fmla="*/ 592331 w 2967861"/>
                <a:gd name="connsiteY1802" fmla="*/ 1163861 h 2340761"/>
                <a:gd name="connsiteX1803" fmla="*/ 595435 w 2967861"/>
                <a:gd name="connsiteY1803" fmla="*/ 1163861 h 2340761"/>
                <a:gd name="connsiteX1804" fmla="*/ 597608 w 2967861"/>
                <a:gd name="connsiteY1804" fmla="*/ 1163861 h 2340761"/>
                <a:gd name="connsiteX1805" fmla="*/ 599781 w 2967861"/>
                <a:gd name="connsiteY1805" fmla="*/ 1161688 h 2340761"/>
                <a:gd name="connsiteX1806" fmla="*/ 599781 w 2967861"/>
                <a:gd name="connsiteY1806" fmla="*/ 1159515 h 2340761"/>
                <a:gd name="connsiteX1807" fmla="*/ 599781 w 2967861"/>
                <a:gd name="connsiteY1807" fmla="*/ 1158584 h 2340761"/>
                <a:gd name="connsiteX1808" fmla="*/ 597608 w 2967861"/>
                <a:gd name="connsiteY1808" fmla="*/ 1154238 h 2340761"/>
                <a:gd name="connsiteX1809" fmla="*/ 597608 w 2967861"/>
                <a:gd name="connsiteY1809" fmla="*/ 1148960 h 2340761"/>
                <a:gd name="connsiteX1810" fmla="*/ 600713 w 2967861"/>
                <a:gd name="connsiteY1810" fmla="*/ 1148960 h 2340761"/>
                <a:gd name="connsiteX1811" fmla="*/ 600713 w 2967861"/>
                <a:gd name="connsiteY1811" fmla="*/ 1144614 h 2340761"/>
                <a:gd name="connsiteX1812" fmla="*/ 604748 w 2967861"/>
                <a:gd name="connsiteY1812" fmla="*/ 1144614 h 2340761"/>
                <a:gd name="connsiteX1813" fmla="*/ 607853 w 2967861"/>
                <a:gd name="connsiteY1813" fmla="*/ 1144614 h 2340761"/>
                <a:gd name="connsiteX1814" fmla="*/ 610026 w 2967861"/>
                <a:gd name="connsiteY1814" fmla="*/ 1146787 h 2340761"/>
                <a:gd name="connsiteX1815" fmla="*/ 612199 w 2967861"/>
                <a:gd name="connsiteY1815" fmla="*/ 1146787 h 2340761"/>
                <a:gd name="connsiteX1816" fmla="*/ 614372 w 2967861"/>
                <a:gd name="connsiteY1816" fmla="*/ 1148960 h 2340761"/>
                <a:gd name="connsiteX1817" fmla="*/ 619650 w 2967861"/>
                <a:gd name="connsiteY1817" fmla="*/ 1151133 h 2340761"/>
                <a:gd name="connsiteX1818" fmla="*/ 622754 w 2967861"/>
                <a:gd name="connsiteY1818" fmla="*/ 1152064 h 2340761"/>
                <a:gd name="connsiteX1819" fmla="*/ 624927 w 2967861"/>
                <a:gd name="connsiteY1819" fmla="*/ 1154238 h 2340761"/>
                <a:gd name="connsiteX1820" fmla="*/ 627100 w 2967861"/>
                <a:gd name="connsiteY1820" fmla="*/ 1156411 h 2340761"/>
                <a:gd name="connsiteX1821" fmla="*/ 630205 w 2967861"/>
                <a:gd name="connsiteY1821" fmla="*/ 1158584 h 2340761"/>
                <a:gd name="connsiteX1822" fmla="*/ 634241 w 2967861"/>
                <a:gd name="connsiteY1822" fmla="*/ 1161688 h 2340761"/>
                <a:gd name="connsiteX1823" fmla="*/ 632068 w 2967861"/>
                <a:gd name="connsiteY1823" fmla="*/ 1166966 h 2340761"/>
                <a:gd name="connsiteX1824" fmla="*/ 629894 w 2967861"/>
                <a:gd name="connsiteY1824" fmla="*/ 1171312 h 2340761"/>
                <a:gd name="connsiteX1825" fmla="*/ 629894 w 2967861"/>
                <a:gd name="connsiteY1825" fmla="*/ 1174416 h 2340761"/>
                <a:gd name="connsiteX1826" fmla="*/ 629894 w 2967861"/>
                <a:gd name="connsiteY1826" fmla="*/ 1178763 h 2340761"/>
                <a:gd name="connsiteX1827" fmla="*/ 629894 w 2967861"/>
                <a:gd name="connsiteY1827" fmla="*/ 1181867 h 2340761"/>
                <a:gd name="connsiteX1828" fmla="*/ 629894 w 2967861"/>
                <a:gd name="connsiteY1828" fmla="*/ 1186213 h 2340761"/>
                <a:gd name="connsiteX1829" fmla="*/ 629894 w 2967861"/>
                <a:gd name="connsiteY1829" fmla="*/ 1189318 h 2340761"/>
                <a:gd name="connsiteX1830" fmla="*/ 636103 w 2967861"/>
                <a:gd name="connsiteY1830" fmla="*/ 1206392 h 2340761"/>
                <a:gd name="connsiteX1831" fmla="*/ 648521 w 2967861"/>
                <a:gd name="connsiteY1831" fmla="*/ 1223467 h 2340761"/>
                <a:gd name="connsiteX1832" fmla="*/ 665285 w 2967861"/>
                <a:gd name="connsiteY1832" fmla="*/ 1234022 h 2340761"/>
                <a:gd name="connsiteX1833" fmla="*/ 680808 w 2967861"/>
                <a:gd name="connsiteY1833" fmla="*/ 1238368 h 2340761"/>
                <a:gd name="connsiteX1834" fmla="*/ 684843 w 2967861"/>
                <a:gd name="connsiteY1834" fmla="*/ 1236195 h 2340761"/>
                <a:gd name="connsiteX1835" fmla="*/ 687948 w 2967861"/>
                <a:gd name="connsiteY1835" fmla="*/ 1233091 h 2340761"/>
                <a:gd name="connsiteX1836" fmla="*/ 690121 w 2967861"/>
                <a:gd name="connsiteY1836" fmla="*/ 1228744 h 2340761"/>
                <a:gd name="connsiteX1837" fmla="*/ 695399 w 2967861"/>
                <a:gd name="connsiteY1837" fmla="*/ 1226571 h 2340761"/>
                <a:gd name="connsiteX1838" fmla="*/ 699434 w 2967861"/>
                <a:gd name="connsiteY1838" fmla="*/ 1225640 h 2340761"/>
                <a:gd name="connsiteX1839" fmla="*/ 704712 w 2967861"/>
                <a:gd name="connsiteY1839" fmla="*/ 1226571 h 2340761"/>
                <a:gd name="connsiteX1840" fmla="*/ 714025 w 2967861"/>
                <a:gd name="connsiteY1840" fmla="*/ 1230918 h 2340761"/>
                <a:gd name="connsiteX1841" fmla="*/ 721165 w 2967861"/>
                <a:gd name="connsiteY1841" fmla="*/ 1234022 h 2340761"/>
                <a:gd name="connsiteX1842" fmla="*/ 728306 w 2967861"/>
                <a:gd name="connsiteY1842" fmla="*/ 1236195 h 2340761"/>
                <a:gd name="connsiteX1843" fmla="*/ 735446 w 2967861"/>
                <a:gd name="connsiteY1843" fmla="*/ 1234022 h 2340761"/>
                <a:gd name="connsiteX1844" fmla="*/ 743828 w 2967861"/>
                <a:gd name="connsiteY1844" fmla="*/ 1226571 h 2340761"/>
                <a:gd name="connsiteX1845" fmla="*/ 750968 w 2967861"/>
                <a:gd name="connsiteY1845" fmla="*/ 1226571 h 2340761"/>
                <a:gd name="connsiteX1846" fmla="*/ 755004 w 2967861"/>
                <a:gd name="connsiteY1846" fmla="*/ 1226571 h 2340761"/>
                <a:gd name="connsiteX1847" fmla="*/ 758109 w 2967861"/>
                <a:gd name="connsiteY1847" fmla="*/ 1226571 h 2340761"/>
                <a:gd name="connsiteX1848" fmla="*/ 760282 w 2967861"/>
                <a:gd name="connsiteY1848" fmla="*/ 1228744 h 2340761"/>
                <a:gd name="connsiteX1849" fmla="*/ 762455 w 2967861"/>
                <a:gd name="connsiteY1849" fmla="*/ 1230918 h 2340761"/>
                <a:gd name="connsiteX1850" fmla="*/ 762455 w 2967861"/>
                <a:gd name="connsiteY1850" fmla="*/ 1234022 h 2340761"/>
                <a:gd name="connsiteX1851" fmla="*/ 764628 w 2967861"/>
                <a:gd name="connsiteY1851" fmla="*/ 1238368 h 2340761"/>
                <a:gd name="connsiteX1852" fmla="*/ 767732 w 2967861"/>
                <a:gd name="connsiteY1852" fmla="*/ 1251097 h 2340761"/>
                <a:gd name="connsiteX1853" fmla="*/ 765870 w 2967861"/>
                <a:gd name="connsiteY1853" fmla="*/ 1265377 h 2340761"/>
                <a:gd name="connsiteX1854" fmla="*/ 845033 w 2967861"/>
                <a:gd name="connsiteY1854" fmla="*/ 1136232 h 2340761"/>
                <a:gd name="connsiteX1855" fmla="*/ 825165 w 2967861"/>
                <a:gd name="connsiteY1855" fmla="*/ 1141509 h 2340761"/>
                <a:gd name="connsiteX1856" fmla="*/ 803434 w 2967861"/>
                <a:gd name="connsiteY1856" fmla="*/ 1143682 h 2340761"/>
                <a:gd name="connsiteX1857" fmla="*/ 781702 w 2967861"/>
                <a:gd name="connsiteY1857" fmla="*/ 1139336 h 2340761"/>
                <a:gd name="connsiteX1858" fmla="*/ 773320 w 2967861"/>
                <a:gd name="connsiteY1858" fmla="*/ 1136232 h 2340761"/>
                <a:gd name="connsiteX1859" fmla="*/ 766180 w 2967861"/>
                <a:gd name="connsiteY1859" fmla="*/ 1130954 h 2340761"/>
                <a:gd name="connsiteX1860" fmla="*/ 756867 w 2967861"/>
                <a:gd name="connsiteY1860" fmla="*/ 1124745 h 2340761"/>
                <a:gd name="connsiteX1861" fmla="*/ 742276 w 2967861"/>
                <a:gd name="connsiteY1861" fmla="*/ 1124745 h 2340761"/>
                <a:gd name="connsiteX1862" fmla="*/ 727685 w 2967861"/>
                <a:gd name="connsiteY1862" fmla="*/ 1126918 h 2340761"/>
                <a:gd name="connsiteX1863" fmla="*/ 713094 w 2967861"/>
                <a:gd name="connsiteY1863" fmla="*/ 1134369 h 2340761"/>
                <a:gd name="connsiteX1864" fmla="*/ 700676 w 2967861"/>
                <a:gd name="connsiteY1864" fmla="*/ 1139647 h 2340761"/>
                <a:gd name="connsiteX1865" fmla="*/ 686085 w 2967861"/>
                <a:gd name="connsiteY1865" fmla="*/ 1141820 h 2340761"/>
                <a:gd name="connsiteX1866" fmla="*/ 671494 w 2967861"/>
                <a:gd name="connsiteY1866" fmla="*/ 1136542 h 2340761"/>
                <a:gd name="connsiteX1867" fmla="*/ 666217 w 2967861"/>
                <a:gd name="connsiteY1867" fmla="*/ 1134369 h 2340761"/>
                <a:gd name="connsiteX1868" fmla="*/ 662181 w 2967861"/>
                <a:gd name="connsiteY1868" fmla="*/ 1132196 h 2340761"/>
                <a:gd name="connsiteX1869" fmla="*/ 659076 w 2967861"/>
                <a:gd name="connsiteY1869" fmla="*/ 1131265 h 2340761"/>
                <a:gd name="connsiteX1870" fmla="*/ 656903 w 2967861"/>
                <a:gd name="connsiteY1870" fmla="*/ 1126918 h 2340761"/>
                <a:gd name="connsiteX1871" fmla="*/ 656903 w 2967861"/>
                <a:gd name="connsiteY1871" fmla="*/ 1123814 h 2340761"/>
                <a:gd name="connsiteX1872" fmla="*/ 654730 w 2967861"/>
                <a:gd name="connsiteY1872" fmla="*/ 1116363 h 2340761"/>
                <a:gd name="connsiteX1873" fmla="*/ 654730 w 2967861"/>
                <a:gd name="connsiteY1873" fmla="*/ 1110154 h 2340761"/>
                <a:gd name="connsiteX1874" fmla="*/ 658766 w 2967861"/>
                <a:gd name="connsiteY1874" fmla="*/ 1099599 h 2340761"/>
                <a:gd name="connsiteX1875" fmla="*/ 665906 w 2967861"/>
                <a:gd name="connsiteY1875" fmla="*/ 1086871 h 2340761"/>
                <a:gd name="connsiteX1876" fmla="*/ 674288 w 2967861"/>
                <a:gd name="connsiteY1876" fmla="*/ 1071969 h 2340761"/>
                <a:gd name="connsiteX1877" fmla="*/ 683602 w 2967861"/>
                <a:gd name="connsiteY1877" fmla="*/ 1057068 h 2340761"/>
                <a:gd name="connsiteX1878" fmla="*/ 690742 w 2967861"/>
                <a:gd name="connsiteY1878" fmla="*/ 1043408 h 2340761"/>
                <a:gd name="connsiteX1879" fmla="*/ 694778 w 2967861"/>
                <a:gd name="connsiteY1879" fmla="*/ 1035026 h 2340761"/>
                <a:gd name="connsiteX1880" fmla="*/ 703160 w 2967861"/>
                <a:gd name="connsiteY1880" fmla="*/ 1037199 h 2340761"/>
                <a:gd name="connsiteX1881" fmla="*/ 710300 w 2967861"/>
                <a:gd name="connsiteY1881" fmla="*/ 1040304 h 2340761"/>
                <a:gd name="connsiteX1882" fmla="*/ 715578 w 2967861"/>
                <a:gd name="connsiteY1882" fmla="*/ 1042477 h 2340761"/>
                <a:gd name="connsiteX1883" fmla="*/ 721786 w 2967861"/>
                <a:gd name="connsiteY1883" fmla="*/ 1047755 h 2340761"/>
                <a:gd name="connsiteX1884" fmla="*/ 724891 w 2967861"/>
                <a:gd name="connsiteY1884" fmla="*/ 1049928 h 2340761"/>
                <a:gd name="connsiteX1885" fmla="*/ 727064 w 2967861"/>
                <a:gd name="connsiteY1885" fmla="*/ 1049928 h 2340761"/>
                <a:gd name="connsiteX1886" fmla="*/ 729237 w 2967861"/>
                <a:gd name="connsiteY1886" fmla="*/ 1049928 h 2340761"/>
                <a:gd name="connsiteX1887" fmla="*/ 730168 w 2967861"/>
                <a:gd name="connsiteY1887" fmla="*/ 1050859 h 2340761"/>
                <a:gd name="connsiteX1888" fmla="*/ 717751 w 2967861"/>
                <a:gd name="connsiteY1888" fmla="*/ 1055205 h 2340761"/>
                <a:gd name="connsiteX1889" fmla="*/ 721786 w 2967861"/>
                <a:gd name="connsiteY1889" fmla="*/ 1064829 h 2340761"/>
                <a:gd name="connsiteX1890" fmla="*/ 728927 w 2967861"/>
                <a:gd name="connsiteY1890" fmla="*/ 1072280 h 2340761"/>
                <a:gd name="connsiteX1891" fmla="*/ 734204 w 2967861"/>
                <a:gd name="connsiteY1891" fmla="*/ 1079731 h 2340761"/>
                <a:gd name="connsiteX1892" fmla="*/ 743518 w 2967861"/>
                <a:gd name="connsiteY1892" fmla="*/ 1080662 h 2340761"/>
                <a:gd name="connsiteX1893" fmla="*/ 755935 w 2967861"/>
                <a:gd name="connsiteY1893" fmla="*/ 1075384 h 2340761"/>
                <a:gd name="connsiteX1894" fmla="*/ 765249 w 2967861"/>
                <a:gd name="connsiteY1894" fmla="*/ 1067934 h 2340761"/>
                <a:gd name="connsiteX1895" fmla="*/ 780771 w 2967861"/>
                <a:gd name="connsiteY1895" fmla="*/ 1073211 h 2340761"/>
                <a:gd name="connsiteX1896" fmla="*/ 800640 w 2967861"/>
                <a:gd name="connsiteY1896" fmla="*/ 1084698 h 2340761"/>
                <a:gd name="connsiteX1897" fmla="*/ 821439 w 2967861"/>
                <a:gd name="connsiteY1897" fmla="*/ 1097426 h 2340761"/>
                <a:gd name="connsiteX1898" fmla="*/ 836030 w 2967861"/>
                <a:gd name="connsiteY1898" fmla="*/ 1110154 h 2340761"/>
                <a:gd name="connsiteX1899" fmla="*/ 844413 w 2967861"/>
                <a:gd name="connsiteY1899" fmla="*/ 1125056 h 2340761"/>
                <a:gd name="connsiteX1900" fmla="*/ 850621 w 2967861"/>
                <a:gd name="connsiteY1900" fmla="*/ 1125056 h 2340761"/>
                <a:gd name="connsiteX1901" fmla="*/ 845033 w 2967861"/>
                <a:gd name="connsiteY1901" fmla="*/ 1136232 h 2340761"/>
                <a:gd name="connsiteX1902" fmla="*/ 1025402 w 2967861"/>
                <a:gd name="connsiteY1902" fmla="*/ 1146787 h 2340761"/>
                <a:gd name="connsiteX1903" fmla="*/ 1022298 w 2967861"/>
                <a:gd name="connsiteY1903" fmla="*/ 1146787 h 2340761"/>
                <a:gd name="connsiteX1904" fmla="*/ 1018262 w 2967861"/>
                <a:gd name="connsiteY1904" fmla="*/ 1146787 h 2340761"/>
                <a:gd name="connsiteX1905" fmla="*/ 1015157 w 2967861"/>
                <a:gd name="connsiteY1905" fmla="*/ 1146787 h 2340761"/>
                <a:gd name="connsiteX1906" fmla="*/ 1011122 w 2967861"/>
                <a:gd name="connsiteY1906" fmla="*/ 1144614 h 2340761"/>
                <a:gd name="connsiteX1907" fmla="*/ 1008949 w 2967861"/>
                <a:gd name="connsiteY1907" fmla="*/ 1161688 h 2340761"/>
                <a:gd name="connsiteX1908" fmla="*/ 1011122 w 2967861"/>
                <a:gd name="connsiteY1908" fmla="*/ 1173175 h 2340761"/>
                <a:gd name="connsiteX1909" fmla="*/ 1016399 w 2967861"/>
                <a:gd name="connsiteY1909" fmla="*/ 1183730 h 2340761"/>
                <a:gd name="connsiteX1910" fmla="*/ 1020435 w 2967861"/>
                <a:gd name="connsiteY1910" fmla="*/ 1196458 h 2340761"/>
                <a:gd name="connsiteX1911" fmla="*/ 1022608 w 2967861"/>
                <a:gd name="connsiteY1911" fmla="*/ 1217569 h 2340761"/>
                <a:gd name="connsiteX1912" fmla="*/ 995600 w 2967861"/>
                <a:gd name="connsiteY1912" fmla="*/ 1218500 h 2340761"/>
                <a:gd name="connsiteX1913" fmla="*/ 976973 w 2967861"/>
                <a:gd name="connsiteY1913" fmla="*/ 1215395 h 2340761"/>
                <a:gd name="connsiteX1914" fmla="*/ 966418 w 2967861"/>
                <a:gd name="connsiteY1914" fmla="*/ 1205772 h 2340761"/>
                <a:gd name="connsiteX1915" fmla="*/ 962382 w 2967861"/>
                <a:gd name="connsiteY1915" fmla="*/ 1188697 h 2340761"/>
                <a:gd name="connsiteX1916" fmla="*/ 962382 w 2967861"/>
                <a:gd name="connsiteY1916" fmla="*/ 1165414 h 2340761"/>
                <a:gd name="connsiteX1917" fmla="*/ 974800 w 2967861"/>
                <a:gd name="connsiteY1917" fmla="*/ 1165414 h 2340761"/>
                <a:gd name="connsiteX1918" fmla="*/ 967660 w 2967861"/>
                <a:gd name="connsiteY1918" fmla="*/ 1151754 h 2340761"/>
                <a:gd name="connsiteX1919" fmla="*/ 955242 w 2967861"/>
                <a:gd name="connsiteY1919" fmla="*/ 1138094 h 2340761"/>
                <a:gd name="connsiteX1920" fmla="*/ 944686 w 2967861"/>
                <a:gd name="connsiteY1920" fmla="*/ 1121020 h 2340761"/>
                <a:gd name="connsiteX1921" fmla="*/ 933200 w 2967861"/>
                <a:gd name="connsiteY1921" fmla="*/ 1103945 h 2340761"/>
                <a:gd name="connsiteX1922" fmla="*/ 927922 w 2967861"/>
                <a:gd name="connsiteY1922" fmla="*/ 1086871 h 2340761"/>
                <a:gd name="connsiteX1923" fmla="*/ 931027 w 2967861"/>
                <a:gd name="connsiteY1923" fmla="*/ 1071038 h 2340761"/>
                <a:gd name="connsiteX1924" fmla="*/ 938167 w 2967861"/>
                <a:gd name="connsiteY1924" fmla="*/ 1059552 h 2340761"/>
                <a:gd name="connsiteX1925" fmla="*/ 949653 w 2967861"/>
                <a:gd name="connsiteY1925" fmla="*/ 1049928 h 2340761"/>
                <a:gd name="connsiteX1926" fmla="*/ 962071 w 2967861"/>
                <a:gd name="connsiteY1926" fmla="*/ 1044650 h 2340761"/>
                <a:gd name="connsiteX1927" fmla="*/ 974489 w 2967861"/>
                <a:gd name="connsiteY1927" fmla="*/ 1039373 h 2340761"/>
                <a:gd name="connsiteX1928" fmla="*/ 985976 w 2967861"/>
                <a:gd name="connsiteY1928" fmla="*/ 1029749 h 2340761"/>
                <a:gd name="connsiteX1929" fmla="*/ 995289 w 2967861"/>
                <a:gd name="connsiteY1929" fmla="*/ 1029749 h 2340761"/>
                <a:gd name="connsiteX1930" fmla="*/ 1000567 w 2967861"/>
                <a:gd name="connsiteY1930" fmla="*/ 1031922 h 2340761"/>
                <a:gd name="connsiteX1931" fmla="*/ 1005844 w 2967861"/>
                <a:gd name="connsiteY1931" fmla="*/ 1031922 h 2340761"/>
                <a:gd name="connsiteX1932" fmla="*/ 1011122 w 2967861"/>
                <a:gd name="connsiteY1932" fmla="*/ 1034095 h 2340761"/>
                <a:gd name="connsiteX1933" fmla="*/ 1008017 w 2967861"/>
                <a:gd name="connsiteY1933" fmla="*/ 1049928 h 2340761"/>
                <a:gd name="connsiteX1934" fmla="*/ 1000877 w 2967861"/>
                <a:gd name="connsiteY1934" fmla="*/ 1063587 h 2340761"/>
                <a:gd name="connsiteX1935" fmla="*/ 986286 w 2967861"/>
                <a:gd name="connsiteY1935" fmla="*/ 1068865 h 2340761"/>
                <a:gd name="connsiteX1936" fmla="*/ 966418 w 2967861"/>
                <a:gd name="connsiteY1936" fmla="*/ 1071038 h 2340761"/>
                <a:gd name="connsiteX1937" fmla="*/ 973558 w 2967861"/>
                <a:gd name="connsiteY1937" fmla="*/ 1086871 h 2340761"/>
                <a:gd name="connsiteX1938" fmla="*/ 985976 w 2967861"/>
                <a:gd name="connsiteY1938" fmla="*/ 1101772 h 2340761"/>
                <a:gd name="connsiteX1939" fmla="*/ 1001498 w 2967861"/>
                <a:gd name="connsiteY1939" fmla="*/ 1111396 h 2340761"/>
                <a:gd name="connsiteX1940" fmla="*/ 1000567 w 2967861"/>
                <a:gd name="connsiteY1940" fmla="*/ 1115742 h 2340761"/>
                <a:gd name="connsiteX1941" fmla="*/ 998394 w 2967861"/>
                <a:gd name="connsiteY1941" fmla="*/ 1116674 h 2340761"/>
                <a:gd name="connsiteX1942" fmla="*/ 996220 w 2967861"/>
                <a:gd name="connsiteY1942" fmla="*/ 1116674 h 2340761"/>
                <a:gd name="connsiteX1943" fmla="*/ 995289 w 2967861"/>
                <a:gd name="connsiteY1943" fmla="*/ 1121020 h 2340761"/>
                <a:gd name="connsiteX1944" fmla="*/ 1000567 w 2967861"/>
                <a:gd name="connsiteY1944" fmla="*/ 1130644 h 2340761"/>
                <a:gd name="connsiteX1945" fmla="*/ 1005844 w 2967861"/>
                <a:gd name="connsiteY1945" fmla="*/ 1139026 h 2340761"/>
                <a:gd name="connsiteX1946" fmla="*/ 1008017 w 2967861"/>
                <a:gd name="connsiteY1946" fmla="*/ 1143372 h 2340761"/>
                <a:gd name="connsiteX1947" fmla="*/ 1008949 w 2967861"/>
                <a:gd name="connsiteY1947" fmla="*/ 1144303 h 2340761"/>
                <a:gd name="connsiteX1948" fmla="*/ 1011122 w 2967861"/>
                <a:gd name="connsiteY1948" fmla="*/ 1143372 h 2340761"/>
                <a:gd name="connsiteX1949" fmla="*/ 1011122 w 2967861"/>
                <a:gd name="connsiteY1949" fmla="*/ 1141199 h 2340761"/>
                <a:gd name="connsiteX1950" fmla="*/ 1013295 w 2967861"/>
                <a:gd name="connsiteY1950" fmla="*/ 1138094 h 2340761"/>
                <a:gd name="connsiteX1951" fmla="*/ 1013295 w 2967861"/>
                <a:gd name="connsiteY1951" fmla="*/ 1133748 h 2340761"/>
                <a:gd name="connsiteX1952" fmla="*/ 1015468 w 2967861"/>
                <a:gd name="connsiteY1952" fmla="*/ 1131575 h 2340761"/>
                <a:gd name="connsiteX1953" fmla="*/ 1018573 w 2967861"/>
                <a:gd name="connsiteY1953" fmla="*/ 1133748 h 2340761"/>
                <a:gd name="connsiteX1954" fmla="*/ 1022608 w 2967861"/>
                <a:gd name="connsiteY1954" fmla="*/ 1138094 h 2340761"/>
                <a:gd name="connsiteX1955" fmla="*/ 1023540 w 2967861"/>
                <a:gd name="connsiteY1955" fmla="*/ 1139026 h 2340761"/>
                <a:gd name="connsiteX1956" fmla="*/ 1027575 w 2967861"/>
                <a:gd name="connsiteY1956" fmla="*/ 1141199 h 2340761"/>
                <a:gd name="connsiteX1957" fmla="*/ 1030680 w 2967861"/>
                <a:gd name="connsiteY1957" fmla="*/ 1144303 h 2340761"/>
                <a:gd name="connsiteX1958" fmla="*/ 1025402 w 2967861"/>
                <a:gd name="connsiteY1958" fmla="*/ 1146787 h 23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</a:cxnLst>
              <a:rect l="l" t="t" r="r" b="b"/>
              <a:pathLst>
                <a:path w="2967861" h="2340761">
                  <a:moveTo>
                    <a:pt x="2965999" y="516271"/>
                  </a:moveTo>
                  <a:lnTo>
                    <a:pt x="2956685" y="502612"/>
                  </a:lnTo>
                  <a:lnTo>
                    <a:pt x="2945199" y="489883"/>
                  </a:lnTo>
                  <a:lnTo>
                    <a:pt x="2934644" y="477155"/>
                  </a:lnTo>
                  <a:lnTo>
                    <a:pt x="2930608" y="477155"/>
                  </a:lnTo>
                  <a:lnTo>
                    <a:pt x="2929677" y="477155"/>
                  </a:lnTo>
                  <a:lnTo>
                    <a:pt x="2927503" y="479328"/>
                  </a:lnTo>
                  <a:lnTo>
                    <a:pt x="2925330" y="479328"/>
                  </a:lnTo>
                  <a:lnTo>
                    <a:pt x="2923158" y="480260"/>
                  </a:lnTo>
                  <a:lnTo>
                    <a:pt x="2905462" y="477155"/>
                  </a:lnTo>
                  <a:lnTo>
                    <a:pt x="2896149" y="469705"/>
                  </a:lnTo>
                  <a:lnTo>
                    <a:pt x="2889008" y="460081"/>
                  </a:lnTo>
                  <a:lnTo>
                    <a:pt x="2881868" y="449526"/>
                  </a:lnTo>
                  <a:lnTo>
                    <a:pt x="2871313" y="439902"/>
                  </a:lnTo>
                  <a:lnTo>
                    <a:pt x="2866035" y="435555"/>
                  </a:lnTo>
                  <a:lnTo>
                    <a:pt x="2859827" y="435555"/>
                  </a:lnTo>
                  <a:lnTo>
                    <a:pt x="2854549" y="434624"/>
                  </a:lnTo>
                  <a:lnTo>
                    <a:pt x="2849271" y="434624"/>
                  </a:lnTo>
                  <a:lnTo>
                    <a:pt x="2843994" y="430278"/>
                  </a:lnTo>
                  <a:lnTo>
                    <a:pt x="2810776" y="395508"/>
                  </a:lnTo>
                  <a:lnTo>
                    <a:pt x="2751481" y="370051"/>
                  </a:lnTo>
                  <a:lnTo>
                    <a:pt x="2747445" y="370983"/>
                  </a:lnTo>
                  <a:lnTo>
                    <a:pt x="2744340" y="373156"/>
                  </a:lnTo>
                  <a:lnTo>
                    <a:pt x="2740305" y="377502"/>
                  </a:lnTo>
                  <a:lnTo>
                    <a:pt x="2735027" y="378433"/>
                  </a:lnTo>
                  <a:lnTo>
                    <a:pt x="2729750" y="378433"/>
                  </a:lnTo>
                  <a:lnTo>
                    <a:pt x="2723541" y="378433"/>
                  </a:lnTo>
                  <a:lnTo>
                    <a:pt x="2708950" y="373156"/>
                  </a:lnTo>
                  <a:lnTo>
                    <a:pt x="2696532" y="365705"/>
                  </a:lnTo>
                  <a:lnTo>
                    <a:pt x="2678836" y="362601"/>
                  </a:lnTo>
                  <a:lnTo>
                    <a:pt x="2678836" y="367878"/>
                  </a:lnTo>
                  <a:lnTo>
                    <a:pt x="2678836" y="373156"/>
                  </a:lnTo>
                  <a:lnTo>
                    <a:pt x="2676664" y="377502"/>
                  </a:lnTo>
                  <a:lnTo>
                    <a:pt x="2676664" y="380607"/>
                  </a:lnTo>
                  <a:lnTo>
                    <a:pt x="2678836" y="382780"/>
                  </a:lnTo>
                  <a:lnTo>
                    <a:pt x="2681010" y="385884"/>
                  </a:lnTo>
                  <a:lnTo>
                    <a:pt x="2684114" y="392093"/>
                  </a:lnTo>
                  <a:lnTo>
                    <a:pt x="2681941" y="397371"/>
                  </a:lnTo>
                  <a:lnTo>
                    <a:pt x="2681941" y="400475"/>
                  </a:lnTo>
                  <a:lnTo>
                    <a:pt x="2681010" y="404821"/>
                  </a:lnTo>
                  <a:lnTo>
                    <a:pt x="2678836" y="406994"/>
                  </a:lnTo>
                  <a:lnTo>
                    <a:pt x="2678836" y="412272"/>
                  </a:lnTo>
                  <a:lnTo>
                    <a:pt x="2671696" y="406994"/>
                  </a:lnTo>
                  <a:lnTo>
                    <a:pt x="2666419" y="402648"/>
                  </a:lnTo>
                  <a:lnTo>
                    <a:pt x="2660210" y="395198"/>
                  </a:lnTo>
                  <a:lnTo>
                    <a:pt x="2654932" y="389920"/>
                  </a:lnTo>
                  <a:lnTo>
                    <a:pt x="2651828" y="382469"/>
                  </a:lnTo>
                  <a:lnTo>
                    <a:pt x="2616437" y="382469"/>
                  </a:lnTo>
                  <a:lnTo>
                    <a:pt x="2581978" y="382469"/>
                  </a:lnTo>
                  <a:lnTo>
                    <a:pt x="2547518" y="385574"/>
                  </a:lnTo>
                  <a:lnTo>
                    <a:pt x="2544414" y="384642"/>
                  </a:lnTo>
                  <a:lnTo>
                    <a:pt x="2542240" y="380296"/>
                  </a:lnTo>
                  <a:lnTo>
                    <a:pt x="2538205" y="378123"/>
                  </a:lnTo>
                  <a:lnTo>
                    <a:pt x="2535100" y="365395"/>
                  </a:lnTo>
                  <a:lnTo>
                    <a:pt x="2532927" y="350493"/>
                  </a:lnTo>
                  <a:lnTo>
                    <a:pt x="2527650" y="333419"/>
                  </a:lnTo>
                  <a:lnTo>
                    <a:pt x="2515232" y="330314"/>
                  </a:lnTo>
                  <a:lnTo>
                    <a:pt x="2498468" y="327210"/>
                  </a:lnTo>
                  <a:lnTo>
                    <a:pt x="2481703" y="325037"/>
                  </a:lnTo>
                  <a:lnTo>
                    <a:pt x="2464008" y="325037"/>
                  </a:lnTo>
                  <a:lnTo>
                    <a:pt x="2451590" y="330314"/>
                  </a:lnTo>
                  <a:lnTo>
                    <a:pt x="2437931" y="325037"/>
                  </a:lnTo>
                  <a:lnTo>
                    <a:pt x="2427375" y="315413"/>
                  </a:lnTo>
                  <a:lnTo>
                    <a:pt x="2420235" y="304858"/>
                  </a:lnTo>
                  <a:lnTo>
                    <a:pt x="2414958" y="293371"/>
                  </a:lnTo>
                  <a:lnTo>
                    <a:pt x="2401298" y="293371"/>
                  </a:lnTo>
                  <a:lnTo>
                    <a:pt x="2388880" y="293371"/>
                  </a:lnTo>
                  <a:lnTo>
                    <a:pt x="2378325" y="297718"/>
                  </a:lnTo>
                  <a:lnTo>
                    <a:pt x="2373047" y="295544"/>
                  </a:lnTo>
                  <a:lnTo>
                    <a:pt x="2369012" y="293371"/>
                  </a:lnTo>
                  <a:lnTo>
                    <a:pt x="2365907" y="291198"/>
                  </a:lnTo>
                  <a:lnTo>
                    <a:pt x="2365907" y="288094"/>
                  </a:lnTo>
                  <a:lnTo>
                    <a:pt x="2363734" y="285921"/>
                  </a:lnTo>
                  <a:lnTo>
                    <a:pt x="2363734" y="282816"/>
                  </a:lnTo>
                  <a:lnTo>
                    <a:pt x="2361561" y="276607"/>
                  </a:lnTo>
                  <a:lnTo>
                    <a:pt x="2358457" y="273503"/>
                  </a:lnTo>
                  <a:lnTo>
                    <a:pt x="2351316" y="268225"/>
                  </a:lnTo>
                  <a:lnTo>
                    <a:pt x="2334552" y="262016"/>
                  </a:lnTo>
                  <a:lnTo>
                    <a:pt x="2315925" y="256739"/>
                  </a:lnTo>
                  <a:lnTo>
                    <a:pt x="2296057" y="251461"/>
                  </a:lnTo>
                  <a:lnTo>
                    <a:pt x="2276188" y="249288"/>
                  </a:lnTo>
                  <a:lnTo>
                    <a:pt x="2258493" y="249288"/>
                  </a:lnTo>
                  <a:lnTo>
                    <a:pt x="2247007" y="253634"/>
                  </a:lnTo>
                  <a:lnTo>
                    <a:pt x="2234589" y="256739"/>
                  </a:lnTo>
                  <a:lnTo>
                    <a:pt x="2237693" y="273813"/>
                  </a:lnTo>
                  <a:lnTo>
                    <a:pt x="2241729" y="286541"/>
                  </a:lnTo>
                  <a:lnTo>
                    <a:pt x="2243902" y="305479"/>
                  </a:lnTo>
                  <a:lnTo>
                    <a:pt x="2236762" y="305479"/>
                  </a:lnTo>
                  <a:lnTo>
                    <a:pt x="2232726" y="303306"/>
                  </a:lnTo>
                  <a:lnTo>
                    <a:pt x="2227448" y="303306"/>
                  </a:lnTo>
                  <a:lnTo>
                    <a:pt x="2225275" y="303306"/>
                  </a:lnTo>
                  <a:lnTo>
                    <a:pt x="2222171" y="303306"/>
                  </a:lnTo>
                  <a:lnTo>
                    <a:pt x="2218135" y="306410"/>
                  </a:lnTo>
                  <a:lnTo>
                    <a:pt x="2215030" y="310756"/>
                  </a:lnTo>
                  <a:lnTo>
                    <a:pt x="2207890" y="306410"/>
                  </a:lnTo>
                  <a:lnTo>
                    <a:pt x="2201681" y="303306"/>
                  </a:lnTo>
                  <a:lnTo>
                    <a:pt x="2198577" y="298028"/>
                  </a:lnTo>
                  <a:lnTo>
                    <a:pt x="2193299" y="293682"/>
                  </a:lnTo>
                  <a:lnTo>
                    <a:pt x="2188022" y="288404"/>
                  </a:lnTo>
                  <a:lnTo>
                    <a:pt x="2174362" y="310756"/>
                  </a:lnTo>
                  <a:lnTo>
                    <a:pt x="2165980" y="308583"/>
                  </a:lnTo>
                  <a:lnTo>
                    <a:pt x="2158840" y="306410"/>
                  </a:lnTo>
                  <a:lnTo>
                    <a:pt x="2152631" y="303306"/>
                  </a:lnTo>
                  <a:lnTo>
                    <a:pt x="2149526" y="298028"/>
                  </a:lnTo>
                  <a:lnTo>
                    <a:pt x="2147353" y="290577"/>
                  </a:lnTo>
                  <a:lnTo>
                    <a:pt x="2147353" y="280953"/>
                  </a:lnTo>
                  <a:lnTo>
                    <a:pt x="2140213" y="290577"/>
                  </a:lnTo>
                  <a:lnTo>
                    <a:pt x="2137109" y="301132"/>
                  </a:lnTo>
                  <a:lnTo>
                    <a:pt x="2133073" y="312619"/>
                  </a:lnTo>
                  <a:lnTo>
                    <a:pt x="2127795" y="321001"/>
                  </a:lnTo>
                  <a:lnTo>
                    <a:pt x="2125622" y="323174"/>
                  </a:lnTo>
                  <a:lnTo>
                    <a:pt x="2123449" y="325347"/>
                  </a:lnTo>
                  <a:lnTo>
                    <a:pt x="2112894" y="317896"/>
                  </a:lnTo>
                  <a:lnTo>
                    <a:pt x="2100476" y="310446"/>
                  </a:lnTo>
                  <a:lnTo>
                    <a:pt x="2091163" y="300822"/>
                  </a:lnTo>
                  <a:lnTo>
                    <a:pt x="2088989" y="295544"/>
                  </a:lnTo>
                  <a:lnTo>
                    <a:pt x="2088058" y="291198"/>
                  </a:lnTo>
                  <a:lnTo>
                    <a:pt x="2088058" y="288094"/>
                  </a:lnTo>
                  <a:lnTo>
                    <a:pt x="2085885" y="283747"/>
                  </a:lnTo>
                  <a:lnTo>
                    <a:pt x="2083712" y="280643"/>
                  </a:lnTo>
                  <a:lnTo>
                    <a:pt x="2090852" y="261706"/>
                  </a:lnTo>
                  <a:lnTo>
                    <a:pt x="2103270" y="248978"/>
                  </a:lnTo>
                  <a:lnTo>
                    <a:pt x="2093957" y="212034"/>
                  </a:lnTo>
                  <a:lnTo>
                    <a:pt x="2090852" y="212034"/>
                  </a:lnTo>
                  <a:lnTo>
                    <a:pt x="2090852" y="206757"/>
                  </a:lnTo>
                  <a:lnTo>
                    <a:pt x="2070984" y="208930"/>
                  </a:lnTo>
                  <a:lnTo>
                    <a:pt x="2058566" y="214208"/>
                  </a:lnTo>
                  <a:lnTo>
                    <a:pt x="2047079" y="223831"/>
                  </a:lnTo>
                  <a:lnTo>
                    <a:pt x="2036524" y="218554"/>
                  </a:lnTo>
                  <a:lnTo>
                    <a:pt x="2025038" y="212345"/>
                  </a:lnTo>
                  <a:lnTo>
                    <a:pt x="2014482" y="207067"/>
                  </a:lnTo>
                  <a:lnTo>
                    <a:pt x="2012310" y="209240"/>
                  </a:lnTo>
                  <a:lnTo>
                    <a:pt x="2012310" y="211414"/>
                  </a:lnTo>
                  <a:lnTo>
                    <a:pt x="2010136" y="211414"/>
                  </a:lnTo>
                  <a:lnTo>
                    <a:pt x="2007032" y="212345"/>
                  </a:lnTo>
                  <a:lnTo>
                    <a:pt x="2007032" y="218554"/>
                  </a:lnTo>
                  <a:lnTo>
                    <a:pt x="2007032" y="223831"/>
                  </a:lnTo>
                  <a:lnTo>
                    <a:pt x="2007032" y="226936"/>
                  </a:lnTo>
                  <a:lnTo>
                    <a:pt x="2007032" y="229109"/>
                  </a:lnTo>
                  <a:lnTo>
                    <a:pt x="2007032" y="232213"/>
                  </a:lnTo>
                  <a:lnTo>
                    <a:pt x="2002996" y="243700"/>
                  </a:lnTo>
                  <a:lnTo>
                    <a:pt x="1950841" y="239354"/>
                  </a:lnTo>
                  <a:lnTo>
                    <a:pt x="1948668" y="234076"/>
                  </a:lnTo>
                  <a:lnTo>
                    <a:pt x="1948668" y="228799"/>
                  </a:lnTo>
                  <a:lnTo>
                    <a:pt x="1946495" y="223521"/>
                  </a:lnTo>
                  <a:lnTo>
                    <a:pt x="1946495" y="218243"/>
                  </a:lnTo>
                  <a:lnTo>
                    <a:pt x="1946495" y="216070"/>
                  </a:lnTo>
                  <a:lnTo>
                    <a:pt x="1934077" y="206446"/>
                  </a:lnTo>
                  <a:lnTo>
                    <a:pt x="1921659" y="204273"/>
                  </a:lnTo>
                  <a:lnTo>
                    <a:pt x="1904895" y="204273"/>
                  </a:lnTo>
                  <a:lnTo>
                    <a:pt x="1887200" y="206446"/>
                  </a:lnTo>
                  <a:lnTo>
                    <a:pt x="1887200" y="219175"/>
                  </a:lnTo>
                  <a:lnTo>
                    <a:pt x="1877886" y="219175"/>
                  </a:lnTo>
                  <a:lnTo>
                    <a:pt x="1877886" y="218243"/>
                  </a:lnTo>
                  <a:lnTo>
                    <a:pt x="1875713" y="218243"/>
                  </a:lnTo>
                  <a:lnTo>
                    <a:pt x="1873540" y="216070"/>
                  </a:lnTo>
                  <a:lnTo>
                    <a:pt x="1875713" y="206446"/>
                  </a:lnTo>
                  <a:lnTo>
                    <a:pt x="1877886" y="198996"/>
                  </a:lnTo>
                  <a:lnTo>
                    <a:pt x="1880060" y="193718"/>
                  </a:lnTo>
                  <a:lnTo>
                    <a:pt x="1883164" y="188441"/>
                  </a:lnTo>
                  <a:lnTo>
                    <a:pt x="1883164" y="182232"/>
                  </a:lnTo>
                  <a:lnTo>
                    <a:pt x="1873851" y="186578"/>
                  </a:lnTo>
                  <a:lnTo>
                    <a:pt x="1866710" y="191856"/>
                  </a:lnTo>
                  <a:lnTo>
                    <a:pt x="1859570" y="197133"/>
                  </a:lnTo>
                  <a:lnTo>
                    <a:pt x="1854293" y="203342"/>
                  </a:lnTo>
                  <a:lnTo>
                    <a:pt x="1851188" y="201169"/>
                  </a:lnTo>
                  <a:lnTo>
                    <a:pt x="1849015" y="201169"/>
                  </a:lnTo>
                  <a:lnTo>
                    <a:pt x="1849015" y="198996"/>
                  </a:lnTo>
                  <a:lnTo>
                    <a:pt x="1849015" y="196823"/>
                  </a:lnTo>
                  <a:lnTo>
                    <a:pt x="1849015" y="195891"/>
                  </a:lnTo>
                  <a:lnTo>
                    <a:pt x="1851188" y="191545"/>
                  </a:lnTo>
                  <a:lnTo>
                    <a:pt x="1851188" y="188441"/>
                  </a:lnTo>
                  <a:lnTo>
                    <a:pt x="1834424" y="186267"/>
                  </a:lnTo>
                  <a:lnTo>
                    <a:pt x="1819833" y="188441"/>
                  </a:lnTo>
                  <a:lnTo>
                    <a:pt x="1807415" y="195891"/>
                  </a:lnTo>
                  <a:lnTo>
                    <a:pt x="1803379" y="195891"/>
                  </a:lnTo>
                  <a:lnTo>
                    <a:pt x="1815797" y="180990"/>
                  </a:lnTo>
                  <a:lnTo>
                    <a:pt x="1832561" y="169503"/>
                  </a:lnTo>
                  <a:lnTo>
                    <a:pt x="1849325" y="159880"/>
                  </a:lnTo>
                  <a:lnTo>
                    <a:pt x="1863916" y="151498"/>
                  </a:lnTo>
                  <a:lnTo>
                    <a:pt x="1869194" y="141874"/>
                  </a:lnTo>
                  <a:lnTo>
                    <a:pt x="1873230" y="132250"/>
                  </a:lnTo>
                  <a:lnTo>
                    <a:pt x="1878507" y="123868"/>
                  </a:lnTo>
                  <a:lnTo>
                    <a:pt x="1890925" y="114244"/>
                  </a:lnTo>
                  <a:lnTo>
                    <a:pt x="1890925" y="90029"/>
                  </a:lnTo>
                  <a:lnTo>
                    <a:pt x="1881612" y="77301"/>
                  </a:lnTo>
                  <a:lnTo>
                    <a:pt x="1873230" y="65815"/>
                  </a:lnTo>
                  <a:lnTo>
                    <a:pt x="1861743" y="57432"/>
                  </a:lnTo>
                  <a:lnTo>
                    <a:pt x="1847152" y="49982"/>
                  </a:lnTo>
                  <a:lnTo>
                    <a:pt x="1847152" y="47809"/>
                  </a:lnTo>
                  <a:lnTo>
                    <a:pt x="1847152" y="45636"/>
                  </a:lnTo>
                  <a:lnTo>
                    <a:pt x="1844979" y="43462"/>
                  </a:lnTo>
                  <a:lnTo>
                    <a:pt x="1844048" y="45636"/>
                  </a:lnTo>
                  <a:lnTo>
                    <a:pt x="1827284" y="50913"/>
                  </a:lnTo>
                  <a:lnTo>
                    <a:pt x="1812693" y="53086"/>
                  </a:lnTo>
                  <a:lnTo>
                    <a:pt x="1800275" y="55259"/>
                  </a:lnTo>
                  <a:lnTo>
                    <a:pt x="1787857" y="60537"/>
                  </a:lnTo>
                  <a:lnTo>
                    <a:pt x="1780717" y="50913"/>
                  </a:lnTo>
                  <a:lnTo>
                    <a:pt x="1773577" y="43462"/>
                  </a:lnTo>
                  <a:lnTo>
                    <a:pt x="1766436" y="40358"/>
                  </a:lnTo>
                  <a:lnTo>
                    <a:pt x="1751845" y="36012"/>
                  </a:lnTo>
                  <a:lnTo>
                    <a:pt x="1752777" y="30734"/>
                  </a:lnTo>
                  <a:lnTo>
                    <a:pt x="1754950" y="28561"/>
                  </a:lnTo>
                  <a:lnTo>
                    <a:pt x="1757123" y="25457"/>
                  </a:lnTo>
                  <a:lnTo>
                    <a:pt x="1760227" y="23283"/>
                  </a:lnTo>
                  <a:lnTo>
                    <a:pt x="1762401" y="22352"/>
                  </a:lnTo>
                  <a:lnTo>
                    <a:pt x="1767678" y="20179"/>
                  </a:lnTo>
                  <a:lnTo>
                    <a:pt x="1766747" y="14901"/>
                  </a:lnTo>
                  <a:lnTo>
                    <a:pt x="1762711" y="10555"/>
                  </a:lnTo>
                  <a:lnTo>
                    <a:pt x="1760538" y="7451"/>
                  </a:lnTo>
                  <a:lnTo>
                    <a:pt x="1759607" y="5278"/>
                  </a:lnTo>
                  <a:lnTo>
                    <a:pt x="1755571" y="0"/>
                  </a:lnTo>
                  <a:lnTo>
                    <a:pt x="1735702" y="0"/>
                  </a:lnTo>
                  <a:lnTo>
                    <a:pt x="1731666" y="18006"/>
                  </a:lnTo>
                  <a:lnTo>
                    <a:pt x="1721111" y="28561"/>
                  </a:lnTo>
                  <a:lnTo>
                    <a:pt x="1708693" y="38185"/>
                  </a:lnTo>
                  <a:lnTo>
                    <a:pt x="1695034" y="45636"/>
                  </a:lnTo>
                  <a:lnTo>
                    <a:pt x="1679511" y="53086"/>
                  </a:lnTo>
                  <a:lnTo>
                    <a:pt x="1679511" y="73265"/>
                  </a:lnTo>
                  <a:lnTo>
                    <a:pt x="1674234" y="73265"/>
                  </a:lnTo>
                  <a:lnTo>
                    <a:pt x="1668025" y="72334"/>
                  </a:lnTo>
                  <a:lnTo>
                    <a:pt x="1664921" y="72334"/>
                  </a:lnTo>
                  <a:lnTo>
                    <a:pt x="1659643" y="70161"/>
                  </a:lnTo>
                  <a:lnTo>
                    <a:pt x="1653434" y="75438"/>
                  </a:lnTo>
                  <a:lnTo>
                    <a:pt x="1646294" y="82889"/>
                  </a:lnTo>
                  <a:lnTo>
                    <a:pt x="1639153" y="88167"/>
                  </a:lnTo>
                  <a:lnTo>
                    <a:pt x="1632013" y="94376"/>
                  </a:lnTo>
                  <a:lnTo>
                    <a:pt x="1626736" y="94376"/>
                  </a:lnTo>
                  <a:lnTo>
                    <a:pt x="1616181" y="94376"/>
                  </a:lnTo>
                  <a:lnTo>
                    <a:pt x="1601590" y="94376"/>
                  </a:lnTo>
                  <a:lnTo>
                    <a:pt x="1586999" y="94376"/>
                  </a:lnTo>
                  <a:lnTo>
                    <a:pt x="1575512" y="94376"/>
                  </a:lnTo>
                  <a:lnTo>
                    <a:pt x="1572408" y="99653"/>
                  </a:lnTo>
                  <a:lnTo>
                    <a:pt x="1570235" y="104931"/>
                  </a:lnTo>
                  <a:lnTo>
                    <a:pt x="1567130" y="110208"/>
                  </a:lnTo>
                  <a:lnTo>
                    <a:pt x="1564957" y="117659"/>
                  </a:lnTo>
                  <a:lnTo>
                    <a:pt x="1543226" y="117659"/>
                  </a:lnTo>
                  <a:lnTo>
                    <a:pt x="1526462" y="123868"/>
                  </a:lnTo>
                  <a:lnTo>
                    <a:pt x="1511871" y="130077"/>
                  </a:lnTo>
                  <a:lnTo>
                    <a:pt x="1497280" y="141563"/>
                  </a:lnTo>
                  <a:lnTo>
                    <a:pt x="1484862" y="152118"/>
                  </a:lnTo>
                  <a:lnTo>
                    <a:pt x="1468098" y="161742"/>
                  </a:lnTo>
                  <a:lnTo>
                    <a:pt x="1462821" y="180679"/>
                  </a:lnTo>
                  <a:lnTo>
                    <a:pt x="1459716" y="198685"/>
                  </a:lnTo>
                  <a:lnTo>
                    <a:pt x="1455680" y="215760"/>
                  </a:lnTo>
                  <a:lnTo>
                    <a:pt x="1452576" y="215760"/>
                  </a:lnTo>
                  <a:lnTo>
                    <a:pt x="1445436" y="198685"/>
                  </a:lnTo>
                  <a:lnTo>
                    <a:pt x="1419358" y="203963"/>
                  </a:lnTo>
                  <a:lnTo>
                    <a:pt x="1395454" y="211414"/>
                  </a:lnTo>
                  <a:lnTo>
                    <a:pt x="1399490" y="233766"/>
                  </a:lnTo>
                  <a:lnTo>
                    <a:pt x="1404767" y="253945"/>
                  </a:lnTo>
                  <a:lnTo>
                    <a:pt x="1410045" y="275055"/>
                  </a:lnTo>
                  <a:lnTo>
                    <a:pt x="1419358" y="290888"/>
                  </a:lnTo>
                  <a:lnTo>
                    <a:pt x="1431776" y="304547"/>
                  </a:lnTo>
                  <a:lnTo>
                    <a:pt x="1431776" y="312929"/>
                  </a:lnTo>
                  <a:lnTo>
                    <a:pt x="1416254" y="302374"/>
                  </a:lnTo>
                  <a:lnTo>
                    <a:pt x="1399490" y="287473"/>
                  </a:lnTo>
                  <a:lnTo>
                    <a:pt x="1388934" y="272571"/>
                  </a:lnTo>
                  <a:lnTo>
                    <a:pt x="1368135" y="272571"/>
                  </a:lnTo>
                  <a:lnTo>
                    <a:pt x="1352612" y="275676"/>
                  </a:lnTo>
                  <a:lnTo>
                    <a:pt x="1338953" y="283127"/>
                  </a:lnTo>
                  <a:lnTo>
                    <a:pt x="1331812" y="274745"/>
                  </a:lnTo>
                  <a:lnTo>
                    <a:pt x="1328708" y="263258"/>
                  </a:lnTo>
                  <a:lnTo>
                    <a:pt x="1324672" y="252703"/>
                  </a:lnTo>
                  <a:lnTo>
                    <a:pt x="1321568" y="250530"/>
                  </a:lnTo>
                  <a:lnTo>
                    <a:pt x="1321568" y="249909"/>
                  </a:lnTo>
                  <a:lnTo>
                    <a:pt x="1319394" y="249909"/>
                  </a:lnTo>
                  <a:lnTo>
                    <a:pt x="1316290" y="249909"/>
                  </a:lnTo>
                  <a:lnTo>
                    <a:pt x="1312254" y="249909"/>
                  </a:lnTo>
                  <a:lnTo>
                    <a:pt x="1312254" y="284679"/>
                  </a:lnTo>
                  <a:lnTo>
                    <a:pt x="1289281" y="305789"/>
                  </a:lnTo>
                  <a:lnTo>
                    <a:pt x="1294559" y="320691"/>
                  </a:lnTo>
                  <a:lnTo>
                    <a:pt x="1299837" y="331246"/>
                  </a:lnTo>
                  <a:lnTo>
                    <a:pt x="1305114" y="343974"/>
                  </a:lnTo>
                  <a:lnTo>
                    <a:pt x="1309150" y="362911"/>
                  </a:lnTo>
                  <a:lnTo>
                    <a:pt x="1329018" y="370362"/>
                  </a:lnTo>
                  <a:lnTo>
                    <a:pt x="1350750" y="378744"/>
                  </a:lnTo>
                  <a:lnTo>
                    <a:pt x="1368445" y="386195"/>
                  </a:lnTo>
                  <a:lnTo>
                    <a:pt x="1368445" y="392403"/>
                  </a:lnTo>
                  <a:lnTo>
                    <a:pt x="1350750" y="386195"/>
                  </a:lnTo>
                  <a:lnTo>
                    <a:pt x="1332123" y="386195"/>
                  </a:lnTo>
                  <a:lnTo>
                    <a:pt x="1312254" y="386195"/>
                  </a:lnTo>
                  <a:lnTo>
                    <a:pt x="1314427" y="401096"/>
                  </a:lnTo>
                  <a:lnTo>
                    <a:pt x="1316601" y="418170"/>
                  </a:lnTo>
                  <a:lnTo>
                    <a:pt x="1319705" y="435245"/>
                  </a:lnTo>
                  <a:lnTo>
                    <a:pt x="1316601" y="453251"/>
                  </a:lnTo>
                  <a:lnTo>
                    <a:pt x="1310392" y="464737"/>
                  </a:lnTo>
                  <a:lnTo>
                    <a:pt x="1303251" y="479639"/>
                  </a:lnTo>
                  <a:lnTo>
                    <a:pt x="1296111" y="492367"/>
                  </a:lnTo>
                  <a:lnTo>
                    <a:pt x="1293006" y="494540"/>
                  </a:lnTo>
                  <a:lnTo>
                    <a:pt x="1290833" y="495472"/>
                  </a:lnTo>
                  <a:lnTo>
                    <a:pt x="1289902" y="497645"/>
                  </a:lnTo>
                  <a:lnTo>
                    <a:pt x="1269102" y="497645"/>
                  </a:lnTo>
                  <a:lnTo>
                    <a:pt x="1269102" y="492057"/>
                  </a:lnTo>
                  <a:lnTo>
                    <a:pt x="1276243" y="489883"/>
                  </a:lnTo>
                  <a:lnTo>
                    <a:pt x="1282452" y="486779"/>
                  </a:lnTo>
                  <a:lnTo>
                    <a:pt x="1287729" y="484606"/>
                  </a:lnTo>
                  <a:lnTo>
                    <a:pt x="1290833" y="480260"/>
                  </a:lnTo>
                  <a:lnTo>
                    <a:pt x="1296111" y="477155"/>
                  </a:lnTo>
                  <a:lnTo>
                    <a:pt x="1296111" y="460081"/>
                  </a:lnTo>
                  <a:lnTo>
                    <a:pt x="1300147" y="447352"/>
                  </a:lnTo>
                  <a:lnTo>
                    <a:pt x="1305424" y="435866"/>
                  </a:lnTo>
                  <a:lnTo>
                    <a:pt x="1302320" y="429657"/>
                  </a:lnTo>
                  <a:lnTo>
                    <a:pt x="1300147" y="423448"/>
                  </a:lnTo>
                  <a:lnTo>
                    <a:pt x="1296111" y="420344"/>
                  </a:lnTo>
                  <a:lnTo>
                    <a:pt x="1293006" y="415997"/>
                  </a:lnTo>
                  <a:lnTo>
                    <a:pt x="1290833" y="412893"/>
                  </a:lnTo>
                  <a:lnTo>
                    <a:pt x="1289902" y="407615"/>
                  </a:lnTo>
                  <a:lnTo>
                    <a:pt x="1289902" y="400165"/>
                  </a:lnTo>
                  <a:lnTo>
                    <a:pt x="1293006" y="390541"/>
                  </a:lnTo>
                  <a:lnTo>
                    <a:pt x="1296111" y="379054"/>
                  </a:lnTo>
                  <a:lnTo>
                    <a:pt x="1296111" y="366326"/>
                  </a:lnTo>
                  <a:lnTo>
                    <a:pt x="1293006" y="355771"/>
                  </a:lnTo>
                  <a:lnTo>
                    <a:pt x="1289902" y="340870"/>
                  </a:lnTo>
                  <a:lnTo>
                    <a:pt x="1283693" y="328141"/>
                  </a:lnTo>
                  <a:lnTo>
                    <a:pt x="1280589" y="318517"/>
                  </a:lnTo>
                  <a:lnTo>
                    <a:pt x="1282762" y="311067"/>
                  </a:lnTo>
                  <a:lnTo>
                    <a:pt x="1283693" y="299580"/>
                  </a:lnTo>
                  <a:lnTo>
                    <a:pt x="1287729" y="286852"/>
                  </a:lnTo>
                  <a:lnTo>
                    <a:pt x="1290833" y="271951"/>
                  </a:lnTo>
                  <a:lnTo>
                    <a:pt x="1293006" y="257049"/>
                  </a:lnTo>
                  <a:lnTo>
                    <a:pt x="1285866" y="249598"/>
                  </a:lnTo>
                  <a:lnTo>
                    <a:pt x="1280589" y="239975"/>
                  </a:lnTo>
                  <a:lnTo>
                    <a:pt x="1260720" y="239043"/>
                  </a:lnTo>
                  <a:lnTo>
                    <a:pt x="1243956" y="239975"/>
                  </a:lnTo>
                  <a:lnTo>
                    <a:pt x="1234643" y="246184"/>
                  </a:lnTo>
                  <a:lnTo>
                    <a:pt x="1227502" y="254566"/>
                  </a:lnTo>
                  <a:lnTo>
                    <a:pt x="1222225" y="266052"/>
                  </a:lnTo>
                  <a:lnTo>
                    <a:pt x="1218189" y="276607"/>
                  </a:lnTo>
                  <a:lnTo>
                    <a:pt x="1215085" y="290267"/>
                  </a:lnTo>
                  <a:lnTo>
                    <a:pt x="1211049" y="300822"/>
                  </a:lnTo>
                  <a:lnTo>
                    <a:pt x="1203909" y="310446"/>
                  </a:lnTo>
                  <a:lnTo>
                    <a:pt x="1193353" y="317896"/>
                  </a:lnTo>
                  <a:lnTo>
                    <a:pt x="1196458" y="338075"/>
                  </a:lnTo>
                  <a:lnTo>
                    <a:pt x="1198631" y="352977"/>
                  </a:lnTo>
                  <a:lnTo>
                    <a:pt x="1202667" y="370051"/>
                  </a:lnTo>
                  <a:lnTo>
                    <a:pt x="1200494" y="392403"/>
                  </a:lnTo>
                  <a:lnTo>
                    <a:pt x="1217258" y="392403"/>
                  </a:lnTo>
                  <a:lnTo>
                    <a:pt x="1218189" y="399854"/>
                  </a:lnTo>
                  <a:lnTo>
                    <a:pt x="1222225" y="405132"/>
                  </a:lnTo>
                  <a:lnTo>
                    <a:pt x="1224398" y="410409"/>
                  </a:lnTo>
                  <a:lnTo>
                    <a:pt x="1227502" y="414756"/>
                  </a:lnTo>
                  <a:lnTo>
                    <a:pt x="1232780" y="420033"/>
                  </a:lnTo>
                  <a:lnTo>
                    <a:pt x="1231849" y="423138"/>
                  </a:lnTo>
                  <a:lnTo>
                    <a:pt x="1231849" y="425311"/>
                  </a:lnTo>
                  <a:lnTo>
                    <a:pt x="1229676" y="427484"/>
                  </a:lnTo>
                  <a:lnTo>
                    <a:pt x="1220362" y="423138"/>
                  </a:lnTo>
                  <a:lnTo>
                    <a:pt x="1205771" y="415687"/>
                  </a:lnTo>
                  <a:lnTo>
                    <a:pt x="1190249" y="402959"/>
                  </a:lnTo>
                  <a:lnTo>
                    <a:pt x="1171622" y="390230"/>
                  </a:lnTo>
                  <a:lnTo>
                    <a:pt x="1159204" y="377502"/>
                  </a:lnTo>
                  <a:lnTo>
                    <a:pt x="1149891" y="366016"/>
                  </a:lnTo>
                  <a:lnTo>
                    <a:pt x="1142751" y="366016"/>
                  </a:lnTo>
                  <a:lnTo>
                    <a:pt x="1135611" y="366016"/>
                  </a:lnTo>
                  <a:lnTo>
                    <a:pt x="1130333" y="363842"/>
                  </a:lnTo>
                  <a:lnTo>
                    <a:pt x="1126297" y="362911"/>
                  </a:lnTo>
                  <a:lnTo>
                    <a:pt x="1119157" y="366016"/>
                  </a:lnTo>
                  <a:lnTo>
                    <a:pt x="1116052" y="368189"/>
                  </a:lnTo>
                  <a:lnTo>
                    <a:pt x="1112017" y="371293"/>
                  </a:lnTo>
                  <a:lnTo>
                    <a:pt x="1106739" y="375639"/>
                  </a:lnTo>
                  <a:lnTo>
                    <a:pt x="1106739" y="383090"/>
                  </a:lnTo>
                  <a:lnTo>
                    <a:pt x="1106739" y="388368"/>
                  </a:lnTo>
                  <a:lnTo>
                    <a:pt x="1108912" y="392714"/>
                  </a:lnTo>
                  <a:lnTo>
                    <a:pt x="1111085" y="395818"/>
                  </a:lnTo>
                  <a:lnTo>
                    <a:pt x="1114190" y="400165"/>
                  </a:lnTo>
                  <a:lnTo>
                    <a:pt x="1114190" y="405442"/>
                  </a:lnTo>
                  <a:lnTo>
                    <a:pt x="1112017" y="410720"/>
                  </a:lnTo>
                  <a:lnTo>
                    <a:pt x="1112017" y="415066"/>
                  </a:lnTo>
                  <a:lnTo>
                    <a:pt x="1111085" y="415997"/>
                  </a:lnTo>
                  <a:lnTo>
                    <a:pt x="1108912" y="420344"/>
                  </a:lnTo>
                  <a:lnTo>
                    <a:pt x="1106739" y="423448"/>
                  </a:lnTo>
                  <a:lnTo>
                    <a:pt x="1099599" y="422517"/>
                  </a:lnTo>
                  <a:lnTo>
                    <a:pt x="1096495" y="422517"/>
                  </a:lnTo>
                  <a:lnTo>
                    <a:pt x="1094321" y="420344"/>
                  </a:lnTo>
                  <a:lnTo>
                    <a:pt x="1092148" y="418170"/>
                  </a:lnTo>
                  <a:lnTo>
                    <a:pt x="1089044" y="415066"/>
                  </a:lnTo>
                  <a:lnTo>
                    <a:pt x="1086871" y="412893"/>
                  </a:lnTo>
                  <a:lnTo>
                    <a:pt x="1083766" y="412893"/>
                  </a:lnTo>
                  <a:lnTo>
                    <a:pt x="1072280" y="415997"/>
                  </a:lnTo>
                  <a:lnTo>
                    <a:pt x="1061724" y="420344"/>
                  </a:lnTo>
                  <a:lnTo>
                    <a:pt x="1048065" y="425621"/>
                  </a:lnTo>
                  <a:lnTo>
                    <a:pt x="1035647" y="430899"/>
                  </a:lnTo>
                  <a:lnTo>
                    <a:pt x="1030369" y="436176"/>
                  </a:lnTo>
                  <a:lnTo>
                    <a:pt x="1021056" y="436176"/>
                  </a:lnTo>
                  <a:lnTo>
                    <a:pt x="1028196" y="425621"/>
                  </a:lnTo>
                  <a:lnTo>
                    <a:pt x="1035336" y="420344"/>
                  </a:lnTo>
                  <a:lnTo>
                    <a:pt x="1044650" y="415066"/>
                  </a:lnTo>
                  <a:lnTo>
                    <a:pt x="1053963" y="407615"/>
                  </a:lnTo>
                  <a:lnTo>
                    <a:pt x="1040304" y="403269"/>
                  </a:lnTo>
                  <a:lnTo>
                    <a:pt x="1025713" y="400165"/>
                  </a:lnTo>
                  <a:lnTo>
                    <a:pt x="1010190" y="400165"/>
                  </a:lnTo>
                  <a:lnTo>
                    <a:pt x="1008017" y="407615"/>
                  </a:lnTo>
                  <a:lnTo>
                    <a:pt x="1008017" y="412893"/>
                  </a:lnTo>
                  <a:lnTo>
                    <a:pt x="1005844" y="415997"/>
                  </a:lnTo>
                  <a:lnTo>
                    <a:pt x="1003671" y="420344"/>
                  </a:lnTo>
                  <a:lnTo>
                    <a:pt x="1000567" y="423448"/>
                  </a:lnTo>
                  <a:lnTo>
                    <a:pt x="1000567" y="427794"/>
                  </a:lnTo>
                  <a:lnTo>
                    <a:pt x="996531" y="425621"/>
                  </a:lnTo>
                  <a:lnTo>
                    <a:pt x="995600" y="422517"/>
                  </a:lnTo>
                  <a:lnTo>
                    <a:pt x="993426" y="420344"/>
                  </a:lnTo>
                  <a:lnTo>
                    <a:pt x="991253" y="415997"/>
                  </a:lnTo>
                  <a:lnTo>
                    <a:pt x="990322" y="412893"/>
                  </a:lnTo>
                  <a:lnTo>
                    <a:pt x="986286" y="410720"/>
                  </a:lnTo>
                  <a:lnTo>
                    <a:pt x="983182" y="408547"/>
                  </a:lnTo>
                  <a:lnTo>
                    <a:pt x="981009" y="410720"/>
                  </a:lnTo>
                  <a:lnTo>
                    <a:pt x="975731" y="410720"/>
                  </a:lnTo>
                  <a:lnTo>
                    <a:pt x="969522" y="412893"/>
                  </a:lnTo>
                  <a:lnTo>
                    <a:pt x="957104" y="429967"/>
                  </a:lnTo>
                  <a:lnTo>
                    <a:pt x="942513" y="443627"/>
                  </a:lnTo>
                  <a:lnTo>
                    <a:pt x="930095" y="460702"/>
                  </a:lnTo>
                  <a:lnTo>
                    <a:pt x="932269" y="465979"/>
                  </a:lnTo>
                  <a:lnTo>
                    <a:pt x="932269" y="470325"/>
                  </a:lnTo>
                  <a:lnTo>
                    <a:pt x="932269" y="475603"/>
                  </a:lnTo>
                  <a:lnTo>
                    <a:pt x="932269" y="479949"/>
                  </a:lnTo>
                  <a:lnTo>
                    <a:pt x="930095" y="485227"/>
                  </a:lnTo>
                  <a:lnTo>
                    <a:pt x="926060" y="487400"/>
                  </a:lnTo>
                  <a:lnTo>
                    <a:pt x="925128" y="487400"/>
                  </a:lnTo>
                  <a:lnTo>
                    <a:pt x="922955" y="488331"/>
                  </a:lnTo>
                  <a:lnTo>
                    <a:pt x="920782" y="488331"/>
                  </a:lnTo>
                  <a:lnTo>
                    <a:pt x="915504" y="488331"/>
                  </a:lnTo>
                  <a:lnTo>
                    <a:pt x="911469" y="487400"/>
                  </a:lnTo>
                  <a:lnTo>
                    <a:pt x="908364" y="485227"/>
                  </a:lnTo>
                  <a:lnTo>
                    <a:pt x="906191" y="483054"/>
                  </a:lnTo>
                  <a:lnTo>
                    <a:pt x="900914" y="480881"/>
                  </a:lnTo>
                  <a:lnTo>
                    <a:pt x="900914" y="460702"/>
                  </a:lnTo>
                  <a:lnTo>
                    <a:pt x="908054" y="460702"/>
                  </a:lnTo>
                  <a:lnTo>
                    <a:pt x="911158" y="458528"/>
                  </a:lnTo>
                  <a:lnTo>
                    <a:pt x="913331" y="458528"/>
                  </a:lnTo>
                  <a:lnTo>
                    <a:pt x="917367" y="457597"/>
                  </a:lnTo>
                  <a:lnTo>
                    <a:pt x="917367" y="447973"/>
                  </a:lnTo>
                  <a:lnTo>
                    <a:pt x="911158" y="438349"/>
                  </a:lnTo>
                  <a:lnTo>
                    <a:pt x="904018" y="427794"/>
                  </a:lnTo>
                  <a:lnTo>
                    <a:pt x="896878" y="420344"/>
                  </a:lnTo>
                  <a:lnTo>
                    <a:pt x="866765" y="420344"/>
                  </a:lnTo>
                  <a:lnTo>
                    <a:pt x="873905" y="464737"/>
                  </a:lnTo>
                  <a:lnTo>
                    <a:pt x="877009" y="504785"/>
                  </a:lnTo>
                  <a:lnTo>
                    <a:pt x="869869" y="502612"/>
                  </a:lnTo>
                  <a:lnTo>
                    <a:pt x="862729" y="501680"/>
                  </a:lnTo>
                  <a:lnTo>
                    <a:pt x="855588" y="499507"/>
                  </a:lnTo>
                  <a:lnTo>
                    <a:pt x="850311" y="497334"/>
                  </a:lnTo>
                  <a:lnTo>
                    <a:pt x="840997" y="510062"/>
                  </a:lnTo>
                  <a:lnTo>
                    <a:pt x="830442" y="521549"/>
                  </a:lnTo>
                  <a:lnTo>
                    <a:pt x="813678" y="529000"/>
                  </a:lnTo>
                  <a:lnTo>
                    <a:pt x="815851" y="534277"/>
                  </a:lnTo>
                  <a:lnTo>
                    <a:pt x="815851" y="537382"/>
                  </a:lnTo>
                  <a:lnTo>
                    <a:pt x="815851" y="539555"/>
                  </a:lnTo>
                  <a:lnTo>
                    <a:pt x="818025" y="541728"/>
                  </a:lnTo>
                  <a:lnTo>
                    <a:pt x="818956" y="543901"/>
                  </a:lnTo>
                  <a:lnTo>
                    <a:pt x="821129" y="544832"/>
                  </a:lnTo>
                  <a:lnTo>
                    <a:pt x="821129" y="551041"/>
                  </a:lnTo>
                  <a:lnTo>
                    <a:pt x="818956" y="556319"/>
                  </a:lnTo>
                  <a:lnTo>
                    <a:pt x="818025" y="558492"/>
                  </a:lnTo>
                  <a:lnTo>
                    <a:pt x="815851" y="561596"/>
                  </a:lnTo>
                  <a:lnTo>
                    <a:pt x="813678" y="565943"/>
                  </a:lnTo>
                  <a:lnTo>
                    <a:pt x="799087" y="559734"/>
                  </a:lnTo>
                  <a:lnTo>
                    <a:pt x="786669" y="552283"/>
                  </a:lnTo>
                  <a:lnTo>
                    <a:pt x="774252" y="544832"/>
                  </a:lnTo>
                  <a:lnTo>
                    <a:pt x="774252" y="549179"/>
                  </a:lnTo>
                  <a:lnTo>
                    <a:pt x="767732" y="549179"/>
                  </a:lnTo>
                  <a:lnTo>
                    <a:pt x="767732" y="559734"/>
                  </a:lnTo>
                  <a:lnTo>
                    <a:pt x="769906" y="569358"/>
                  </a:lnTo>
                  <a:lnTo>
                    <a:pt x="772079" y="582086"/>
                  </a:lnTo>
                  <a:lnTo>
                    <a:pt x="764938" y="581155"/>
                  </a:lnTo>
                  <a:lnTo>
                    <a:pt x="760903" y="576808"/>
                  </a:lnTo>
                  <a:lnTo>
                    <a:pt x="755625" y="574635"/>
                  </a:lnTo>
                  <a:lnTo>
                    <a:pt x="752520" y="569358"/>
                  </a:lnTo>
                  <a:lnTo>
                    <a:pt x="748485" y="559734"/>
                  </a:lnTo>
                  <a:lnTo>
                    <a:pt x="745380" y="544832"/>
                  </a:lnTo>
                  <a:lnTo>
                    <a:pt x="743207" y="526827"/>
                  </a:lnTo>
                  <a:lnTo>
                    <a:pt x="741034" y="509752"/>
                  </a:lnTo>
                  <a:lnTo>
                    <a:pt x="738861" y="497024"/>
                  </a:lnTo>
                  <a:lnTo>
                    <a:pt x="753452" y="502301"/>
                  </a:lnTo>
                  <a:lnTo>
                    <a:pt x="768043" y="509752"/>
                  </a:lnTo>
                  <a:lnTo>
                    <a:pt x="784807" y="517203"/>
                  </a:lnTo>
                  <a:lnTo>
                    <a:pt x="802502" y="517203"/>
                  </a:lnTo>
                  <a:lnTo>
                    <a:pt x="819266" y="508821"/>
                  </a:lnTo>
                  <a:lnTo>
                    <a:pt x="831684" y="495161"/>
                  </a:lnTo>
                  <a:lnTo>
                    <a:pt x="833857" y="479328"/>
                  </a:lnTo>
                  <a:lnTo>
                    <a:pt x="830753" y="462254"/>
                  </a:lnTo>
                  <a:lnTo>
                    <a:pt x="819266" y="445179"/>
                  </a:lnTo>
                  <a:lnTo>
                    <a:pt x="806848" y="429347"/>
                  </a:lnTo>
                  <a:lnTo>
                    <a:pt x="792258" y="414445"/>
                  </a:lnTo>
                  <a:lnTo>
                    <a:pt x="777667" y="402959"/>
                  </a:lnTo>
                  <a:lnTo>
                    <a:pt x="765249" y="395508"/>
                  </a:lnTo>
                  <a:lnTo>
                    <a:pt x="732031" y="392403"/>
                  </a:lnTo>
                  <a:lnTo>
                    <a:pt x="726753" y="386195"/>
                  </a:lnTo>
                  <a:lnTo>
                    <a:pt x="721476" y="380917"/>
                  </a:lnTo>
                  <a:lnTo>
                    <a:pt x="719303" y="375639"/>
                  </a:lnTo>
                  <a:lnTo>
                    <a:pt x="717130" y="371293"/>
                  </a:lnTo>
                  <a:lnTo>
                    <a:pt x="711852" y="371293"/>
                  </a:lnTo>
                  <a:lnTo>
                    <a:pt x="704712" y="373466"/>
                  </a:lnTo>
                  <a:lnTo>
                    <a:pt x="692294" y="378744"/>
                  </a:lnTo>
                  <a:lnTo>
                    <a:pt x="690121" y="375639"/>
                  </a:lnTo>
                  <a:lnTo>
                    <a:pt x="689190" y="373466"/>
                  </a:lnTo>
                  <a:lnTo>
                    <a:pt x="687016" y="373466"/>
                  </a:lnTo>
                  <a:lnTo>
                    <a:pt x="684843" y="370362"/>
                  </a:lnTo>
                  <a:lnTo>
                    <a:pt x="684843" y="366016"/>
                  </a:lnTo>
                  <a:lnTo>
                    <a:pt x="687016" y="363842"/>
                  </a:lnTo>
                  <a:lnTo>
                    <a:pt x="687016" y="362911"/>
                  </a:lnTo>
                  <a:lnTo>
                    <a:pt x="689190" y="362911"/>
                  </a:lnTo>
                  <a:lnTo>
                    <a:pt x="690121" y="360738"/>
                  </a:lnTo>
                  <a:lnTo>
                    <a:pt x="692294" y="358565"/>
                  </a:lnTo>
                  <a:lnTo>
                    <a:pt x="689190" y="343664"/>
                  </a:lnTo>
                  <a:lnTo>
                    <a:pt x="682981" y="336213"/>
                  </a:lnTo>
                  <a:lnTo>
                    <a:pt x="675840" y="334040"/>
                  </a:lnTo>
                  <a:lnTo>
                    <a:pt x="668700" y="333108"/>
                  </a:lnTo>
                  <a:lnTo>
                    <a:pt x="660318" y="328762"/>
                  </a:lnTo>
                  <a:lnTo>
                    <a:pt x="653178" y="321311"/>
                  </a:lnTo>
                  <a:lnTo>
                    <a:pt x="636414" y="323485"/>
                  </a:lnTo>
                  <a:lnTo>
                    <a:pt x="619650" y="327831"/>
                  </a:lnTo>
                  <a:lnTo>
                    <a:pt x="607232" y="330935"/>
                  </a:lnTo>
                  <a:lnTo>
                    <a:pt x="595745" y="340559"/>
                  </a:lnTo>
                  <a:lnTo>
                    <a:pt x="589536" y="355460"/>
                  </a:lnTo>
                  <a:lnTo>
                    <a:pt x="583328" y="351114"/>
                  </a:lnTo>
                  <a:lnTo>
                    <a:pt x="581465" y="351114"/>
                  </a:lnTo>
                  <a:lnTo>
                    <a:pt x="579292" y="348941"/>
                  </a:lnTo>
                  <a:lnTo>
                    <a:pt x="577119" y="348941"/>
                  </a:lnTo>
                  <a:lnTo>
                    <a:pt x="574014" y="348941"/>
                  </a:lnTo>
                  <a:lnTo>
                    <a:pt x="569978" y="348941"/>
                  </a:lnTo>
                  <a:lnTo>
                    <a:pt x="564701" y="348941"/>
                  </a:lnTo>
                  <a:lnTo>
                    <a:pt x="564701" y="362601"/>
                  </a:lnTo>
                  <a:lnTo>
                    <a:pt x="560665" y="360428"/>
                  </a:lnTo>
                  <a:lnTo>
                    <a:pt x="559734" y="360428"/>
                  </a:lnTo>
                  <a:lnTo>
                    <a:pt x="557561" y="360428"/>
                  </a:lnTo>
                  <a:lnTo>
                    <a:pt x="555387" y="358254"/>
                  </a:lnTo>
                  <a:lnTo>
                    <a:pt x="535519" y="363532"/>
                  </a:lnTo>
                  <a:lnTo>
                    <a:pt x="520928" y="375019"/>
                  </a:lnTo>
                  <a:lnTo>
                    <a:pt x="511615" y="392093"/>
                  </a:lnTo>
                  <a:lnTo>
                    <a:pt x="494850" y="392093"/>
                  </a:lnTo>
                  <a:lnTo>
                    <a:pt x="494850" y="406994"/>
                  </a:lnTo>
                  <a:lnTo>
                    <a:pt x="479328" y="415377"/>
                  </a:lnTo>
                  <a:lnTo>
                    <a:pt x="466910" y="430278"/>
                  </a:lnTo>
                  <a:lnTo>
                    <a:pt x="453251" y="452630"/>
                  </a:lnTo>
                  <a:lnTo>
                    <a:pt x="442696" y="476845"/>
                  </a:lnTo>
                  <a:lnTo>
                    <a:pt x="431209" y="501060"/>
                  </a:lnTo>
                  <a:lnTo>
                    <a:pt x="420654" y="524343"/>
                  </a:lnTo>
                  <a:lnTo>
                    <a:pt x="408236" y="544522"/>
                  </a:lnTo>
                  <a:lnTo>
                    <a:pt x="394577" y="561596"/>
                  </a:lnTo>
                  <a:lnTo>
                    <a:pt x="396750" y="565943"/>
                  </a:lnTo>
                  <a:lnTo>
                    <a:pt x="396750" y="569047"/>
                  </a:lnTo>
                  <a:lnTo>
                    <a:pt x="396750" y="571220"/>
                  </a:lnTo>
                  <a:lnTo>
                    <a:pt x="398923" y="571220"/>
                  </a:lnTo>
                  <a:lnTo>
                    <a:pt x="401096" y="571220"/>
                  </a:lnTo>
                  <a:lnTo>
                    <a:pt x="404200" y="573393"/>
                  </a:lnTo>
                  <a:lnTo>
                    <a:pt x="394887" y="581775"/>
                  </a:lnTo>
                  <a:lnTo>
                    <a:pt x="384332" y="586122"/>
                  </a:lnTo>
                  <a:lnTo>
                    <a:pt x="371914" y="593572"/>
                  </a:lnTo>
                  <a:lnTo>
                    <a:pt x="369741" y="596677"/>
                  </a:lnTo>
                  <a:lnTo>
                    <a:pt x="367568" y="602886"/>
                  </a:lnTo>
                  <a:lnTo>
                    <a:pt x="366636" y="605990"/>
                  </a:lnTo>
                  <a:lnTo>
                    <a:pt x="364463" y="610336"/>
                  </a:lnTo>
                  <a:lnTo>
                    <a:pt x="360427" y="613441"/>
                  </a:lnTo>
                  <a:lnTo>
                    <a:pt x="359496" y="611268"/>
                  </a:lnTo>
                  <a:lnTo>
                    <a:pt x="357323" y="610336"/>
                  </a:lnTo>
                  <a:lnTo>
                    <a:pt x="355150" y="608163"/>
                  </a:lnTo>
                  <a:lnTo>
                    <a:pt x="352045" y="605990"/>
                  </a:lnTo>
                  <a:lnTo>
                    <a:pt x="345836" y="611268"/>
                  </a:lnTo>
                  <a:lnTo>
                    <a:pt x="340559" y="617477"/>
                  </a:lnTo>
                  <a:lnTo>
                    <a:pt x="335281" y="622754"/>
                  </a:lnTo>
                  <a:lnTo>
                    <a:pt x="331246" y="625859"/>
                  </a:lnTo>
                  <a:lnTo>
                    <a:pt x="325968" y="640760"/>
                  </a:lnTo>
                  <a:lnTo>
                    <a:pt x="323795" y="652247"/>
                  </a:lnTo>
                  <a:lnTo>
                    <a:pt x="320690" y="660629"/>
                  </a:lnTo>
                  <a:lnTo>
                    <a:pt x="311377" y="670252"/>
                  </a:lnTo>
                  <a:lnTo>
                    <a:pt x="313550" y="692605"/>
                  </a:lnTo>
                  <a:lnTo>
                    <a:pt x="316655" y="709679"/>
                  </a:lnTo>
                  <a:lnTo>
                    <a:pt x="320690" y="724581"/>
                  </a:lnTo>
                  <a:lnTo>
                    <a:pt x="322864" y="742586"/>
                  </a:lnTo>
                  <a:lnTo>
                    <a:pt x="323795" y="764938"/>
                  </a:lnTo>
                  <a:lnTo>
                    <a:pt x="327831" y="764938"/>
                  </a:lnTo>
                  <a:lnTo>
                    <a:pt x="330004" y="767112"/>
                  </a:lnTo>
                  <a:lnTo>
                    <a:pt x="330935" y="767112"/>
                  </a:lnTo>
                  <a:lnTo>
                    <a:pt x="333108" y="767112"/>
                  </a:lnTo>
                  <a:lnTo>
                    <a:pt x="335281" y="769285"/>
                  </a:lnTo>
                  <a:lnTo>
                    <a:pt x="352977" y="764938"/>
                  </a:lnTo>
                  <a:lnTo>
                    <a:pt x="364463" y="759661"/>
                  </a:lnTo>
                  <a:lnTo>
                    <a:pt x="375018" y="752210"/>
                  </a:lnTo>
                  <a:lnTo>
                    <a:pt x="384332" y="742586"/>
                  </a:lnTo>
                  <a:lnTo>
                    <a:pt x="398923" y="735136"/>
                  </a:lnTo>
                  <a:lnTo>
                    <a:pt x="409478" y="762765"/>
                  </a:lnTo>
                  <a:lnTo>
                    <a:pt x="415687" y="786980"/>
                  </a:lnTo>
                  <a:lnTo>
                    <a:pt x="424069" y="809332"/>
                  </a:lnTo>
                  <a:lnTo>
                    <a:pt x="438660" y="829511"/>
                  </a:lnTo>
                  <a:lnTo>
                    <a:pt x="438660" y="833857"/>
                  </a:lnTo>
                  <a:lnTo>
                    <a:pt x="444869" y="833857"/>
                  </a:lnTo>
                  <a:lnTo>
                    <a:pt x="453251" y="818956"/>
                  </a:lnTo>
                  <a:lnTo>
                    <a:pt x="462564" y="807470"/>
                  </a:lnTo>
                  <a:lnTo>
                    <a:pt x="474051" y="796914"/>
                  </a:lnTo>
                  <a:lnTo>
                    <a:pt x="481191" y="784186"/>
                  </a:lnTo>
                  <a:lnTo>
                    <a:pt x="488331" y="767112"/>
                  </a:lnTo>
                  <a:lnTo>
                    <a:pt x="491436" y="744759"/>
                  </a:lnTo>
                  <a:lnTo>
                    <a:pt x="515340" y="735136"/>
                  </a:lnTo>
                  <a:lnTo>
                    <a:pt x="516271" y="734204"/>
                  </a:lnTo>
                  <a:lnTo>
                    <a:pt x="516271" y="729858"/>
                  </a:lnTo>
                  <a:lnTo>
                    <a:pt x="518444" y="727685"/>
                  </a:lnTo>
                  <a:lnTo>
                    <a:pt x="518444" y="726754"/>
                  </a:lnTo>
                  <a:lnTo>
                    <a:pt x="520618" y="724581"/>
                  </a:lnTo>
                  <a:lnTo>
                    <a:pt x="522791" y="722407"/>
                  </a:lnTo>
                  <a:lnTo>
                    <a:pt x="528068" y="720234"/>
                  </a:lnTo>
                  <a:lnTo>
                    <a:pt x="524032" y="704402"/>
                  </a:lnTo>
                  <a:lnTo>
                    <a:pt x="516892" y="690742"/>
                  </a:lnTo>
                  <a:lnTo>
                    <a:pt x="506337" y="680187"/>
                  </a:lnTo>
                  <a:lnTo>
                    <a:pt x="494850" y="670563"/>
                  </a:lnTo>
                  <a:lnTo>
                    <a:pt x="501059" y="645106"/>
                  </a:lnTo>
                  <a:lnTo>
                    <a:pt x="509441" y="622754"/>
                  </a:lnTo>
                  <a:lnTo>
                    <a:pt x="523101" y="603817"/>
                  </a:lnTo>
                  <a:lnTo>
                    <a:pt x="537692" y="587984"/>
                  </a:lnTo>
                  <a:lnTo>
                    <a:pt x="550110" y="570910"/>
                  </a:lnTo>
                  <a:lnTo>
                    <a:pt x="559423" y="550731"/>
                  </a:lnTo>
                  <a:lnTo>
                    <a:pt x="564701" y="524343"/>
                  </a:lnTo>
                  <a:lnTo>
                    <a:pt x="581465" y="523412"/>
                  </a:lnTo>
                  <a:lnTo>
                    <a:pt x="595125" y="521238"/>
                  </a:lnTo>
                  <a:lnTo>
                    <a:pt x="601334" y="526516"/>
                  </a:lnTo>
                  <a:lnTo>
                    <a:pt x="606611" y="531794"/>
                  </a:lnTo>
                  <a:lnTo>
                    <a:pt x="611889" y="537071"/>
                  </a:lnTo>
                  <a:lnTo>
                    <a:pt x="602575" y="554146"/>
                  </a:lnTo>
                  <a:lnTo>
                    <a:pt x="590157" y="569047"/>
                  </a:lnTo>
                  <a:lnTo>
                    <a:pt x="575566" y="583949"/>
                  </a:lnTo>
                  <a:lnTo>
                    <a:pt x="560976" y="596677"/>
                  </a:lnTo>
                  <a:lnTo>
                    <a:pt x="552593" y="615614"/>
                  </a:lnTo>
                  <a:lnTo>
                    <a:pt x="550420" y="628342"/>
                  </a:lnTo>
                  <a:lnTo>
                    <a:pt x="552593" y="643244"/>
                  </a:lnTo>
                  <a:lnTo>
                    <a:pt x="553525" y="655972"/>
                  </a:lnTo>
                  <a:lnTo>
                    <a:pt x="552593" y="667458"/>
                  </a:lnTo>
                  <a:lnTo>
                    <a:pt x="553525" y="682360"/>
                  </a:lnTo>
                  <a:lnTo>
                    <a:pt x="557561" y="690742"/>
                  </a:lnTo>
                  <a:lnTo>
                    <a:pt x="562838" y="698193"/>
                  </a:lnTo>
                  <a:lnTo>
                    <a:pt x="568116" y="705643"/>
                  </a:lnTo>
                  <a:lnTo>
                    <a:pt x="572152" y="715267"/>
                  </a:lnTo>
                  <a:lnTo>
                    <a:pt x="593883" y="712163"/>
                  </a:lnTo>
                  <a:lnTo>
                    <a:pt x="613751" y="705954"/>
                  </a:lnTo>
                  <a:lnTo>
                    <a:pt x="631447" y="697572"/>
                  </a:lnTo>
                  <a:lnTo>
                    <a:pt x="638587" y="697572"/>
                  </a:lnTo>
                  <a:lnTo>
                    <a:pt x="644796" y="698503"/>
                  </a:lnTo>
                  <a:lnTo>
                    <a:pt x="647900" y="700676"/>
                  </a:lnTo>
                  <a:lnTo>
                    <a:pt x="653178" y="702849"/>
                  </a:lnTo>
                  <a:lnTo>
                    <a:pt x="659387" y="705022"/>
                  </a:lnTo>
                  <a:lnTo>
                    <a:pt x="652246" y="715578"/>
                  </a:lnTo>
                  <a:lnTo>
                    <a:pt x="642933" y="719924"/>
                  </a:lnTo>
                  <a:lnTo>
                    <a:pt x="633620" y="717751"/>
                  </a:lnTo>
                  <a:lnTo>
                    <a:pt x="621202" y="715578"/>
                  </a:lnTo>
                  <a:lnTo>
                    <a:pt x="608784" y="715578"/>
                  </a:lnTo>
                  <a:lnTo>
                    <a:pt x="601644" y="719924"/>
                  </a:lnTo>
                  <a:lnTo>
                    <a:pt x="595435" y="723028"/>
                  </a:lnTo>
                  <a:lnTo>
                    <a:pt x="589226" y="727375"/>
                  </a:lnTo>
                  <a:lnTo>
                    <a:pt x="579913" y="728306"/>
                  </a:lnTo>
                  <a:lnTo>
                    <a:pt x="583017" y="745380"/>
                  </a:lnTo>
                  <a:lnTo>
                    <a:pt x="585190" y="755004"/>
                  </a:lnTo>
                  <a:lnTo>
                    <a:pt x="589226" y="762455"/>
                  </a:lnTo>
                  <a:lnTo>
                    <a:pt x="590157" y="773010"/>
                  </a:lnTo>
                  <a:lnTo>
                    <a:pt x="592331" y="790085"/>
                  </a:lnTo>
                  <a:lnTo>
                    <a:pt x="587053" y="787911"/>
                  </a:lnTo>
                  <a:lnTo>
                    <a:pt x="581775" y="785738"/>
                  </a:lnTo>
                  <a:lnTo>
                    <a:pt x="579602" y="784807"/>
                  </a:lnTo>
                  <a:lnTo>
                    <a:pt x="577429" y="780461"/>
                  </a:lnTo>
                  <a:lnTo>
                    <a:pt x="575256" y="777356"/>
                  </a:lnTo>
                  <a:lnTo>
                    <a:pt x="572152" y="773010"/>
                  </a:lnTo>
                  <a:lnTo>
                    <a:pt x="572152" y="769906"/>
                  </a:lnTo>
                  <a:lnTo>
                    <a:pt x="566874" y="770837"/>
                  </a:lnTo>
                  <a:lnTo>
                    <a:pt x="562838" y="773010"/>
                  </a:lnTo>
                  <a:lnTo>
                    <a:pt x="559734" y="777356"/>
                  </a:lnTo>
                  <a:lnTo>
                    <a:pt x="555698" y="778288"/>
                  </a:lnTo>
                  <a:lnTo>
                    <a:pt x="552593" y="782634"/>
                  </a:lnTo>
                  <a:lnTo>
                    <a:pt x="548558" y="808090"/>
                  </a:lnTo>
                  <a:lnTo>
                    <a:pt x="548558" y="839756"/>
                  </a:lnTo>
                  <a:lnTo>
                    <a:pt x="543280" y="841929"/>
                  </a:lnTo>
                  <a:lnTo>
                    <a:pt x="539244" y="841929"/>
                  </a:lnTo>
                  <a:lnTo>
                    <a:pt x="536140" y="842860"/>
                  </a:lnTo>
                  <a:lnTo>
                    <a:pt x="532104" y="847207"/>
                  </a:lnTo>
                  <a:lnTo>
                    <a:pt x="531173" y="849380"/>
                  </a:lnTo>
                  <a:lnTo>
                    <a:pt x="528999" y="854657"/>
                  </a:lnTo>
                  <a:lnTo>
                    <a:pt x="509131" y="850311"/>
                  </a:lnTo>
                  <a:lnTo>
                    <a:pt x="494540" y="849380"/>
                  </a:lnTo>
                  <a:lnTo>
                    <a:pt x="485227" y="852484"/>
                  </a:lnTo>
                  <a:lnTo>
                    <a:pt x="478086" y="856830"/>
                  </a:lnTo>
                  <a:lnTo>
                    <a:pt x="472809" y="862108"/>
                  </a:lnTo>
                  <a:lnTo>
                    <a:pt x="463495" y="867386"/>
                  </a:lnTo>
                  <a:lnTo>
                    <a:pt x="452940" y="871732"/>
                  </a:lnTo>
                  <a:lnTo>
                    <a:pt x="443627" y="871732"/>
                  </a:lnTo>
                  <a:lnTo>
                    <a:pt x="436487" y="865523"/>
                  </a:lnTo>
                  <a:lnTo>
                    <a:pt x="431209" y="862418"/>
                  </a:lnTo>
                  <a:lnTo>
                    <a:pt x="423138" y="862418"/>
                  </a:lnTo>
                  <a:lnTo>
                    <a:pt x="411651" y="867696"/>
                  </a:lnTo>
                  <a:lnTo>
                    <a:pt x="406373" y="864592"/>
                  </a:lnTo>
                  <a:lnTo>
                    <a:pt x="402338" y="862418"/>
                  </a:lnTo>
                  <a:lnTo>
                    <a:pt x="401406" y="860245"/>
                  </a:lnTo>
                  <a:lnTo>
                    <a:pt x="397371" y="858072"/>
                  </a:lnTo>
                  <a:lnTo>
                    <a:pt x="392093" y="854968"/>
                  </a:lnTo>
                  <a:lnTo>
                    <a:pt x="392093" y="842239"/>
                  </a:lnTo>
                  <a:lnTo>
                    <a:pt x="394266" y="825165"/>
                  </a:lnTo>
                  <a:lnTo>
                    <a:pt x="395197" y="807159"/>
                  </a:lnTo>
                  <a:lnTo>
                    <a:pt x="397371" y="793500"/>
                  </a:lnTo>
                  <a:lnTo>
                    <a:pt x="399544" y="786049"/>
                  </a:lnTo>
                  <a:lnTo>
                    <a:pt x="399544" y="777667"/>
                  </a:lnTo>
                  <a:lnTo>
                    <a:pt x="387126" y="780771"/>
                  </a:lnTo>
                  <a:lnTo>
                    <a:pt x="375639" y="785117"/>
                  </a:lnTo>
                  <a:lnTo>
                    <a:pt x="360117" y="786049"/>
                  </a:lnTo>
                  <a:lnTo>
                    <a:pt x="361048" y="803123"/>
                  </a:lnTo>
                  <a:lnTo>
                    <a:pt x="361048" y="823302"/>
                  </a:lnTo>
                  <a:lnTo>
                    <a:pt x="365084" y="845654"/>
                  </a:lnTo>
                  <a:lnTo>
                    <a:pt x="372224" y="864592"/>
                  </a:lnTo>
                  <a:lnTo>
                    <a:pt x="370051" y="865523"/>
                  </a:lnTo>
                  <a:lnTo>
                    <a:pt x="370051" y="867696"/>
                  </a:lnTo>
                  <a:lnTo>
                    <a:pt x="370051" y="869869"/>
                  </a:lnTo>
                  <a:lnTo>
                    <a:pt x="367878" y="872042"/>
                  </a:lnTo>
                  <a:lnTo>
                    <a:pt x="353287" y="877320"/>
                  </a:lnTo>
                  <a:lnTo>
                    <a:pt x="337765" y="882597"/>
                  </a:lnTo>
                  <a:lnTo>
                    <a:pt x="324105" y="887875"/>
                  </a:lnTo>
                  <a:lnTo>
                    <a:pt x="313550" y="895326"/>
                  </a:lnTo>
                  <a:lnTo>
                    <a:pt x="308273" y="906812"/>
                  </a:lnTo>
                  <a:lnTo>
                    <a:pt x="306099" y="917367"/>
                  </a:lnTo>
                  <a:lnTo>
                    <a:pt x="298959" y="928854"/>
                  </a:lnTo>
                  <a:lnTo>
                    <a:pt x="264500" y="939409"/>
                  </a:lnTo>
                  <a:lnTo>
                    <a:pt x="262327" y="943755"/>
                  </a:lnTo>
                  <a:lnTo>
                    <a:pt x="260154" y="946860"/>
                  </a:lnTo>
                  <a:lnTo>
                    <a:pt x="260154" y="951206"/>
                  </a:lnTo>
                  <a:lnTo>
                    <a:pt x="260154" y="954310"/>
                  </a:lnTo>
                  <a:lnTo>
                    <a:pt x="260154" y="958657"/>
                  </a:lnTo>
                  <a:lnTo>
                    <a:pt x="259222" y="961761"/>
                  </a:lnTo>
                  <a:lnTo>
                    <a:pt x="257049" y="963934"/>
                  </a:lnTo>
                  <a:lnTo>
                    <a:pt x="251771" y="966107"/>
                  </a:lnTo>
                  <a:lnTo>
                    <a:pt x="247736" y="967039"/>
                  </a:lnTo>
                  <a:lnTo>
                    <a:pt x="242458" y="969212"/>
                  </a:lnTo>
                  <a:lnTo>
                    <a:pt x="238422" y="973558"/>
                  </a:lnTo>
                  <a:lnTo>
                    <a:pt x="235318" y="971385"/>
                  </a:lnTo>
                  <a:lnTo>
                    <a:pt x="231282" y="969212"/>
                  </a:lnTo>
                  <a:lnTo>
                    <a:pt x="228178" y="969212"/>
                  </a:lnTo>
                  <a:lnTo>
                    <a:pt x="226004" y="967039"/>
                  </a:lnTo>
                  <a:lnTo>
                    <a:pt x="220727" y="966107"/>
                  </a:lnTo>
                  <a:lnTo>
                    <a:pt x="215449" y="966107"/>
                  </a:lnTo>
                  <a:lnTo>
                    <a:pt x="215449" y="986286"/>
                  </a:lnTo>
                  <a:lnTo>
                    <a:pt x="209240" y="986286"/>
                  </a:lnTo>
                  <a:lnTo>
                    <a:pt x="203963" y="986286"/>
                  </a:lnTo>
                  <a:lnTo>
                    <a:pt x="198685" y="988459"/>
                  </a:lnTo>
                  <a:lnTo>
                    <a:pt x="194650" y="989391"/>
                  </a:lnTo>
                  <a:lnTo>
                    <a:pt x="188441" y="989391"/>
                  </a:lnTo>
                  <a:lnTo>
                    <a:pt x="184405" y="991564"/>
                  </a:lnTo>
                  <a:lnTo>
                    <a:pt x="181300" y="991564"/>
                  </a:lnTo>
                  <a:lnTo>
                    <a:pt x="179127" y="993737"/>
                  </a:lnTo>
                  <a:lnTo>
                    <a:pt x="175091" y="995910"/>
                  </a:lnTo>
                  <a:lnTo>
                    <a:pt x="171987" y="996842"/>
                  </a:lnTo>
                  <a:lnTo>
                    <a:pt x="181300" y="1006465"/>
                  </a:lnTo>
                  <a:lnTo>
                    <a:pt x="193718" y="1013916"/>
                  </a:lnTo>
                  <a:lnTo>
                    <a:pt x="206136" y="1018262"/>
                  </a:lnTo>
                  <a:lnTo>
                    <a:pt x="218554" y="1021367"/>
                  </a:lnTo>
                  <a:lnTo>
                    <a:pt x="220727" y="1040304"/>
                  </a:lnTo>
                  <a:lnTo>
                    <a:pt x="222900" y="1056137"/>
                  </a:lnTo>
                  <a:lnTo>
                    <a:pt x="222900" y="1073211"/>
                  </a:lnTo>
                  <a:lnTo>
                    <a:pt x="218864" y="1088113"/>
                  </a:lnTo>
                  <a:lnTo>
                    <a:pt x="218864" y="1090286"/>
                  </a:lnTo>
                  <a:lnTo>
                    <a:pt x="218864" y="1091217"/>
                  </a:lnTo>
                  <a:lnTo>
                    <a:pt x="216691" y="1091217"/>
                  </a:lnTo>
                  <a:lnTo>
                    <a:pt x="216691" y="1093390"/>
                  </a:lnTo>
                  <a:lnTo>
                    <a:pt x="215760" y="1095563"/>
                  </a:lnTo>
                  <a:lnTo>
                    <a:pt x="202100" y="1100841"/>
                  </a:lnTo>
                  <a:lnTo>
                    <a:pt x="184405" y="1105187"/>
                  </a:lnTo>
                  <a:lnTo>
                    <a:pt x="166709" y="1105187"/>
                  </a:lnTo>
                  <a:lnTo>
                    <a:pt x="149945" y="1100841"/>
                  </a:lnTo>
                  <a:lnTo>
                    <a:pt x="135354" y="1095563"/>
                  </a:lnTo>
                  <a:lnTo>
                    <a:pt x="130077" y="1095563"/>
                  </a:lnTo>
                  <a:lnTo>
                    <a:pt x="126041" y="1097736"/>
                  </a:lnTo>
                  <a:lnTo>
                    <a:pt x="122936" y="1097736"/>
                  </a:lnTo>
                  <a:lnTo>
                    <a:pt x="120763" y="1097736"/>
                  </a:lnTo>
                  <a:lnTo>
                    <a:pt x="118590" y="1098668"/>
                  </a:lnTo>
                  <a:lnTo>
                    <a:pt x="116417" y="1103014"/>
                  </a:lnTo>
                  <a:lnTo>
                    <a:pt x="115796" y="1106739"/>
                  </a:lnTo>
                  <a:lnTo>
                    <a:pt x="111760" y="1119468"/>
                  </a:lnTo>
                  <a:lnTo>
                    <a:pt x="111760" y="1140578"/>
                  </a:lnTo>
                  <a:lnTo>
                    <a:pt x="111760" y="1163861"/>
                  </a:lnTo>
                  <a:lnTo>
                    <a:pt x="113934" y="1188076"/>
                  </a:lnTo>
                  <a:lnTo>
                    <a:pt x="116107" y="1208255"/>
                  </a:lnTo>
                  <a:lnTo>
                    <a:pt x="116107" y="1223157"/>
                  </a:lnTo>
                  <a:lnTo>
                    <a:pt x="119211" y="1223157"/>
                  </a:lnTo>
                  <a:lnTo>
                    <a:pt x="119211" y="1228434"/>
                  </a:lnTo>
                  <a:lnTo>
                    <a:pt x="126351" y="1228434"/>
                  </a:lnTo>
                  <a:lnTo>
                    <a:pt x="131629" y="1227503"/>
                  </a:lnTo>
                  <a:lnTo>
                    <a:pt x="135665" y="1227503"/>
                  </a:lnTo>
                  <a:lnTo>
                    <a:pt x="138769" y="1223157"/>
                  </a:lnTo>
                  <a:lnTo>
                    <a:pt x="144978" y="1225330"/>
                  </a:lnTo>
                  <a:lnTo>
                    <a:pt x="148083" y="1225330"/>
                  </a:lnTo>
                  <a:lnTo>
                    <a:pt x="152118" y="1227503"/>
                  </a:lnTo>
                  <a:lnTo>
                    <a:pt x="155223" y="1228434"/>
                  </a:lnTo>
                  <a:lnTo>
                    <a:pt x="157396" y="1230607"/>
                  </a:lnTo>
                  <a:lnTo>
                    <a:pt x="157396" y="1232780"/>
                  </a:lnTo>
                  <a:lnTo>
                    <a:pt x="157396" y="1234953"/>
                  </a:lnTo>
                  <a:lnTo>
                    <a:pt x="159569" y="1234953"/>
                  </a:lnTo>
                  <a:lnTo>
                    <a:pt x="159569" y="1235885"/>
                  </a:lnTo>
                  <a:lnTo>
                    <a:pt x="153360" y="1252959"/>
                  </a:lnTo>
                  <a:lnTo>
                    <a:pt x="142805" y="1265688"/>
                  </a:lnTo>
                  <a:lnTo>
                    <a:pt x="130387" y="1277174"/>
                  </a:lnTo>
                  <a:lnTo>
                    <a:pt x="116728" y="1287729"/>
                  </a:lnTo>
                  <a:lnTo>
                    <a:pt x="104310" y="1299216"/>
                  </a:lnTo>
                  <a:lnTo>
                    <a:pt x="94996" y="1314117"/>
                  </a:lnTo>
                  <a:lnTo>
                    <a:pt x="94065" y="1324672"/>
                  </a:lnTo>
                  <a:lnTo>
                    <a:pt x="94996" y="1337401"/>
                  </a:lnTo>
                  <a:lnTo>
                    <a:pt x="94996" y="1348887"/>
                  </a:lnTo>
                  <a:lnTo>
                    <a:pt x="91892" y="1357269"/>
                  </a:lnTo>
                  <a:lnTo>
                    <a:pt x="77301" y="1366893"/>
                  </a:lnTo>
                  <a:lnTo>
                    <a:pt x="62710" y="1374344"/>
                  </a:lnTo>
                  <a:lnTo>
                    <a:pt x="48119" y="1383967"/>
                  </a:lnTo>
                  <a:lnTo>
                    <a:pt x="35701" y="1394523"/>
                  </a:lnTo>
                  <a:lnTo>
                    <a:pt x="31666" y="1401973"/>
                  </a:lnTo>
                  <a:lnTo>
                    <a:pt x="24525" y="1415633"/>
                  </a:lnTo>
                  <a:lnTo>
                    <a:pt x="17385" y="1431466"/>
                  </a:lnTo>
                  <a:lnTo>
                    <a:pt x="10245" y="1450403"/>
                  </a:lnTo>
                  <a:lnTo>
                    <a:pt x="3104" y="1466236"/>
                  </a:lnTo>
                  <a:lnTo>
                    <a:pt x="0" y="1481137"/>
                  </a:lnTo>
                  <a:lnTo>
                    <a:pt x="0" y="1492623"/>
                  </a:lnTo>
                  <a:lnTo>
                    <a:pt x="3104" y="1500074"/>
                  </a:lnTo>
                  <a:lnTo>
                    <a:pt x="9313" y="1509698"/>
                  </a:lnTo>
                  <a:lnTo>
                    <a:pt x="12418" y="1518080"/>
                  </a:lnTo>
                  <a:lnTo>
                    <a:pt x="12418" y="1532981"/>
                  </a:lnTo>
                  <a:lnTo>
                    <a:pt x="10245" y="1542605"/>
                  </a:lnTo>
                  <a:lnTo>
                    <a:pt x="7140" y="1555334"/>
                  </a:lnTo>
                  <a:lnTo>
                    <a:pt x="3104" y="1570235"/>
                  </a:lnTo>
                  <a:lnTo>
                    <a:pt x="2173" y="1587309"/>
                  </a:lnTo>
                  <a:lnTo>
                    <a:pt x="5278" y="1597865"/>
                  </a:lnTo>
                  <a:lnTo>
                    <a:pt x="5278" y="1622079"/>
                  </a:lnTo>
                  <a:lnTo>
                    <a:pt x="14591" y="1633566"/>
                  </a:lnTo>
                  <a:lnTo>
                    <a:pt x="29182" y="1646294"/>
                  </a:lnTo>
                  <a:lnTo>
                    <a:pt x="45946" y="1659022"/>
                  </a:lnTo>
                  <a:lnTo>
                    <a:pt x="56501" y="1671751"/>
                  </a:lnTo>
                  <a:lnTo>
                    <a:pt x="65815" y="1695965"/>
                  </a:lnTo>
                  <a:lnTo>
                    <a:pt x="78232" y="1705589"/>
                  </a:lnTo>
                  <a:lnTo>
                    <a:pt x="92823" y="1713040"/>
                  </a:lnTo>
                  <a:lnTo>
                    <a:pt x="107414" y="1720491"/>
                  </a:lnTo>
                  <a:lnTo>
                    <a:pt x="122005" y="1727941"/>
                  </a:lnTo>
                  <a:lnTo>
                    <a:pt x="132560" y="1740670"/>
                  </a:lnTo>
                  <a:lnTo>
                    <a:pt x="139701" y="1738497"/>
                  </a:lnTo>
                  <a:lnTo>
                    <a:pt x="145910" y="1736323"/>
                  </a:lnTo>
                  <a:lnTo>
                    <a:pt x="149014" y="1733219"/>
                  </a:lnTo>
                  <a:lnTo>
                    <a:pt x="153050" y="1731046"/>
                  </a:lnTo>
                  <a:lnTo>
                    <a:pt x="161432" y="1733219"/>
                  </a:lnTo>
                  <a:lnTo>
                    <a:pt x="172918" y="1736323"/>
                  </a:lnTo>
                  <a:lnTo>
                    <a:pt x="185336" y="1736323"/>
                  </a:lnTo>
                  <a:lnTo>
                    <a:pt x="189372" y="1723595"/>
                  </a:lnTo>
                  <a:lnTo>
                    <a:pt x="224763" y="1731046"/>
                  </a:lnTo>
                  <a:lnTo>
                    <a:pt x="239354" y="1725768"/>
                  </a:lnTo>
                  <a:lnTo>
                    <a:pt x="257980" y="1718318"/>
                  </a:lnTo>
                  <a:lnTo>
                    <a:pt x="275676" y="1710867"/>
                  </a:lnTo>
                  <a:lnTo>
                    <a:pt x="290267" y="1713040"/>
                  </a:lnTo>
                  <a:lnTo>
                    <a:pt x="302685" y="1713971"/>
                  </a:lnTo>
                  <a:lnTo>
                    <a:pt x="316344" y="1716144"/>
                  </a:lnTo>
                  <a:lnTo>
                    <a:pt x="336213" y="1747810"/>
                  </a:lnTo>
                  <a:lnTo>
                    <a:pt x="343353" y="1747810"/>
                  </a:lnTo>
                  <a:lnTo>
                    <a:pt x="348631" y="1747810"/>
                  </a:lnTo>
                  <a:lnTo>
                    <a:pt x="353908" y="1745637"/>
                  </a:lnTo>
                  <a:lnTo>
                    <a:pt x="356081" y="1743464"/>
                  </a:lnTo>
                  <a:lnTo>
                    <a:pt x="360117" y="1740359"/>
                  </a:lnTo>
                  <a:lnTo>
                    <a:pt x="367257" y="1742532"/>
                  </a:lnTo>
                  <a:lnTo>
                    <a:pt x="372535" y="1742532"/>
                  </a:lnTo>
                  <a:lnTo>
                    <a:pt x="375639" y="1743464"/>
                  </a:lnTo>
                  <a:lnTo>
                    <a:pt x="379675" y="1747810"/>
                  </a:lnTo>
                  <a:lnTo>
                    <a:pt x="382780" y="1749983"/>
                  </a:lnTo>
                  <a:lnTo>
                    <a:pt x="388989" y="1753088"/>
                  </a:lnTo>
                  <a:lnTo>
                    <a:pt x="382780" y="1775440"/>
                  </a:lnTo>
                  <a:lnTo>
                    <a:pt x="377502" y="1795619"/>
                  </a:lnTo>
                  <a:lnTo>
                    <a:pt x="372224" y="1817971"/>
                  </a:lnTo>
                  <a:lnTo>
                    <a:pt x="388989" y="1835045"/>
                  </a:lnTo>
                  <a:lnTo>
                    <a:pt x="404511" y="1855224"/>
                  </a:lnTo>
                  <a:lnTo>
                    <a:pt x="421275" y="1877576"/>
                  </a:lnTo>
                  <a:lnTo>
                    <a:pt x="431830" y="1899928"/>
                  </a:lnTo>
                  <a:lnTo>
                    <a:pt x="435866" y="1917003"/>
                  </a:lnTo>
                  <a:lnTo>
                    <a:pt x="435866" y="1929731"/>
                  </a:lnTo>
                  <a:lnTo>
                    <a:pt x="438039" y="1942459"/>
                  </a:lnTo>
                  <a:lnTo>
                    <a:pt x="445179" y="1957361"/>
                  </a:lnTo>
                  <a:lnTo>
                    <a:pt x="438970" y="1972262"/>
                  </a:lnTo>
                  <a:lnTo>
                    <a:pt x="431830" y="1989337"/>
                  </a:lnTo>
                  <a:lnTo>
                    <a:pt x="421275" y="2009516"/>
                  </a:lnTo>
                  <a:lnTo>
                    <a:pt x="414135" y="2027522"/>
                  </a:lnTo>
                  <a:lnTo>
                    <a:pt x="410099" y="2048632"/>
                  </a:lnTo>
                  <a:lnTo>
                    <a:pt x="412272" y="2066638"/>
                  </a:lnTo>
                  <a:lnTo>
                    <a:pt x="419412" y="2081539"/>
                  </a:lnTo>
                  <a:lnTo>
                    <a:pt x="430899" y="2096441"/>
                  </a:lnTo>
                  <a:lnTo>
                    <a:pt x="441454" y="2113515"/>
                  </a:lnTo>
                  <a:lnTo>
                    <a:pt x="448594" y="2128416"/>
                  </a:lnTo>
                  <a:lnTo>
                    <a:pt x="448594" y="2133694"/>
                  </a:lnTo>
                  <a:lnTo>
                    <a:pt x="448594" y="2138972"/>
                  </a:lnTo>
                  <a:lnTo>
                    <a:pt x="446421" y="2143318"/>
                  </a:lnTo>
                  <a:lnTo>
                    <a:pt x="445490" y="2148595"/>
                  </a:lnTo>
                  <a:lnTo>
                    <a:pt x="445490" y="2151700"/>
                  </a:lnTo>
                  <a:lnTo>
                    <a:pt x="445490" y="2156046"/>
                  </a:lnTo>
                  <a:lnTo>
                    <a:pt x="452630" y="2159151"/>
                  </a:lnTo>
                  <a:lnTo>
                    <a:pt x="450457" y="2163497"/>
                  </a:lnTo>
                  <a:lnTo>
                    <a:pt x="448284" y="2166601"/>
                  </a:lnTo>
                  <a:lnTo>
                    <a:pt x="448284" y="2170948"/>
                  </a:lnTo>
                  <a:lnTo>
                    <a:pt x="446111" y="2176225"/>
                  </a:lnTo>
                  <a:lnTo>
                    <a:pt x="448284" y="2181503"/>
                  </a:lnTo>
                  <a:lnTo>
                    <a:pt x="450457" y="2181503"/>
                  </a:lnTo>
                  <a:lnTo>
                    <a:pt x="452630" y="2185849"/>
                  </a:lnTo>
                  <a:lnTo>
                    <a:pt x="455734" y="2186780"/>
                  </a:lnTo>
                  <a:lnTo>
                    <a:pt x="459770" y="2191127"/>
                  </a:lnTo>
                  <a:lnTo>
                    <a:pt x="459770" y="2193300"/>
                  </a:lnTo>
                  <a:lnTo>
                    <a:pt x="455734" y="2206028"/>
                  </a:lnTo>
                  <a:lnTo>
                    <a:pt x="465048" y="2224034"/>
                  </a:lnTo>
                  <a:lnTo>
                    <a:pt x="479639" y="2242971"/>
                  </a:lnTo>
                  <a:lnTo>
                    <a:pt x="494230" y="2260046"/>
                  </a:lnTo>
                  <a:lnTo>
                    <a:pt x="504785" y="2278051"/>
                  </a:lnTo>
                  <a:lnTo>
                    <a:pt x="506958" y="2290780"/>
                  </a:lnTo>
                  <a:lnTo>
                    <a:pt x="506958" y="2303508"/>
                  </a:lnTo>
                  <a:lnTo>
                    <a:pt x="506958" y="2314994"/>
                  </a:lnTo>
                  <a:lnTo>
                    <a:pt x="509131" y="2324618"/>
                  </a:lnTo>
                  <a:lnTo>
                    <a:pt x="512236" y="2327723"/>
                  </a:lnTo>
                  <a:lnTo>
                    <a:pt x="516271" y="2333000"/>
                  </a:lnTo>
                  <a:lnTo>
                    <a:pt x="519376" y="2335173"/>
                  </a:lnTo>
                  <a:lnTo>
                    <a:pt x="523411" y="2339520"/>
                  </a:lnTo>
                  <a:lnTo>
                    <a:pt x="528689" y="2342624"/>
                  </a:lnTo>
                  <a:lnTo>
                    <a:pt x="553835" y="2337347"/>
                  </a:lnTo>
                  <a:lnTo>
                    <a:pt x="582086" y="2332069"/>
                  </a:lnTo>
                  <a:lnTo>
                    <a:pt x="609095" y="2324618"/>
                  </a:lnTo>
                  <a:lnTo>
                    <a:pt x="636103" y="2317168"/>
                  </a:lnTo>
                  <a:lnTo>
                    <a:pt x="657834" y="2303508"/>
                  </a:lnTo>
                  <a:lnTo>
                    <a:pt x="675530" y="2287675"/>
                  </a:lnTo>
                  <a:lnTo>
                    <a:pt x="684843" y="2270601"/>
                  </a:lnTo>
                  <a:lnTo>
                    <a:pt x="691984" y="2253526"/>
                  </a:lnTo>
                  <a:lnTo>
                    <a:pt x="715888" y="2233347"/>
                  </a:lnTo>
                  <a:lnTo>
                    <a:pt x="718992" y="2218446"/>
                  </a:lnTo>
                  <a:lnTo>
                    <a:pt x="721165" y="2203544"/>
                  </a:lnTo>
                  <a:lnTo>
                    <a:pt x="723339" y="2188643"/>
                  </a:lnTo>
                  <a:lnTo>
                    <a:pt x="728616" y="2175915"/>
                  </a:lnTo>
                  <a:lnTo>
                    <a:pt x="748485" y="2171568"/>
                  </a:lnTo>
                  <a:lnTo>
                    <a:pt x="752520" y="2168464"/>
                  </a:lnTo>
                  <a:lnTo>
                    <a:pt x="753452" y="2164118"/>
                  </a:lnTo>
                  <a:lnTo>
                    <a:pt x="757488" y="2161013"/>
                  </a:lnTo>
                  <a:lnTo>
                    <a:pt x="759661" y="2158840"/>
                  </a:lnTo>
                  <a:lnTo>
                    <a:pt x="762765" y="2155736"/>
                  </a:lnTo>
                  <a:lnTo>
                    <a:pt x="768043" y="2151390"/>
                  </a:lnTo>
                  <a:lnTo>
                    <a:pt x="764938" y="2131211"/>
                  </a:lnTo>
                  <a:lnTo>
                    <a:pt x="757798" y="2114136"/>
                  </a:lnTo>
                  <a:lnTo>
                    <a:pt x="748485" y="2103581"/>
                  </a:lnTo>
                  <a:lnTo>
                    <a:pt x="757798" y="2084644"/>
                  </a:lnTo>
                  <a:lnTo>
                    <a:pt x="772389" y="2071915"/>
                  </a:lnTo>
                  <a:lnTo>
                    <a:pt x="790084" y="2062291"/>
                  </a:lnTo>
                  <a:lnTo>
                    <a:pt x="808711" y="2053909"/>
                  </a:lnTo>
                  <a:lnTo>
                    <a:pt x="824234" y="2042423"/>
                  </a:lnTo>
                  <a:lnTo>
                    <a:pt x="835720" y="2019140"/>
                  </a:lnTo>
                  <a:lnTo>
                    <a:pt x="837893" y="1996787"/>
                  </a:lnTo>
                  <a:lnTo>
                    <a:pt x="831684" y="1974435"/>
                  </a:lnTo>
                  <a:lnTo>
                    <a:pt x="824544" y="1952083"/>
                  </a:lnTo>
                  <a:lnTo>
                    <a:pt x="817404" y="1931904"/>
                  </a:lnTo>
                  <a:lnTo>
                    <a:pt x="810263" y="1909552"/>
                  </a:lnTo>
                  <a:lnTo>
                    <a:pt x="807159" y="1887200"/>
                  </a:lnTo>
                  <a:lnTo>
                    <a:pt x="812437" y="1862985"/>
                  </a:lnTo>
                  <a:lnTo>
                    <a:pt x="827027" y="1837529"/>
                  </a:lnTo>
                  <a:lnTo>
                    <a:pt x="845654" y="1815177"/>
                  </a:lnTo>
                  <a:lnTo>
                    <a:pt x="867385" y="1794066"/>
                  </a:lnTo>
                  <a:lnTo>
                    <a:pt x="890358" y="1776060"/>
                  </a:lnTo>
                  <a:lnTo>
                    <a:pt x="912090" y="1757123"/>
                  </a:lnTo>
                  <a:lnTo>
                    <a:pt x="931958" y="1736944"/>
                  </a:lnTo>
                  <a:lnTo>
                    <a:pt x="945618" y="1718938"/>
                  </a:lnTo>
                  <a:lnTo>
                    <a:pt x="958036" y="1696586"/>
                  </a:lnTo>
                  <a:lnTo>
                    <a:pt x="968591" y="1674234"/>
                  </a:lnTo>
                  <a:lnTo>
                    <a:pt x="975731" y="1655297"/>
                  </a:lnTo>
                  <a:lnTo>
                    <a:pt x="979767" y="1642569"/>
                  </a:lnTo>
                  <a:lnTo>
                    <a:pt x="979767" y="1631393"/>
                  </a:lnTo>
                  <a:lnTo>
                    <a:pt x="985044" y="1621769"/>
                  </a:lnTo>
                  <a:lnTo>
                    <a:pt x="985044" y="1618665"/>
                  </a:lnTo>
                  <a:lnTo>
                    <a:pt x="963313" y="1621769"/>
                  </a:lnTo>
                  <a:lnTo>
                    <a:pt x="939409" y="1627046"/>
                  </a:lnTo>
                  <a:lnTo>
                    <a:pt x="914263" y="1633255"/>
                  </a:lnTo>
                  <a:lnTo>
                    <a:pt x="895636" y="1641637"/>
                  </a:lnTo>
                  <a:lnTo>
                    <a:pt x="880114" y="1640706"/>
                  </a:lnTo>
                  <a:lnTo>
                    <a:pt x="874836" y="1634497"/>
                  </a:lnTo>
                  <a:lnTo>
                    <a:pt x="872663" y="1629220"/>
                  </a:lnTo>
                  <a:lnTo>
                    <a:pt x="872663" y="1623942"/>
                  </a:lnTo>
                  <a:lnTo>
                    <a:pt x="872663" y="1616491"/>
                  </a:lnTo>
                  <a:lnTo>
                    <a:pt x="868627" y="1611214"/>
                  </a:lnTo>
                  <a:lnTo>
                    <a:pt x="854036" y="1599727"/>
                  </a:lnTo>
                  <a:lnTo>
                    <a:pt x="836341" y="1589172"/>
                  </a:lnTo>
                  <a:lnTo>
                    <a:pt x="819577" y="1577686"/>
                  </a:lnTo>
                  <a:lnTo>
                    <a:pt x="809022" y="1564957"/>
                  </a:lnTo>
                  <a:lnTo>
                    <a:pt x="804986" y="1553471"/>
                  </a:lnTo>
                  <a:lnTo>
                    <a:pt x="802813" y="1545089"/>
                  </a:lnTo>
                  <a:lnTo>
                    <a:pt x="799708" y="1533602"/>
                  </a:lnTo>
                  <a:lnTo>
                    <a:pt x="797535" y="1530498"/>
                  </a:lnTo>
                  <a:lnTo>
                    <a:pt x="792258" y="1526152"/>
                  </a:lnTo>
                  <a:lnTo>
                    <a:pt x="786980" y="1523047"/>
                  </a:lnTo>
                  <a:lnTo>
                    <a:pt x="782944" y="1517770"/>
                  </a:lnTo>
                  <a:lnTo>
                    <a:pt x="779840" y="1513423"/>
                  </a:lnTo>
                  <a:lnTo>
                    <a:pt x="779840" y="1476480"/>
                  </a:lnTo>
                  <a:lnTo>
                    <a:pt x="777667" y="1471203"/>
                  </a:lnTo>
                  <a:lnTo>
                    <a:pt x="772389" y="1466856"/>
                  </a:lnTo>
                  <a:lnTo>
                    <a:pt x="768353" y="1463752"/>
                  </a:lnTo>
                  <a:lnTo>
                    <a:pt x="763076" y="1459406"/>
                  </a:lnTo>
                  <a:lnTo>
                    <a:pt x="759971" y="1456301"/>
                  </a:lnTo>
                  <a:lnTo>
                    <a:pt x="750658" y="1436122"/>
                  </a:lnTo>
                  <a:lnTo>
                    <a:pt x="743518" y="1415943"/>
                  </a:lnTo>
                  <a:lnTo>
                    <a:pt x="736377" y="1393591"/>
                  </a:lnTo>
                  <a:lnTo>
                    <a:pt x="724891" y="1374654"/>
                  </a:lnTo>
                  <a:lnTo>
                    <a:pt x="712473" y="1357580"/>
                  </a:lnTo>
                  <a:lnTo>
                    <a:pt x="712473" y="1350129"/>
                  </a:lnTo>
                  <a:lnTo>
                    <a:pt x="716509" y="1350129"/>
                  </a:lnTo>
                  <a:lnTo>
                    <a:pt x="719613" y="1357580"/>
                  </a:lnTo>
                  <a:lnTo>
                    <a:pt x="723649" y="1363788"/>
                  </a:lnTo>
                  <a:lnTo>
                    <a:pt x="726753" y="1366893"/>
                  </a:lnTo>
                  <a:lnTo>
                    <a:pt x="730789" y="1369066"/>
                  </a:lnTo>
                  <a:lnTo>
                    <a:pt x="733894" y="1371239"/>
                  </a:lnTo>
                  <a:lnTo>
                    <a:pt x="737930" y="1372170"/>
                  </a:lnTo>
                  <a:lnTo>
                    <a:pt x="738861" y="1376517"/>
                  </a:lnTo>
                  <a:lnTo>
                    <a:pt x="745070" y="1378690"/>
                  </a:lnTo>
                  <a:lnTo>
                    <a:pt x="755625" y="1386141"/>
                  </a:lnTo>
                  <a:lnTo>
                    <a:pt x="762765" y="1396696"/>
                  </a:lnTo>
                  <a:lnTo>
                    <a:pt x="768043" y="1409424"/>
                  </a:lnTo>
                  <a:lnTo>
                    <a:pt x="774252" y="1423084"/>
                  </a:lnTo>
                  <a:lnTo>
                    <a:pt x="779529" y="1435812"/>
                  </a:lnTo>
                  <a:lnTo>
                    <a:pt x="799398" y="1448540"/>
                  </a:lnTo>
                  <a:lnTo>
                    <a:pt x="804675" y="1459095"/>
                  </a:lnTo>
                  <a:lnTo>
                    <a:pt x="806848" y="1472755"/>
                  </a:lnTo>
                  <a:lnTo>
                    <a:pt x="809022" y="1485483"/>
                  </a:lnTo>
                  <a:lnTo>
                    <a:pt x="812126" y="1496038"/>
                  </a:lnTo>
                  <a:lnTo>
                    <a:pt x="824544" y="1510940"/>
                  </a:lnTo>
                  <a:lnTo>
                    <a:pt x="838204" y="1525841"/>
                  </a:lnTo>
                  <a:lnTo>
                    <a:pt x="850621" y="1542916"/>
                  </a:lnTo>
                  <a:lnTo>
                    <a:pt x="859935" y="1560922"/>
                  </a:lnTo>
                  <a:lnTo>
                    <a:pt x="860866" y="1572408"/>
                  </a:lnTo>
                  <a:lnTo>
                    <a:pt x="860866" y="1582963"/>
                  </a:lnTo>
                  <a:lnTo>
                    <a:pt x="863039" y="1594450"/>
                  </a:lnTo>
                  <a:lnTo>
                    <a:pt x="868317" y="1605005"/>
                  </a:lnTo>
                  <a:lnTo>
                    <a:pt x="870490" y="1609351"/>
                  </a:lnTo>
                  <a:lnTo>
                    <a:pt x="872663" y="1611524"/>
                  </a:lnTo>
                  <a:lnTo>
                    <a:pt x="874836" y="1612456"/>
                  </a:lnTo>
                  <a:lnTo>
                    <a:pt x="875767" y="1612456"/>
                  </a:lnTo>
                  <a:lnTo>
                    <a:pt x="879803" y="1614629"/>
                  </a:lnTo>
                  <a:lnTo>
                    <a:pt x="889117" y="1614629"/>
                  </a:lnTo>
                  <a:lnTo>
                    <a:pt x="901534" y="1611524"/>
                  </a:lnTo>
                  <a:lnTo>
                    <a:pt x="913952" y="1604074"/>
                  </a:lnTo>
                  <a:lnTo>
                    <a:pt x="928543" y="1597865"/>
                  </a:lnTo>
                  <a:lnTo>
                    <a:pt x="946239" y="1592587"/>
                  </a:lnTo>
                  <a:lnTo>
                    <a:pt x="963003" y="1589483"/>
                  </a:lnTo>
                  <a:lnTo>
                    <a:pt x="979767" y="1582032"/>
                  </a:lnTo>
                  <a:lnTo>
                    <a:pt x="992185" y="1572408"/>
                  </a:lnTo>
                  <a:lnTo>
                    <a:pt x="1002740" y="1560922"/>
                  </a:lnTo>
                  <a:lnTo>
                    <a:pt x="1016399" y="1553471"/>
                  </a:lnTo>
                  <a:lnTo>
                    <a:pt x="1039372" y="1553471"/>
                  </a:lnTo>
                  <a:lnTo>
                    <a:pt x="1039372" y="1544468"/>
                  </a:lnTo>
                  <a:lnTo>
                    <a:pt x="1057999" y="1531740"/>
                  </a:lnTo>
                  <a:lnTo>
                    <a:pt x="1075694" y="1520253"/>
                  </a:lnTo>
                  <a:lnTo>
                    <a:pt x="1075694" y="1500074"/>
                  </a:lnTo>
                  <a:lnTo>
                    <a:pt x="1089354" y="1494797"/>
                  </a:lnTo>
                  <a:lnTo>
                    <a:pt x="1095563" y="1487346"/>
                  </a:lnTo>
                  <a:lnTo>
                    <a:pt x="1101772" y="1477722"/>
                  </a:lnTo>
                  <a:lnTo>
                    <a:pt x="1108912" y="1468098"/>
                  </a:lnTo>
                  <a:lnTo>
                    <a:pt x="1087181" y="1450092"/>
                  </a:lnTo>
                  <a:lnTo>
                    <a:pt x="1060172" y="1435191"/>
                  </a:lnTo>
                  <a:lnTo>
                    <a:pt x="1057999" y="1420290"/>
                  </a:lnTo>
                  <a:lnTo>
                    <a:pt x="1055826" y="1401352"/>
                  </a:lnTo>
                  <a:lnTo>
                    <a:pt x="1035958" y="1416254"/>
                  </a:lnTo>
                  <a:lnTo>
                    <a:pt x="1019193" y="1435191"/>
                  </a:lnTo>
                  <a:lnTo>
                    <a:pt x="1008638" y="1435191"/>
                  </a:lnTo>
                  <a:lnTo>
                    <a:pt x="999325" y="1437364"/>
                  </a:lnTo>
                  <a:lnTo>
                    <a:pt x="992185" y="1438295"/>
                  </a:lnTo>
                  <a:lnTo>
                    <a:pt x="990011" y="1433018"/>
                  </a:lnTo>
                  <a:lnTo>
                    <a:pt x="989080" y="1427740"/>
                  </a:lnTo>
                  <a:lnTo>
                    <a:pt x="989080" y="1422463"/>
                  </a:lnTo>
                  <a:lnTo>
                    <a:pt x="986907" y="1416254"/>
                  </a:lnTo>
                  <a:lnTo>
                    <a:pt x="984734" y="1410976"/>
                  </a:lnTo>
                  <a:lnTo>
                    <a:pt x="979456" y="1408803"/>
                  </a:lnTo>
                  <a:lnTo>
                    <a:pt x="977283" y="1408803"/>
                  </a:lnTo>
                  <a:lnTo>
                    <a:pt x="975110" y="1408803"/>
                  </a:lnTo>
                  <a:lnTo>
                    <a:pt x="975110" y="1410976"/>
                  </a:lnTo>
                  <a:lnTo>
                    <a:pt x="974179" y="1413149"/>
                  </a:lnTo>
                  <a:lnTo>
                    <a:pt x="972006" y="1418427"/>
                  </a:lnTo>
                  <a:lnTo>
                    <a:pt x="964865" y="1407872"/>
                  </a:lnTo>
                  <a:lnTo>
                    <a:pt x="957725" y="1392970"/>
                  </a:lnTo>
                  <a:lnTo>
                    <a:pt x="948412" y="1375896"/>
                  </a:lnTo>
                  <a:lnTo>
                    <a:pt x="943134" y="1358821"/>
                  </a:lnTo>
                  <a:lnTo>
                    <a:pt x="939098" y="1343920"/>
                  </a:lnTo>
                  <a:lnTo>
                    <a:pt x="946239" y="1343920"/>
                  </a:lnTo>
                  <a:lnTo>
                    <a:pt x="950274" y="1343920"/>
                  </a:lnTo>
                  <a:lnTo>
                    <a:pt x="952448" y="1343920"/>
                  </a:lnTo>
                  <a:lnTo>
                    <a:pt x="953379" y="1343920"/>
                  </a:lnTo>
                  <a:lnTo>
                    <a:pt x="955552" y="1343920"/>
                  </a:lnTo>
                  <a:lnTo>
                    <a:pt x="967039" y="1353544"/>
                  </a:lnTo>
                  <a:lnTo>
                    <a:pt x="972316" y="1363167"/>
                  </a:lnTo>
                  <a:lnTo>
                    <a:pt x="975421" y="1373723"/>
                  </a:lnTo>
                  <a:lnTo>
                    <a:pt x="984734" y="1381173"/>
                  </a:lnTo>
                  <a:lnTo>
                    <a:pt x="997152" y="1388624"/>
                  </a:lnTo>
                  <a:lnTo>
                    <a:pt x="1008638" y="1393902"/>
                  </a:lnTo>
                  <a:lnTo>
                    <a:pt x="1019193" y="1401352"/>
                  </a:lnTo>
                  <a:lnTo>
                    <a:pt x="1031611" y="1401352"/>
                  </a:lnTo>
                  <a:lnTo>
                    <a:pt x="1040925" y="1400421"/>
                  </a:lnTo>
                  <a:lnTo>
                    <a:pt x="1048065" y="1398248"/>
                  </a:lnTo>
                  <a:lnTo>
                    <a:pt x="1059551" y="1393902"/>
                  </a:lnTo>
                  <a:lnTo>
                    <a:pt x="1066692" y="1407561"/>
                  </a:lnTo>
                  <a:lnTo>
                    <a:pt x="1071969" y="1418116"/>
                  </a:lnTo>
                  <a:lnTo>
                    <a:pt x="1102082" y="1420290"/>
                  </a:lnTo>
                  <a:lnTo>
                    <a:pt x="1133438" y="1422463"/>
                  </a:lnTo>
                  <a:lnTo>
                    <a:pt x="1164793" y="1422463"/>
                  </a:lnTo>
                  <a:lnTo>
                    <a:pt x="1194906" y="1418116"/>
                  </a:lnTo>
                  <a:lnTo>
                    <a:pt x="1206392" y="1429603"/>
                  </a:lnTo>
                  <a:lnTo>
                    <a:pt x="1218810" y="1437985"/>
                  </a:lnTo>
                  <a:lnTo>
                    <a:pt x="1231228" y="1447609"/>
                  </a:lnTo>
                  <a:lnTo>
                    <a:pt x="1238368" y="1458164"/>
                  </a:lnTo>
                  <a:lnTo>
                    <a:pt x="1235264" y="1471824"/>
                  </a:lnTo>
                  <a:lnTo>
                    <a:pt x="1238368" y="1474928"/>
                  </a:lnTo>
                  <a:lnTo>
                    <a:pt x="1242404" y="1479274"/>
                  </a:lnTo>
                  <a:lnTo>
                    <a:pt x="1247681" y="1482379"/>
                  </a:lnTo>
                  <a:lnTo>
                    <a:pt x="1251717" y="1486725"/>
                  </a:lnTo>
                  <a:lnTo>
                    <a:pt x="1262273" y="1487656"/>
                  </a:lnTo>
                  <a:lnTo>
                    <a:pt x="1271586" y="1487656"/>
                  </a:lnTo>
                  <a:lnTo>
                    <a:pt x="1284004" y="1486725"/>
                  </a:lnTo>
                  <a:lnTo>
                    <a:pt x="1288039" y="1524910"/>
                  </a:lnTo>
                  <a:lnTo>
                    <a:pt x="1296422" y="1556575"/>
                  </a:lnTo>
                  <a:lnTo>
                    <a:pt x="1308840" y="1586068"/>
                  </a:lnTo>
                  <a:lnTo>
                    <a:pt x="1327466" y="1613697"/>
                  </a:lnTo>
                  <a:lnTo>
                    <a:pt x="1327466" y="1615870"/>
                  </a:lnTo>
                  <a:lnTo>
                    <a:pt x="1325293" y="1618044"/>
                  </a:lnTo>
                  <a:lnTo>
                    <a:pt x="1323120" y="1621148"/>
                  </a:lnTo>
                  <a:lnTo>
                    <a:pt x="1322188" y="1625494"/>
                  </a:lnTo>
                  <a:lnTo>
                    <a:pt x="1323120" y="1628599"/>
                  </a:lnTo>
                  <a:lnTo>
                    <a:pt x="1329329" y="1645673"/>
                  </a:lnTo>
                  <a:lnTo>
                    <a:pt x="1339884" y="1665852"/>
                  </a:lnTo>
                  <a:lnTo>
                    <a:pt x="1351370" y="1678581"/>
                  </a:lnTo>
                  <a:lnTo>
                    <a:pt x="1352302" y="1680754"/>
                  </a:lnTo>
                  <a:lnTo>
                    <a:pt x="1354475" y="1680754"/>
                  </a:lnTo>
                  <a:lnTo>
                    <a:pt x="1356648" y="1682927"/>
                  </a:lnTo>
                  <a:lnTo>
                    <a:pt x="1358821" y="1682927"/>
                  </a:lnTo>
                  <a:lnTo>
                    <a:pt x="1378690" y="1658712"/>
                  </a:lnTo>
                  <a:lnTo>
                    <a:pt x="1391108" y="1633255"/>
                  </a:lnTo>
                  <a:lnTo>
                    <a:pt x="1400421" y="1601590"/>
                  </a:lnTo>
                  <a:lnTo>
                    <a:pt x="1403525" y="1564647"/>
                  </a:lnTo>
                  <a:lnTo>
                    <a:pt x="1415943" y="1557196"/>
                  </a:lnTo>
                  <a:lnTo>
                    <a:pt x="1425257" y="1547572"/>
                  </a:lnTo>
                  <a:lnTo>
                    <a:pt x="1434570" y="1540122"/>
                  </a:lnTo>
                  <a:lnTo>
                    <a:pt x="1451334" y="1540122"/>
                  </a:lnTo>
                  <a:lnTo>
                    <a:pt x="1463752" y="1507214"/>
                  </a:lnTo>
                  <a:lnTo>
                    <a:pt x="1470892" y="1501937"/>
                  </a:lnTo>
                  <a:lnTo>
                    <a:pt x="1478032" y="1499764"/>
                  </a:lnTo>
                  <a:lnTo>
                    <a:pt x="1485172" y="1499764"/>
                  </a:lnTo>
                  <a:lnTo>
                    <a:pt x="1488277" y="1497591"/>
                  </a:lnTo>
                  <a:lnTo>
                    <a:pt x="1493555" y="1490140"/>
                  </a:lnTo>
                  <a:lnTo>
                    <a:pt x="1497590" y="1475239"/>
                  </a:lnTo>
                  <a:lnTo>
                    <a:pt x="1512181" y="1475239"/>
                  </a:lnTo>
                  <a:lnTo>
                    <a:pt x="1526772" y="1477412"/>
                  </a:lnTo>
                  <a:lnTo>
                    <a:pt x="1543536" y="1475239"/>
                  </a:lnTo>
                  <a:lnTo>
                    <a:pt x="1544468" y="1473065"/>
                  </a:lnTo>
                  <a:lnTo>
                    <a:pt x="1546641" y="1472134"/>
                  </a:lnTo>
                  <a:lnTo>
                    <a:pt x="1548814" y="1467788"/>
                  </a:lnTo>
                  <a:lnTo>
                    <a:pt x="1550987" y="1465615"/>
                  </a:lnTo>
                  <a:lnTo>
                    <a:pt x="1554092" y="1462510"/>
                  </a:lnTo>
                  <a:lnTo>
                    <a:pt x="1565578" y="1480516"/>
                  </a:lnTo>
                  <a:lnTo>
                    <a:pt x="1573960" y="1495418"/>
                  </a:lnTo>
                  <a:lnTo>
                    <a:pt x="1585447" y="1509077"/>
                  </a:lnTo>
                  <a:lnTo>
                    <a:pt x="1592587" y="1523979"/>
                  </a:lnTo>
                  <a:lnTo>
                    <a:pt x="1597864" y="1541984"/>
                  </a:lnTo>
                  <a:lnTo>
                    <a:pt x="1597864" y="1564337"/>
                  </a:lnTo>
                  <a:lnTo>
                    <a:pt x="1600037" y="1566509"/>
                  </a:lnTo>
                  <a:lnTo>
                    <a:pt x="1600969" y="1566509"/>
                  </a:lnTo>
                  <a:lnTo>
                    <a:pt x="1600969" y="1567441"/>
                  </a:lnTo>
                  <a:lnTo>
                    <a:pt x="1603142" y="1567441"/>
                  </a:lnTo>
                  <a:lnTo>
                    <a:pt x="1610282" y="1567441"/>
                  </a:lnTo>
                  <a:lnTo>
                    <a:pt x="1617422" y="1566509"/>
                  </a:lnTo>
                  <a:lnTo>
                    <a:pt x="1621458" y="1564337"/>
                  </a:lnTo>
                  <a:lnTo>
                    <a:pt x="1626736" y="1559990"/>
                  </a:lnTo>
                  <a:lnTo>
                    <a:pt x="1629840" y="1556886"/>
                  </a:lnTo>
                  <a:lnTo>
                    <a:pt x="1641327" y="1569614"/>
                  </a:lnTo>
                  <a:lnTo>
                    <a:pt x="1648467" y="1586688"/>
                  </a:lnTo>
                  <a:lnTo>
                    <a:pt x="1650640" y="1606867"/>
                  </a:lnTo>
                  <a:lnTo>
                    <a:pt x="1650640" y="1629220"/>
                  </a:lnTo>
                  <a:lnTo>
                    <a:pt x="1650640" y="1649399"/>
                  </a:lnTo>
                  <a:lnTo>
                    <a:pt x="1650640" y="1668336"/>
                  </a:lnTo>
                  <a:lnTo>
                    <a:pt x="1653745" y="1683237"/>
                  </a:lnTo>
                  <a:lnTo>
                    <a:pt x="1653745" y="1686342"/>
                  </a:lnTo>
                  <a:lnTo>
                    <a:pt x="1663058" y="1683237"/>
                  </a:lnTo>
                  <a:lnTo>
                    <a:pt x="1663058" y="1686342"/>
                  </a:lnTo>
                  <a:lnTo>
                    <a:pt x="1672371" y="1699070"/>
                  </a:lnTo>
                  <a:lnTo>
                    <a:pt x="1677649" y="1713971"/>
                  </a:lnTo>
                  <a:lnTo>
                    <a:pt x="1682927" y="1728873"/>
                  </a:lnTo>
                  <a:lnTo>
                    <a:pt x="1686962" y="1745947"/>
                  </a:lnTo>
                  <a:lnTo>
                    <a:pt x="1693171" y="1760849"/>
                  </a:lnTo>
                  <a:lnTo>
                    <a:pt x="1702485" y="1768299"/>
                  </a:lnTo>
                  <a:lnTo>
                    <a:pt x="1704658" y="1770472"/>
                  </a:lnTo>
                  <a:lnTo>
                    <a:pt x="1715213" y="1775750"/>
                  </a:lnTo>
                  <a:lnTo>
                    <a:pt x="1726699" y="1785374"/>
                  </a:lnTo>
                  <a:lnTo>
                    <a:pt x="1737255" y="1785374"/>
                  </a:lnTo>
                  <a:lnTo>
                    <a:pt x="1736323" y="1758986"/>
                  </a:lnTo>
                  <a:lnTo>
                    <a:pt x="1729183" y="1733529"/>
                  </a:lnTo>
                  <a:lnTo>
                    <a:pt x="1717696" y="1711177"/>
                  </a:lnTo>
                  <a:lnTo>
                    <a:pt x="1703106" y="1696276"/>
                  </a:lnTo>
                  <a:lnTo>
                    <a:pt x="1700001" y="1694103"/>
                  </a:lnTo>
                  <a:lnTo>
                    <a:pt x="1695965" y="1694103"/>
                  </a:lnTo>
                  <a:lnTo>
                    <a:pt x="1692861" y="1694103"/>
                  </a:lnTo>
                  <a:lnTo>
                    <a:pt x="1688825" y="1694103"/>
                  </a:lnTo>
                  <a:lnTo>
                    <a:pt x="1687894" y="1691930"/>
                  </a:lnTo>
                  <a:lnTo>
                    <a:pt x="1681685" y="1681374"/>
                  </a:lnTo>
                  <a:lnTo>
                    <a:pt x="1680753" y="1671751"/>
                  </a:lnTo>
                  <a:lnTo>
                    <a:pt x="1676718" y="1664300"/>
                  </a:lnTo>
                  <a:lnTo>
                    <a:pt x="1667404" y="1659022"/>
                  </a:lnTo>
                  <a:lnTo>
                    <a:pt x="1676718" y="1634808"/>
                  </a:lnTo>
                  <a:lnTo>
                    <a:pt x="1683858" y="1605315"/>
                  </a:lnTo>
                  <a:lnTo>
                    <a:pt x="1700622" y="1618975"/>
                  </a:lnTo>
                  <a:lnTo>
                    <a:pt x="1716144" y="1631703"/>
                  </a:lnTo>
                  <a:lnTo>
                    <a:pt x="1730735" y="1644431"/>
                  </a:lnTo>
                  <a:lnTo>
                    <a:pt x="1742222" y="1659333"/>
                  </a:lnTo>
                  <a:lnTo>
                    <a:pt x="1747499" y="1679512"/>
                  </a:lnTo>
                  <a:lnTo>
                    <a:pt x="1754640" y="1679512"/>
                  </a:lnTo>
                  <a:lnTo>
                    <a:pt x="1815176" y="1629841"/>
                  </a:lnTo>
                  <a:lnTo>
                    <a:pt x="1813003" y="1600348"/>
                  </a:lnTo>
                  <a:lnTo>
                    <a:pt x="1807726" y="1576133"/>
                  </a:lnTo>
                  <a:lnTo>
                    <a:pt x="1796239" y="1558128"/>
                  </a:lnTo>
                  <a:lnTo>
                    <a:pt x="1783822" y="1541053"/>
                  </a:lnTo>
                  <a:lnTo>
                    <a:pt x="1767057" y="1525220"/>
                  </a:lnTo>
                  <a:lnTo>
                    <a:pt x="1769230" y="1510319"/>
                  </a:lnTo>
                  <a:lnTo>
                    <a:pt x="1774508" y="1500695"/>
                  </a:lnTo>
                  <a:lnTo>
                    <a:pt x="1780717" y="1495418"/>
                  </a:lnTo>
                  <a:lnTo>
                    <a:pt x="1787857" y="1489209"/>
                  </a:lnTo>
                  <a:lnTo>
                    <a:pt x="1794066" y="1480827"/>
                  </a:lnTo>
                  <a:lnTo>
                    <a:pt x="1800275" y="1480827"/>
                  </a:lnTo>
                  <a:lnTo>
                    <a:pt x="1805553" y="1481758"/>
                  </a:lnTo>
                  <a:lnTo>
                    <a:pt x="1807726" y="1481758"/>
                  </a:lnTo>
                  <a:lnTo>
                    <a:pt x="1810830" y="1483931"/>
                  </a:lnTo>
                  <a:lnTo>
                    <a:pt x="1813003" y="1488277"/>
                  </a:lnTo>
                  <a:lnTo>
                    <a:pt x="1816108" y="1493555"/>
                  </a:lnTo>
                  <a:lnTo>
                    <a:pt x="1818281" y="1496659"/>
                  </a:lnTo>
                  <a:lnTo>
                    <a:pt x="1816108" y="1501006"/>
                  </a:lnTo>
                  <a:lnTo>
                    <a:pt x="1815176" y="1504110"/>
                  </a:lnTo>
                  <a:lnTo>
                    <a:pt x="1811141" y="1506283"/>
                  </a:lnTo>
                  <a:lnTo>
                    <a:pt x="1808036" y="1506283"/>
                  </a:lnTo>
                  <a:lnTo>
                    <a:pt x="1804000" y="1508456"/>
                  </a:lnTo>
                  <a:lnTo>
                    <a:pt x="1804000" y="1518080"/>
                  </a:lnTo>
                  <a:lnTo>
                    <a:pt x="1804000" y="1523358"/>
                  </a:lnTo>
                  <a:lnTo>
                    <a:pt x="1806173" y="1528635"/>
                  </a:lnTo>
                  <a:lnTo>
                    <a:pt x="1808346" y="1533913"/>
                  </a:lnTo>
                  <a:lnTo>
                    <a:pt x="1811451" y="1532981"/>
                  </a:lnTo>
                  <a:lnTo>
                    <a:pt x="1813624" y="1532981"/>
                  </a:lnTo>
                  <a:lnTo>
                    <a:pt x="1815797" y="1532981"/>
                  </a:lnTo>
                  <a:lnTo>
                    <a:pt x="1816729" y="1530808"/>
                  </a:lnTo>
                  <a:lnTo>
                    <a:pt x="1818902" y="1530808"/>
                  </a:lnTo>
                  <a:lnTo>
                    <a:pt x="1826042" y="1526462"/>
                  </a:lnTo>
                  <a:lnTo>
                    <a:pt x="1830078" y="1523358"/>
                  </a:lnTo>
                  <a:lnTo>
                    <a:pt x="1831009" y="1521184"/>
                  </a:lnTo>
                  <a:lnTo>
                    <a:pt x="1835045" y="1518080"/>
                  </a:lnTo>
                  <a:lnTo>
                    <a:pt x="1838150" y="1513734"/>
                  </a:lnTo>
                  <a:lnTo>
                    <a:pt x="1837218" y="1508456"/>
                  </a:lnTo>
                  <a:lnTo>
                    <a:pt x="1837218" y="1503179"/>
                  </a:lnTo>
                  <a:lnTo>
                    <a:pt x="1835045" y="1501006"/>
                  </a:lnTo>
                  <a:lnTo>
                    <a:pt x="1835045" y="1498832"/>
                  </a:lnTo>
                  <a:lnTo>
                    <a:pt x="1835045" y="1495728"/>
                  </a:lnTo>
                  <a:lnTo>
                    <a:pt x="1835045" y="1491382"/>
                  </a:lnTo>
                  <a:lnTo>
                    <a:pt x="1835045" y="1483931"/>
                  </a:lnTo>
                  <a:lnTo>
                    <a:pt x="1862054" y="1478653"/>
                  </a:lnTo>
                  <a:lnTo>
                    <a:pt x="1891236" y="1469030"/>
                  </a:lnTo>
                  <a:lnTo>
                    <a:pt x="1916382" y="1458474"/>
                  </a:lnTo>
                  <a:lnTo>
                    <a:pt x="1940286" y="1443573"/>
                  </a:lnTo>
                  <a:lnTo>
                    <a:pt x="1958913" y="1423394"/>
                  </a:lnTo>
                  <a:lnTo>
                    <a:pt x="1967295" y="1408493"/>
                  </a:lnTo>
                  <a:lnTo>
                    <a:pt x="1974435" y="1394833"/>
                  </a:lnTo>
                  <a:lnTo>
                    <a:pt x="1981575" y="1379932"/>
                  </a:lnTo>
                  <a:lnTo>
                    <a:pt x="1993993" y="1371550"/>
                  </a:lnTo>
                  <a:lnTo>
                    <a:pt x="1993993" y="1351992"/>
                  </a:lnTo>
                  <a:lnTo>
                    <a:pt x="1993062" y="1329639"/>
                  </a:lnTo>
                  <a:lnTo>
                    <a:pt x="1989026" y="1309460"/>
                  </a:lnTo>
                  <a:lnTo>
                    <a:pt x="1981886" y="1289281"/>
                  </a:lnTo>
                  <a:lnTo>
                    <a:pt x="1973504" y="1274380"/>
                  </a:lnTo>
                  <a:lnTo>
                    <a:pt x="1958913" y="1264756"/>
                  </a:lnTo>
                  <a:lnTo>
                    <a:pt x="1964190" y="1252028"/>
                  </a:lnTo>
                  <a:lnTo>
                    <a:pt x="1969468" y="1244577"/>
                  </a:lnTo>
                  <a:lnTo>
                    <a:pt x="1976608" y="1237127"/>
                  </a:lnTo>
                  <a:lnTo>
                    <a:pt x="1983748" y="1227503"/>
                  </a:lnTo>
                  <a:lnTo>
                    <a:pt x="2003617" y="1227503"/>
                  </a:lnTo>
                  <a:lnTo>
                    <a:pt x="2003617" y="1214774"/>
                  </a:lnTo>
                  <a:lnTo>
                    <a:pt x="1998339" y="1214774"/>
                  </a:lnTo>
                  <a:lnTo>
                    <a:pt x="1987784" y="1209497"/>
                  </a:lnTo>
                  <a:lnTo>
                    <a:pt x="1978471" y="1209497"/>
                  </a:lnTo>
                  <a:lnTo>
                    <a:pt x="1969157" y="1212601"/>
                  </a:lnTo>
                  <a:lnTo>
                    <a:pt x="1958602" y="1218810"/>
                  </a:lnTo>
                  <a:lnTo>
                    <a:pt x="1954567" y="1212601"/>
                  </a:lnTo>
                  <a:lnTo>
                    <a:pt x="1951462" y="1209497"/>
                  </a:lnTo>
                  <a:lnTo>
                    <a:pt x="1947426" y="1205151"/>
                  </a:lnTo>
                  <a:lnTo>
                    <a:pt x="1942149" y="1202046"/>
                  </a:lnTo>
                  <a:lnTo>
                    <a:pt x="1935008" y="1197700"/>
                  </a:lnTo>
                  <a:lnTo>
                    <a:pt x="1942149" y="1184972"/>
                  </a:lnTo>
                  <a:lnTo>
                    <a:pt x="1954567" y="1174416"/>
                  </a:lnTo>
                  <a:lnTo>
                    <a:pt x="1966985" y="1164793"/>
                  </a:lnTo>
                  <a:lnTo>
                    <a:pt x="1978471" y="1153306"/>
                  </a:lnTo>
                  <a:lnTo>
                    <a:pt x="1983748" y="1155479"/>
                  </a:lnTo>
                  <a:lnTo>
                    <a:pt x="1987784" y="1155479"/>
                  </a:lnTo>
                  <a:lnTo>
                    <a:pt x="1990889" y="1157652"/>
                  </a:lnTo>
                  <a:lnTo>
                    <a:pt x="1993993" y="1157652"/>
                  </a:lnTo>
                  <a:lnTo>
                    <a:pt x="1990889" y="1165103"/>
                  </a:lnTo>
                  <a:lnTo>
                    <a:pt x="1988716" y="1168208"/>
                  </a:lnTo>
                  <a:lnTo>
                    <a:pt x="1987784" y="1174416"/>
                  </a:lnTo>
                  <a:lnTo>
                    <a:pt x="1985611" y="1177521"/>
                  </a:lnTo>
                  <a:lnTo>
                    <a:pt x="1983438" y="1182799"/>
                  </a:lnTo>
                  <a:lnTo>
                    <a:pt x="1983438" y="1187145"/>
                  </a:lnTo>
                  <a:lnTo>
                    <a:pt x="1995856" y="1181867"/>
                  </a:lnTo>
                  <a:lnTo>
                    <a:pt x="2010447" y="1175658"/>
                  </a:lnTo>
                  <a:lnTo>
                    <a:pt x="2022865" y="1172554"/>
                  </a:lnTo>
                  <a:lnTo>
                    <a:pt x="2034351" y="1174727"/>
                  </a:lnTo>
                  <a:lnTo>
                    <a:pt x="2043664" y="1174727"/>
                  </a:lnTo>
                  <a:lnTo>
                    <a:pt x="2039629" y="1182178"/>
                  </a:lnTo>
                  <a:lnTo>
                    <a:pt x="2037456" y="1187455"/>
                  </a:lnTo>
                  <a:lnTo>
                    <a:pt x="2034351" y="1192733"/>
                  </a:lnTo>
                  <a:lnTo>
                    <a:pt x="2030315" y="1198010"/>
                  </a:lnTo>
                  <a:lnTo>
                    <a:pt x="2034351" y="1204219"/>
                  </a:lnTo>
                  <a:lnTo>
                    <a:pt x="2037456" y="1205151"/>
                  </a:lnTo>
                  <a:lnTo>
                    <a:pt x="2039629" y="1207324"/>
                  </a:lnTo>
                  <a:lnTo>
                    <a:pt x="2041802" y="1207324"/>
                  </a:lnTo>
                  <a:lnTo>
                    <a:pt x="2044906" y="1207324"/>
                  </a:lnTo>
                  <a:lnTo>
                    <a:pt x="2048942" y="1207324"/>
                  </a:lnTo>
                  <a:lnTo>
                    <a:pt x="2054220" y="1207324"/>
                  </a:lnTo>
                  <a:lnTo>
                    <a:pt x="2054220" y="1218810"/>
                  </a:lnTo>
                  <a:lnTo>
                    <a:pt x="2052046" y="1233712"/>
                  </a:lnTo>
                  <a:lnTo>
                    <a:pt x="2052046" y="1246440"/>
                  </a:lnTo>
                  <a:lnTo>
                    <a:pt x="2054220" y="1254822"/>
                  </a:lnTo>
                  <a:lnTo>
                    <a:pt x="2054220" y="1264446"/>
                  </a:lnTo>
                  <a:lnTo>
                    <a:pt x="2078124" y="1261341"/>
                  </a:lnTo>
                  <a:lnTo>
                    <a:pt x="2092715" y="1255132"/>
                  </a:lnTo>
                  <a:lnTo>
                    <a:pt x="2099855" y="1247682"/>
                  </a:lnTo>
                  <a:lnTo>
                    <a:pt x="2102960" y="1239300"/>
                  </a:lnTo>
                  <a:lnTo>
                    <a:pt x="2100787" y="1226571"/>
                  </a:lnTo>
                  <a:lnTo>
                    <a:pt x="2097682" y="1215085"/>
                  </a:lnTo>
                  <a:lnTo>
                    <a:pt x="2090542" y="1202357"/>
                  </a:lnTo>
                  <a:lnTo>
                    <a:pt x="2085264" y="1189628"/>
                  </a:lnTo>
                  <a:lnTo>
                    <a:pt x="2078124" y="1178142"/>
                  </a:lnTo>
                  <a:lnTo>
                    <a:pt x="2074088" y="1167587"/>
                  </a:lnTo>
                  <a:lnTo>
                    <a:pt x="2078124" y="1165414"/>
                  </a:lnTo>
                  <a:lnTo>
                    <a:pt x="2081228" y="1165414"/>
                  </a:lnTo>
                  <a:lnTo>
                    <a:pt x="2083402" y="1165414"/>
                  </a:lnTo>
                  <a:lnTo>
                    <a:pt x="2085575" y="1163241"/>
                  </a:lnTo>
                  <a:lnTo>
                    <a:pt x="2087748" y="1163241"/>
                  </a:lnTo>
                  <a:lnTo>
                    <a:pt x="2098303" y="1155790"/>
                  </a:lnTo>
                  <a:lnTo>
                    <a:pt x="2105443" y="1145235"/>
                  </a:lnTo>
                  <a:lnTo>
                    <a:pt x="2110721" y="1133748"/>
                  </a:lnTo>
                  <a:lnTo>
                    <a:pt x="2117861" y="1123193"/>
                  </a:lnTo>
                  <a:lnTo>
                    <a:pt x="2127175" y="1113569"/>
                  </a:lnTo>
                  <a:lnTo>
                    <a:pt x="2137730" y="1111396"/>
                  </a:lnTo>
                  <a:lnTo>
                    <a:pt x="2149216" y="1111396"/>
                  </a:lnTo>
                  <a:lnTo>
                    <a:pt x="2161634" y="1113569"/>
                  </a:lnTo>
                  <a:lnTo>
                    <a:pt x="2174052" y="1110465"/>
                  </a:lnTo>
                  <a:lnTo>
                    <a:pt x="2178088" y="1106118"/>
                  </a:lnTo>
                  <a:lnTo>
                    <a:pt x="2185228" y="1096495"/>
                  </a:lnTo>
                  <a:lnTo>
                    <a:pt x="2195783" y="1083766"/>
                  </a:lnTo>
                  <a:lnTo>
                    <a:pt x="2208201" y="1071038"/>
                  </a:lnTo>
                  <a:lnTo>
                    <a:pt x="2219687" y="1056137"/>
                  </a:lnTo>
                  <a:lnTo>
                    <a:pt x="2230242" y="1043408"/>
                  </a:lnTo>
                  <a:lnTo>
                    <a:pt x="2239556" y="1031922"/>
                  </a:lnTo>
                  <a:lnTo>
                    <a:pt x="2243592" y="1028817"/>
                  </a:lnTo>
                  <a:lnTo>
                    <a:pt x="2250732" y="1011743"/>
                  </a:lnTo>
                  <a:lnTo>
                    <a:pt x="2256010" y="999015"/>
                  </a:lnTo>
                  <a:lnTo>
                    <a:pt x="2263150" y="986286"/>
                  </a:lnTo>
                  <a:lnTo>
                    <a:pt x="2273705" y="974800"/>
                  </a:lnTo>
                  <a:lnTo>
                    <a:pt x="2270600" y="962072"/>
                  </a:lnTo>
                  <a:lnTo>
                    <a:pt x="2266565" y="952448"/>
                  </a:lnTo>
                  <a:lnTo>
                    <a:pt x="2263460" y="942824"/>
                  </a:lnTo>
                  <a:lnTo>
                    <a:pt x="2263460" y="932269"/>
                  </a:lnTo>
                  <a:lnTo>
                    <a:pt x="2265633" y="922645"/>
                  </a:lnTo>
                  <a:lnTo>
                    <a:pt x="2270911" y="917367"/>
                  </a:lnTo>
                  <a:lnTo>
                    <a:pt x="2273084" y="912090"/>
                  </a:lnTo>
                  <a:lnTo>
                    <a:pt x="2270911" y="902466"/>
                  </a:lnTo>
                  <a:lnTo>
                    <a:pt x="2266875" y="887565"/>
                  </a:lnTo>
                  <a:lnTo>
                    <a:pt x="2263771" y="877941"/>
                  </a:lnTo>
                  <a:lnTo>
                    <a:pt x="2258493" y="870490"/>
                  </a:lnTo>
                  <a:lnTo>
                    <a:pt x="2251353" y="862108"/>
                  </a:lnTo>
                  <a:lnTo>
                    <a:pt x="2242039" y="862108"/>
                  </a:lnTo>
                  <a:lnTo>
                    <a:pt x="2236762" y="862108"/>
                  </a:lnTo>
                  <a:lnTo>
                    <a:pt x="2230553" y="863039"/>
                  </a:lnTo>
                  <a:lnTo>
                    <a:pt x="2227448" y="865213"/>
                  </a:lnTo>
                  <a:lnTo>
                    <a:pt x="2223413" y="869559"/>
                  </a:lnTo>
                  <a:lnTo>
                    <a:pt x="2216272" y="867386"/>
                  </a:lnTo>
                  <a:lnTo>
                    <a:pt x="2213168" y="865213"/>
                  </a:lnTo>
                  <a:lnTo>
                    <a:pt x="2209132" y="862108"/>
                  </a:lnTo>
                  <a:lnTo>
                    <a:pt x="2208201" y="857762"/>
                  </a:lnTo>
                  <a:lnTo>
                    <a:pt x="2206028" y="854657"/>
                  </a:lnTo>
                  <a:lnTo>
                    <a:pt x="2203854" y="848448"/>
                  </a:lnTo>
                  <a:lnTo>
                    <a:pt x="2188332" y="848448"/>
                  </a:lnTo>
                  <a:lnTo>
                    <a:pt x="2188332" y="837893"/>
                  </a:lnTo>
                  <a:lnTo>
                    <a:pt x="2200750" y="828269"/>
                  </a:lnTo>
                  <a:lnTo>
                    <a:pt x="2206028" y="820819"/>
                  </a:lnTo>
                  <a:lnTo>
                    <a:pt x="2211305" y="812437"/>
                  </a:lnTo>
                  <a:lnTo>
                    <a:pt x="2218446" y="804986"/>
                  </a:lnTo>
                  <a:lnTo>
                    <a:pt x="2247627" y="795362"/>
                  </a:lnTo>
                  <a:lnTo>
                    <a:pt x="2256941" y="785738"/>
                  </a:lnTo>
                  <a:lnTo>
                    <a:pt x="2264081" y="773010"/>
                  </a:lnTo>
                  <a:lnTo>
                    <a:pt x="2271221" y="760282"/>
                  </a:lnTo>
                  <a:lnTo>
                    <a:pt x="2278361" y="746622"/>
                  </a:lnTo>
                  <a:lnTo>
                    <a:pt x="2290779" y="736067"/>
                  </a:lnTo>
                  <a:lnTo>
                    <a:pt x="2305370" y="726443"/>
                  </a:lnTo>
                  <a:lnTo>
                    <a:pt x="2317788" y="713715"/>
                  </a:lnTo>
                  <a:lnTo>
                    <a:pt x="2354110" y="718993"/>
                  </a:lnTo>
                  <a:lnTo>
                    <a:pt x="2363424" y="730479"/>
                  </a:lnTo>
                  <a:lnTo>
                    <a:pt x="2375841" y="732652"/>
                  </a:lnTo>
                  <a:lnTo>
                    <a:pt x="2390432" y="726443"/>
                  </a:lnTo>
                  <a:lnTo>
                    <a:pt x="2407196" y="723339"/>
                  </a:lnTo>
                  <a:lnTo>
                    <a:pt x="2407196" y="743518"/>
                  </a:lnTo>
                  <a:lnTo>
                    <a:pt x="2422719" y="743518"/>
                  </a:lnTo>
                  <a:lnTo>
                    <a:pt x="2439483" y="741345"/>
                  </a:lnTo>
                  <a:lnTo>
                    <a:pt x="2451901" y="739171"/>
                  </a:lnTo>
                  <a:lnTo>
                    <a:pt x="2463387" y="733894"/>
                  </a:lnTo>
                  <a:lnTo>
                    <a:pt x="2463387" y="730789"/>
                  </a:lnTo>
                  <a:lnTo>
                    <a:pt x="2461214" y="726443"/>
                  </a:lnTo>
                  <a:lnTo>
                    <a:pt x="2459041" y="721166"/>
                  </a:lnTo>
                  <a:lnTo>
                    <a:pt x="2458110" y="718061"/>
                  </a:lnTo>
                  <a:lnTo>
                    <a:pt x="2458110" y="713715"/>
                  </a:lnTo>
                  <a:lnTo>
                    <a:pt x="2458110" y="710610"/>
                  </a:lnTo>
                  <a:lnTo>
                    <a:pt x="2463387" y="700987"/>
                  </a:lnTo>
                  <a:lnTo>
                    <a:pt x="2473942" y="688258"/>
                  </a:lnTo>
                  <a:lnTo>
                    <a:pt x="2485429" y="674599"/>
                  </a:lnTo>
                  <a:lnTo>
                    <a:pt x="2497847" y="664044"/>
                  </a:lnTo>
                  <a:lnTo>
                    <a:pt x="2507160" y="658766"/>
                  </a:lnTo>
                  <a:lnTo>
                    <a:pt x="2510265" y="656593"/>
                  </a:lnTo>
                  <a:lnTo>
                    <a:pt x="2515542" y="658766"/>
                  </a:lnTo>
                  <a:lnTo>
                    <a:pt x="2519578" y="659697"/>
                  </a:lnTo>
                  <a:lnTo>
                    <a:pt x="2524855" y="661871"/>
                  </a:lnTo>
                  <a:lnTo>
                    <a:pt x="2530133" y="666217"/>
                  </a:lnTo>
                  <a:lnTo>
                    <a:pt x="2530133" y="669321"/>
                  </a:lnTo>
                  <a:lnTo>
                    <a:pt x="2529202" y="673667"/>
                  </a:lnTo>
                  <a:lnTo>
                    <a:pt x="2529202" y="674599"/>
                  </a:lnTo>
                  <a:lnTo>
                    <a:pt x="2529202" y="676772"/>
                  </a:lnTo>
                  <a:lnTo>
                    <a:pt x="2527028" y="678945"/>
                  </a:lnTo>
                  <a:lnTo>
                    <a:pt x="2527028" y="684223"/>
                  </a:lnTo>
                  <a:lnTo>
                    <a:pt x="2529202" y="688569"/>
                  </a:lnTo>
                  <a:lnTo>
                    <a:pt x="2529202" y="689500"/>
                  </a:lnTo>
                  <a:lnTo>
                    <a:pt x="2530133" y="695709"/>
                  </a:lnTo>
                  <a:lnTo>
                    <a:pt x="2546897" y="688258"/>
                  </a:lnTo>
                  <a:lnTo>
                    <a:pt x="2559315" y="678635"/>
                  </a:lnTo>
                  <a:lnTo>
                    <a:pt x="2568628" y="665906"/>
                  </a:lnTo>
                  <a:lnTo>
                    <a:pt x="2577942" y="651005"/>
                  </a:lnTo>
                  <a:lnTo>
                    <a:pt x="2587255" y="637345"/>
                  </a:lnTo>
                  <a:lnTo>
                    <a:pt x="2588186" y="636414"/>
                  </a:lnTo>
                  <a:lnTo>
                    <a:pt x="2590359" y="634241"/>
                  </a:lnTo>
                  <a:lnTo>
                    <a:pt x="2593464" y="632068"/>
                  </a:lnTo>
                  <a:lnTo>
                    <a:pt x="2595637" y="634241"/>
                  </a:lnTo>
                  <a:lnTo>
                    <a:pt x="2595637" y="636414"/>
                  </a:lnTo>
                  <a:lnTo>
                    <a:pt x="2597810" y="636414"/>
                  </a:lnTo>
                  <a:lnTo>
                    <a:pt x="2597810" y="637345"/>
                  </a:lnTo>
                  <a:lnTo>
                    <a:pt x="2592533" y="651005"/>
                  </a:lnTo>
                  <a:lnTo>
                    <a:pt x="2588497" y="665906"/>
                  </a:lnTo>
                  <a:lnTo>
                    <a:pt x="2583219" y="678635"/>
                  </a:lnTo>
                  <a:lnTo>
                    <a:pt x="2570802" y="688258"/>
                  </a:lnTo>
                  <a:lnTo>
                    <a:pt x="2558384" y="696640"/>
                  </a:lnTo>
                  <a:lnTo>
                    <a:pt x="2546897" y="706264"/>
                  </a:lnTo>
                  <a:lnTo>
                    <a:pt x="2532306" y="728616"/>
                  </a:lnTo>
                  <a:lnTo>
                    <a:pt x="2517715" y="750968"/>
                  </a:lnTo>
                  <a:lnTo>
                    <a:pt x="2510575" y="758419"/>
                  </a:lnTo>
                  <a:lnTo>
                    <a:pt x="2500020" y="761524"/>
                  </a:lnTo>
                  <a:lnTo>
                    <a:pt x="2490706" y="765870"/>
                  </a:lnTo>
                  <a:lnTo>
                    <a:pt x="2483566" y="771147"/>
                  </a:lnTo>
                  <a:lnTo>
                    <a:pt x="2476426" y="786049"/>
                  </a:lnTo>
                  <a:lnTo>
                    <a:pt x="2478599" y="798777"/>
                  </a:lnTo>
                  <a:lnTo>
                    <a:pt x="2483877" y="808401"/>
                  </a:lnTo>
                  <a:lnTo>
                    <a:pt x="2480772" y="815852"/>
                  </a:lnTo>
                  <a:lnTo>
                    <a:pt x="2478599" y="821129"/>
                  </a:lnTo>
                  <a:lnTo>
                    <a:pt x="2473322" y="825475"/>
                  </a:lnTo>
                  <a:lnTo>
                    <a:pt x="2469286" y="828580"/>
                  </a:lnTo>
                  <a:lnTo>
                    <a:pt x="2464008" y="832926"/>
                  </a:lnTo>
                  <a:lnTo>
                    <a:pt x="2461835" y="865833"/>
                  </a:lnTo>
                  <a:lnTo>
                    <a:pt x="2464008" y="893463"/>
                  </a:lnTo>
                  <a:lnTo>
                    <a:pt x="2473322" y="917678"/>
                  </a:lnTo>
                  <a:lnTo>
                    <a:pt x="2487912" y="937857"/>
                  </a:lnTo>
                  <a:lnTo>
                    <a:pt x="2487912" y="943134"/>
                  </a:lnTo>
                  <a:lnTo>
                    <a:pt x="2494121" y="943134"/>
                  </a:lnTo>
                  <a:lnTo>
                    <a:pt x="2498157" y="922955"/>
                  </a:lnTo>
                  <a:lnTo>
                    <a:pt x="2510575" y="922955"/>
                  </a:lnTo>
                  <a:lnTo>
                    <a:pt x="2515852" y="904950"/>
                  </a:lnTo>
                  <a:lnTo>
                    <a:pt x="2522993" y="890048"/>
                  </a:lnTo>
                  <a:lnTo>
                    <a:pt x="2527028" y="890048"/>
                  </a:lnTo>
                  <a:lnTo>
                    <a:pt x="2529202" y="890048"/>
                  </a:lnTo>
                  <a:lnTo>
                    <a:pt x="2530133" y="890048"/>
                  </a:lnTo>
                  <a:lnTo>
                    <a:pt x="2534169" y="890048"/>
                  </a:lnTo>
                  <a:lnTo>
                    <a:pt x="2537273" y="890048"/>
                  </a:lnTo>
                  <a:lnTo>
                    <a:pt x="2539446" y="875147"/>
                  </a:lnTo>
                  <a:lnTo>
                    <a:pt x="2541620" y="867696"/>
                  </a:lnTo>
                  <a:lnTo>
                    <a:pt x="2546897" y="860245"/>
                  </a:lnTo>
                  <a:lnTo>
                    <a:pt x="2554037" y="848759"/>
                  </a:lnTo>
                  <a:lnTo>
                    <a:pt x="2566455" y="848759"/>
                  </a:lnTo>
                  <a:lnTo>
                    <a:pt x="2566455" y="840377"/>
                  </a:lnTo>
                  <a:lnTo>
                    <a:pt x="2566455" y="832926"/>
                  </a:lnTo>
                  <a:lnTo>
                    <a:pt x="2568628" y="827649"/>
                  </a:lnTo>
                  <a:lnTo>
                    <a:pt x="2570802" y="821440"/>
                  </a:lnTo>
                  <a:lnTo>
                    <a:pt x="2572975" y="820508"/>
                  </a:lnTo>
                  <a:lnTo>
                    <a:pt x="2573906" y="818335"/>
                  </a:lnTo>
                  <a:lnTo>
                    <a:pt x="2576079" y="818335"/>
                  </a:lnTo>
                  <a:lnTo>
                    <a:pt x="2578252" y="818335"/>
                  </a:lnTo>
                  <a:lnTo>
                    <a:pt x="2583530" y="818335"/>
                  </a:lnTo>
                  <a:lnTo>
                    <a:pt x="2580425" y="794120"/>
                  </a:lnTo>
                  <a:lnTo>
                    <a:pt x="2580425" y="766491"/>
                  </a:lnTo>
                  <a:lnTo>
                    <a:pt x="2581356" y="742276"/>
                  </a:lnTo>
                  <a:lnTo>
                    <a:pt x="2590670" y="719924"/>
                  </a:lnTo>
                  <a:lnTo>
                    <a:pt x="2595948" y="718993"/>
                  </a:lnTo>
                  <a:lnTo>
                    <a:pt x="2607434" y="716819"/>
                  </a:lnTo>
                  <a:lnTo>
                    <a:pt x="2619852" y="716819"/>
                  </a:lnTo>
                  <a:lnTo>
                    <a:pt x="2629165" y="716819"/>
                  </a:lnTo>
                  <a:lnTo>
                    <a:pt x="2634443" y="714646"/>
                  </a:lnTo>
                  <a:lnTo>
                    <a:pt x="2634443" y="707196"/>
                  </a:lnTo>
                  <a:lnTo>
                    <a:pt x="2639720" y="704091"/>
                  </a:lnTo>
                  <a:lnTo>
                    <a:pt x="2646861" y="699745"/>
                  </a:lnTo>
                  <a:lnTo>
                    <a:pt x="2656174" y="697572"/>
                  </a:lnTo>
                  <a:lnTo>
                    <a:pt x="2663314" y="696640"/>
                  </a:lnTo>
                  <a:lnTo>
                    <a:pt x="2666419" y="701918"/>
                  </a:lnTo>
                  <a:lnTo>
                    <a:pt x="2672628" y="707196"/>
                  </a:lnTo>
                  <a:lnTo>
                    <a:pt x="2677905" y="711542"/>
                  </a:lnTo>
                  <a:lnTo>
                    <a:pt x="2685045" y="709369"/>
                  </a:lnTo>
                  <a:lnTo>
                    <a:pt x="2692186" y="705022"/>
                  </a:lnTo>
                  <a:lnTo>
                    <a:pt x="2702741" y="701918"/>
                  </a:lnTo>
                  <a:lnTo>
                    <a:pt x="2717332" y="699745"/>
                  </a:lnTo>
                  <a:lnTo>
                    <a:pt x="2724472" y="689190"/>
                  </a:lnTo>
                  <a:lnTo>
                    <a:pt x="2728508" y="677703"/>
                  </a:lnTo>
                  <a:lnTo>
                    <a:pt x="2729439" y="662802"/>
                  </a:lnTo>
                  <a:lnTo>
                    <a:pt x="2744030" y="657524"/>
                  </a:lnTo>
                  <a:lnTo>
                    <a:pt x="2757690" y="652247"/>
                  </a:lnTo>
                  <a:lnTo>
                    <a:pt x="2768245" y="644796"/>
                  </a:lnTo>
                  <a:lnTo>
                    <a:pt x="2773522" y="629895"/>
                  </a:lnTo>
                  <a:lnTo>
                    <a:pt x="2782836" y="632068"/>
                  </a:lnTo>
                  <a:lnTo>
                    <a:pt x="2789976" y="632999"/>
                  </a:lnTo>
                  <a:lnTo>
                    <a:pt x="2795254" y="637345"/>
                  </a:lnTo>
                  <a:lnTo>
                    <a:pt x="2802394" y="642623"/>
                  </a:lnTo>
                  <a:lnTo>
                    <a:pt x="2807671" y="640450"/>
                  </a:lnTo>
                  <a:lnTo>
                    <a:pt x="2811707" y="640450"/>
                  </a:lnTo>
                  <a:lnTo>
                    <a:pt x="2813880" y="638277"/>
                  </a:lnTo>
                  <a:lnTo>
                    <a:pt x="2816985" y="638277"/>
                  </a:lnTo>
                  <a:lnTo>
                    <a:pt x="2811707" y="612820"/>
                  </a:lnTo>
                  <a:lnTo>
                    <a:pt x="2800221" y="590468"/>
                  </a:lnTo>
                  <a:lnTo>
                    <a:pt x="2789666" y="577740"/>
                  </a:lnTo>
                  <a:lnTo>
                    <a:pt x="2792770" y="572462"/>
                  </a:lnTo>
                  <a:lnTo>
                    <a:pt x="2794943" y="570289"/>
                  </a:lnTo>
                  <a:lnTo>
                    <a:pt x="2797116" y="568116"/>
                  </a:lnTo>
                  <a:lnTo>
                    <a:pt x="2799290" y="568116"/>
                  </a:lnTo>
                  <a:lnTo>
                    <a:pt x="2800221" y="568116"/>
                  </a:lnTo>
                  <a:lnTo>
                    <a:pt x="2802394" y="570289"/>
                  </a:lnTo>
                  <a:lnTo>
                    <a:pt x="2804567" y="570289"/>
                  </a:lnTo>
                  <a:lnTo>
                    <a:pt x="2806740" y="570289"/>
                  </a:lnTo>
                  <a:lnTo>
                    <a:pt x="2809845" y="570289"/>
                  </a:lnTo>
                  <a:lnTo>
                    <a:pt x="2813880" y="568116"/>
                  </a:lnTo>
                  <a:lnTo>
                    <a:pt x="2822263" y="560665"/>
                  </a:lnTo>
                  <a:lnTo>
                    <a:pt x="2826298" y="547937"/>
                  </a:lnTo>
                  <a:lnTo>
                    <a:pt x="2829403" y="533036"/>
                  </a:lnTo>
                  <a:lnTo>
                    <a:pt x="2829403" y="520307"/>
                  </a:lnTo>
                  <a:lnTo>
                    <a:pt x="2833439" y="525585"/>
                  </a:lnTo>
                  <a:lnTo>
                    <a:pt x="2838716" y="533036"/>
                  </a:lnTo>
                  <a:lnTo>
                    <a:pt x="2842752" y="540486"/>
                  </a:lnTo>
                  <a:lnTo>
                    <a:pt x="2845856" y="538313"/>
                  </a:lnTo>
                  <a:lnTo>
                    <a:pt x="2848029" y="538313"/>
                  </a:lnTo>
                  <a:lnTo>
                    <a:pt x="2850203" y="538313"/>
                  </a:lnTo>
                  <a:lnTo>
                    <a:pt x="2851134" y="536140"/>
                  </a:lnTo>
                  <a:lnTo>
                    <a:pt x="2853307" y="536140"/>
                  </a:lnTo>
                  <a:lnTo>
                    <a:pt x="2860447" y="536140"/>
                  </a:lnTo>
                  <a:lnTo>
                    <a:pt x="2864483" y="538313"/>
                  </a:lnTo>
                  <a:lnTo>
                    <a:pt x="2865414" y="540486"/>
                  </a:lnTo>
                  <a:lnTo>
                    <a:pt x="2869450" y="542659"/>
                  </a:lnTo>
                  <a:lnTo>
                    <a:pt x="2872555" y="543591"/>
                  </a:lnTo>
                  <a:lnTo>
                    <a:pt x="2872555" y="557250"/>
                  </a:lnTo>
                  <a:lnTo>
                    <a:pt x="2887146" y="560355"/>
                  </a:lnTo>
                  <a:lnTo>
                    <a:pt x="2898632" y="565632"/>
                  </a:lnTo>
                  <a:lnTo>
                    <a:pt x="2905772" y="577119"/>
                  </a:lnTo>
                  <a:lnTo>
                    <a:pt x="2912913" y="577119"/>
                  </a:lnTo>
                  <a:lnTo>
                    <a:pt x="2916017" y="577119"/>
                  </a:lnTo>
                  <a:lnTo>
                    <a:pt x="2920053" y="577119"/>
                  </a:lnTo>
                  <a:lnTo>
                    <a:pt x="2923158" y="574946"/>
                  </a:lnTo>
                  <a:lnTo>
                    <a:pt x="2925330" y="572773"/>
                  </a:lnTo>
                  <a:lnTo>
                    <a:pt x="2928435" y="567495"/>
                  </a:lnTo>
                  <a:lnTo>
                    <a:pt x="2930608" y="564390"/>
                  </a:lnTo>
                  <a:lnTo>
                    <a:pt x="2930608" y="562217"/>
                  </a:lnTo>
                  <a:lnTo>
                    <a:pt x="2928435" y="557871"/>
                  </a:lnTo>
                  <a:lnTo>
                    <a:pt x="2927503" y="556940"/>
                  </a:lnTo>
                  <a:lnTo>
                    <a:pt x="2925330" y="554767"/>
                  </a:lnTo>
                  <a:lnTo>
                    <a:pt x="2921295" y="552594"/>
                  </a:lnTo>
                  <a:lnTo>
                    <a:pt x="2923468" y="547316"/>
                  </a:lnTo>
                  <a:lnTo>
                    <a:pt x="2925641" y="542038"/>
                  </a:lnTo>
                  <a:lnTo>
                    <a:pt x="2927814" y="539865"/>
                  </a:lnTo>
                  <a:lnTo>
                    <a:pt x="2930919" y="535519"/>
                  </a:lnTo>
                  <a:lnTo>
                    <a:pt x="2933092" y="532415"/>
                  </a:lnTo>
                  <a:lnTo>
                    <a:pt x="2969414" y="532415"/>
                  </a:lnTo>
                  <a:lnTo>
                    <a:pt x="2965999" y="516271"/>
                  </a:lnTo>
                  <a:close/>
                  <a:moveTo>
                    <a:pt x="758729" y="1039993"/>
                  </a:moveTo>
                  <a:lnTo>
                    <a:pt x="776425" y="1034716"/>
                  </a:lnTo>
                  <a:lnTo>
                    <a:pt x="791016" y="1027265"/>
                  </a:lnTo>
                  <a:lnTo>
                    <a:pt x="791016" y="1030370"/>
                  </a:lnTo>
                  <a:lnTo>
                    <a:pt x="791016" y="1034716"/>
                  </a:lnTo>
                  <a:lnTo>
                    <a:pt x="791016" y="1039993"/>
                  </a:lnTo>
                  <a:lnTo>
                    <a:pt x="788843" y="1045271"/>
                  </a:lnTo>
                  <a:lnTo>
                    <a:pt x="785738" y="1050549"/>
                  </a:lnTo>
                  <a:lnTo>
                    <a:pt x="785738" y="1057999"/>
                  </a:lnTo>
                  <a:lnTo>
                    <a:pt x="774252" y="1057999"/>
                  </a:lnTo>
                  <a:lnTo>
                    <a:pt x="765870" y="1057068"/>
                  </a:lnTo>
                  <a:lnTo>
                    <a:pt x="758729" y="1054895"/>
                  </a:lnTo>
                  <a:lnTo>
                    <a:pt x="758729" y="1039993"/>
                  </a:lnTo>
                  <a:close/>
                  <a:moveTo>
                    <a:pt x="644175" y="1152064"/>
                  </a:moveTo>
                  <a:lnTo>
                    <a:pt x="645106" y="1151133"/>
                  </a:lnTo>
                  <a:lnTo>
                    <a:pt x="645106" y="1148960"/>
                  </a:lnTo>
                  <a:lnTo>
                    <a:pt x="647279" y="1148960"/>
                  </a:lnTo>
                  <a:lnTo>
                    <a:pt x="649453" y="1146787"/>
                  </a:lnTo>
                  <a:lnTo>
                    <a:pt x="651626" y="1144614"/>
                  </a:lnTo>
                  <a:lnTo>
                    <a:pt x="666217" y="1144614"/>
                  </a:lnTo>
                  <a:lnTo>
                    <a:pt x="662181" y="1148960"/>
                  </a:lnTo>
                  <a:lnTo>
                    <a:pt x="659076" y="1151133"/>
                  </a:lnTo>
                  <a:lnTo>
                    <a:pt x="655041" y="1152064"/>
                  </a:lnTo>
                  <a:lnTo>
                    <a:pt x="651936" y="1154238"/>
                  </a:lnTo>
                  <a:lnTo>
                    <a:pt x="645727" y="1156411"/>
                  </a:lnTo>
                  <a:lnTo>
                    <a:pt x="642623" y="1156411"/>
                  </a:lnTo>
                  <a:lnTo>
                    <a:pt x="644175" y="1152064"/>
                  </a:lnTo>
                  <a:close/>
                  <a:moveTo>
                    <a:pt x="765870" y="1265377"/>
                  </a:moveTo>
                  <a:lnTo>
                    <a:pt x="759661" y="1282452"/>
                  </a:lnTo>
                  <a:lnTo>
                    <a:pt x="752520" y="1300457"/>
                  </a:lnTo>
                  <a:lnTo>
                    <a:pt x="751589" y="1315359"/>
                  </a:lnTo>
                  <a:lnTo>
                    <a:pt x="737930" y="1319705"/>
                  </a:lnTo>
                  <a:lnTo>
                    <a:pt x="725512" y="1320636"/>
                  </a:lnTo>
                  <a:lnTo>
                    <a:pt x="714957" y="1315359"/>
                  </a:lnTo>
                  <a:lnTo>
                    <a:pt x="701297" y="1312254"/>
                  </a:lnTo>
                  <a:lnTo>
                    <a:pt x="696019" y="1312254"/>
                  </a:lnTo>
                  <a:lnTo>
                    <a:pt x="692915" y="1312254"/>
                  </a:lnTo>
                  <a:lnTo>
                    <a:pt x="688879" y="1313186"/>
                  </a:lnTo>
                  <a:lnTo>
                    <a:pt x="685775" y="1317532"/>
                  </a:lnTo>
                  <a:lnTo>
                    <a:pt x="683602" y="1319705"/>
                  </a:lnTo>
                  <a:lnTo>
                    <a:pt x="681428" y="1322810"/>
                  </a:lnTo>
                  <a:lnTo>
                    <a:pt x="678324" y="1324983"/>
                  </a:lnTo>
                  <a:lnTo>
                    <a:pt x="673046" y="1322810"/>
                  </a:lnTo>
                  <a:lnTo>
                    <a:pt x="661560" y="1320636"/>
                  </a:lnTo>
                  <a:lnTo>
                    <a:pt x="646969" y="1319705"/>
                  </a:lnTo>
                  <a:lnTo>
                    <a:pt x="632378" y="1315359"/>
                  </a:lnTo>
                  <a:lnTo>
                    <a:pt x="617787" y="1313186"/>
                  </a:lnTo>
                  <a:lnTo>
                    <a:pt x="610647" y="1312254"/>
                  </a:lnTo>
                  <a:lnTo>
                    <a:pt x="596056" y="1306046"/>
                  </a:lnTo>
                  <a:lnTo>
                    <a:pt x="581465" y="1298595"/>
                  </a:lnTo>
                  <a:lnTo>
                    <a:pt x="566874" y="1295490"/>
                  </a:lnTo>
                  <a:lnTo>
                    <a:pt x="551352" y="1298595"/>
                  </a:lnTo>
                  <a:lnTo>
                    <a:pt x="539865" y="1306046"/>
                  </a:lnTo>
                  <a:lnTo>
                    <a:pt x="536761" y="1315669"/>
                  </a:lnTo>
                  <a:lnTo>
                    <a:pt x="532725" y="1325293"/>
                  </a:lnTo>
                  <a:lnTo>
                    <a:pt x="530552" y="1335848"/>
                  </a:lnTo>
                  <a:lnTo>
                    <a:pt x="523411" y="1334917"/>
                  </a:lnTo>
                  <a:lnTo>
                    <a:pt x="510994" y="1330571"/>
                  </a:lnTo>
                  <a:lnTo>
                    <a:pt x="496403" y="1327466"/>
                  </a:lnTo>
                  <a:lnTo>
                    <a:pt x="485848" y="1323120"/>
                  </a:lnTo>
                  <a:lnTo>
                    <a:pt x="478707" y="1320016"/>
                  </a:lnTo>
                  <a:lnTo>
                    <a:pt x="474671" y="1305114"/>
                  </a:lnTo>
                  <a:lnTo>
                    <a:pt x="460081" y="1297664"/>
                  </a:lnTo>
                  <a:lnTo>
                    <a:pt x="445490" y="1295490"/>
                  </a:lnTo>
                  <a:lnTo>
                    <a:pt x="430899" y="1295490"/>
                  </a:lnTo>
                  <a:lnTo>
                    <a:pt x="418481" y="1291144"/>
                  </a:lnTo>
                  <a:lnTo>
                    <a:pt x="415376" y="1288040"/>
                  </a:lnTo>
                  <a:lnTo>
                    <a:pt x="413203" y="1285867"/>
                  </a:lnTo>
                  <a:lnTo>
                    <a:pt x="409167" y="1282762"/>
                  </a:lnTo>
                  <a:lnTo>
                    <a:pt x="408236" y="1278416"/>
                  </a:lnTo>
                  <a:lnTo>
                    <a:pt x="402027" y="1275311"/>
                  </a:lnTo>
                  <a:lnTo>
                    <a:pt x="406063" y="1256374"/>
                  </a:lnTo>
                  <a:lnTo>
                    <a:pt x="409167" y="1238368"/>
                  </a:lnTo>
                  <a:lnTo>
                    <a:pt x="415376" y="1221294"/>
                  </a:lnTo>
                  <a:lnTo>
                    <a:pt x="410720" y="1221294"/>
                  </a:lnTo>
                  <a:lnTo>
                    <a:pt x="401406" y="1219121"/>
                  </a:lnTo>
                  <a:lnTo>
                    <a:pt x="381538" y="1218189"/>
                  </a:lnTo>
                  <a:lnTo>
                    <a:pt x="358565" y="1218189"/>
                  </a:lnTo>
                  <a:lnTo>
                    <a:pt x="330314" y="1218189"/>
                  </a:lnTo>
                  <a:lnTo>
                    <a:pt x="305168" y="1219121"/>
                  </a:lnTo>
                  <a:lnTo>
                    <a:pt x="281264" y="1223467"/>
                  </a:lnTo>
                  <a:lnTo>
                    <a:pt x="265742" y="1226571"/>
                  </a:lnTo>
                  <a:lnTo>
                    <a:pt x="254255" y="1234022"/>
                  </a:lnTo>
                  <a:lnTo>
                    <a:pt x="239664" y="1243646"/>
                  </a:lnTo>
                  <a:lnTo>
                    <a:pt x="225073" y="1251097"/>
                  </a:lnTo>
                  <a:lnTo>
                    <a:pt x="174160" y="1243646"/>
                  </a:lnTo>
                  <a:lnTo>
                    <a:pt x="174160" y="1234022"/>
                  </a:lnTo>
                  <a:lnTo>
                    <a:pt x="180369" y="1233091"/>
                  </a:lnTo>
                  <a:lnTo>
                    <a:pt x="183473" y="1230918"/>
                  </a:lnTo>
                  <a:lnTo>
                    <a:pt x="187509" y="1228744"/>
                  </a:lnTo>
                  <a:lnTo>
                    <a:pt x="190614" y="1226571"/>
                  </a:lnTo>
                  <a:lnTo>
                    <a:pt x="192787" y="1226571"/>
                  </a:lnTo>
                  <a:lnTo>
                    <a:pt x="195891" y="1228744"/>
                  </a:lnTo>
                  <a:lnTo>
                    <a:pt x="199927" y="1230918"/>
                  </a:lnTo>
                  <a:lnTo>
                    <a:pt x="205205" y="1233091"/>
                  </a:lnTo>
                  <a:lnTo>
                    <a:pt x="208309" y="1233091"/>
                  </a:lnTo>
                  <a:lnTo>
                    <a:pt x="214518" y="1230918"/>
                  </a:lnTo>
                  <a:lnTo>
                    <a:pt x="219796" y="1225640"/>
                  </a:lnTo>
                  <a:lnTo>
                    <a:pt x="222900" y="1219431"/>
                  </a:lnTo>
                  <a:lnTo>
                    <a:pt x="226936" y="1216327"/>
                  </a:lnTo>
                  <a:lnTo>
                    <a:pt x="232213" y="1211980"/>
                  </a:lnTo>
                  <a:lnTo>
                    <a:pt x="244631" y="1211049"/>
                  </a:lnTo>
                  <a:lnTo>
                    <a:pt x="244631" y="1204840"/>
                  </a:lnTo>
                  <a:lnTo>
                    <a:pt x="244631" y="1202978"/>
                  </a:lnTo>
                  <a:lnTo>
                    <a:pt x="244631" y="1200804"/>
                  </a:lnTo>
                  <a:lnTo>
                    <a:pt x="244631" y="1196458"/>
                  </a:lnTo>
                  <a:lnTo>
                    <a:pt x="248667" y="1195527"/>
                  </a:lnTo>
                  <a:lnTo>
                    <a:pt x="250840" y="1193354"/>
                  </a:lnTo>
                  <a:lnTo>
                    <a:pt x="251771" y="1191181"/>
                  </a:lnTo>
                  <a:lnTo>
                    <a:pt x="253945" y="1191181"/>
                  </a:lnTo>
                  <a:lnTo>
                    <a:pt x="256118" y="1189007"/>
                  </a:lnTo>
                  <a:lnTo>
                    <a:pt x="261395" y="1189007"/>
                  </a:lnTo>
                  <a:lnTo>
                    <a:pt x="259222" y="1185903"/>
                  </a:lnTo>
                  <a:lnTo>
                    <a:pt x="256118" y="1181557"/>
                  </a:lnTo>
                  <a:lnTo>
                    <a:pt x="253945" y="1180625"/>
                  </a:lnTo>
                  <a:lnTo>
                    <a:pt x="251771" y="1178452"/>
                  </a:lnTo>
                  <a:lnTo>
                    <a:pt x="251771" y="1174106"/>
                  </a:lnTo>
                  <a:lnTo>
                    <a:pt x="253945" y="1173175"/>
                  </a:lnTo>
                  <a:lnTo>
                    <a:pt x="257980" y="1159515"/>
                  </a:lnTo>
                  <a:lnTo>
                    <a:pt x="263258" y="1148960"/>
                  </a:lnTo>
                  <a:lnTo>
                    <a:pt x="270398" y="1139336"/>
                  </a:lnTo>
                  <a:lnTo>
                    <a:pt x="290267" y="1139336"/>
                  </a:lnTo>
                  <a:lnTo>
                    <a:pt x="295544" y="1130954"/>
                  </a:lnTo>
                  <a:lnTo>
                    <a:pt x="297717" y="1119468"/>
                  </a:lnTo>
                  <a:lnTo>
                    <a:pt x="300822" y="1108912"/>
                  </a:lnTo>
                  <a:lnTo>
                    <a:pt x="310135" y="1101462"/>
                  </a:lnTo>
                  <a:lnTo>
                    <a:pt x="314171" y="1099289"/>
                  </a:lnTo>
                  <a:lnTo>
                    <a:pt x="315102" y="1099289"/>
                  </a:lnTo>
                  <a:lnTo>
                    <a:pt x="319138" y="1099289"/>
                  </a:lnTo>
                  <a:lnTo>
                    <a:pt x="321311" y="1101462"/>
                  </a:lnTo>
                  <a:lnTo>
                    <a:pt x="322243" y="1104566"/>
                  </a:lnTo>
                  <a:lnTo>
                    <a:pt x="324416" y="1108912"/>
                  </a:lnTo>
                  <a:lnTo>
                    <a:pt x="344284" y="1104566"/>
                  </a:lnTo>
                  <a:lnTo>
                    <a:pt x="361048" y="1094942"/>
                  </a:lnTo>
                  <a:lnTo>
                    <a:pt x="373466" y="1084387"/>
                  </a:lnTo>
                  <a:lnTo>
                    <a:pt x="388057" y="1089665"/>
                  </a:lnTo>
                  <a:lnTo>
                    <a:pt x="399544" y="1101151"/>
                  </a:lnTo>
                  <a:lnTo>
                    <a:pt x="406684" y="1113880"/>
                  </a:lnTo>
                  <a:lnTo>
                    <a:pt x="415066" y="1124435"/>
                  </a:lnTo>
                  <a:lnTo>
                    <a:pt x="424379" y="1135921"/>
                  </a:lnTo>
                  <a:lnTo>
                    <a:pt x="453561" y="1156100"/>
                  </a:lnTo>
                  <a:lnTo>
                    <a:pt x="480570" y="1176279"/>
                  </a:lnTo>
                  <a:lnTo>
                    <a:pt x="480570" y="1180625"/>
                  </a:lnTo>
                  <a:lnTo>
                    <a:pt x="480570" y="1183730"/>
                  </a:lnTo>
                  <a:lnTo>
                    <a:pt x="479639" y="1185903"/>
                  </a:lnTo>
                  <a:lnTo>
                    <a:pt x="479639" y="1188076"/>
                  </a:lnTo>
                  <a:lnTo>
                    <a:pt x="477466" y="1189007"/>
                  </a:lnTo>
                  <a:lnTo>
                    <a:pt x="470325" y="1196458"/>
                  </a:lnTo>
                  <a:lnTo>
                    <a:pt x="458839" y="1200804"/>
                  </a:lnTo>
                  <a:lnTo>
                    <a:pt x="444248" y="1202978"/>
                  </a:lnTo>
                  <a:lnTo>
                    <a:pt x="429657" y="1200804"/>
                  </a:lnTo>
                  <a:lnTo>
                    <a:pt x="435866" y="1213533"/>
                  </a:lnTo>
                  <a:lnTo>
                    <a:pt x="444248" y="1218810"/>
                  </a:lnTo>
                  <a:lnTo>
                    <a:pt x="455734" y="1223157"/>
                  </a:lnTo>
                  <a:lnTo>
                    <a:pt x="465048" y="1230607"/>
                  </a:lnTo>
                  <a:lnTo>
                    <a:pt x="473430" y="1230607"/>
                  </a:lnTo>
                  <a:lnTo>
                    <a:pt x="473430" y="1206082"/>
                  </a:lnTo>
                  <a:lnTo>
                    <a:pt x="484916" y="1206082"/>
                  </a:lnTo>
                  <a:lnTo>
                    <a:pt x="488021" y="1198631"/>
                  </a:lnTo>
                  <a:lnTo>
                    <a:pt x="492057" y="1193354"/>
                  </a:lnTo>
                  <a:lnTo>
                    <a:pt x="495161" y="1189007"/>
                  </a:lnTo>
                  <a:lnTo>
                    <a:pt x="500439" y="1185903"/>
                  </a:lnTo>
                  <a:lnTo>
                    <a:pt x="499507" y="1180625"/>
                  </a:lnTo>
                  <a:lnTo>
                    <a:pt x="497334" y="1176279"/>
                  </a:lnTo>
                  <a:lnTo>
                    <a:pt x="497334" y="1174106"/>
                  </a:lnTo>
                  <a:lnTo>
                    <a:pt x="495161" y="1171002"/>
                  </a:lnTo>
                  <a:lnTo>
                    <a:pt x="494230" y="1166655"/>
                  </a:lnTo>
                  <a:lnTo>
                    <a:pt x="494230" y="1161378"/>
                  </a:lnTo>
                  <a:lnTo>
                    <a:pt x="499507" y="1161378"/>
                  </a:lnTo>
                  <a:lnTo>
                    <a:pt x="504785" y="1163551"/>
                  </a:lnTo>
                  <a:lnTo>
                    <a:pt x="507889" y="1165724"/>
                  </a:lnTo>
                  <a:lnTo>
                    <a:pt x="510062" y="1165724"/>
                  </a:lnTo>
                  <a:lnTo>
                    <a:pt x="514098" y="1165724"/>
                  </a:lnTo>
                  <a:lnTo>
                    <a:pt x="517203" y="1165724"/>
                  </a:lnTo>
                  <a:lnTo>
                    <a:pt x="521238" y="1165724"/>
                  </a:lnTo>
                  <a:lnTo>
                    <a:pt x="521238" y="1161378"/>
                  </a:lnTo>
                  <a:lnTo>
                    <a:pt x="509752" y="1151754"/>
                  </a:lnTo>
                  <a:lnTo>
                    <a:pt x="499197" y="1144303"/>
                  </a:lnTo>
                  <a:lnTo>
                    <a:pt x="484606" y="1139026"/>
                  </a:lnTo>
                  <a:lnTo>
                    <a:pt x="484606" y="1128471"/>
                  </a:lnTo>
                  <a:lnTo>
                    <a:pt x="470015" y="1128471"/>
                  </a:lnTo>
                  <a:lnTo>
                    <a:pt x="457597" y="1109533"/>
                  </a:lnTo>
                  <a:lnTo>
                    <a:pt x="443937" y="1093701"/>
                  </a:lnTo>
                  <a:lnTo>
                    <a:pt x="429346" y="1078799"/>
                  </a:lnTo>
                  <a:lnTo>
                    <a:pt x="429346" y="1072590"/>
                  </a:lnTo>
                  <a:lnTo>
                    <a:pt x="429346" y="1069486"/>
                  </a:lnTo>
                  <a:lnTo>
                    <a:pt x="429346" y="1065140"/>
                  </a:lnTo>
                  <a:lnTo>
                    <a:pt x="429346" y="1064208"/>
                  </a:lnTo>
                  <a:lnTo>
                    <a:pt x="433382" y="1062035"/>
                  </a:lnTo>
                  <a:lnTo>
                    <a:pt x="436487" y="1057689"/>
                  </a:lnTo>
                  <a:lnTo>
                    <a:pt x="438660" y="1057689"/>
                  </a:lnTo>
                  <a:lnTo>
                    <a:pt x="438660" y="1056758"/>
                  </a:lnTo>
                  <a:lnTo>
                    <a:pt x="440833" y="1056758"/>
                  </a:lnTo>
                  <a:lnTo>
                    <a:pt x="443006" y="1056758"/>
                  </a:lnTo>
                  <a:lnTo>
                    <a:pt x="443937" y="1054584"/>
                  </a:lnTo>
                  <a:lnTo>
                    <a:pt x="446111" y="1057689"/>
                  </a:lnTo>
                  <a:lnTo>
                    <a:pt x="448284" y="1062035"/>
                  </a:lnTo>
                  <a:lnTo>
                    <a:pt x="448284" y="1065140"/>
                  </a:lnTo>
                  <a:lnTo>
                    <a:pt x="450457" y="1071349"/>
                  </a:lnTo>
                  <a:lnTo>
                    <a:pt x="465048" y="1067002"/>
                  </a:lnTo>
                  <a:lnTo>
                    <a:pt x="472188" y="1087181"/>
                  </a:lnTo>
                  <a:lnTo>
                    <a:pt x="479328" y="1098668"/>
                  </a:lnTo>
                  <a:lnTo>
                    <a:pt x="487710" y="1103945"/>
                  </a:lnTo>
                  <a:lnTo>
                    <a:pt x="497024" y="1106118"/>
                  </a:lnTo>
                  <a:lnTo>
                    <a:pt x="507579" y="1111396"/>
                  </a:lnTo>
                  <a:lnTo>
                    <a:pt x="521238" y="1121020"/>
                  </a:lnTo>
                  <a:lnTo>
                    <a:pt x="526516" y="1126297"/>
                  </a:lnTo>
                  <a:lnTo>
                    <a:pt x="526516" y="1133748"/>
                  </a:lnTo>
                  <a:lnTo>
                    <a:pt x="524343" y="1141199"/>
                  </a:lnTo>
                  <a:lnTo>
                    <a:pt x="522170" y="1150823"/>
                  </a:lnTo>
                  <a:lnTo>
                    <a:pt x="524343" y="1161378"/>
                  </a:lnTo>
                  <a:lnTo>
                    <a:pt x="528379" y="1165724"/>
                  </a:lnTo>
                  <a:lnTo>
                    <a:pt x="531483" y="1166655"/>
                  </a:lnTo>
                  <a:lnTo>
                    <a:pt x="536761" y="1171002"/>
                  </a:lnTo>
                  <a:lnTo>
                    <a:pt x="540797" y="1174106"/>
                  </a:lnTo>
                  <a:lnTo>
                    <a:pt x="543901" y="1176279"/>
                  </a:lnTo>
                  <a:lnTo>
                    <a:pt x="560665" y="1225951"/>
                  </a:lnTo>
                  <a:lnTo>
                    <a:pt x="564701" y="1225951"/>
                  </a:lnTo>
                  <a:lnTo>
                    <a:pt x="565632" y="1228124"/>
                  </a:lnTo>
                  <a:lnTo>
                    <a:pt x="567805" y="1228124"/>
                  </a:lnTo>
                  <a:lnTo>
                    <a:pt x="569978" y="1230297"/>
                  </a:lnTo>
                  <a:lnTo>
                    <a:pt x="575256" y="1228124"/>
                  </a:lnTo>
                  <a:lnTo>
                    <a:pt x="580534" y="1225951"/>
                  </a:lnTo>
                  <a:lnTo>
                    <a:pt x="582707" y="1225019"/>
                  </a:lnTo>
                  <a:lnTo>
                    <a:pt x="584880" y="1220673"/>
                  </a:lnTo>
                  <a:lnTo>
                    <a:pt x="584880" y="1218500"/>
                  </a:lnTo>
                  <a:lnTo>
                    <a:pt x="587053" y="1215395"/>
                  </a:lnTo>
                  <a:lnTo>
                    <a:pt x="587984" y="1211049"/>
                  </a:lnTo>
                  <a:lnTo>
                    <a:pt x="592020" y="1210118"/>
                  </a:lnTo>
                  <a:lnTo>
                    <a:pt x="597298" y="1205772"/>
                  </a:lnTo>
                  <a:lnTo>
                    <a:pt x="594193" y="1188697"/>
                  </a:lnTo>
                  <a:lnTo>
                    <a:pt x="587053" y="1172864"/>
                  </a:lnTo>
                  <a:lnTo>
                    <a:pt x="577740" y="1161378"/>
                  </a:lnTo>
                  <a:lnTo>
                    <a:pt x="577740" y="1156411"/>
                  </a:lnTo>
                  <a:lnTo>
                    <a:pt x="580844" y="1158584"/>
                  </a:lnTo>
                  <a:lnTo>
                    <a:pt x="580844" y="1159515"/>
                  </a:lnTo>
                  <a:lnTo>
                    <a:pt x="583017" y="1161688"/>
                  </a:lnTo>
                  <a:lnTo>
                    <a:pt x="585190" y="1166035"/>
                  </a:lnTo>
                  <a:lnTo>
                    <a:pt x="592331" y="1163861"/>
                  </a:lnTo>
                  <a:lnTo>
                    <a:pt x="595435" y="1163861"/>
                  </a:lnTo>
                  <a:lnTo>
                    <a:pt x="597608" y="1163861"/>
                  </a:lnTo>
                  <a:lnTo>
                    <a:pt x="599781" y="1161688"/>
                  </a:lnTo>
                  <a:lnTo>
                    <a:pt x="599781" y="1159515"/>
                  </a:lnTo>
                  <a:lnTo>
                    <a:pt x="599781" y="1158584"/>
                  </a:lnTo>
                  <a:lnTo>
                    <a:pt x="597608" y="1154238"/>
                  </a:lnTo>
                  <a:lnTo>
                    <a:pt x="597608" y="1148960"/>
                  </a:lnTo>
                  <a:lnTo>
                    <a:pt x="600713" y="1148960"/>
                  </a:lnTo>
                  <a:lnTo>
                    <a:pt x="600713" y="1144614"/>
                  </a:lnTo>
                  <a:lnTo>
                    <a:pt x="604748" y="1144614"/>
                  </a:lnTo>
                  <a:lnTo>
                    <a:pt x="607853" y="1144614"/>
                  </a:lnTo>
                  <a:lnTo>
                    <a:pt x="610026" y="1146787"/>
                  </a:lnTo>
                  <a:lnTo>
                    <a:pt x="612199" y="1146787"/>
                  </a:lnTo>
                  <a:lnTo>
                    <a:pt x="614372" y="1148960"/>
                  </a:lnTo>
                  <a:lnTo>
                    <a:pt x="619650" y="1151133"/>
                  </a:lnTo>
                  <a:lnTo>
                    <a:pt x="622754" y="1152064"/>
                  </a:lnTo>
                  <a:lnTo>
                    <a:pt x="624927" y="1154238"/>
                  </a:lnTo>
                  <a:lnTo>
                    <a:pt x="627100" y="1156411"/>
                  </a:lnTo>
                  <a:lnTo>
                    <a:pt x="630205" y="1158584"/>
                  </a:lnTo>
                  <a:lnTo>
                    <a:pt x="634241" y="1161688"/>
                  </a:lnTo>
                  <a:lnTo>
                    <a:pt x="632068" y="1166966"/>
                  </a:lnTo>
                  <a:lnTo>
                    <a:pt x="629894" y="1171312"/>
                  </a:lnTo>
                  <a:lnTo>
                    <a:pt x="629894" y="1174416"/>
                  </a:lnTo>
                  <a:lnTo>
                    <a:pt x="629894" y="1178763"/>
                  </a:lnTo>
                  <a:lnTo>
                    <a:pt x="629894" y="1181867"/>
                  </a:lnTo>
                  <a:lnTo>
                    <a:pt x="629894" y="1186213"/>
                  </a:lnTo>
                  <a:lnTo>
                    <a:pt x="629894" y="1189318"/>
                  </a:lnTo>
                  <a:lnTo>
                    <a:pt x="636103" y="1206392"/>
                  </a:lnTo>
                  <a:lnTo>
                    <a:pt x="648521" y="1223467"/>
                  </a:lnTo>
                  <a:lnTo>
                    <a:pt x="665285" y="1234022"/>
                  </a:lnTo>
                  <a:lnTo>
                    <a:pt x="680808" y="1238368"/>
                  </a:lnTo>
                  <a:lnTo>
                    <a:pt x="684843" y="1236195"/>
                  </a:lnTo>
                  <a:lnTo>
                    <a:pt x="687948" y="1233091"/>
                  </a:lnTo>
                  <a:lnTo>
                    <a:pt x="690121" y="1228744"/>
                  </a:lnTo>
                  <a:lnTo>
                    <a:pt x="695399" y="1226571"/>
                  </a:lnTo>
                  <a:lnTo>
                    <a:pt x="699434" y="1225640"/>
                  </a:lnTo>
                  <a:lnTo>
                    <a:pt x="704712" y="1226571"/>
                  </a:lnTo>
                  <a:lnTo>
                    <a:pt x="714025" y="1230918"/>
                  </a:lnTo>
                  <a:lnTo>
                    <a:pt x="721165" y="1234022"/>
                  </a:lnTo>
                  <a:lnTo>
                    <a:pt x="728306" y="1236195"/>
                  </a:lnTo>
                  <a:lnTo>
                    <a:pt x="735446" y="1234022"/>
                  </a:lnTo>
                  <a:lnTo>
                    <a:pt x="743828" y="1226571"/>
                  </a:lnTo>
                  <a:lnTo>
                    <a:pt x="750968" y="1226571"/>
                  </a:lnTo>
                  <a:lnTo>
                    <a:pt x="755004" y="1226571"/>
                  </a:lnTo>
                  <a:lnTo>
                    <a:pt x="758109" y="1226571"/>
                  </a:lnTo>
                  <a:lnTo>
                    <a:pt x="760282" y="1228744"/>
                  </a:lnTo>
                  <a:lnTo>
                    <a:pt x="762455" y="1230918"/>
                  </a:lnTo>
                  <a:lnTo>
                    <a:pt x="762455" y="1234022"/>
                  </a:lnTo>
                  <a:lnTo>
                    <a:pt x="764628" y="1238368"/>
                  </a:lnTo>
                  <a:lnTo>
                    <a:pt x="767732" y="1251097"/>
                  </a:lnTo>
                  <a:lnTo>
                    <a:pt x="765870" y="1265377"/>
                  </a:lnTo>
                  <a:close/>
                  <a:moveTo>
                    <a:pt x="845033" y="1136232"/>
                  </a:moveTo>
                  <a:lnTo>
                    <a:pt x="825165" y="1141509"/>
                  </a:lnTo>
                  <a:lnTo>
                    <a:pt x="803434" y="1143682"/>
                  </a:lnTo>
                  <a:lnTo>
                    <a:pt x="781702" y="1139336"/>
                  </a:lnTo>
                  <a:lnTo>
                    <a:pt x="773320" y="1136232"/>
                  </a:lnTo>
                  <a:lnTo>
                    <a:pt x="766180" y="1130954"/>
                  </a:lnTo>
                  <a:lnTo>
                    <a:pt x="756867" y="1124745"/>
                  </a:lnTo>
                  <a:lnTo>
                    <a:pt x="742276" y="1124745"/>
                  </a:lnTo>
                  <a:lnTo>
                    <a:pt x="727685" y="1126918"/>
                  </a:lnTo>
                  <a:lnTo>
                    <a:pt x="713094" y="1134369"/>
                  </a:lnTo>
                  <a:lnTo>
                    <a:pt x="700676" y="1139647"/>
                  </a:lnTo>
                  <a:lnTo>
                    <a:pt x="686085" y="1141820"/>
                  </a:lnTo>
                  <a:lnTo>
                    <a:pt x="671494" y="1136542"/>
                  </a:lnTo>
                  <a:lnTo>
                    <a:pt x="666217" y="1134369"/>
                  </a:lnTo>
                  <a:lnTo>
                    <a:pt x="662181" y="1132196"/>
                  </a:lnTo>
                  <a:lnTo>
                    <a:pt x="659076" y="1131265"/>
                  </a:lnTo>
                  <a:lnTo>
                    <a:pt x="656903" y="1126918"/>
                  </a:lnTo>
                  <a:lnTo>
                    <a:pt x="656903" y="1123814"/>
                  </a:lnTo>
                  <a:lnTo>
                    <a:pt x="654730" y="1116363"/>
                  </a:lnTo>
                  <a:lnTo>
                    <a:pt x="654730" y="1110154"/>
                  </a:lnTo>
                  <a:lnTo>
                    <a:pt x="658766" y="1099599"/>
                  </a:lnTo>
                  <a:lnTo>
                    <a:pt x="665906" y="1086871"/>
                  </a:lnTo>
                  <a:lnTo>
                    <a:pt x="674288" y="1071969"/>
                  </a:lnTo>
                  <a:lnTo>
                    <a:pt x="683602" y="1057068"/>
                  </a:lnTo>
                  <a:lnTo>
                    <a:pt x="690742" y="1043408"/>
                  </a:lnTo>
                  <a:lnTo>
                    <a:pt x="694778" y="1035026"/>
                  </a:lnTo>
                  <a:lnTo>
                    <a:pt x="703160" y="1037199"/>
                  </a:lnTo>
                  <a:lnTo>
                    <a:pt x="710300" y="1040304"/>
                  </a:lnTo>
                  <a:lnTo>
                    <a:pt x="715578" y="1042477"/>
                  </a:lnTo>
                  <a:lnTo>
                    <a:pt x="721786" y="1047755"/>
                  </a:lnTo>
                  <a:lnTo>
                    <a:pt x="724891" y="1049928"/>
                  </a:lnTo>
                  <a:lnTo>
                    <a:pt x="727064" y="1049928"/>
                  </a:lnTo>
                  <a:lnTo>
                    <a:pt x="729237" y="1049928"/>
                  </a:lnTo>
                  <a:lnTo>
                    <a:pt x="730168" y="1050859"/>
                  </a:lnTo>
                  <a:lnTo>
                    <a:pt x="717751" y="1055205"/>
                  </a:lnTo>
                  <a:lnTo>
                    <a:pt x="721786" y="1064829"/>
                  </a:lnTo>
                  <a:lnTo>
                    <a:pt x="728927" y="1072280"/>
                  </a:lnTo>
                  <a:lnTo>
                    <a:pt x="734204" y="1079731"/>
                  </a:lnTo>
                  <a:lnTo>
                    <a:pt x="743518" y="1080662"/>
                  </a:lnTo>
                  <a:lnTo>
                    <a:pt x="755935" y="1075384"/>
                  </a:lnTo>
                  <a:lnTo>
                    <a:pt x="765249" y="1067934"/>
                  </a:lnTo>
                  <a:lnTo>
                    <a:pt x="780771" y="1073211"/>
                  </a:lnTo>
                  <a:lnTo>
                    <a:pt x="800640" y="1084698"/>
                  </a:lnTo>
                  <a:lnTo>
                    <a:pt x="821439" y="1097426"/>
                  </a:lnTo>
                  <a:lnTo>
                    <a:pt x="836030" y="1110154"/>
                  </a:lnTo>
                  <a:lnTo>
                    <a:pt x="844413" y="1125056"/>
                  </a:lnTo>
                  <a:lnTo>
                    <a:pt x="850621" y="1125056"/>
                  </a:lnTo>
                  <a:lnTo>
                    <a:pt x="845033" y="1136232"/>
                  </a:lnTo>
                  <a:close/>
                  <a:moveTo>
                    <a:pt x="1025402" y="1146787"/>
                  </a:moveTo>
                  <a:lnTo>
                    <a:pt x="1022298" y="1146787"/>
                  </a:lnTo>
                  <a:lnTo>
                    <a:pt x="1018262" y="1146787"/>
                  </a:lnTo>
                  <a:lnTo>
                    <a:pt x="1015157" y="1146787"/>
                  </a:lnTo>
                  <a:lnTo>
                    <a:pt x="1011122" y="1144614"/>
                  </a:lnTo>
                  <a:lnTo>
                    <a:pt x="1008949" y="1161688"/>
                  </a:lnTo>
                  <a:lnTo>
                    <a:pt x="1011122" y="1173175"/>
                  </a:lnTo>
                  <a:lnTo>
                    <a:pt x="1016399" y="1183730"/>
                  </a:lnTo>
                  <a:lnTo>
                    <a:pt x="1020435" y="1196458"/>
                  </a:lnTo>
                  <a:lnTo>
                    <a:pt x="1022608" y="1217569"/>
                  </a:lnTo>
                  <a:lnTo>
                    <a:pt x="995600" y="1218500"/>
                  </a:lnTo>
                  <a:lnTo>
                    <a:pt x="976973" y="1215395"/>
                  </a:lnTo>
                  <a:lnTo>
                    <a:pt x="966418" y="1205772"/>
                  </a:lnTo>
                  <a:lnTo>
                    <a:pt x="962382" y="1188697"/>
                  </a:lnTo>
                  <a:lnTo>
                    <a:pt x="962382" y="1165414"/>
                  </a:lnTo>
                  <a:lnTo>
                    <a:pt x="974800" y="1165414"/>
                  </a:lnTo>
                  <a:lnTo>
                    <a:pt x="967660" y="1151754"/>
                  </a:lnTo>
                  <a:lnTo>
                    <a:pt x="955242" y="1138094"/>
                  </a:lnTo>
                  <a:lnTo>
                    <a:pt x="944686" y="1121020"/>
                  </a:lnTo>
                  <a:lnTo>
                    <a:pt x="933200" y="1103945"/>
                  </a:lnTo>
                  <a:lnTo>
                    <a:pt x="927922" y="1086871"/>
                  </a:lnTo>
                  <a:lnTo>
                    <a:pt x="931027" y="1071038"/>
                  </a:lnTo>
                  <a:lnTo>
                    <a:pt x="938167" y="1059552"/>
                  </a:lnTo>
                  <a:lnTo>
                    <a:pt x="949653" y="1049928"/>
                  </a:lnTo>
                  <a:lnTo>
                    <a:pt x="962071" y="1044650"/>
                  </a:lnTo>
                  <a:lnTo>
                    <a:pt x="974489" y="1039373"/>
                  </a:lnTo>
                  <a:lnTo>
                    <a:pt x="985976" y="1029749"/>
                  </a:lnTo>
                  <a:lnTo>
                    <a:pt x="995289" y="1029749"/>
                  </a:lnTo>
                  <a:lnTo>
                    <a:pt x="1000567" y="1031922"/>
                  </a:lnTo>
                  <a:lnTo>
                    <a:pt x="1005844" y="1031922"/>
                  </a:lnTo>
                  <a:lnTo>
                    <a:pt x="1011122" y="1034095"/>
                  </a:lnTo>
                  <a:lnTo>
                    <a:pt x="1008017" y="1049928"/>
                  </a:lnTo>
                  <a:lnTo>
                    <a:pt x="1000877" y="1063587"/>
                  </a:lnTo>
                  <a:lnTo>
                    <a:pt x="986286" y="1068865"/>
                  </a:lnTo>
                  <a:lnTo>
                    <a:pt x="966418" y="1071038"/>
                  </a:lnTo>
                  <a:lnTo>
                    <a:pt x="973558" y="1086871"/>
                  </a:lnTo>
                  <a:lnTo>
                    <a:pt x="985976" y="1101772"/>
                  </a:lnTo>
                  <a:lnTo>
                    <a:pt x="1001498" y="1111396"/>
                  </a:lnTo>
                  <a:lnTo>
                    <a:pt x="1000567" y="1115742"/>
                  </a:lnTo>
                  <a:lnTo>
                    <a:pt x="998394" y="1116674"/>
                  </a:lnTo>
                  <a:lnTo>
                    <a:pt x="996220" y="1116674"/>
                  </a:lnTo>
                  <a:lnTo>
                    <a:pt x="995289" y="1121020"/>
                  </a:lnTo>
                  <a:lnTo>
                    <a:pt x="1000567" y="1130644"/>
                  </a:lnTo>
                  <a:lnTo>
                    <a:pt x="1005844" y="1139026"/>
                  </a:lnTo>
                  <a:lnTo>
                    <a:pt x="1008017" y="1143372"/>
                  </a:lnTo>
                  <a:lnTo>
                    <a:pt x="1008949" y="1144303"/>
                  </a:lnTo>
                  <a:lnTo>
                    <a:pt x="1011122" y="1143372"/>
                  </a:lnTo>
                  <a:lnTo>
                    <a:pt x="1011122" y="1141199"/>
                  </a:lnTo>
                  <a:lnTo>
                    <a:pt x="1013295" y="1138094"/>
                  </a:lnTo>
                  <a:lnTo>
                    <a:pt x="1013295" y="1133748"/>
                  </a:lnTo>
                  <a:lnTo>
                    <a:pt x="1015468" y="1131575"/>
                  </a:lnTo>
                  <a:lnTo>
                    <a:pt x="1018573" y="1133748"/>
                  </a:lnTo>
                  <a:lnTo>
                    <a:pt x="1022608" y="1138094"/>
                  </a:lnTo>
                  <a:lnTo>
                    <a:pt x="1023540" y="1139026"/>
                  </a:lnTo>
                  <a:lnTo>
                    <a:pt x="1027575" y="1141199"/>
                  </a:lnTo>
                  <a:lnTo>
                    <a:pt x="1030680" y="1144303"/>
                  </a:lnTo>
                  <a:lnTo>
                    <a:pt x="1025402" y="11467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021801EA-F8EB-4B87-B34D-5A7980DEEA5C}"/>
                </a:ext>
              </a:extLst>
            </p:cNvPr>
            <p:cNvSpPr/>
            <p:nvPr/>
          </p:nvSpPr>
          <p:spPr>
            <a:xfrm>
              <a:off x="3690211" y="4196454"/>
              <a:ext cx="74507" cy="99343"/>
            </a:xfrm>
            <a:custGeom>
              <a:avLst/>
              <a:gdLst>
                <a:gd name="connsiteX0" fmla="*/ 60226 w 74506"/>
                <a:gd name="connsiteY0" fmla="*/ 0 h 99342"/>
                <a:gd name="connsiteX1" fmla="*/ 43462 w 74506"/>
                <a:gd name="connsiteY1" fmla="*/ 0 h 99342"/>
                <a:gd name="connsiteX2" fmla="*/ 23904 w 74506"/>
                <a:gd name="connsiteY2" fmla="*/ 2173 h 99342"/>
                <a:gd name="connsiteX3" fmla="*/ 4036 w 74506"/>
                <a:gd name="connsiteY3" fmla="*/ 4346 h 99342"/>
                <a:gd name="connsiteX4" fmla="*/ 4967 w 74506"/>
                <a:gd name="connsiteY4" fmla="*/ 11797 h 99342"/>
                <a:gd name="connsiteX5" fmla="*/ 7140 w 74506"/>
                <a:gd name="connsiteY5" fmla="*/ 14901 h 99342"/>
                <a:gd name="connsiteX6" fmla="*/ 11176 w 74506"/>
                <a:gd name="connsiteY6" fmla="*/ 19248 h 99342"/>
                <a:gd name="connsiteX7" fmla="*/ 14281 w 74506"/>
                <a:gd name="connsiteY7" fmla="*/ 20179 h 99342"/>
                <a:gd name="connsiteX8" fmla="*/ 18627 w 74506"/>
                <a:gd name="connsiteY8" fmla="*/ 22352 h 99342"/>
                <a:gd name="connsiteX9" fmla="*/ 23904 w 74506"/>
                <a:gd name="connsiteY9" fmla="*/ 24525 h 99342"/>
                <a:gd name="connsiteX10" fmla="*/ 18627 w 74506"/>
                <a:gd name="connsiteY10" fmla="*/ 31976 h 99342"/>
                <a:gd name="connsiteX11" fmla="*/ 11176 w 74506"/>
                <a:gd name="connsiteY11" fmla="*/ 37253 h 99342"/>
                <a:gd name="connsiteX12" fmla="*/ 4036 w 74506"/>
                <a:gd name="connsiteY12" fmla="*/ 40358 h 99342"/>
                <a:gd name="connsiteX13" fmla="*/ 0 w 74506"/>
                <a:gd name="connsiteY13" fmla="*/ 74197 h 99342"/>
                <a:gd name="connsiteX14" fmla="*/ 23904 w 74506"/>
                <a:gd name="connsiteY14" fmla="*/ 77301 h 99342"/>
                <a:gd name="connsiteX15" fmla="*/ 23904 w 74506"/>
                <a:gd name="connsiteY15" fmla="*/ 89098 h 99342"/>
                <a:gd name="connsiteX16" fmla="*/ 31045 w 74506"/>
                <a:gd name="connsiteY16" fmla="*/ 92202 h 99342"/>
                <a:gd name="connsiteX17" fmla="*/ 38495 w 74506"/>
                <a:gd name="connsiteY17" fmla="*/ 98411 h 99342"/>
                <a:gd name="connsiteX18" fmla="*/ 43462 w 74506"/>
                <a:gd name="connsiteY18" fmla="*/ 101826 h 99342"/>
                <a:gd name="connsiteX19" fmla="*/ 48740 w 74506"/>
                <a:gd name="connsiteY19" fmla="*/ 99653 h 99342"/>
                <a:gd name="connsiteX20" fmla="*/ 50913 w 74506"/>
                <a:gd name="connsiteY20" fmla="*/ 96549 h 99342"/>
                <a:gd name="connsiteX21" fmla="*/ 53086 w 74506"/>
                <a:gd name="connsiteY21" fmla="*/ 94376 h 99342"/>
                <a:gd name="connsiteX22" fmla="*/ 53086 w 74506"/>
                <a:gd name="connsiteY22" fmla="*/ 92202 h 99342"/>
                <a:gd name="connsiteX23" fmla="*/ 53086 w 74506"/>
                <a:gd name="connsiteY23" fmla="*/ 89098 h 99342"/>
                <a:gd name="connsiteX24" fmla="*/ 53086 w 74506"/>
                <a:gd name="connsiteY24" fmla="*/ 84752 h 99342"/>
                <a:gd name="connsiteX25" fmla="*/ 56191 w 74506"/>
                <a:gd name="connsiteY25" fmla="*/ 81647 h 99342"/>
                <a:gd name="connsiteX26" fmla="*/ 67677 w 74506"/>
                <a:gd name="connsiteY26" fmla="*/ 84752 h 99342"/>
                <a:gd name="connsiteX27" fmla="*/ 72644 w 74506"/>
                <a:gd name="connsiteY27" fmla="*/ 77301 h 99342"/>
                <a:gd name="connsiteX28" fmla="*/ 76991 w 74506"/>
                <a:gd name="connsiteY28" fmla="*/ 77301 h 99342"/>
                <a:gd name="connsiteX29" fmla="*/ 69540 w 74506"/>
                <a:gd name="connsiteY29" fmla="*/ 37253 h 99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4506" h="99342">
                  <a:moveTo>
                    <a:pt x="60226" y="0"/>
                  </a:moveTo>
                  <a:lnTo>
                    <a:pt x="43462" y="0"/>
                  </a:lnTo>
                  <a:lnTo>
                    <a:pt x="23904" y="2173"/>
                  </a:lnTo>
                  <a:lnTo>
                    <a:pt x="4036" y="4346"/>
                  </a:lnTo>
                  <a:lnTo>
                    <a:pt x="4967" y="11797"/>
                  </a:lnTo>
                  <a:lnTo>
                    <a:pt x="7140" y="14901"/>
                  </a:lnTo>
                  <a:lnTo>
                    <a:pt x="11176" y="19248"/>
                  </a:lnTo>
                  <a:lnTo>
                    <a:pt x="14281" y="20179"/>
                  </a:lnTo>
                  <a:lnTo>
                    <a:pt x="18627" y="22352"/>
                  </a:lnTo>
                  <a:lnTo>
                    <a:pt x="23904" y="24525"/>
                  </a:lnTo>
                  <a:lnTo>
                    <a:pt x="18627" y="31976"/>
                  </a:lnTo>
                  <a:lnTo>
                    <a:pt x="11176" y="37253"/>
                  </a:lnTo>
                  <a:lnTo>
                    <a:pt x="4036" y="40358"/>
                  </a:lnTo>
                  <a:lnTo>
                    <a:pt x="0" y="74197"/>
                  </a:lnTo>
                  <a:lnTo>
                    <a:pt x="23904" y="77301"/>
                  </a:lnTo>
                  <a:lnTo>
                    <a:pt x="23904" y="89098"/>
                  </a:lnTo>
                  <a:lnTo>
                    <a:pt x="31045" y="92202"/>
                  </a:lnTo>
                  <a:lnTo>
                    <a:pt x="38495" y="98411"/>
                  </a:lnTo>
                  <a:lnTo>
                    <a:pt x="43462" y="101826"/>
                  </a:lnTo>
                  <a:lnTo>
                    <a:pt x="48740" y="99653"/>
                  </a:lnTo>
                  <a:lnTo>
                    <a:pt x="50913" y="96549"/>
                  </a:lnTo>
                  <a:lnTo>
                    <a:pt x="53086" y="94376"/>
                  </a:lnTo>
                  <a:lnTo>
                    <a:pt x="53086" y="92202"/>
                  </a:lnTo>
                  <a:lnTo>
                    <a:pt x="53086" y="89098"/>
                  </a:lnTo>
                  <a:lnTo>
                    <a:pt x="53086" y="84752"/>
                  </a:lnTo>
                  <a:lnTo>
                    <a:pt x="56191" y="81647"/>
                  </a:lnTo>
                  <a:lnTo>
                    <a:pt x="67677" y="84752"/>
                  </a:lnTo>
                  <a:lnTo>
                    <a:pt x="72644" y="77301"/>
                  </a:lnTo>
                  <a:lnTo>
                    <a:pt x="76991" y="77301"/>
                  </a:lnTo>
                  <a:lnTo>
                    <a:pt x="695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06D535CF-22B5-47ED-B57E-704DFCDBB428}"/>
                </a:ext>
              </a:extLst>
            </p:cNvPr>
            <p:cNvSpPr/>
            <p:nvPr/>
          </p:nvSpPr>
          <p:spPr>
            <a:xfrm>
              <a:off x="3753542" y="4135296"/>
              <a:ext cx="40358" cy="34149"/>
            </a:xfrm>
            <a:custGeom>
              <a:avLst/>
              <a:gdLst>
                <a:gd name="connsiteX0" fmla="*/ 22042 w 40357"/>
                <a:gd name="connsiteY0" fmla="*/ 36012 h 34149"/>
                <a:gd name="connsiteX1" fmla="*/ 27009 w 40357"/>
                <a:gd name="connsiteY1" fmla="*/ 31665 h 34149"/>
                <a:gd name="connsiteX2" fmla="*/ 31355 w 40357"/>
                <a:gd name="connsiteY2" fmla="*/ 29492 h 34149"/>
                <a:gd name="connsiteX3" fmla="*/ 34460 w 40357"/>
                <a:gd name="connsiteY3" fmla="*/ 28561 h 34149"/>
                <a:gd name="connsiteX4" fmla="*/ 40668 w 40357"/>
                <a:gd name="connsiteY4" fmla="*/ 24215 h 34149"/>
                <a:gd name="connsiteX5" fmla="*/ 36633 w 40357"/>
                <a:gd name="connsiteY5" fmla="*/ 0 h 34149"/>
                <a:gd name="connsiteX6" fmla="*/ 23904 w 40357"/>
                <a:gd name="connsiteY6" fmla="*/ 2173 h 34149"/>
                <a:gd name="connsiteX7" fmla="*/ 16764 w 40357"/>
                <a:gd name="connsiteY7" fmla="*/ 6209 h 34149"/>
                <a:gd name="connsiteX8" fmla="*/ 9313 w 40357"/>
                <a:gd name="connsiteY8" fmla="*/ 11486 h 34149"/>
                <a:gd name="connsiteX9" fmla="*/ 0 w 40357"/>
                <a:gd name="connsiteY9" fmla="*/ 16764 h 34149"/>
                <a:gd name="connsiteX10" fmla="*/ 0 w 40357"/>
                <a:gd name="connsiteY10" fmla="*/ 24215 h 34149"/>
                <a:gd name="connsiteX11" fmla="*/ 2173 w 40357"/>
                <a:gd name="connsiteY11" fmla="*/ 26388 h 34149"/>
                <a:gd name="connsiteX12" fmla="*/ 2173 w 40357"/>
                <a:gd name="connsiteY12" fmla="*/ 28561 h 34149"/>
                <a:gd name="connsiteX13" fmla="*/ 4346 w 40357"/>
                <a:gd name="connsiteY13" fmla="*/ 28561 h 34149"/>
                <a:gd name="connsiteX14" fmla="*/ 4346 w 40357"/>
                <a:gd name="connsiteY14" fmla="*/ 29492 h 34149"/>
                <a:gd name="connsiteX15" fmla="*/ 4346 w 40357"/>
                <a:gd name="connsiteY15" fmla="*/ 33839 h 34149"/>
                <a:gd name="connsiteX16" fmla="*/ 9313 w 40357"/>
                <a:gd name="connsiteY16" fmla="*/ 33839 h 34149"/>
                <a:gd name="connsiteX17" fmla="*/ 11487 w 40357"/>
                <a:gd name="connsiteY17" fmla="*/ 33839 h 34149"/>
                <a:gd name="connsiteX18" fmla="*/ 13660 w 40357"/>
                <a:gd name="connsiteY18" fmla="*/ 36012 h 34149"/>
                <a:gd name="connsiteX19" fmla="*/ 14591 w 40357"/>
                <a:gd name="connsiteY19" fmla="*/ 36012 h 34149"/>
                <a:gd name="connsiteX20" fmla="*/ 16764 w 40357"/>
                <a:gd name="connsiteY20" fmla="*/ 36943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0357" h="34149">
                  <a:moveTo>
                    <a:pt x="22042" y="36012"/>
                  </a:moveTo>
                  <a:lnTo>
                    <a:pt x="27009" y="31665"/>
                  </a:lnTo>
                  <a:lnTo>
                    <a:pt x="31355" y="29492"/>
                  </a:lnTo>
                  <a:lnTo>
                    <a:pt x="34460" y="28561"/>
                  </a:lnTo>
                  <a:lnTo>
                    <a:pt x="40668" y="24215"/>
                  </a:lnTo>
                  <a:lnTo>
                    <a:pt x="36633" y="0"/>
                  </a:lnTo>
                  <a:lnTo>
                    <a:pt x="23904" y="2173"/>
                  </a:lnTo>
                  <a:lnTo>
                    <a:pt x="16764" y="6209"/>
                  </a:lnTo>
                  <a:lnTo>
                    <a:pt x="9313" y="11486"/>
                  </a:lnTo>
                  <a:lnTo>
                    <a:pt x="0" y="16764"/>
                  </a:lnTo>
                  <a:lnTo>
                    <a:pt x="0" y="24215"/>
                  </a:lnTo>
                  <a:lnTo>
                    <a:pt x="2173" y="26388"/>
                  </a:lnTo>
                  <a:lnTo>
                    <a:pt x="2173" y="28561"/>
                  </a:lnTo>
                  <a:lnTo>
                    <a:pt x="4346" y="28561"/>
                  </a:lnTo>
                  <a:lnTo>
                    <a:pt x="4346" y="29492"/>
                  </a:lnTo>
                  <a:lnTo>
                    <a:pt x="4346" y="33839"/>
                  </a:lnTo>
                  <a:lnTo>
                    <a:pt x="9313" y="33839"/>
                  </a:lnTo>
                  <a:lnTo>
                    <a:pt x="11487" y="33839"/>
                  </a:lnTo>
                  <a:lnTo>
                    <a:pt x="13660" y="36012"/>
                  </a:lnTo>
                  <a:lnTo>
                    <a:pt x="14591" y="36012"/>
                  </a:lnTo>
                  <a:lnTo>
                    <a:pt x="16764" y="3694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4B546130-EF6F-4A98-9E75-905A1E22C5B3}"/>
                </a:ext>
              </a:extLst>
            </p:cNvPr>
            <p:cNvSpPr/>
            <p:nvPr/>
          </p:nvSpPr>
          <p:spPr>
            <a:xfrm>
              <a:off x="3770306" y="4179690"/>
              <a:ext cx="55880" cy="96238"/>
            </a:xfrm>
            <a:custGeom>
              <a:avLst/>
              <a:gdLst>
                <a:gd name="connsiteX0" fmla="*/ 54018 w 55880"/>
                <a:gd name="connsiteY0" fmla="*/ 13660 h 96238"/>
                <a:gd name="connsiteX1" fmla="*/ 53086 w 55880"/>
                <a:gd name="connsiteY1" fmla="*/ 9624 h 96238"/>
                <a:gd name="connsiteX2" fmla="*/ 43773 w 55880"/>
                <a:gd name="connsiteY2" fmla="*/ 6209 h 96238"/>
                <a:gd name="connsiteX3" fmla="*/ 31045 w 55880"/>
                <a:gd name="connsiteY3" fmla="*/ 4346 h 96238"/>
                <a:gd name="connsiteX4" fmla="*/ 16454 w 55880"/>
                <a:gd name="connsiteY4" fmla="*/ 2173 h 96238"/>
                <a:gd name="connsiteX5" fmla="*/ 3104 w 55880"/>
                <a:gd name="connsiteY5" fmla="*/ 0 h 96238"/>
                <a:gd name="connsiteX6" fmla="*/ 0 w 55880"/>
                <a:gd name="connsiteY6" fmla="*/ 16764 h 96238"/>
                <a:gd name="connsiteX7" fmla="*/ 2173 w 55880"/>
                <a:gd name="connsiteY7" fmla="*/ 31665 h 96238"/>
                <a:gd name="connsiteX8" fmla="*/ 3104 w 55880"/>
                <a:gd name="connsiteY8" fmla="*/ 48740 h 96238"/>
                <a:gd name="connsiteX9" fmla="*/ 7140 w 55880"/>
                <a:gd name="connsiteY9" fmla="*/ 63331 h 96238"/>
                <a:gd name="connsiteX10" fmla="*/ 7140 w 55880"/>
                <a:gd name="connsiteY10" fmla="*/ 76059 h 96238"/>
                <a:gd name="connsiteX11" fmla="*/ 3104 w 55880"/>
                <a:gd name="connsiteY11" fmla="*/ 86614 h 96238"/>
                <a:gd name="connsiteX12" fmla="*/ 7140 w 55880"/>
                <a:gd name="connsiteY12" fmla="*/ 98411 h 96238"/>
                <a:gd name="connsiteX13" fmla="*/ 14591 w 55880"/>
                <a:gd name="connsiteY13" fmla="*/ 98411 h 96238"/>
                <a:gd name="connsiteX14" fmla="*/ 19869 w 55880"/>
                <a:gd name="connsiteY14" fmla="*/ 98411 h 96238"/>
                <a:gd name="connsiteX15" fmla="*/ 23904 w 55880"/>
                <a:gd name="connsiteY15" fmla="*/ 96238 h 96238"/>
                <a:gd name="connsiteX16" fmla="*/ 27009 w 55880"/>
                <a:gd name="connsiteY16" fmla="*/ 94065 h 96238"/>
                <a:gd name="connsiteX17" fmla="*/ 31045 w 55880"/>
                <a:gd name="connsiteY17" fmla="*/ 88788 h 96238"/>
                <a:gd name="connsiteX18" fmla="*/ 32286 w 55880"/>
                <a:gd name="connsiteY18" fmla="*/ 81337 h 96238"/>
                <a:gd name="connsiteX19" fmla="*/ 34460 w 55880"/>
                <a:gd name="connsiteY19" fmla="*/ 70782 h 96238"/>
                <a:gd name="connsiteX20" fmla="*/ 32286 w 55880"/>
                <a:gd name="connsiteY20" fmla="*/ 61468 h 96238"/>
                <a:gd name="connsiteX21" fmla="*/ 34460 w 55880"/>
                <a:gd name="connsiteY21" fmla="*/ 57122 h 96238"/>
                <a:gd name="connsiteX22" fmla="*/ 38495 w 55880"/>
                <a:gd name="connsiteY22" fmla="*/ 56191 h 96238"/>
                <a:gd name="connsiteX23" fmla="*/ 39427 w 55880"/>
                <a:gd name="connsiteY23" fmla="*/ 54018 h 96238"/>
                <a:gd name="connsiteX24" fmla="*/ 43773 w 55880"/>
                <a:gd name="connsiteY24" fmla="*/ 51844 h 96238"/>
                <a:gd name="connsiteX25" fmla="*/ 46877 w 55880"/>
                <a:gd name="connsiteY25" fmla="*/ 49671 h 96238"/>
                <a:gd name="connsiteX26" fmla="*/ 50913 w 55880"/>
                <a:gd name="connsiteY26" fmla="*/ 46567 h 96238"/>
                <a:gd name="connsiteX27" fmla="*/ 53086 w 55880"/>
                <a:gd name="connsiteY27" fmla="*/ 41289 h 96238"/>
                <a:gd name="connsiteX28" fmla="*/ 54018 w 55880"/>
                <a:gd name="connsiteY28" fmla="*/ 36943 h 96238"/>
                <a:gd name="connsiteX29" fmla="*/ 56191 w 55880"/>
                <a:gd name="connsiteY29" fmla="*/ 33839 h 96238"/>
                <a:gd name="connsiteX30" fmla="*/ 56191 w 55880"/>
                <a:gd name="connsiteY30" fmla="*/ 26388 h 96238"/>
                <a:gd name="connsiteX31" fmla="*/ 54018 w 55880"/>
                <a:gd name="connsiteY31" fmla="*/ 18937 h 9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5880" h="96238">
                  <a:moveTo>
                    <a:pt x="54018" y="13660"/>
                  </a:moveTo>
                  <a:lnTo>
                    <a:pt x="53086" y="9624"/>
                  </a:lnTo>
                  <a:lnTo>
                    <a:pt x="43773" y="6209"/>
                  </a:lnTo>
                  <a:lnTo>
                    <a:pt x="31045" y="4346"/>
                  </a:lnTo>
                  <a:lnTo>
                    <a:pt x="16454" y="2173"/>
                  </a:lnTo>
                  <a:lnTo>
                    <a:pt x="3104" y="0"/>
                  </a:lnTo>
                  <a:lnTo>
                    <a:pt x="0" y="16764"/>
                  </a:lnTo>
                  <a:lnTo>
                    <a:pt x="2173" y="31665"/>
                  </a:lnTo>
                  <a:lnTo>
                    <a:pt x="3104" y="48740"/>
                  </a:lnTo>
                  <a:lnTo>
                    <a:pt x="7140" y="63331"/>
                  </a:lnTo>
                  <a:lnTo>
                    <a:pt x="7140" y="76059"/>
                  </a:lnTo>
                  <a:lnTo>
                    <a:pt x="3104" y="86614"/>
                  </a:lnTo>
                  <a:lnTo>
                    <a:pt x="7140" y="98411"/>
                  </a:lnTo>
                  <a:lnTo>
                    <a:pt x="14591" y="98411"/>
                  </a:lnTo>
                  <a:lnTo>
                    <a:pt x="19869" y="98411"/>
                  </a:lnTo>
                  <a:lnTo>
                    <a:pt x="23904" y="96238"/>
                  </a:lnTo>
                  <a:lnTo>
                    <a:pt x="27009" y="94065"/>
                  </a:lnTo>
                  <a:lnTo>
                    <a:pt x="31045" y="88788"/>
                  </a:lnTo>
                  <a:lnTo>
                    <a:pt x="32286" y="81337"/>
                  </a:lnTo>
                  <a:lnTo>
                    <a:pt x="34460" y="70782"/>
                  </a:lnTo>
                  <a:lnTo>
                    <a:pt x="32286" y="61468"/>
                  </a:lnTo>
                  <a:lnTo>
                    <a:pt x="34460" y="57122"/>
                  </a:lnTo>
                  <a:lnTo>
                    <a:pt x="38495" y="56191"/>
                  </a:lnTo>
                  <a:lnTo>
                    <a:pt x="39427" y="54018"/>
                  </a:lnTo>
                  <a:lnTo>
                    <a:pt x="43773" y="51844"/>
                  </a:lnTo>
                  <a:lnTo>
                    <a:pt x="46877" y="49671"/>
                  </a:lnTo>
                  <a:lnTo>
                    <a:pt x="50913" y="46567"/>
                  </a:lnTo>
                  <a:lnTo>
                    <a:pt x="53086" y="41289"/>
                  </a:lnTo>
                  <a:lnTo>
                    <a:pt x="54018" y="36943"/>
                  </a:lnTo>
                  <a:lnTo>
                    <a:pt x="56191" y="33839"/>
                  </a:lnTo>
                  <a:lnTo>
                    <a:pt x="56191" y="26388"/>
                  </a:lnTo>
                  <a:lnTo>
                    <a:pt x="54018" y="1893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7754D6B4-BB73-4435-B4DC-A4AFBBF79741}"/>
                </a:ext>
              </a:extLst>
            </p:cNvPr>
            <p:cNvSpPr/>
            <p:nvPr/>
          </p:nvSpPr>
          <p:spPr>
            <a:xfrm>
              <a:off x="3630606" y="4070724"/>
              <a:ext cx="21731" cy="27940"/>
            </a:xfrm>
            <a:custGeom>
              <a:avLst/>
              <a:gdLst>
                <a:gd name="connsiteX0" fmla="*/ 22973 w 21731"/>
                <a:gd name="connsiteY0" fmla="*/ 28561 h 27940"/>
                <a:gd name="connsiteX1" fmla="*/ 22042 w 21731"/>
                <a:gd name="connsiteY1" fmla="*/ 21110 h 27940"/>
                <a:gd name="connsiteX2" fmla="*/ 17695 w 21731"/>
                <a:gd name="connsiteY2" fmla="*/ 13660 h 27940"/>
                <a:gd name="connsiteX3" fmla="*/ 14591 w 21731"/>
                <a:gd name="connsiteY3" fmla="*/ 7451 h 27940"/>
                <a:gd name="connsiteX4" fmla="*/ 7451 w 21731"/>
                <a:gd name="connsiteY4" fmla="*/ 4346 h 27940"/>
                <a:gd name="connsiteX5" fmla="*/ 0 w 21731"/>
                <a:gd name="connsiteY5" fmla="*/ 0 h 27940"/>
                <a:gd name="connsiteX6" fmla="*/ 1242 w 21731"/>
                <a:gd name="connsiteY6" fmla="*/ 7451 h 27940"/>
                <a:gd name="connsiteX7" fmla="*/ 3104 w 21731"/>
                <a:gd name="connsiteY7" fmla="*/ 13660 h 27940"/>
                <a:gd name="connsiteX8" fmla="*/ 5278 w 21731"/>
                <a:gd name="connsiteY8" fmla="*/ 16764 h 27940"/>
                <a:gd name="connsiteX9" fmla="*/ 7451 w 21731"/>
                <a:gd name="connsiteY9" fmla="*/ 21110 h 27940"/>
                <a:gd name="connsiteX10" fmla="*/ 12728 w 21731"/>
                <a:gd name="connsiteY10" fmla="*/ 24215 h 27940"/>
                <a:gd name="connsiteX11" fmla="*/ 12728 w 21731"/>
                <a:gd name="connsiteY11" fmla="*/ 28561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731" h="27940">
                  <a:moveTo>
                    <a:pt x="22973" y="28561"/>
                  </a:moveTo>
                  <a:lnTo>
                    <a:pt x="22042" y="21110"/>
                  </a:lnTo>
                  <a:lnTo>
                    <a:pt x="17695" y="13660"/>
                  </a:lnTo>
                  <a:lnTo>
                    <a:pt x="14591" y="7451"/>
                  </a:lnTo>
                  <a:lnTo>
                    <a:pt x="7451" y="4346"/>
                  </a:lnTo>
                  <a:lnTo>
                    <a:pt x="0" y="0"/>
                  </a:lnTo>
                  <a:lnTo>
                    <a:pt x="1242" y="7451"/>
                  </a:lnTo>
                  <a:lnTo>
                    <a:pt x="3104" y="13660"/>
                  </a:lnTo>
                  <a:lnTo>
                    <a:pt x="5278" y="16764"/>
                  </a:lnTo>
                  <a:lnTo>
                    <a:pt x="7451" y="21110"/>
                  </a:lnTo>
                  <a:lnTo>
                    <a:pt x="12728" y="24215"/>
                  </a:lnTo>
                  <a:lnTo>
                    <a:pt x="12728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34B61CAE-3C22-4910-BEB6-C582A28F4570}"/>
                </a:ext>
              </a:extLst>
            </p:cNvPr>
            <p:cNvSpPr/>
            <p:nvPr/>
          </p:nvSpPr>
          <p:spPr>
            <a:xfrm>
              <a:off x="3646438" y="4107667"/>
              <a:ext cx="86925" cy="68298"/>
            </a:xfrm>
            <a:custGeom>
              <a:avLst/>
              <a:gdLst>
                <a:gd name="connsiteX0" fmla="*/ 50913 w 86924"/>
                <a:gd name="connsiteY0" fmla="*/ 44394 h 68298"/>
                <a:gd name="connsiteX1" fmla="*/ 54949 w 86924"/>
                <a:gd name="connsiteY1" fmla="*/ 48740 h 68298"/>
                <a:gd name="connsiteX2" fmla="*/ 54949 w 86924"/>
                <a:gd name="connsiteY2" fmla="*/ 51844 h 68298"/>
                <a:gd name="connsiteX3" fmla="*/ 54949 w 86924"/>
                <a:gd name="connsiteY3" fmla="*/ 57122 h 68298"/>
                <a:gd name="connsiteX4" fmla="*/ 56191 w 86924"/>
                <a:gd name="connsiteY4" fmla="*/ 61468 h 68298"/>
                <a:gd name="connsiteX5" fmla="*/ 60226 w 86924"/>
                <a:gd name="connsiteY5" fmla="*/ 64573 h 68298"/>
                <a:gd name="connsiteX6" fmla="*/ 62400 w 86924"/>
                <a:gd name="connsiteY6" fmla="*/ 66746 h 68298"/>
                <a:gd name="connsiteX7" fmla="*/ 63331 w 86924"/>
                <a:gd name="connsiteY7" fmla="*/ 66746 h 68298"/>
                <a:gd name="connsiteX8" fmla="*/ 63331 w 86924"/>
                <a:gd name="connsiteY8" fmla="*/ 68919 h 68298"/>
                <a:gd name="connsiteX9" fmla="*/ 67677 w 86924"/>
                <a:gd name="connsiteY9" fmla="*/ 68919 h 68298"/>
                <a:gd name="connsiteX10" fmla="*/ 70782 w 86924"/>
                <a:gd name="connsiteY10" fmla="*/ 64573 h 68298"/>
                <a:gd name="connsiteX11" fmla="*/ 74817 w 86924"/>
                <a:gd name="connsiteY11" fmla="*/ 63641 h 68298"/>
                <a:gd name="connsiteX12" fmla="*/ 80095 w 86924"/>
                <a:gd name="connsiteY12" fmla="*/ 61468 h 68298"/>
                <a:gd name="connsiteX13" fmla="*/ 82268 w 86924"/>
                <a:gd name="connsiteY13" fmla="*/ 48740 h 68298"/>
                <a:gd name="connsiteX14" fmla="*/ 84131 w 86924"/>
                <a:gd name="connsiteY14" fmla="*/ 31665 h 68298"/>
                <a:gd name="connsiteX15" fmla="*/ 87235 w 86924"/>
                <a:gd name="connsiteY15" fmla="*/ 20179 h 68298"/>
                <a:gd name="connsiteX16" fmla="*/ 87235 w 86924"/>
                <a:gd name="connsiteY16" fmla="*/ 14901 h 68298"/>
                <a:gd name="connsiteX17" fmla="*/ 87235 w 86924"/>
                <a:gd name="connsiteY17" fmla="*/ 9624 h 68298"/>
                <a:gd name="connsiteX18" fmla="*/ 85373 w 86924"/>
                <a:gd name="connsiteY18" fmla="*/ 7451 h 68298"/>
                <a:gd name="connsiteX19" fmla="*/ 84131 w 86924"/>
                <a:gd name="connsiteY19" fmla="*/ 4346 h 68298"/>
                <a:gd name="connsiteX20" fmla="*/ 82268 w 86924"/>
                <a:gd name="connsiteY20" fmla="*/ 2173 h 68298"/>
                <a:gd name="connsiteX21" fmla="*/ 80095 w 86924"/>
                <a:gd name="connsiteY21" fmla="*/ 2173 h 68298"/>
                <a:gd name="connsiteX22" fmla="*/ 77922 w 86924"/>
                <a:gd name="connsiteY22" fmla="*/ 0 h 68298"/>
                <a:gd name="connsiteX23" fmla="*/ 76991 w 86924"/>
                <a:gd name="connsiteY23" fmla="*/ 0 h 68298"/>
                <a:gd name="connsiteX24" fmla="*/ 70782 w 86924"/>
                <a:gd name="connsiteY24" fmla="*/ 0 h 68298"/>
                <a:gd name="connsiteX25" fmla="*/ 70782 w 86924"/>
                <a:gd name="connsiteY25" fmla="*/ 11797 h 68298"/>
                <a:gd name="connsiteX26" fmla="*/ 58053 w 86924"/>
                <a:gd name="connsiteY26" fmla="*/ 11797 h 68298"/>
                <a:gd name="connsiteX27" fmla="*/ 43773 w 86924"/>
                <a:gd name="connsiteY27" fmla="*/ 13970 h 68298"/>
                <a:gd name="connsiteX28" fmla="*/ 31045 w 86924"/>
                <a:gd name="connsiteY28" fmla="*/ 14901 h 68298"/>
                <a:gd name="connsiteX29" fmla="*/ 20800 w 86924"/>
                <a:gd name="connsiteY29" fmla="*/ 11797 h 68298"/>
                <a:gd name="connsiteX30" fmla="*/ 14591 w 86924"/>
                <a:gd name="connsiteY30" fmla="*/ 13970 h 68298"/>
                <a:gd name="connsiteX31" fmla="*/ 11487 w 86924"/>
                <a:gd name="connsiteY31" fmla="*/ 13970 h 68298"/>
                <a:gd name="connsiteX32" fmla="*/ 9313 w 86924"/>
                <a:gd name="connsiteY32" fmla="*/ 13970 h 68298"/>
                <a:gd name="connsiteX33" fmla="*/ 7140 w 86924"/>
                <a:gd name="connsiteY33" fmla="*/ 13970 h 68298"/>
                <a:gd name="connsiteX34" fmla="*/ 7140 w 86924"/>
                <a:gd name="connsiteY34" fmla="*/ 14901 h 68298"/>
                <a:gd name="connsiteX35" fmla="*/ 6209 w 86924"/>
                <a:gd name="connsiteY35" fmla="*/ 17075 h 68298"/>
                <a:gd name="connsiteX36" fmla="*/ 4036 w 86924"/>
                <a:gd name="connsiteY36" fmla="*/ 20179 h 68298"/>
                <a:gd name="connsiteX37" fmla="*/ 0 w 86924"/>
                <a:gd name="connsiteY37" fmla="*/ 20179 h 68298"/>
                <a:gd name="connsiteX38" fmla="*/ 7140 w 86924"/>
                <a:gd name="connsiteY38" fmla="*/ 31665 h 68298"/>
                <a:gd name="connsiteX39" fmla="*/ 16454 w 86924"/>
                <a:gd name="connsiteY39" fmla="*/ 36943 h 68298"/>
                <a:gd name="connsiteX40" fmla="*/ 26077 w 86924"/>
                <a:gd name="connsiteY40" fmla="*/ 39116 h 68298"/>
                <a:gd name="connsiteX41" fmla="*/ 34149 w 86924"/>
                <a:gd name="connsiteY41" fmla="*/ 36943 h 68298"/>
                <a:gd name="connsiteX42" fmla="*/ 43773 w 86924"/>
                <a:gd name="connsiteY42" fmla="*/ 39116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86924" h="68298">
                  <a:moveTo>
                    <a:pt x="50913" y="44394"/>
                  </a:moveTo>
                  <a:lnTo>
                    <a:pt x="54949" y="48740"/>
                  </a:lnTo>
                  <a:lnTo>
                    <a:pt x="54949" y="51844"/>
                  </a:lnTo>
                  <a:lnTo>
                    <a:pt x="54949" y="57122"/>
                  </a:lnTo>
                  <a:lnTo>
                    <a:pt x="56191" y="61468"/>
                  </a:lnTo>
                  <a:lnTo>
                    <a:pt x="60226" y="64573"/>
                  </a:lnTo>
                  <a:lnTo>
                    <a:pt x="62400" y="66746"/>
                  </a:lnTo>
                  <a:lnTo>
                    <a:pt x="63331" y="66746"/>
                  </a:lnTo>
                  <a:lnTo>
                    <a:pt x="63331" y="68919"/>
                  </a:lnTo>
                  <a:lnTo>
                    <a:pt x="67677" y="68919"/>
                  </a:lnTo>
                  <a:lnTo>
                    <a:pt x="70782" y="64573"/>
                  </a:lnTo>
                  <a:lnTo>
                    <a:pt x="74817" y="63641"/>
                  </a:lnTo>
                  <a:lnTo>
                    <a:pt x="80095" y="61468"/>
                  </a:lnTo>
                  <a:lnTo>
                    <a:pt x="82268" y="48740"/>
                  </a:lnTo>
                  <a:lnTo>
                    <a:pt x="84131" y="31665"/>
                  </a:lnTo>
                  <a:lnTo>
                    <a:pt x="87235" y="20179"/>
                  </a:lnTo>
                  <a:lnTo>
                    <a:pt x="87235" y="14901"/>
                  </a:lnTo>
                  <a:lnTo>
                    <a:pt x="87235" y="9624"/>
                  </a:lnTo>
                  <a:lnTo>
                    <a:pt x="85373" y="7451"/>
                  </a:lnTo>
                  <a:lnTo>
                    <a:pt x="84131" y="4346"/>
                  </a:lnTo>
                  <a:lnTo>
                    <a:pt x="82268" y="2173"/>
                  </a:lnTo>
                  <a:lnTo>
                    <a:pt x="80095" y="2173"/>
                  </a:lnTo>
                  <a:lnTo>
                    <a:pt x="77922" y="0"/>
                  </a:lnTo>
                  <a:lnTo>
                    <a:pt x="76991" y="0"/>
                  </a:lnTo>
                  <a:lnTo>
                    <a:pt x="70782" y="0"/>
                  </a:lnTo>
                  <a:lnTo>
                    <a:pt x="70782" y="11797"/>
                  </a:lnTo>
                  <a:lnTo>
                    <a:pt x="58053" y="11797"/>
                  </a:lnTo>
                  <a:lnTo>
                    <a:pt x="43773" y="13970"/>
                  </a:lnTo>
                  <a:lnTo>
                    <a:pt x="31045" y="14901"/>
                  </a:lnTo>
                  <a:lnTo>
                    <a:pt x="20800" y="11797"/>
                  </a:lnTo>
                  <a:lnTo>
                    <a:pt x="14591" y="13970"/>
                  </a:lnTo>
                  <a:lnTo>
                    <a:pt x="11487" y="13970"/>
                  </a:lnTo>
                  <a:lnTo>
                    <a:pt x="9313" y="13970"/>
                  </a:lnTo>
                  <a:lnTo>
                    <a:pt x="7140" y="13970"/>
                  </a:lnTo>
                  <a:lnTo>
                    <a:pt x="7140" y="14901"/>
                  </a:lnTo>
                  <a:lnTo>
                    <a:pt x="6209" y="17075"/>
                  </a:lnTo>
                  <a:lnTo>
                    <a:pt x="4036" y="20179"/>
                  </a:lnTo>
                  <a:lnTo>
                    <a:pt x="0" y="20179"/>
                  </a:lnTo>
                  <a:lnTo>
                    <a:pt x="7140" y="31665"/>
                  </a:lnTo>
                  <a:lnTo>
                    <a:pt x="16454" y="36943"/>
                  </a:lnTo>
                  <a:lnTo>
                    <a:pt x="26077" y="39116"/>
                  </a:lnTo>
                  <a:lnTo>
                    <a:pt x="34149" y="36943"/>
                  </a:lnTo>
                  <a:lnTo>
                    <a:pt x="43773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F5C183A5-147F-4333-9DF1-24394AA9DB09}"/>
                </a:ext>
              </a:extLst>
            </p:cNvPr>
            <p:cNvSpPr/>
            <p:nvPr/>
          </p:nvSpPr>
          <p:spPr>
            <a:xfrm>
              <a:off x="3750438" y="4075070"/>
              <a:ext cx="235939" cy="102447"/>
            </a:xfrm>
            <a:custGeom>
              <a:avLst/>
              <a:gdLst>
                <a:gd name="connsiteX0" fmla="*/ 97790 w 235938"/>
                <a:gd name="connsiteY0" fmla="*/ 86614 h 102447"/>
                <a:gd name="connsiteX1" fmla="*/ 97790 w 235938"/>
                <a:gd name="connsiteY1" fmla="*/ 88787 h 102447"/>
                <a:gd name="connsiteX2" fmla="*/ 97790 w 235938"/>
                <a:gd name="connsiteY2" fmla="*/ 89719 h 102447"/>
                <a:gd name="connsiteX3" fmla="*/ 99964 w 235938"/>
                <a:gd name="connsiteY3" fmla="*/ 91892 h 102447"/>
                <a:gd name="connsiteX4" fmla="*/ 103068 w 235938"/>
                <a:gd name="connsiteY4" fmla="*/ 94065 h 102447"/>
                <a:gd name="connsiteX5" fmla="*/ 107414 w 235938"/>
                <a:gd name="connsiteY5" fmla="*/ 96238 h 102447"/>
                <a:gd name="connsiteX6" fmla="*/ 110519 w 235938"/>
                <a:gd name="connsiteY6" fmla="*/ 96238 h 102447"/>
                <a:gd name="connsiteX7" fmla="*/ 112381 w 235938"/>
                <a:gd name="connsiteY7" fmla="*/ 94065 h 102447"/>
                <a:gd name="connsiteX8" fmla="*/ 114554 w 235938"/>
                <a:gd name="connsiteY8" fmla="*/ 89719 h 102447"/>
                <a:gd name="connsiteX9" fmla="*/ 116728 w 235938"/>
                <a:gd name="connsiteY9" fmla="*/ 84441 h 102447"/>
                <a:gd name="connsiteX10" fmla="*/ 119832 w 235938"/>
                <a:gd name="connsiteY10" fmla="*/ 91892 h 102447"/>
                <a:gd name="connsiteX11" fmla="*/ 122937 w 235938"/>
                <a:gd name="connsiteY11" fmla="*/ 99343 h 102447"/>
                <a:gd name="connsiteX12" fmla="*/ 126972 w 235938"/>
                <a:gd name="connsiteY12" fmla="*/ 104620 h 102447"/>
                <a:gd name="connsiteX13" fmla="*/ 136596 w 235938"/>
                <a:gd name="connsiteY13" fmla="*/ 104620 h 102447"/>
                <a:gd name="connsiteX14" fmla="*/ 137527 w 235938"/>
                <a:gd name="connsiteY14" fmla="*/ 101516 h 102447"/>
                <a:gd name="connsiteX15" fmla="*/ 139701 w 235938"/>
                <a:gd name="connsiteY15" fmla="*/ 97170 h 102447"/>
                <a:gd name="connsiteX16" fmla="*/ 143736 w 235938"/>
                <a:gd name="connsiteY16" fmla="*/ 94065 h 102447"/>
                <a:gd name="connsiteX17" fmla="*/ 143736 w 235938"/>
                <a:gd name="connsiteY17" fmla="*/ 89719 h 102447"/>
                <a:gd name="connsiteX18" fmla="*/ 146841 w 235938"/>
                <a:gd name="connsiteY18" fmla="*/ 94065 h 102447"/>
                <a:gd name="connsiteX19" fmla="*/ 149014 w 235938"/>
                <a:gd name="connsiteY19" fmla="*/ 99343 h 102447"/>
                <a:gd name="connsiteX20" fmla="*/ 152118 w 235938"/>
                <a:gd name="connsiteY20" fmla="*/ 104620 h 102447"/>
                <a:gd name="connsiteX21" fmla="*/ 158327 w 235938"/>
                <a:gd name="connsiteY21" fmla="*/ 104620 h 102447"/>
                <a:gd name="connsiteX22" fmla="*/ 163605 w 235938"/>
                <a:gd name="connsiteY22" fmla="*/ 104620 h 102447"/>
                <a:gd name="connsiteX23" fmla="*/ 166709 w 235938"/>
                <a:gd name="connsiteY23" fmla="*/ 103689 h 102447"/>
                <a:gd name="connsiteX24" fmla="*/ 172918 w 235938"/>
                <a:gd name="connsiteY24" fmla="*/ 101516 h 102447"/>
                <a:gd name="connsiteX25" fmla="*/ 178196 w 235938"/>
                <a:gd name="connsiteY25" fmla="*/ 101516 h 102447"/>
                <a:gd name="connsiteX26" fmla="*/ 183163 w 235938"/>
                <a:gd name="connsiteY26" fmla="*/ 99343 h 102447"/>
                <a:gd name="connsiteX27" fmla="*/ 185336 w 235938"/>
                <a:gd name="connsiteY27" fmla="*/ 97170 h 102447"/>
                <a:gd name="connsiteX28" fmla="*/ 188441 w 235938"/>
                <a:gd name="connsiteY28" fmla="*/ 97170 h 102447"/>
                <a:gd name="connsiteX29" fmla="*/ 190614 w 235938"/>
                <a:gd name="connsiteY29" fmla="*/ 96238 h 102447"/>
                <a:gd name="connsiteX30" fmla="*/ 192787 w 235938"/>
                <a:gd name="connsiteY30" fmla="*/ 91892 h 102447"/>
                <a:gd name="connsiteX31" fmla="*/ 195891 w 235938"/>
                <a:gd name="connsiteY31" fmla="*/ 89719 h 102447"/>
                <a:gd name="connsiteX32" fmla="*/ 199927 w 235938"/>
                <a:gd name="connsiteY32" fmla="*/ 89719 h 102447"/>
                <a:gd name="connsiteX33" fmla="*/ 209240 w 235938"/>
                <a:gd name="connsiteY33" fmla="*/ 91892 h 102447"/>
                <a:gd name="connsiteX34" fmla="*/ 221969 w 235938"/>
                <a:gd name="connsiteY34" fmla="*/ 94065 h 102447"/>
                <a:gd name="connsiteX35" fmla="*/ 232213 w 235938"/>
                <a:gd name="connsiteY35" fmla="*/ 94065 h 102447"/>
                <a:gd name="connsiteX36" fmla="*/ 236560 w 235938"/>
                <a:gd name="connsiteY36" fmla="*/ 81337 h 102447"/>
                <a:gd name="connsiteX37" fmla="*/ 236560 w 235938"/>
                <a:gd name="connsiteY37" fmla="*/ 76991 h 102447"/>
                <a:gd name="connsiteX38" fmla="*/ 236560 w 235938"/>
                <a:gd name="connsiteY38" fmla="*/ 73886 h 102447"/>
                <a:gd name="connsiteX39" fmla="*/ 236560 w 235938"/>
                <a:gd name="connsiteY39" fmla="*/ 71713 h 102447"/>
                <a:gd name="connsiteX40" fmla="*/ 234387 w 235938"/>
                <a:gd name="connsiteY40" fmla="*/ 67677 h 102447"/>
                <a:gd name="connsiteX41" fmla="*/ 232213 w 235938"/>
                <a:gd name="connsiteY41" fmla="*/ 62400 h 102447"/>
                <a:gd name="connsiteX42" fmla="*/ 232213 w 235938"/>
                <a:gd name="connsiteY42" fmla="*/ 57122 h 102447"/>
                <a:gd name="connsiteX43" fmla="*/ 209240 w 235938"/>
                <a:gd name="connsiteY43" fmla="*/ 54949 h 102447"/>
                <a:gd name="connsiteX44" fmla="*/ 181300 w 235938"/>
                <a:gd name="connsiteY44" fmla="*/ 57122 h 102447"/>
                <a:gd name="connsiteX45" fmla="*/ 156154 w 235938"/>
                <a:gd name="connsiteY45" fmla="*/ 57122 h 102447"/>
                <a:gd name="connsiteX46" fmla="*/ 130077 w 235938"/>
                <a:gd name="connsiteY46" fmla="*/ 57122 h 102447"/>
                <a:gd name="connsiteX47" fmla="*/ 107414 w 235938"/>
                <a:gd name="connsiteY47" fmla="*/ 51844 h 102447"/>
                <a:gd name="connsiteX48" fmla="*/ 87546 w 235938"/>
                <a:gd name="connsiteY48" fmla="*/ 40047 h 102447"/>
                <a:gd name="connsiteX49" fmla="*/ 87546 w 235938"/>
                <a:gd name="connsiteY49" fmla="*/ 36943 h 102447"/>
                <a:gd name="connsiteX50" fmla="*/ 87546 w 235938"/>
                <a:gd name="connsiteY50" fmla="*/ 31665 h 102447"/>
                <a:gd name="connsiteX51" fmla="*/ 87546 w 235938"/>
                <a:gd name="connsiteY51" fmla="*/ 27319 h 102447"/>
                <a:gd name="connsiteX52" fmla="*/ 85373 w 235938"/>
                <a:gd name="connsiteY52" fmla="*/ 22042 h 102447"/>
                <a:gd name="connsiteX53" fmla="*/ 83199 w 235938"/>
                <a:gd name="connsiteY53" fmla="*/ 16764 h 102447"/>
                <a:gd name="connsiteX54" fmla="*/ 83199 w 235938"/>
                <a:gd name="connsiteY54" fmla="*/ 12418 h 102447"/>
                <a:gd name="connsiteX55" fmla="*/ 65504 w 235938"/>
                <a:gd name="connsiteY55" fmla="*/ 14591 h 102447"/>
                <a:gd name="connsiteX56" fmla="*/ 54328 w 235938"/>
                <a:gd name="connsiteY56" fmla="*/ 14591 h 102447"/>
                <a:gd name="connsiteX57" fmla="*/ 46877 w 235938"/>
                <a:gd name="connsiteY57" fmla="*/ 10555 h 102447"/>
                <a:gd name="connsiteX58" fmla="*/ 43773 w 235938"/>
                <a:gd name="connsiteY58" fmla="*/ 0 h 102447"/>
                <a:gd name="connsiteX59" fmla="*/ 37564 w 235938"/>
                <a:gd name="connsiteY59" fmla="*/ 0 h 102447"/>
                <a:gd name="connsiteX60" fmla="*/ 34460 w 235938"/>
                <a:gd name="connsiteY60" fmla="*/ 1863 h 102447"/>
                <a:gd name="connsiteX61" fmla="*/ 30113 w 235938"/>
                <a:gd name="connsiteY61" fmla="*/ 1863 h 102447"/>
                <a:gd name="connsiteX62" fmla="*/ 27009 w 235938"/>
                <a:gd name="connsiteY62" fmla="*/ 3104 h 102447"/>
                <a:gd name="connsiteX63" fmla="*/ 16764 w 235938"/>
                <a:gd name="connsiteY63" fmla="*/ 5278 h 102447"/>
                <a:gd name="connsiteX64" fmla="*/ 7451 w 235938"/>
                <a:gd name="connsiteY64" fmla="*/ 5278 h 102447"/>
                <a:gd name="connsiteX65" fmla="*/ 0 w 235938"/>
                <a:gd name="connsiteY65" fmla="*/ 7140 h 102447"/>
                <a:gd name="connsiteX66" fmla="*/ 0 w 235938"/>
                <a:gd name="connsiteY66" fmla="*/ 12418 h 102447"/>
                <a:gd name="connsiteX67" fmla="*/ 2173 w 235938"/>
                <a:gd name="connsiteY67" fmla="*/ 14591 h 102447"/>
                <a:gd name="connsiteX68" fmla="*/ 2173 w 235938"/>
                <a:gd name="connsiteY68" fmla="*/ 16764 h 102447"/>
                <a:gd name="connsiteX69" fmla="*/ 2173 w 235938"/>
                <a:gd name="connsiteY69" fmla="*/ 18006 h 102447"/>
                <a:gd name="connsiteX70" fmla="*/ 3104 w 235938"/>
                <a:gd name="connsiteY70" fmla="*/ 19869 h 102447"/>
                <a:gd name="connsiteX71" fmla="*/ 17695 w 235938"/>
                <a:gd name="connsiteY71" fmla="*/ 25146 h 102447"/>
                <a:gd name="connsiteX72" fmla="*/ 34460 w 235938"/>
                <a:gd name="connsiteY72" fmla="*/ 31665 h 102447"/>
                <a:gd name="connsiteX73" fmla="*/ 52155 w 235938"/>
                <a:gd name="connsiteY73" fmla="*/ 32597 h 102447"/>
                <a:gd name="connsiteX74" fmla="*/ 52155 w 235938"/>
                <a:gd name="connsiteY74" fmla="*/ 44394 h 102447"/>
                <a:gd name="connsiteX75" fmla="*/ 56191 w 235938"/>
                <a:gd name="connsiteY75" fmla="*/ 52776 h 102447"/>
                <a:gd name="connsiteX76" fmla="*/ 59295 w 235938"/>
                <a:gd name="connsiteY76" fmla="*/ 58985 h 102447"/>
                <a:gd name="connsiteX77" fmla="*/ 61468 w 235938"/>
                <a:gd name="connsiteY77" fmla="*/ 66435 h 102447"/>
                <a:gd name="connsiteX78" fmla="*/ 59295 w 235938"/>
                <a:gd name="connsiteY78" fmla="*/ 76991 h 102447"/>
                <a:gd name="connsiteX79" fmla="*/ 61468 w 235938"/>
                <a:gd name="connsiteY79" fmla="*/ 79164 h 102447"/>
                <a:gd name="connsiteX80" fmla="*/ 65504 w 235938"/>
                <a:gd name="connsiteY80" fmla="*/ 81337 h 102447"/>
                <a:gd name="connsiteX81" fmla="*/ 66746 w 235938"/>
                <a:gd name="connsiteY81" fmla="*/ 82268 h 102447"/>
                <a:gd name="connsiteX82" fmla="*/ 70782 w 235938"/>
                <a:gd name="connsiteY82" fmla="*/ 84441 h 102447"/>
                <a:gd name="connsiteX83" fmla="*/ 72955 w 235938"/>
                <a:gd name="connsiteY83" fmla="*/ 84441 h 102447"/>
                <a:gd name="connsiteX84" fmla="*/ 73886 w 235938"/>
                <a:gd name="connsiteY84" fmla="*/ 86614 h 102447"/>
                <a:gd name="connsiteX85" fmla="*/ 80095 w 235938"/>
                <a:gd name="connsiteY85" fmla="*/ 84441 h 102447"/>
                <a:gd name="connsiteX86" fmla="*/ 83199 w 235938"/>
                <a:gd name="connsiteY86" fmla="*/ 84441 h 102447"/>
                <a:gd name="connsiteX87" fmla="*/ 88477 w 235938"/>
                <a:gd name="connsiteY87" fmla="*/ 82268 h 102447"/>
                <a:gd name="connsiteX88" fmla="*/ 92823 w 235938"/>
                <a:gd name="connsiteY88" fmla="*/ 82268 h 102447"/>
                <a:gd name="connsiteX89" fmla="*/ 94686 w 235938"/>
                <a:gd name="connsiteY89" fmla="*/ 81337 h 102447"/>
                <a:gd name="connsiteX90" fmla="*/ 95928 w 235938"/>
                <a:gd name="connsiteY90" fmla="*/ 81337 h 102447"/>
                <a:gd name="connsiteX91" fmla="*/ 97790 w 235938"/>
                <a:gd name="connsiteY91" fmla="*/ 82268 h 102447"/>
                <a:gd name="connsiteX92" fmla="*/ 97790 w 235938"/>
                <a:gd name="connsiteY92" fmla="*/ 84441 h 1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35938" h="102447">
                  <a:moveTo>
                    <a:pt x="97790" y="86614"/>
                  </a:moveTo>
                  <a:lnTo>
                    <a:pt x="97790" y="88787"/>
                  </a:lnTo>
                  <a:lnTo>
                    <a:pt x="97790" y="89719"/>
                  </a:lnTo>
                  <a:lnTo>
                    <a:pt x="99964" y="91892"/>
                  </a:lnTo>
                  <a:lnTo>
                    <a:pt x="103068" y="94065"/>
                  </a:lnTo>
                  <a:lnTo>
                    <a:pt x="107414" y="96238"/>
                  </a:lnTo>
                  <a:lnTo>
                    <a:pt x="110519" y="96238"/>
                  </a:lnTo>
                  <a:lnTo>
                    <a:pt x="112381" y="94065"/>
                  </a:lnTo>
                  <a:lnTo>
                    <a:pt x="114554" y="89719"/>
                  </a:lnTo>
                  <a:lnTo>
                    <a:pt x="116728" y="84441"/>
                  </a:lnTo>
                  <a:lnTo>
                    <a:pt x="119832" y="91892"/>
                  </a:lnTo>
                  <a:lnTo>
                    <a:pt x="122937" y="99343"/>
                  </a:lnTo>
                  <a:lnTo>
                    <a:pt x="126972" y="104620"/>
                  </a:lnTo>
                  <a:lnTo>
                    <a:pt x="136596" y="104620"/>
                  </a:lnTo>
                  <a:lnTo>
                    <a:pt x="137527" y="101516"/>
                  </a:lnTo>
                  <a:lnTo>
                    <a:pt x="139701" y="97170"/>
                  </a:lnTo>
                  <a:lnTo>
                    <a:pt x="143736" y="94065"/>
                  </a:lnTo>
                  <a:lnTo>
                    <a:pt x="143736" y="89719"/>
                  </a:lnTo>
                  <a:lnTo>
                    <a:pt x="146841" y="94065"/>
                  </a:lnTo>
                  <a:lnTo>
                    <a:pt x="149014" y="99343"/>
                  </a:lnTo>
                  <a:lnTo>
                    <a:pt x="152118" y="104620"/>
                  </a:lnTo>
                  <a:lnTo>
                    <a:pt x="158327" y="104620"/>
                  </a:lnTo>
                  <a:lnTo>
                    <a:pt x="163605" y="104620"/>
                  </a:lnTo>
                  <a:lnTo>
                    <a:pt x="166709" y="103689"/>
                  </a:lnTo>
                  <a:lnTo>
                    <a:pt x="172918" y="101516"/>
                  </a:lnTo>
                  <a:lnTo>
                    <a:pt x="178196" y="101516"/>
                  </a:lnTo>
                  <a:lnTo>
                    <a:pt x="183163" y="99343"/>
                  </a:lnTo>
                  <a:lnTo>
                    <a:pt x="185336" y="97170"/>
                  </a:lnTo>
                  <a:lnTo>
                    <a:pt x="188441" y="97170"/>
                  </a:lnTo>
                  <a:lnTo>
                    <a:pt x="190614" y="96238"/>
                  </a:lnTo>
                  <a:lnTo>
                    <a:pt x="192787" y="91892"/>
                  </a:lnTo>
                  <a:lnTo>
                    <a:pt x="195891" y="89719"/>
                  </a:lnTo>
                  <a:lnTo>
                    <a:pt x="199927" y="89719"/>
                  </a:lnTo>
                  <a:lnTo>
                    <a:pt x="209240" y="91892"/>
                  </a:lnTo>
                  <a:lnTo>
                    <a:pt x="221969" y="94065"/>
                  </a:lnTo>
                  <a:lnTo>
                    <a:pt x="232213" y="94065"/>
                  </a:lnTo>
                  <a:lnTo>
                    <a:pt x="236560" y="81337"/>
                  </a:lnTo>
                  <a:lnTo>
                    <a:pt x="236560" y="76991"/>
                  </a:lnTo>
                  <a:lnTo>
                    <a:pt x="236560" y="73886"/>
                  </a:lnTo>
                  <a:lnTo>
                    <a:pt x="236560" y="71713"/>
                  </a:lnTo>
                  <a:lnTo>
                    <a:pt x="234387" y="67677"/>
                  </a:lnTo>
                  <a:lnTo>
                    <a:pt x="232213" y="62400"/>
                  </a:lnTo>
                  <a:lnTo>
                    <a:pt x="232213" y="57122"/>
                  </a:lnTo>
                  <a:lnTo>
                    <a:pt x="209240" y="54949"/>
                  </a:lnTo>
                  <a:lnTo>
                    <a:pt x="181300" y="57122"/>
                  </a:lnTo>
                  <a:lnTo>
                    <a:pt x="156154" y="57122"/>
                  </a:lnTo>
                  <a:lnTo>
                    <a:pt x="130077" y="57122"/>
                  </a:lnTo>
                  <a:lnTo>
                    <a:pt x="107414" y="51844"/>
                  </a:lnTo>
                  <a:lnTo>
                    <a:pt x="87546" y="40047"/>
                  </a:lnTo>
                  <a:lnTo>
                    <a:pt x="87546" y="36943"/>
                  </a:lnTo>
                  <a:lnTo>
                    <a:pt x="87546" y="31665"/>
                  </a:lnTo>
                  <a:lnTo>
                    <a:pt x="87546" y="27319"/>
                  </a:lnTo>
                  <a:lnTo>
                    <a:pt x="85373" y="22042"/>
                  </a:lnTo>
                  <a:lnTo>
                    <a:pt x="83199" y="16764"/>
                  </a:lnTo>
                  <a:lnTo>
                    <a:pt x="83199" y="12418"/>
                  </a:lnTo>
                  <a:lnTo>
                    <a:pt x="65504" y="14591"/>
                  </a:lnTo>
                  <a:lnTo>
                    <a:pt x="54328" y="14591"/>
                  </a:lnTo>
                  <a:lnTo>
                    <a:pt x="46877" y="10555"/>
                  </a:lnTo>
                  <a:lnTo>
                    <a:pt x="43773" y="0"/>
                  </a:lnTo>
                  <a:lnTo>
                    <a:pt x="37564" y="0"/>
                  </a:lnTo>
                  <a:lnTo>
                    <a:pt x="34460" y="1863"/>
                  </a:lnTo>
                  <a:lnTo>
                    <a:pt x="30113" y="1863"/>
                  </a:lnTo>
                  <a:lnTo>
                    <a:pt x="27009" y="3104"/>
                  </a:lnTo>
                  <a:lnTo>
                    <a:pt x="16764" y="5278"/>
                  </a:lnTo>
                  <a:lnTo>
                    <a:pt x="7451" y="5278"/>
                  </a:lnTo>
                  <a:lnTo>
                    <a:pt x="0" y="7140"/>
                  </a:lnTo>
                  <a:lnTo>
                    <a:pt x="0" y="12418"/>
                  </a:lnTo>
                  <a:lnTo>
                    <a:pt x="2173" y="14591"/>
                  </a:lnTo>
                  <a:lnTo>
                    <a:pt x="2173" y="16764"/>
                  </a:lnTo>
                  <a:lnTo>
                    <a:pt x="2173" y="18006"/>
                  </a:lnTo>
                  <a:lnTo>
                    <a:pt x="3104" y="19869"/>
                  </a:lnTo>
                  <a:lnTo>
                    <a:pt x="17695" y="25146"/>
                  </a:lnTo>
                  <a:lnTo>
                    <a:pt x="34460" y="31665"/>
                  </a:lnTo>
                  <a:lnTo>
                    <a:pt x="52155" y="32597"/>
                  </a:lnTo>
                  <a:lnTo>
                    <a:pt x="52155" y="44394"/>
                  </a:lnTo>
                  <a:lnTo>
                    <a:pt x="56191" y="52776"/>
                  </a:lnTo>
                  <a:lnTo>
                    <a:pt x="59295" y="58985"/>
                  </a:lnTo>
                  <a:lnTo>
                    <a:pt x="61468" y="66435"/>
                  </a:lnTo>
                  <a:lnTo>
                    <a:pt x="59295" y="76991"/>
                  </a:lnTo>
                  <a:lnTo>
                    <a:pt x="61468" y="79164"/>
                  </a:lnTo>
                  <a:lnTo>
                    <a:pt x="65504" y="81337"/>
                  </a:lnTo>
                  <a:lnTo>
                    <a:pt x="66746" y="82268"/>
                  </a:lnTo>
                  <a:lnTo>
                    <a:pt x="70782" y="84441"/>
                  </a:lnTo>
                  <a:lnTo>
                    <a:pt x="72955" y="84441"/>
                  </a:lnTo>
                  <a:lnTo>
                    <a:pt x="73886" y="86614"/>
                  </a:lnTo>
                  <a:lnTo>
                    <a:pt x="80095" y="84441"/>
                  </a:lnTo>
                  <a:lnTo>
                    <a:pt x="83199" y="84441"/>
                  </a:lnTo>
                  <a:lnTo>
                    <a:pt x="88477" y="82268"/>
                  </a:lnTo>
                  <a:lnTo>
                    <a:pt x="92823" y="82268"/>
                  </a:lnTo>
                  <a:lnTo>
                    <a:pt x="94686" y="81337"/>
                  </a:lnTo>
                  <a:lnTo>
                    <a:pt x="95928" y="81337"/>
                  </a:lnTo>
                  <a:lnTo>
                    <a:pt x="97790" y="82268"/>
                  </a:lnTo>
                  <a:lnTo>
                    <a:pt x="97790" y="8444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4C430DC5-A119-49C3-916B-748D0D2B0EF9}"/>
                </a:ext>
              </a:extLst>
            </p:cNvPr>
            <p:cNvSpPr/>
            <p:nvPr/>
          </p:nvSpPr>
          <p:spPr>
            <a:xfrm>
              <a:off x="6856448" y="5409987"/>
              <a:ext cx="24836" cy="58985"/>
            </a:xfrm>
            <a:custGeom>
              <a:avLst/>
              <a:gdLst>
                <a:gd name="connsiteX0" fmla="*/ 5277 w 24835"/>
                <a:gd name="connsiteY0" fmla="*/ 50913 h 58984"/>
                <a:gd name="connsiteX1" fmla="*/ 12418 w 24835"/>
                <a:gd name="connsiteY1" fmla="*/ 60227 h 58984"/>
                <a:gd name="connsiteX2" fmla="*/ 27009 w 24835"/>
                <a:gd name="connsiteY2" fmla="*/ 23283 h 58984"/>
                <a:gd name="connsiteX3" fmla="*/ 27009 w 24835"/>
                <a:gd name="connsiteY3" fmla="*/ 15833 h 58984"/>
                <a:gd name="connsiteX4" fmla="*/ 27009 w 24835"/>
                <a:gd name="connsiteY4" fmla="*/ 10555 h 58984"/>
                <a:gd name="connsiteX5" fmla="*/ 25146 w 24835"/>
                <a:gd name="connsiteY5" fmla="*/ 7451 h 58984"/>
                <a:gd name="connsiteX6" fmla="*/ 22973 w 24835"/>
                <a:gd name="connsiteY6" fmla="*/ 3104 h 58984"/>
                <a:gd name="connsiteX7" fmla="*/ 19869 w 24835"/>
                <a:gd name="connsiteY7" fmla="*/ 0 h 58984"/>
                <a:gd name="connsiteX8" fmla="*/ 0 w 24835"/>
                <a:gd name="connsiteY8" fmla="*/ 27630 h 58984"/>
                <a:gd name="connsiteX9" fmla="*/ 2173 w 24835"/>
                <a:gd name="connsiteY9" fmla="*/ 42531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835" h="58984">
                  <a:moveTo>
                    <a:pt x="5277" y="50913"/>
                  </a:moveTo>
                  <a:lnTo>
                    <a:pt x="12418" y="60227"/>
                  </a:lnTo>
                  <a:lnTo>
                    <a:pt x="27009" y="23283"/>
                  </a:lnTo>
                  <a:lnTo>
                    <a:pt x="27009" y="15833"/>
                  </a:lnTo>
                  <a:lnTo>
                    <a:pt x="27009" y="10555"/>
                  </a:lnTo>
                  <a:lnTo>
                    <a:pt x="25146" y="7451"/>
                  </a:lnTo>
                  <a:lnTo>
                    <a:pt x="22973" y="3104"/>
                  </a:lnTo>
                  <a:lnTo>
                    <a:pt x="19869" y="0"/>
                  </a:lnTo>
                  <a:lnTo>
                    <a:pt x="0" y="27630"/>
                  </a:lnTo>
                  <a:lnTo>
                    <a:pt x="2173" y="425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AE5A5E5-654C-4E95-B7A7-196F0B726783}"/>
                </a:ext>
              </a:extLst>
            </p:cNvPr>
            <p:cNvSpPr/>
            <p:nvPr/>
          </p:nvSpPr>
          <p:spPr>
            <a:xfrm>
              <a:off x="6876316" y="5644063"/>
              <a:ext cx="68298" cy="65194"/>
            </a:xfrm>
            <a:custGeom>
              <a:avLst/>
              <a:gdLst>
                <a:gd name="connsiteX0" fmla="*/ 43773 w 68298"/>
                <a:gd name="connsiteY0" fmla="*/ 12418 h 65193"/>
                <a:gd name="connsiteX1" fmla="*/ 31355 w 68298"/>
                <a:gd name="connsiteY1" fmla="*/ 19868 h 65193"/>
                <a:gd name="connsiteX2" fmla="*/ 17695 w 68298"/>
                <a:gd name="connsiteY2" fmla="*/ 24215 h 65193"/>
                <a:gd name="connsiteX3" fmla="*/ 3104 w 68298"/>
                <a:gd name="connsiteY3" fmla="*/ 29492 h 65193"/>
                <a:gd name="connsiteX4" fmla="*/ 3104 w 68298"/>
                <a:gd name="connsiteY4" fmla="*/ 33838 h 65193"/>
                <a:gd name="connsiteX5" fmla="*/ 2173 w 68298"/>
                <a:gd name="connsiteY5" fmla="*/ 33838 h 65193"/>
                <a:gd name="connsiteX6" fmla="*/ 2173 w 68298"/>
                <a:gd name="connsiteY6" fmla="*/ 34770 h 65193"/>
                <a:gd name="connsiteX7" fmla="*/ 0 w 68298"/>
                <a:gd name="connsiteY7" fmla="*/ 36943 h 65193"/>
                <a:gd name="connsiteX8" fmla="*/ 0 w 68298"/>
                <a:gd name="connsiteY8" fmla="*/ 46567 h 65193"/>
                <a:gd name="connsiteX9" fmla="*/ 7140 w 68298"/>
                <a:gd name="connsiteY9" fmla="*/ 42221 h 65193"/>
                <a:gd name="connsiteX10" fmla="*/ 14591 w 68298"/>
                <a:gd name="connsiteY10" fmla="*/ 40979 h 65193"/>
                <a:gd name="connsiteX11" fmla="*/ 21731 w 68298"/>
                <a:gd name="connsiteY11" fmla="*/ 36943 h 65193"/>
                <a:gd name="connsiteX12" fmla="*/ 27009 w 68298"/>
                <a:gd name="connsiteY12" fmla="*/ 33838 h 65193"/>
                <a:gd name="connsiteX13" fmla="*/ 31355 w 68298"/>
                <a:gd name="connsiteY13" fmla="*/ 40979 h 65193"/>
                <a:gd name="connsiteX14" fmla="*/ 32286 w 68298"/>
                <a:gd name="connsiteY14" fmla="*/ 46567 h 65193"/>
                <a:gd name="connsiteX15" fmla="*/ 34459 w 68298"/>
                <a:gd name="connsiteY15" fmla="*/ 51844 h 65193"/>
                <a:gd name="connsiteX16" fmla="*/ 36322 w 68298"/>
                <a:gd name="connsiteY16" fmla="*/ 55880 h 65193"/>
                <a:gd name="connsiteX17" fmla="*/ 41600 w 68298"/>
                <a:gd name="connsiteY17" fmla="*/ 58985 h 65193"/>
                <a:gd name="connsiteX18" fmla="*/ 46877 w 68298"/>
                <a:gd name="connsiteY18" fmla="*/ 61158 h 65193"/>
                <a:gd name="connsiteX19" fmla="*/ 46877 w 68298"/>
                <a:gd name="connsiteY19" fmla="*/ 66435 h 65193"/>
                <a:gd name="connsiteX20" fmla="*/ 56191 w 68298"/>
                <a:gd name="connsiteY20" fmla="*/ 66435 h 65193"/>
                <a:gd name="connsiteX21" fmla="*/ 56191 w 68298"/>
                <a:gd name="connsiteY21" fmla="*/ 61158 h 65193"/>
                <a:gd name="connsiteX22" fmla="*/ 56191 w 68298"/>
                <a:gd name="connsiteY22" fmla="*/ 58985 h 65193"/>
                <a:gd name="connsiteX23" fmla="*/ 56191 w 68298"/>
                <a:gd name="connsiteY23" fmla="*/ 57122 h 65193"/>
                <a:gd name="connsiteX24" fmla="*/ 58364 w 68298"/>
                <a:gd name="connsiteY24" fmla="*/ 55880 h 65193"/>
                <a:gd name="connsiteX25" fmla="*/ 56191 w 68298"/>
                <a:gd name="connsiteY25" fmla="*/ 53707 h 65193"/>
                <a:gd name="connsiteX26" fmla="*/ 54018 w 68298"/>
                <a:gd name="connsiteY26" fmla="*/ 51844 h 65193"/>
                <a:gd name="connsiteX27" fmla="*/ 53086 w 68298"/>
                <a:gd name="connsiteY27" fmla="*/ 49671 h 65193"/>
                <a:gd name="connsiteX28" fmla="*/ 53086 w 68298"/>
                <a:gd name="connsiteY28" fmla="*/ 46567 h 65193"/>
                <a:gd name="connsiteX29" fmla="*/ 54018 w 68298"/>
                <a:gd name="connsiteY29" fmla="*/ 48429 h 65193"/>
                <a:gd name="connsiteX30" fmla="*/ 56191 w 68298"/>
                <a:gd name="connsiteY30" fmla="*/ 48429 h 65193"/>
                <a:gd name="connsiteX31" fmla="*/ 58364 w 68298"/>
                <a:gd name="connsiteY31" fmla="*/ 48429 h 65193"/>
                <a:gd name="connsiteX32" fmla="*/ 58364 w 68298"/>
                <a:gd name="connsiteY32" fmla="*/ 49671 h 65193"/>
                <a:gd name="connsiteX33" fmla="*/ 60227 w 68298"/>
                <a:gd name="connsiteY33" fmla="*/ 53707 h 65193"/>
                <a:gd name="connsiteX34" fmla="*/ 63641 w 68298"/>
                <a:gd name="connsiteY34" fmla="*/ 51844 h 65193"/>
                <a:gd name="connsiteX35" fmla="*/ 65504 w 68298"/>
                <a:gd name="connsiteY35" fmla="*/ 51844 h 65193"/>
                <a:gd name="connsiteX36" fmla="*/ 65504 w 68298"/>
                <a:gd name="connsiteY36" fmla="*/ 49671 h 65193"/>
                <a:gd name="connsiteX37" fmla="*/ 67677 w 68298"/>
                <a:gd name="connsiteY37" fmla="*/ 49671 h 65193"/>
                <a:gd name="connsiteX38" fmla="*/ 67677 w 68298"/>
                <a:gd name="connsiteY38" fmla="*/ 46567 h 65193"/>
                <a:gd name="connsiteX39" fmla="*/ 68608 w 68298"/>
                <a:gd name="connsiteY39" fmla="*/ 42221 h 65193"/>
                <a:gd name="connsiteX40" fmla="*/ 70781 w 68298"/>
                <a:gd name="connsiteY40" fmla="*/ 42221 h 65193"/>
                <a:gd name="connsiteX41" fmla="*/ 70781 w 68298"/>
                <a:gd name="connsiteY41" fmla="*/ 40979 h 65193"/>
                <a:gd name="connsiteX42" fmla="*/ 68608 w 68298"/>
                <a:gd name="connsiteY42" fmla="*/ 40979 h 65193"/>
                <a:gd name="connsiteX43" fmla="*/ 67677 w 68298"/>
                <a:gd name="connsiteY43" fmla="*/ 36943 h 65193"/>
                <a:gd name="connsiteX44" fmla="*/ 67677 w 68298"/>
                <a:gd name="connsiteY44" fmla="*/ 19868 h 65193"/>
                <a:gd name="connsiteX45" fmla="*/ 61468 w 68298"/>
                <a:gd name="connsiteY45" fmla="*/ 9313 h 65193"/>
                <a:gd name="connsiteX46" fmla="*/ 53086 w 68298"/>
                <a:gd name="connsiteY46" fmla="*/ 0 h 65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8298" h="65193">
                  <a:moveTo>
                    <a:pt x="43773" y="12418"/>
                  </a:moveTo>
                  <a:lnTo>
                    <a:pt x="31355" y="19868"/>
                  </a:lnTo>
                  <a:lnTo>
                    <a:pt x="17695" y="24215"/>
                  </a:lnTo>
                  <a:lnTo>
                    <a:pt x="3104" y="29492"/>
                  </a:lnTo>
                  <a:lnTo>
                    <a:pt x="3104" y="33838"/>
                  </a:lnTo>
                  <a:lnTo>
                    <a:pt x="2173" y="33838"/>
                  </a:lnTo>
                  <a:lnTo>
                    <a:pt x="2173" y="34770"/>
                  </a:lnTo>
                  <a:lnTo>
                    <a:pt x="0" y="36943"/>
                  </a:lnTo>
                  <a:lnTo>
                    <a:pt x="0" y="46567"/>
                  </a:lnTo>
                  <a:lnTo>
                    <a:pt x="7140" y="42221"/>
                  </a:lnTo>
                  <a:lnTo>
                    <a:pt x="14591" y="40979"/>
                  </a:lnTo>
                  <a:lnTo>
                    <a:pt x="21731" y="36943"/>
                  </a:lnTo>
                  <a:lnTo>
                    <a:pt x="27009" y="33838"/>
                  </a:lnTo>
                  <a:lnTo>
                    <a:pt x="31355" y="40979"/>
                  </a:lnTo>
                  <a:lnTo>
                    <a:pt x="32286" y="46567"/>
                  </a:lnTo>
                  <a:lnTo>
                    <a:pt x="34459" y="51844"/>
                  </a:lnTo>
                  <a:lnTo>
                    <a:pt x="36322" y="55880"/>
                  </a:lnTo>
                  <a:lnTo>
                    <a:pt x="41600" y="58985"/>
                  </a:lnTo>
                  <a:lnTo>
                    <a:pt x="46877" y="61158"/>
                  </a:lnTo>
                  <a:lnTo>
                    <a:pt x="46877" y="66435"/>
                  </a:lnTo>
                  <a:lnTo>
                    <a:pt x="56191" y="66435"/>
                  </a:lnTo>
                  <a:lnTo>
                    <a:pt x="56191" y="61158"/>
                  </a:lnTo>
                  <a:lnTo>
                    <a:pt x="56191" y="58985"/>
                  </a:lnTo>
                  <a:lnTo>
                    <a:pt x="56191" y="57122"/>
                  </a:lnTo>
                  <a:lnTo>
                    <a:pt x="58364" y="55880"/>
                  </a:lnTo>
                  <a:lnTo>
                    <a:pt x="56191" y="53707"/>
                  </a:lnTo>
                  <a:lnTo>
                    <a:pt x="54018" y="51844"/>
                  </a:lnTo>
                  <a:lnTo>
                    <a:pt x="53086" y="49671"/>
                  </a:lnTo>
                  <a:lnTo>
                    <a:pt x="53086" y="46567"/>
                  </a:lnTo>
                  <a:lnTo>
                    <a:pt x="54018" y="48429"/>
                  </a:lnTo>
                  <a:lnTo>
                    <a:pt x="56191" y="48429"/>
                  </a:lnTo>
                  <a:lnTo>
                    <a:pt x="58364" y="48429"/>
                  </a:lnTo>
                  <a:lnTo>
                    <a:pt x="58364" y="49671"/>
                  </a:lnTo>
                  <a:lnTo>
                    <a:pt x="60227" y="53707"/>
                  </a:lnTo>
                  <a:lnTo>
                    <a:pt x="63641" y="51844"/>
                  </a:lnTo>
                  <a:lnTo>
                    <a:pt x="65504" y="51844"/>
                  </a:lnTo>
                  <a:lnTo>
                    <a:pt x="65504" y="49671"/>
                  </a:lnTo>
                  <a:lnTo>
                    <a:pt x="67677" y="49671"/>
                  </a:lnTo>
                  <a:lnTo>
                    <a:pt x="67677" y="46567"/>
                  </a:lnTo>
                  <a:lnTo>
                    <a:pt x="68608" y="42221"/>
                  </a:lnTo>
                  <a:lnTo>
                    <a:pt x="70781" y="42221"/>
                  </a:lnTo>
                  <a:lnTo>
                    <a:pt x="70781" y="40979"/>
                  </a:lnTo>
                  <a:lnTo>
                    <a:pt x="68608" y="40979"/>
                  </a:lnTo>
                  <a:lnTo>
                    <a:pt x="67677" y="36943"/>
                  </a:lnTo>
                  <a:lnTo>
                    <a:pt x="67677" y="19868"/>
                  </a:lnTo>
                  <a:lnTo>
                    <a:pt x="61468" y="9313"/>
                  </a:lnTo>
                  <a:lnTo>
                    <a:pt x="53086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23FE0AAA-8C32-487D-A5F2-718895E96B82}"/>
                </a:ext>
              </a:extLst>
            </p:cNvPr>
            <p:cNvSpPr/>
            <p:nvPr/>
          </p:nvSpPr>
          <p:spPr>
            <a:xfrm>
              <a:off x="6851170" y="5514917"/>
              <a:ext cx="83820" cy="139701"/>
            </a:xfrm>
            <a:custGeom>
              <a:avLst/>
              <a:gdLst>
                <a:gd name="connsiteX0" fmla="*/ 7450 w 83820"/>
                <a:gd name="connsiteY0" fmla="*/ 76991 h 139700"/>
                <a:gd name="connsiteX1" fmla="*/ 12728 w 83820"/>
                <a:gd name="connsiteY1" fmla="*/ 90961 h 139700"/>
                <a:gd name="connsiteX2" fmla="*/ 14591 w 83820"/>
                <a:gd name="connsiteY2" fmla="*/ 91892 h 139700"/>
                <a:gd name="connsiteX3" fmla="*/ 14591 w 83820"/>
                <a:gd name="connsiteY3" fmla="*/ 94065 h 139700"/>
                <a:gd name="connsiteX4" fmla="*/ 15833 w 83820"/>
                <a:gd name="connsiteY4" fmla="*/ 96238 h 139700"/>
                <a:gd name="connsiteX5" fmla="*/ 17695 w 83820"/>
                <a:gd name="connsiteY5" fmla="*/ 98411 h 139700"/>
                <a:gd name="connsiteX6" fmla="*/ 17695 w 83820"/>
                <a:gd name="connsiteY6" fmla="*/ 91892 h 139700"/>
                <a:gd name="connsiteX7" fmla="*/ 19868 w 83820"/>
                <a:gd name="connsiteY7" fmla="*/ 86614 h 139700"/>
                <a:gd name="connsiteX8" fmla="*/ 22042 w 83820"/>
                <a:gd name="connsiteY8" fmla="*/ 81337 h 139700"/>
                <a:gd name="connsiteX9" fmla="*/ 22042 w 83820"/>
                <a:gd name="connsiteY9" fmla="*/ 73886 h 139700"/>
                <a:gd name="connsiteX10" fmla="*/ 42841 w 83820"/>
                <a:gd name="connsiteY10" fmla="*/ 83510 h 139700"/>
                <a:gd name="connsiteX11" fmla="*/ 61468 w 83820"/>
                <a:gd name="connsiteY11" fmla="*/ 98411 h 139700"/>
                <a:gd name="connsiteX12" fmla="*/ 64572 w 83820"/>
                <a:gd name="connsiteY12" fmla="*/ 98411 h 139700"/>
                <a:gd name="connsiteX13" fmla="*/ 63641 w 83820"/>
                <a:gd name="connsiteY13" fmla="*/ 101516 h 139700"/>
                <a:gd name="connsiteX14" fmla="*/ 61468 w 83820"/>
                <a:gd name="connsiteY14" fmla="*/ 103689 h 139700"/>
                <a:gd name="connsiteX15" fmla="*/ 61468 w 83820"/>
                <a:gd name="connsiteY15" fmla="*/ 105862 h 139700"/>
                <a:gd name="connsiteX16" fmla="*/ 59605 w 83820"/>
                <a:gd name="connsiteY16" fmla="*/ 106793 h 139700"/>
                <a:gd name="connsiteX17" fmla="*/ 57432 w 83820"/>
                <a:gd name="connsiteY17" fmla="*/ 111140 h 139700"/>
                <a:gd name="connsiteX18" fmla="*/ 57432 w 83820"/>
                <a:gd name="connsiteY18" fmla="*/ 114244 h 139700"/>
                <a:gd name="connsiteX19" fmla="*/ 45015 w 83820"/>
                <a:gd name="connsiteY19" fmla="*/ 114244 h 139700"/>
                <a:gd name="connsiteX20" fmla="*/ 45015 w 83820"/>
                <a:gd name="connsiteY20" fmla="*/ 101516 h 139700"/>
                <a:gd name="connsiteX21" fmla="*/ 37564 w 83820"/>
                <a:gd name="connsiteY21" fmla="*/ 101516 h 139700"/>
                <a:gd name="connsiteX22" fmla="*/ 32286 w 83820"/>
                <a:gd name="connsiteY22" fmla="*/ 103689 h 139700"/>
                <a:gd name="connsiteX23" fmla="*/ 28250 w 83820"/>
                <a:gd name="connsiteY23" fmla="*/ 103689 h 139700"/>
                <a:gd name="connsiteX24" fmla="*/ 27319 w 83820"/>
                <a:gd name="connsiteY24" fmla="*/ 105862 h 139700"/>
                <a:gd name="connsiteX25" fmla="*/ 27319 w 83820"/>
                <a:gd name="connsiteY25" fmla="*/ 106793 h 139700"/>
                <a:gd name="connsiteX26" fmla="*/ 25146 w 83820"/>
                <a:gd name="connsiteY26" fmla="*/ 111140 h 139700"/>
                <a:gd name="connsiteX27" fmla="*/ 25146 w 83820"/>
                <a:gd name="connsiteY27" fmla="*/ 116417 h 139700"/>
                <a:gd name="connsiteX28" fmla="*/ 25146 w 83820"/>
                <a:gd name="connsiteY28" fmla="*/ 121695 h 139700"/>
                <a:gd name="connsiteX29" fmla="*/ 30423 w 83820"/>
                <a:gd name="connsiteY29" fmla="*/ 123558 h 139700"/>
                <a:gd name="connsiteX30" fmla="*/ 32286 w 83820"/>
                <a:gd name="connsiteY30" fmla="*/ 123558 h 139700"/>
                <a:gd name="connsiteX31" fmla="*/ 34459 w 83820"/>
                <a:gd name="connsiteY31" fmla="*/ 125731 h 139700"/>
                <a:gd name="connsiteX32" fmla="*/ 34459 w 83820"/>
                <a:gd name="connsiteY32" fmla="*/ 127904 h 139700"/>
                <a:gd name="connsiteX33" fmla="*/ 34459 w 83820"/>
                <a:gd name="connsiteY33" fmla="*/ 129146 h 139700"/>
                <a:gd name="connsiteX34" fmla="*/ 34459 w 83820"/>
                <a:gd name="connsiteY34" fmla="*/ 131008 h 139700"/>
                <a:gd name="connsiteX35" fmla="*/ 34459 w 83820"/>
                <a:gd name="connsiteY35" fmla="*/ 134423 h 139700"/>
                <a:gd name="connsiteX36" fmla="*/ 37564 w 83820"/>
                <a:gd name="connsiteY36" fmla="*/ 138459 h 139700"/>
                <a:gd name="connsiteX37" fmla="*/ 37564 w 83820"/>
                <a:gd name="connsiteY37" fmla="*/ 141563 h 139700"/>
                <a:gd name="connsiteX38" fmla="*/ 42841 w 83820"/>
                <a:gd name="connsiteY38" fmla="*/ 138459 h 139700"/>
                <a:gd name="connsiteX39" fmla="*/ 49050 w 83820"/>
                <a:gd name="connsiteY39" fmla="*/ 136286 h 139700"/>
                <a:gd name="connsiteX40" fmla="*/ 52155 w 83820"/>
                <a:gd name="connsiteY40" fmla="*/ 131008 h 139700"/>
                <a:gd name="connsiteX41" fmla="*/ 54328 w 83820"/>
                <a:gd name="connsiteY41" fmla="*/ 125731 h 139700"/>
                <a:gd name="connsiteX42" fmla="*/ 57432 w 83820"/>
                <a:gd name="connsiteY42" fmla="*/ 118280 h 139700"/>
                <a:gd name="connsiteX43" fmla="*/ 59605 w 83820"/>
                <a:gd name="connsiteY43" fmla="*/ 120453 h 139700"/>
                <a:gd name="connsiteX44" fmla="*/ 61468 w 83820"/>
                <a:gd name="connsiteY44" fmla="*/ 120453 h 139700"/>
                <a:gd name="connsiteX45" fmla="*/ 63641 w 83820"/>
                <a:gd name="connsiteY45" fmla="*/ 120453 h 139700"/>
                <a:gd name="connsiteX46" fmla="*/ 63641 w 83820"/>
                <a:gd name="connsiteY46" fmla="*/ 121695 h 139700"/>
                <a:gd name="connsiteX47" fmla="*/ 64572 w 83820"/>
                <a:gd name="connsiteY47" fmla="*/ 125731 h 139700"/>
                <a:gd name="connsiteX48" fmla="*/ 70781 w 83820"/>
                <a:gd name="connsiteY48" fmla="*/ 123558 h 139700"/>
                <a:gd name="connsiteX49" fmla="*/ 74196 w 83820"/>
                <a:gd name="connsiteY49" fmla="*/ 123558 h 139700"/>
                <a:gd name="connsiteX50" fmla="*/ 74196 w 83820"/>
                <a:gd name="connsiteY50" fmla="*/ 121695 h 139700"/>
                <a:gd name="connsiteX51" fmla="*/ 74196 w 83820"/>
                <a:gd name="connsiteY51" fmla="*/ 120453 h 139700"/>
                <a:gd name="connsiteX52" fmla="*/ 74196 w 83820"/>
                <a:gd name="connsiteY52" fmla="*/ 118280 h 139700"/>
                <a:gd name="connsiteX53" fmla="*/ 76059 w 83820"/>
                <a:gd name="connsiteY53" fmla="*/ 118280 h 139700"/>
                <a:gd name="connsiteX54" fmla="*/ 79164 w 83820"/>
                <a:gd name="connsiteY54" fmla="*/ 116417 h 139700"/>
                <a:gd name="connsiteX55" fmla="*/ 85373 w 83820"/>
                <a:gd name="connsiteY55" fmla="*/ 114244 h 139700"/>
                <a:gd name="connsiteX56" fmla="*/ 78232 w 83820"/>
                <a:gd name="connsiteY56" fmla="*/ 101516 h 139700"/>
                <a:gd name="connsiteX57" fmla="*/ 68919 w 83820"/>
                <a:gd name="connsiteY57" fmla="*/ 91892 h 139700"/>
                <a:gd name="connsiteX58" fmla="*/ 61468 w 83820"/>
                <a:gd name="connsiteY58" fmla="*/ 83510 h 139700"/>
                <a:gd name="connsiteX59" fmla="*/ 57432 w 83820"/>
                <a:gd name="connsiteY59" fmla="*/ 69850 h 139700"/>
                <a:gd name="connsiteX60" fmla="*/ 49982 w 83820"/>
                <a:gd name="connsiteY60" fmla="*/ 68609 h 139700"/>
                <a:gd name="connsiteX61" fmla="*/ 46877 w 83820"/>
                <a:gd name="connsiteY61" fmla="*/ 66435 h 139700"/>
                <a:gd name="connsiteX62" fmla="*/ 42841 w 83820"/>
                <a:gd name="connsiteY62" fmla="*/ 64573 h 139700"/>
                <a:gd name="connsiteX63" fmla="*/ 39737 w 83820"/>
                <a:gd name="connsiteY63" fmla="*/ 64573 h 139700"/>
                <a:gd name="connsiteX64" fmla="*/ 35391 w 83820"/>
                <a:gd name="connsiteY64" fmla="*/ 64573 h 139700"/>
                <a:gd name="connsiteX65" fmla="*/ 28250 w 83820"/>
                <a:gd name="connsiteY65" fmla="*/ 64573 h 139700"/>
                <a:gd name="connsiteX66" fmla="*/ 28250 w 83820"/>
                <a:gd name="connsiteY66" fmla="*/ 61158 h 139700"/>
                <a:gd name="connsiteX67" fmla="*/ 25146 w 83820"/>
                <a:gd name="connsiteY67" fmla="*/ 61158 h 139700"/>
                <a:gd name="connsiteX68" fmla="*/ 27319 w 83820"/>
                <a:gd name="connsiteY68" fmla="*/ 42221 h 139700"/>
                <a:gd name="connsiteX69" fmla="*/ 30423 w 83820"/>
                <a:gd name="connsiteY69" fmla="*/ 31666 h 139700"/>
                <a:gd name="connsiteX70" fmla="*/ 32286 w 83820"/>
                <a:gd name="connsiteY70" fmla="*/ 18937 h 139700"/>
                <a:gd name="connsiteX71" fmla="*/ 32286 w 83820"/>
                <a:gd name="connsiteY71" fmla="*/ 0 h 139700"/>
                <a:gd name="connsiteX72" fmla="*/ 25146 w 83820"/>
                <a:gd name="connsiteY72" fmla="*/ 0 h 139700"/>
                <a:gd name="connsiteX73" fmla="*/ 19868 w 83820"/>
                <a:gd name="connsiteY73" fmla="*/ 0 h 139700"/>
                <a:gd name="connsiteX74" fmla="*/ 14591 w 83820"/>
                <a:gd name="connsiteY74" fmla="*/ 1863 h 139700"/>
                <a:gd name="connsiteX75" fmla="*/ 8382 w 83820"/>
                <a:gd name="connsiteY75" fmla="*/ 4036 h 139700"/>
                <a:gd name="connsiteX76" fmla="*/ 1241 w 83820"/>
                <a:gd name="connsiteY76" fmla="*/ 22042 h 139700"/>
                <a:gd name="connsiteX77" fmla="*/ 0 w 83820"/>
                <a:gd name="connsiteY77" fmla="*/ 40048 h 139700"/>
                <a:gd name="connsiteX78" fmla="*/ 1241 w 83820"/>
                <a:gd name="connsiteY78" fmla="*/ 61158 h 13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83820" h="139700">
                  <a:moveTo>
                    <a:pt x="7450" y="76991"/>
                  </a:moveTo>
                  <a:lnTo>
                    <a:pt x="12728" y="90961"/>
                  </a:lnTo>
                  <a:lnTo>
                    <a:pt x="14591" y="91892"/>
                  </a:lnTo>
                  <a:lnTo>
                    <a:pt x="14591" y="94065"/>
                  </a:lnTo>
                  <a:lnTo>
                    <a:pt x="15833" y="96238"/>
                  </a:lnTo>
                  <a:lnTo>
                    <a:pt x="17695" y="98411"/>
                  </a:lnTo>
                  <a:lnTo>
                    <a:pt x="17695" y="91892"/>
                  </a:lnTo>
                  <a:lnTo>
                    <a:pt x="19868" y="86614"/>
                  </a:lnTo>
                  <a:lnTo>
                    <a:pt x="22042" y="81337"/>
                  </a:lnTo>
                  <a:lnTo>
                    <a:pt x="22042" y="73886"/>
                  </a:lnTo>
                  <a:lnTo>
                    <a:pt x="42841" y="83510"/>
                  </a:lnTo>
                  <a:lnTo>
                    <a:pt x="61468" y="98411"/>
                  </a:lnTo>
                  <a:lnTo>
                    <a:pt x="64572" y="98411"/>
                  </a:lnTo>
                  <a:lnTo>
                    <a:pt x="63641" y="101516"/>
                  </a:lnTo>
                  <a:lnTo>
                    <a:pt x="61468" y="103689"/>
                  </a:lnTo>
                  <a:lnTo>
                    <a:pt x="61468" y="105862"/>
                  </a:lnTo>
                  <a:lnTo>
                    <a:pt x="59605" y="106793"/>
                  </a:lnTo>
                  <a:lnTo>
                    <a:pt x="57432" y="111140"/>
                  </a:lnTo>
                  <a:lnTo>
                    <a:pt x="57432" y="114244"/>
                  </a:lnTo>
                  <a:lnTo>
                    <a:pt x="45015" y="114244"/>
                  </a:lnTo>
                  <a:lnTo>
                    <a:pt x="45015" y="101516"/>
                  </a:lnTo>
                  <a:lnTo>
                    <a:pt x="37564" y="101516"/>
                  </a:lnTo>
                  <a:lnTo>
                    <a:pt x="32286" y="103689"/>
                  </a:lnTo>
                  <a:lnTo>
                    <a:pt x="28250" y="103689"/>
                  </a:lnTo>
                  <a:lnTo>
                    <a:pt x="27319" y="105862"/>
                  </a:lnTo>
                  <a:lnTo>
                    <a:pt x="27319" y="106793"/>
                  </a:lnTo>
                  <a:lnTo>
                    <a:pt x="25146" y="111140"/>
                  </a:lnTo>
                  <a:lnTo>
                    <a:pt x="25146" y="116417"/>
                  </a:lnTo>
                  <a:lnTo>
                    <a:pt x="25146" y="121695"/>
                  </a:lnTo>
                  <a:lnTo>
                    <a:pt x="30423" y="123558"/>
                  </a:lnTo>
                  <a:lnTo>
                    <a:pt x="32286" y="123558"/>
                  </a:lnTo>
                  <a:lnTo>
                    <a:pt x="34459" y="125731"/>
                  </a:lnTo>
                  <a:lnTo>
                    <a:pt x="34459" y="127904"/>
                  </a:lnTo>
                  <a:lnTo>
                    <a:pt x="34459" y="129146"/>
                  </a:lnTo>
                  <a:lnTo>
                    <a:pt x="34459" y="131008"/>
                  </a:lnTo>
                  <a:lnTo>
                    <a:pt x="34459" y="134423"/>
                  </a:lnTo>
                  <a:lnTo>
                    <a:pt x="37564" y="138459"/>
                  </a:lnTo>
                  <a:lnTo>
                    <a:pt x="37564" y="141563"/>
                  </a:lnTo>
                  <a:lnTo>
                    <a:pt x="42841" y="138459"/>
                  </a:lnTo>
                  <a:lnTo>
                    <a:pt x="49050" y="136286"/>
                  </a:lnTo>
                  <a:lnTo>
                    <a:pt x="52155" y="131008"/>
                  </a:lnTo>
                  <a:lnTo>
                    <a:pt x="54328" y="125731"/>
                  </a:lnTo>
                  <a:lnTo>
                    <a:pt x="57432" y="118280"/>
                  </a:lnTo>
                  <a:lnTo>
                    <a:pt x="59605" y="120453"/>
                  </a:lnTo>
                  <a:lnTo>
                    <a:pt x="61468" y="120453"/>
                  </a:lnTo>
                  <a:lnTo>
                    <a:pt x="63641" y="120453"/>
                  </a:lnTo>
                  <a:lnTo>
                    <a:pt x="63641" y="121695"/>
                  </a:lnTo>
                  <a:lnTo>
                    <a:pt x="64572" y="125731"/>
                  </a:lnTo>
                  <a:lnTo>
                    <a:pt x="70781" y="123558"/>
                  </a:lnTo>
                  <a:lnTo>
                    <a:pt x="74196" y="123558"/>
                  </a:lnTo>
                  <a:lnTo>
                    <a:pt x="74196" y="121695"/>
                  </a:lnTo>
                  <a:lnTo>
                    <a:pt x="74196" y="120453"/>
                  </a:lnTo>
                  <a:lnTo>
                    <a:pt x="74196" y="118280"/>
                  </a:lnTo>
                  <a:lnTo>
                    <a:pt x="76059" y="118280"/>
                  </a:lnTo>
                  <a:lnTo>
                    <a:pt x="79164" y="116417"/>
                  </a:lnTo>
                  <a:lnTo>
                    <a:pt x="85373" y="114244"/>
                  </a:lnTo>
                  <a:lnTo>
                    <a:pt x="78232" y="101516"/>
                  </a:lnTo>
                  <a:lnTo>
                    <a:pt x="68919" y="91892"/>
                  </a:lnTo>
                  <a:lnTo>
                    <a:pt x="61468" y="83510"/>
                  </a:lnTo>
                  <a:lnTo>
                    <a:pt x="57432" y="69850"/>
                  </a:lnTo>
                  <a:lnTo>
                    <a:pt x="49982" y="68609"/>
                  </a:lnTo>
                  <a:lnTo>
                    <a:pt x="46877" y="66435"/>
                  </a:lnTo>
                  <a:lnTo>
                    <a:pt x="42841" y="64573"/>
                  </a:lnTo>
                  <a:lnTo>
                    <a:pt x="39737" y="64573"/>
                  </a:lnTo>
                  <a:lnTo>
                    <a:pt x="35391" y="64573"/>
                  </a:lnTo>
                  <a:lnTo>
                    <a:pt x="28250" y="64573"/>
                  </a:lnTo>
                  <a:lnTo>
                    <a:pt x="28250" y="61158"/>
                  </a:lnTo>
                  <a:lnTo>
                    <a:pt x="25146" y="61158"/>
                  </a:lnTo>
                  <a:lnTo>
                    <a:pt x="27319" y="42221"/>
                  </a:lnTo>
                  <a:lnTo>
                    <a:pt x="30423" y="31666"/>
                  </a:lnTo>
                  <a:lnTo>
                    <a:pt x="32286" y="18937"/>
                  </a:lnTo>
                  <a:lnTo>
                    <a:pt x="32286" y="0"/>
                  </a:lnTo>
                  <a:lnTo>
                    <a:pt x="25146" y="0"/>
                  </a:lnTo>
                  <a:lnTo>
                    <a:pt x="19868" y="0"/>
                  </a:lnTo>
                  <a:lnTo>
                    <a:pt x="14591" y="1863"/>
                  </a:lnTo>
                  <a:lnTo>
                    <a:pt x="8382" y="4036"/>
                  </a:lnTo>
                  <a:lnTo>
                    <a:pt x="1241" y="22042"/>
                  </a:lnTo>
                  <a:lnTo>
                    <a:pt x="0" y="40048"/>
                  </a:lnTo>
                  <a:lnTo>
                    <a:pt x="1241" y="6115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247A87A2-4A79-47BD-AAB6-F4F78E6F852B}"/>
                </a:ext>
              </a:extLst>
            </p:cNvPr>
            <p:cNvSpPr/>
            <p:nvPr/>
          </p:nvSpPr>
          <p:spPr>
            <a:xfrm>
              <a:off x="6849307" y="5908563"/>
              <a:ext cx="46567" cy="15522"/>
            </a:xfrm>
            <a:custGeom>
              <a:avLst/>
              <a:gdLst>
                <a:gd name="connsiteX0" fmla="*/ 39427 w 46566"/>
                <a:gd name="connsiteY0" fmla="*/ 12728 h 15522"/>
                <a:gd name="connsiteX1" fmla="*/ 46878 w 46566"/>
                <a:gd name="connsiteY1" fmla="*/ 12728 h 15522"/>
                <a:gd name="connsiteX2" fmla="*/ 44704 w 46566"/>
                <a:gd name="connsiteY2" fmla="*/ 9313 h 15522"/>
                <a:gd name="connsiteX3" fmla="*/ 44704 w 46566"/>
                <a:gd name="connsiteY3" fmla="*/ 5277 h 15522"/>
                <a:gd name="connsiteX4" fmla="*/ 44704 w 46566"/>
                <a:gd name="connsiteY4" fmla="*/ 3104 h 15522"/>
                <a:gd name="connsiteX5" fmla="*/ 43773 w 46566"/>
                <a:gd name="connsiteY5" fmla="*/ 3104 h 15522"/>
                <a:gd name="connsiteX6" fmla="*/ 39427 w 46566"/>
                <a:gd name="connsiteY6" fmla="*/ 0 h 15522"/>
                <a:gd name="connsiteX7" fmla="*/ 30113 w 46566"/>
                <a:gd name="connsiteY7" fmla="*/ 5277 h 15522"/>
                <a:gd name="connsiteX8" fmla="*/ 21731 w 46566"/>
                <a:gd name="connsiteY8" fmla="*/ 5277 h 15522"/>
                <a:gd name="connsiteX9" fmla="*/ 12418 w 46566"/>
                <a:gd name="connsiteY9" fmla="*/ 5277 h 15522"/>
                <a:gd name="connsiteX10" fmla="*/ 3104 w 46566"/>
                <a:gd name="connsiteY10" fmla="*/ 9313 h 15522"/>
                <a:gd name="connsiteX11" fmla="*/ 1863 w 46566"/>
                <a:gd name="connsiteY11" fmla="*/ 10555 h 15522"/>
                <a:gd name="connsiteX12" fmla="*/ 0 w 46566"/>
                <a:gd name="connsiteY12" fmla="*/ 10555 h 15522"/>
                <a:gd name="connsiteX13" fmla="*/ 0 w 46566"/>
                <a:gd name="connsiteY13" fmla="*/ 12728 h 15522"/>
                <a:gd name="connsiteX14" fmla="*/ 12418 w 46566"/>
                <a:gd name="connsiteY14" fmla="*/ 16764 h 15522"/>
                <a:gd name="connsiteX15" fmla="*/ 27009 w 46566"/>
                <a:gd name="connsiteY15" fmla="*/ 16764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6566" h="15522">
                  <a:moveTo>
                    <a:pt x="39427" y="12728"/>
                  </a:moveTo>
                  <a:lnTo>
                    <a:pt x="46878" y="12728"/>
                  </a:lnTo>
                  <a:lnTo>
                    <a:pt x="44704" y="9313"/>
                  </a:lnTo>
                  <a:lnTo>
                    <a:pt x="44704" y="5277"/>
                  </a:lnTo>
                  <a:lnTo>
                    <a:pt x="44704" y="3104"/>
                  </a:lnTo>
                  <a:lnTo>
                    <a:pt x="43773" y="3104"/>
                  </a:lnTo>
                  <a:lnTo>
                    <a:pt x="39427" y="0"/>
                  </a:lnTo>
                  <a:lnTo>
                    <a:pt x="30113" y="5277"/>
                  </a:lnTo>
                  <a:lnTo>
                    <a:pt x="21731" y="5277"/>
                  </a:lnTo>
                  <a:lnTo>
                    <a:pt x="12418" y="5277"/>
                  </a:lnTo>
                  <a:lnTo>
                    <a:pt x="3104" y="9313"/>
                  </a:lnTo>
                  <a:lnTo>
                    <a:pt x="1863" y="10555"/>
                  </a:lnTo>
                  <a:lnTo>
                    <a:pt x="0" y="10555"/>
                  </a:lnTo>
                  <a:lnTo>
                    <a:pt x="0" y="12728"/>
                  </a:lnTo>
                  <a:lnTo>
                    <a:pt x="12418" y="16764"/>
                  </a:lnTo>
                  <a:lnTo>
                    <a:pt x="27009" y="1676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EB7D6F9-A94B-4009-BE45-FF42CDA711AE}"/>
                </a:ext>
              </a:extLst>
            </p:cNvPr>
            <p:cNvSpPr/>
            <p:nvPr/>
          </p:nvSpPr>
          <p:spPr>
            <a:xfrm>
              <a:off x="6900220" y="5913840"/>
              <a:ext cx="55880" cy="31045"/>
            </a:xfrm>
            <a:custGeom>
              <a:avLst/>
              <a:gdLst>
                <a:gd name="connsiteX0" fmla="*/ 5278 w 55880"/>
                <a:gd name="connsiteY0" fmla="*/ 29492 h 31044"/>
                <a:gd name="connsiteX1" fmla="*/ 7451 w 55880"/>
                <a:gd name="connsiteY1" fmla="*/ 29492 h 31044"/>
                <a:gd name="connsiteX2" fmla="*/ 8382 w 55880"/>
                <a:gd name="connsiteY2" fmla="*/ 31666 h 31044"/>
                <a:gd name="connsiteX3" fmla="*/ 12418 w 55880"/>
                <a:gd name="connsiteY3" fmla="*/ 31666 h 31044"/>
                <a:gd name="connsiteX4" fmla="*/ 25146 w 55880"/>
                <a:gd name="connsiteY4" fmla="*/ 22042 h 31044"/>
                <a:gd name="connsiteX5" fmla="*/ 39737 w 55880"/>
                <a:gd name="connsiteY5" fmla="*/ 12728 h 31044"/>
                <a:gd name="connsiteX6" fmla="*/ 52155 w 55880"/>
                <a:gd name="connsiteY6" fmla="*/ 4036 h 31044"/>
                <a:gd name="connsiteX7" fmla="*/ 56191 w 55880"/>
                <a:gd name="connsiteY7" fmla="*/ 4036 h 31044"/>
                <a:gd name="connsiteX8" fmla="*/ 56191 w 55880"/>
                <a:gd name="connsiteY8" fmla="*/ 0 h 31044"/>
                <a:gd name="connsiteX9" fmla="*/ 36322 w 55880"/>
                <a:gd name="connsiteY9" fmla="*/ 0 h 31044"/>
                <a:gd name="connsiteX10" fmla="*/ 17696 w 55880"/>
                <a:gd name="connsiteY10" fmla="*/ 12728 h 31044"/>
                <a:gd name="connsiteX11" fmla="*/ 0 w 55880"/>
                <a:gd name="connsiteY11" fmla="*/ 24215 h 31044"/>
                <a:gd name="connsiteX12" fmla="*/ 0 w 55880"/>
                <a:gd name="connsiteY12" fmla="*/ 27319 h 31044"/>
                <a:gd name="connsiteX13" fmla="*/ 3104 w 55880"/>
                <a:gd name="connsiteY13" fmla="*/ 27319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5880" h="31044">
                  <a:moveTo>
                    <a:pt x="5278" y="29492"/>
                  </a:moveTo>
                  <a:lnTo>
                    <a:pt x="7451" y="29492"/>
                  </a:lnTo>
                  <a:lnTo>
                    <a:pt x="8382" y="31666"/>
                  </a:lnTo>
                  <a:lnTo>
                    <a:pt x="12418" y="31666"/>
                  </a:lnTo>
                  <a:lnTo>
                    <a:pt x="25146" y="22042"/>
                  </a:lnTo>
                  <a:lnTo>
                    <a:pt x="39737" y="12728"/>
                  </a:lnTo>
                  <a:lnTo>
                    <a:pt x="52155" y="4036"/>
                  </a:lnTo>
                  <a:lnTo>
                    <a:pt x="56191" y="4036"/>
                  </a:lnTo>
                  <a:lnTo>
                    <a:pt x="56191" y="0"/>
                  </a:lnTo>
                  <a:lnTo>
                    <a:pt x="36322" y="0"/>
                  </a:lnTo>
                  <a:lnTo>
                    <a:pt x="17696" y="12728"/>
                  </a:lnTo>
                  <a:lnTo>
                    <a:pt x="0" y="24215"/>
                  </a:lnTo>
                  <a:lnTo>
                    <a:pt x="0" y="27319"/>
                  </a:lnTo>
                  <a:lnTo>
                    <a:pt x="3104" y="273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4496A675-4EB8-46FC-A106-86C50B283462}"/>
                </a:ext>
              </a:extLst>
            </p:cNvPr>
            <p:cNvSpPr/>
            <p:nvPr/>
          </p:nvSpPr>
          <p:spPr>
            <a:xfrm>
              <a:off x="6939958" y="5274633"/>
              <a:ext cx="15522" cy="12418"/>
            </a:xfrm>
            <a:custGeom>
              <a:avLst/>
              <a:gdLst>
                <a:gd name="connsiteX0" fmla="*/ 16453 w 15522"/>
                <a:gd name="connsiteY0" fmla="*/ 0 h 12417"/>
                <a:gd name="connsiteX1" fmla="*/ 4036 w 15522"/>
                <a:gd name="connsiteY1" fmla="*/ 0 h 12417"/>
                <a:gd name="connsiteX2" fmla="*/ 4036 w 15522"/>
                <a:gd name="connsiteY2" fmla="*/ 4346 h 12417"/>
                <a:gd name="connsiteX3" fmla="*/ 0 w 15522"/>
                <a:gd name="connsiteY3" fmla="*/ 4346 h 12417"/>
                <a:gd name="connsiteX4" fmla="*/ 0 w 15522"/>
                <a:gd name="connsiteY4" fmla="*/ 12728 h 12417"/>
                <a:gd name="connsiteX5" fmla="*/ 16453 w 15522"/>
                <a:gd name="connsiteY5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522" h="12417">
                  <a:moveTo>
                    <a:pt x="16453" y="0"/>
                  </a:moveTo>
                  <a:lnTo>
                    <a:pt x="4036" y="0"/>
                  </a:lnTo>
                  <a:lnTo>
                    <a:pt x="4036" y="4346"/>
                  </a:lnTo>
                  <a:lnTo>
                    <a:pt x="0" y="4346"/>
                  </a:lnTo>
                  <a:lnTo>
                    <a:pt x="0" y="12728"/>
                  </a:lnTo>
                  <a:lnTo>
                    <a:pt x="1645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A8278D28-2AA2-4D72-8883-7D70A547B9E6}"/>
                </a:ext>
              </a:extLst>
            </p:cNvPr>
            <p:cNvSpPr/>
            <p:nvPr/>
          </p:nvSpPr>
          <p:spPr>
            <a:xfrm>
              <a:off x="6808639" y="5623884"/>
              <a:ext cx="40358" cy="46567"/>
            </a:xfrm>
            <a:custGeom>
              <a:avLst/>
              <a:gdLst>
                <a:gd name="connsiteX0" fmla="*/ 21731 w 40357"/>
                <a:gd name="connsiteY0" fmla="*/ 31666 h 46566"/>
                <a:gd name="connsiteX1" fmla="*/ 29182 w 40357"/>
                <a:gd name="connsiteY1" fmla="*/ 22042 h 46566"/>
                <a:gd name="connsiteX2" fmla="*/ 40668 w 40357"/>
                <a:gd name="connsiteY2" fmla="*/ 12728 h 46566"/>
                <a:gd name="connsiteX3" fmla="*/ 38495 w 40357"/>
                <a:gd name="connsiteY3" fmla="*/ 9313 h 46566"/>
                <a:gd name="connsiteX4" fmla="*/ 38495 w 40357"/>
                <a:gd name="connsiteY4" fmla="*/ 5278 h 46566"/>
                <a:gd name="connsiteX5" fmla="*/ 38495 w 40357"/>
                <a:gd name="connsiteY5" fmla="*/ 4036 h 46566"/>
                <a:gd name="connsiteX6" fmla="*/ 36322 w 40357"/>
                <a:gd name="connsiteY6" fmla="*/ 4036 h 46566"/>
                <a:gd name="connsiteX7" fmla="*/ 35391 w 40357"/>
                <a:gd name="connsiteY7" fmla="*/ 4036 h 46566"/>
                <a:gd name="connsiteX8" fmla="*/ 31045 w 40357"/>
                <a:gd name="connsiteY8" fmla="*/ 0 h 46566"/>
                <a:gd name="connsiteX9" fmla="*/ 23905 w 40357"/>
                <a:gd name="connsiteY9" fmla="*/ 16764 h 46566"/>
                <a:gd name="connsiteX10" fmla="*/ 11487 w 40357"/>
                <a:gd name="connsiteY10" fmla="*/ 29492 h 46566"/>
                <a:gd name="connsiteX11" fmla="*/ 0 w 40357"/>
                <a:gd name="connsiteY11" fmla="*/ 42221 h 46566"/>
                <a:gd name="connsiteX12" fmla="*/ 0 w 40357"/>
                <a:gd name="connsiteY12" fmla="*/ 46567 h 46566"/>
                <a:gd name="connsiteX13" fmla="*/ 13349 w 40357"/>
                <a:gd name="connsiteY13" fmla="*/ 39116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57" h="46566">
                  <a:moveTo>
                    <a:pt x="21731" y="31666"/>
                  </a:moveTo>
                  <a:lnTo>
                    <a:pt x="29182" y="22042"/>
                  </a:lnTo>
                  <a:lnTo>
                    <a:pt x="40668" y="12728"/>
                  </a:lnTo>
                  <a:lnTo>
                    <a:pt x="38495" y="9313"/>
                  </a:lnTo>
                  <a:lnTo>
                    <a:pt x="38495" y="5278"/>
                  </a:lnTo>
                  <a:lnTo>
                    <a:pt x="38495" y="4036"/>
                  </a:lnTo>
                  <a:lnTo>
                    <a:pt x="36322" y="4036"/>
                  </a:lnTo>
                  <a:lnTo>
                    <a:pt x="35391" y="4036"/>
                  </a:lnTo>
                  <a:lnTo>
                    <a:pt x="31045" y="0"/>
                  </a:lnTo>
                  <a:lnTo>
                    <a:pt x="23905" y="16764"/>
                  </a:lnTo>
                  <a:lnTo>
                    <a:pt x="11487" y="29492"/>
                  </a:lnTo>
                  <a:lnTo>
                    <a:pt x="0" y="42221"/>
                  </a:lnTo>
                  <a:lnTo>
                    <a:pt x="0" y="46567"/>
                  </a:lnTo>
                  <a:lnTo>
                    <a:pt x="13349" y="3911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F308248A-9290-40E9-9F13-FF5E562C549F}"/>
                </a:ext>
              </a:extLst>
            </p:cNvPr>
            <p:cNvSpPr/>
            <p:nvPr/>
          </p:nvSpPr>
          <p:spPr>
            <a:xfrm>
              <a:off x="4168919" y="5514917"/>
              <a:ext cx="24836" cy="12418"/>
            </a:xfrm>
            <a:custGeom>
              <a:avLst/>
              <a:gdLst>
                <a:gd name="connsiteX0" fmla="*/ 27009 w 24835"/>
                <a:gd name="connsiteY0" fmla="*/ 4036 h 12417"/>
                <a:gd name="connsiteX1" fmla="*/ 21731 w 24835"/>
                <a:gd name="connsiteY1" fmla="*/ 1863 h 12417"/>
                <a:gd name="connsiteX2" fmla="*/ 14591 w 24835"/>
                <a:gd name="connsiteY2" fmla="*/ 1863 h 12417"/>
                <a:gd name="connsiteX3" fmla="*/ 7140 w 24835"/>
                <a:gd name="connsiteY3" fmla="*/ 0 h 12417"/>
                <a:gd name="connsiteX4" fmla="*/ 0 w 24835"/>
                <a:gd name="connsiteY4" fmla="*/ 0 h 12417"/>
                <a:gd name="connsiteX5" fmla="*/ 0 w 24835"/>
                <a:gd name="connsiteY5" fmla="*/ 12728 h 12417"/>
                <a:gd name="connsiteX6" fmla="*/ 27009 w 24835"/>
                <a:gd name="connsiteY6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835" h="12417">
                  <a:moveTo>
                    <a:pt x="27009" y="4036"/>
                  </a:moveTo>
                  <a:lnTo>
                    <a:pt x="21731" y="1863"/>
                  </a:lnTo>
                  <a:lnTo>
                    <a:pt x="14591" y="1863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12728"/>
                  </a:lnTo>
                  <a:lnTo>
                    <a:pt x="27009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C7210229-AC64-460E-B16E-C0FFD2CAE15D}"/>
                </a:ext>
              </a:extLst>
            </p:cNvPr>
            <p:cNvSpPr/>
            <p:nvPr/>
          </p:nvSpPr>
          <p:spPr>
            <a:xfrm>
              <a:off x="2808235" y="5420542"/>
              <a:ext cx="27940" cy="15522"/>
            </a:xfrm>
            <a:custGeom>
              <a:avLst/>
              <a:gdLst>
                <a:gd name="connsiteX0" fmla="*/ 16764 w 27940"/>
                <a:gd name="connsiteY0" fmla="*/ 2173 h 15522"/>
                <a:gd name="connsiteX1" fmla="*/ 13660 w 27940"/>
                <a:gd name="connsiteY1" fmla="*/ 2173 h 15522"/>
                <a:gd name="connsiteX2" fmla="*/ 6209 w 27940"/>
                <a:gd name="connsiteY2" fmla="*/ 2173 h 15522"/>
                <a:gd name="connsiteX3" fmla="*/ 0 w 27940"/>
                <a:gd name="connsiteY3" fmla="*/ 0 h 15522"/>
                <a:gd name="connsiteX4" fmla="*/ 0 w 27940"/>
                <a:gd name="connsiteY4" fmla="*/ 17075 h 15522"/>
                <a:gd name="connsiteX5" fmla="*/ 7451 w 27940"/>
                <a:gd name="connsiteY5" fmla="*/ 17075 h 15522"/>
                <a:gd name="connsiteX6" fmla="*/ 13660 w 27940"/>
                <a:gd name="connsiteY6" fmla="*/ 17075 h 15522"/>
                <a:gd name="connsiteX7" fmla="*/ 18937 w 27940"/>
                <a:gd name="connsiteY7" fmla="*/ 14901 h 15522"/>
                <a:gd name="connsiteX8" fmla="*/ 24215 w 27940"/>
                <a:gd name="connsiteY8" fmla="*/ 12728 h 15522"/>
                <a:gd name="connsiteX9" fmla="*/ 28251 w 27940"/>
                <a:gd name="connsiteY9" fmla="*/ 12728 h 15522"/>
                <a:gd name="connsiteX10" fmla="*/ 28251 w 27940"/>
                <a:gd name="connsiteY10" fmla="*/ 5278 h 15522"/>
                <a:gd name="connsiteX11" fmla="*/ 22042 w 27940"/>
                <a:gd name="connsiteY11" fmla="*/ 4346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940" h="15522">
                  <a:moveTo>
                    <a:pt x="16764" y="2173"/>
                  </a:moveTo>
                  <a:lnTo>
                    <a:pt x="13660" y="2173"/>
                  </a:lnTo>
                  <a:lnTo>
                    <a:pt x="6209" y="2173"/>
                  </a:lnTo>
                  <a:lnTo>
                    <a:pt x="0" y="0"/>
                  </a:lnTo>
                  <a:lnTo>
                    <a:pt x="0" y="17075"/>
                  </a:lnTo>
                  <a:lnTo>
                    <a:pt x="7451" y="17075"/>
                  </a:lnTo>
                  <a:lnTo>
                    <a:pt x="13660" y="17075"/>
                  </a:lnTo>
                  <a:lnTo>
                    <a:pt x="18937" y="14901"/>
                  </a:lnTo>
                  <a:lnTo>
                    <a:pt x="24215" y="12728"/>
                  </a:lnTo>
                  <a:lnTo>
                    <a:pt x="28251" y="12728"/>
                  </a:lnTo>
                  <a:lnTo>
                    <a:pt x="28251" y="5278"/>
                  </a:lnTo>
                  <a:lnTo>
                    <a:pt x="22042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5F2AACAE-4B3E-424E-AF8F-F0058F5888A8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A860EB77-1B59-4A16-9F1D-8CE4D095B018}"/>
                </a:ext>
              </a:extLst>
            </p:cNvPr>
            <p:cNvSpPr/>
            <p:nvPr/>
          </p:nvSpPr>
          <p:spPr>
            <a:xfrm>
              <a:off x="4243736" y="5014168"/>
              <a:ext cx="18627" cy="37253"/>
            </a:xfrm>
            <a:custGeom>
              <a:avLst/>
              <a:gdLst>
                <a:gd name="connsiteX0" fmla="*/ 3104 w 18626"/>
                <a:gd name="connsiteY0" fmla="*/ 31976 h 37253"/>
                <a:gd name="connsiteX1" fmla="*/ 3104 w 18626"/>
                <a:gd name="connsiteY1" fmla="*/ 32907 h 37253"/>
                <a:gd name="connsiteX2" fmla="*/ 3104 w 18626"/>
                <a:gd name="connsiteY2" fmla="*/ 35080 h 37253"/>
                <a:gd name="connsiteX3" fmla="*/ 5278 w 18626"/>
                <a:gd name="connsiteY3" fmla="*/ 37253 h 37253"/>
                <a:gd name="connsiteX4" fmla="*/ 12728 w 18626"/>
                <a:gd name="connsiteY4" fmla="*/ 37253 h 37253"/>
                <a:gd name="connsiteX5" fmla="*/ 14591 w 18626"/>
                <a:gd name="connsiteY5" fmla="*/ 37253 h 37253"/>
                <a:gd name="connsiteX6" fmla="*/ 14591 w 18626"/>
                <a:gd name="connsiteY6" fmla="*/ 35080 h 37253"/>
                <a:gd name="connsiteX7" fmla="*/ 15833 w 18626"/>
                <a:gd name="connsiteY7" fmla="*/ 35080 h 37253"/>
                <a:gd name="connsiteX8" fmla="*/ 17695 w 18626"/>
                <a:gd name="connsiteY8" fmla="*/ 35080 h 37253"/>
                <a:gd name="connsiteX9" fmla="*/ 19869 w 18626"/>
                <a:gd name="connsiteY9" fmla="*/ 32907 h 37253"/>
                <a:gd name="connsiteX10" fmla="*/ 17695 w 18626"/>
                <a:gd name="connsiteY10" fmla="*/ 22352 h 37253"/>
                <a:gd name="connsiteX11" fmla="*/ 15833 w 18626"/>
                <a:gd name="connsiteY11" fmla="*/ 9624 h 37253"/>
                <a:gd name="connsiteX12" fmla="*/ 12728 w 18626"/>
                <a:gd name="connsiteY12" fmla="*/ 0 h 37253"/>
                <a:gd name="connsiteX13" fmla="*/ 0 w 18626"/>
                <a:gd name="connsiteY13" fmla="*/ 29803 h 37253"/>
                <a:gd name="connsiteX14" fmla="*/ 1242 w 18626"/>
                <a:gd name="connsiteY14" fmla="*/ 31976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37253">
                  <a:moveTo>
                    <a:pt x="3104" y="31976"/>
                  </a:moveTo>
                  <a:lnTo>
                    <a:pt x="3104" y="32907"/>
                  </a:lnTo>
                  <a:lnTo>
                    <a:pt x="3104" y="35080"/>
                  </a:lnTo>
                  <a:lnTo>
                    <a:pt x="5278" y="37253"/>
                  </a:lnTo>
                  <a:lnTo>
                    <a:pt x="12728" y="37253"/>
                  </a:lnTo>
                  <a:lnTo>
                    <a:pt x="14591" y="37253"/>
                  </a:lnTo>
                  <a:lnTo>
                    <a:pt x="14591" y="35080"/>
                  </a:lnTo>
                  <a:lnTo>
                    <a:pt x="15833" y="35080"/>
                  </a:lnTo>
                  <a:lnTo>
                    <a:pt x="17695" y="35080"/>
                  </a:lnTo>
                  <a:lnTo>
                    <a:pt x="19869" y="32907"/>
                  </a:lnTo>
                  <a:lnTo>
                    <a:pt x="17695" y="22352"/>
                  </a:lnTo>
                  <a:lnTo>
                    <a:pt x="15833" y="9624"/>
                  </a:lnTo>
                  <a:lnTo>
                    <a:pt x="12728" y="0"/>
                  </a:lnTo>
                  <a:lnTo>
                    <a:pt x="0" y="29803"/>
                  </a:lnTo>
                  <a:lnTo>
                    <a:pt x="1242" y="3197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CA8DDCF3-76AE-4C53-B61F-1C35021478B5}"/>
                </a:ext>
              </a:extLst>
            </p:cNvPr>
            <p:cNvSpPr/>
            <p:nvPr/>
          </p:nvSpPr>
          <p:spPr>
            <a:xfrm>
              <a:off x="6688807" y="5690630"/>
              <a:ext cx="149014" cy="161432"/>
            </a:xfrm>
            <a:custGeom>
              <a:avLst/>
              <a:gdLst>
                <a:gd name="connsiteX0" fmla="*/ 11486 w 149013"/>
                <a:gd name="connsiteY0" fmla="*/ 128835 h 161431"/>
                <a:gd name="connsiteX1" fmla="*/ 23904 w 149013"/>
                <a:gd name="connsiteY1" fmla="*/ 145910 h 161431"/>
                <a:gd name="connsiteX2" fmla="*/ 36322 w 149013"/>
                <a:gd name="connsiteY2" fmla="*/ 151187 h 161431"/>
                <a:gd name="connsiteX3" fmla="*/ 49051 w 149013"/>
                <a:gd name="connsiteY3" fmla="*/ 153360 h 161431"/>
                <a:gd name="connsiteX4" fmla="*/ 62400 w 149013"/>
                <a:gd name="connsiteY4" fmla="*/ 153360 h 161431"/>
                <a:gd name="connsiteX5" fmla="*/ 72955 w 149013"/>
                <a:gd name="connsiteY5" fmla="*/ 155533 h 161431"/>
                <a:gd name="connsiteX6" fmla="*/ 84441 w 149013"/>
                <a:gd name="connsiteY6" fmla="*/ 161742 h 161431"/>
                <a:gd name="connsiteX7" fmla="*/ 90650 w 149013"/>
                <a:gd name="connsiteY7" fmla="*/ 161742 h 161431"/>
                <a:gd name="connsiteX8" fmla="*/ 96859 w 149013"/>
                <a:gd name="connsiteY8" fmla="*/ 160811 h 161431"/>
                <a:gd name="connsiteX9" fmla="*/ 102137 w 149013"/>
                <a:gd name="connsiteY9" fmla="*/ 160811 h 161431"/>
                <a:gd name="connsiteX10" fmla="*/ 107104 w 149013"/>
                <a:gd name="connsiteY10" fmla="*/ 156465 h 161431"/>
                <a:gd name="connsiteX11" fmla="*/ 116728 w 149013"/>
                <a:gd name="connsiteY11" fmla="*/ 138459 h 161431"/>
                <a:gd name="connsiteX12" fmla="*/ 121695 w 149013"/>
                <a:gd name="connsiteY12" fmla="*/ 118280 h 161431"/>
                <a:gd name="connsiteX13" fmla="*/ 131319 w 149013"/>
                <a:gd name="connsiteY13" fmla="*/ 101516 h 161431"/>
                <a:gd name="connsiteX14" fmla="*/ 133181 w 149013"/>
                <a:gd name="connsiteY14" fmla="*/ 97170 h 161431"/>
                <a:gd name="connsiteX15" fmla="*/ 134423 w 149013"/>
                <a:gd name="connsiteY15" fmla="*/ 96238 h 161431"/>
                <a:gd name="connsiteX16" fmla="*/ 136286 w 149013"/>
                <a:gd name="connsiteY16" fmla="*/ 94065 h 161431"/>
                <a:gd name="connsiteX17" fmla="*/ 138459 w 149013"/>
                <a:gd name="connsiteY17" fmla="*/ 94065 h 161431"/>
                <a:gd name="connsiteX18" fmla="*/ 141563 w 149013"/>
                <a:gd name="connsiteY18" fmla="*/ 94065 h 161431"/>
                <a:gd name="connsiteX19" fmla="*/ 147772 w 149013"/>
                <a:gd name="connsiteY19" fmla="*/ 91892 h 161431"/>
                <a:gd name="connsiteX20" fmla="*/ 140632 w 149013"/>
                <a:gd name="connsiteY20" fmla="*/ 76991 h 161431"/>
                <a:gd name="connsiteX21" fmla="*/ 133181 w 149013"/>
                <a:gd name="connsiteY21" fmla="*/ 64262 h 161431"/>
                <a:gd name="connsiteX22" fmla="*/ 126972 w 149013"/>
                <a:gd name="connsiteY22" fmla="*/ 47498 h 161431"/>
                <a:gd name="connsiteX23" fmla="*/ 134423 w 149013"/>
                <a:gd name="connsiteY23" fmla="*/ 44394 h 161431"/>
                <a:gd name="connsiteX24" fmla="*/ 140632 w 149013"/>
                <a:gd name="connsiteY24" fmla="*/ 40047 h 161431"/>
                <a:gd name="connsiteX25" fmla="*/ 145910 w 149013"/>
                <a:gd name="connsiteY25" fmla="*/ 34770 h 161431"/>
                <a:gd name="connsiteX26" fmla="*/ 150877 w 149013"/>
                <a:gd name="connsiteY26" fmla="*/ 31666 h 161431"/>
                <a:gd name="connsiteX27" fmla="*/ 145910 w 149013"/>
                <a:gd name="connsiteY27" fmla="*/ 22042 h 161431"/>
                <a:gd name="connsiteX28" fmla="*/ 134423 w 149013"/>
                <a:gd name="connsiteY28" fmla="*/ 10555 h 161431"/>
                <a:gd name="connsiteX29" fmla="*/ 121695 w 149013"/>
                <a:gd name="connsiteY29" fmla="*/ 3104 h 161431"/>
                <a:gd name="connsiteX30" fmla="*/ 111450 w 149013"/>
                <a:gd name="connsiteY30" fmla="*/ 0 h 161431"/>
                <a:gd name="connsiteX31" fmla="*/ 105241 w 149013"/>
                <a:gd name="connsiteY31" fmla="*/ 9313 h 161431"/>
                <a:gd name="connsiteX32" fmla="*/ 99963 w 149013"/>
                <a:gd name="connsiteY32" fmla="*/ 17695 h 161431"/>
                <a:gd name="connsiteX33" fmla="*/ 94686 w 149013"/>
                <a:gd name="connsiteY33" fmla="*/ 27319 h 161431"/>
                <a:gd name="connsiteX34" fmla="*/ 90650 w 149013"/>
                <a:gd name="connsiteY34" fmla="*/ 40047 h 161431"/>
                <a:gd name="connsiteX35" fmla="*/ 84441 w 149013"/>
                <a:gd name="connsiteY35" fmla="*/ 40047 h 161431"/>
                <a:gd name="connsiteX36" fmla="*/ 78232 w 149013"/>
                <a:gd name="connsiteY36" fmla="*/ 40047 h 161431"/>
                <a:gd name="connsiteX37" fmla="*/ 74817 w 149013"/>
                <a:gd name="connsiteY37" fmla="*/ 40047 h 161431"/>
                <a:gd name="connsiteX38" fmla="*/ 72955 w 149013"/>
                <a:gd name="connsiteY38" fmla="*/ 42221 h 161431"/>
                <a:gd name="connsiteX39" fmla="*/ 72955 w 149013"/>
                <a:gd name="connsiteY39" fmla="*/ 44394 h 161431"/>
                <a:gd name="connsiteX40" fmla="*/ 72955 w 149013"/>
                <a:gd name="connsiteY40" fmla="*/ 46256 h 161431"/>
                <a:gd name="connsiteX41" fmla="*/ 70782 w 149013"/>
                <a:gd name="connsiteY41" fmla="*/ 47498 h 161431"/>
                <a:gd name="connsiteX42" fmla="*/ 70782 w 149013"/>
                <a:gd name="connsiteY42" fmla="*/ 49671 h 161431"/>
                <a:gd name="connsiteX43" fmla="*/ 67677 w 149013"/>
                <a:gd name="connsiteY43" fmla="*/ 53707 h 161431"/>
                <a:gd name="connsiteX44" fmla="*/ 63641 w 149013"/>
                <a:gd name="connsiteY44" fmla="*/ 57122 h 161431"/>
                <a:gd name="connsiteX45" fmla="*/ 40668 w 149013"/>
                <a:gd name="connsiteY45" fmla="*/ 60226 h 161431"/>
                <a:gd name="connsiteX46" fmla="*/ 31355 w 149013"/>
                <a:gd name="connsiteY46" fmla="*/ 75128 h 161431"/>
                <a:gd name="connsiteX47" fmla="*/ 23904 w 149013"/>
                <a:gd name="connsiteY47" fmla="*/ 79164 h 161431"/>
                <a:gd name="connsiteX48" fmla="*/ 16764 w 149013"/>
                <a:gd name="connsiteY48" fmla="*/ 76991 h 161431"/>
                <a:gd name="connsiteX49" fmla="*/ 9313 w 149013"/>
                <a:gd name="connsiteY49" fmla="*/ 76991 h 161431"/>
                <a:gd name="connsiteX50" fmla="*/ 0 w 149013"/>
                <a:gd name="connsiteY50" fmla="*/ 81337 h 161431"/>
                <a:gd name="connsiteX51" fmla="*/ 2173 w 149013"/>
                <a:gd name="connsiteY51" fmla="*/ 106793 h 161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49013" h="161431">
                  <a:moveTo>
                    <a:pt x="11486" y="128835"/>
                  </a:moveTo>
                  <a:lnTo>
                    <a:pt x="23904" y="145910"/>
                  </a:lnTo>
                  <a:lnTo>
                    <a:pt x="36322" y="151187"/>
                  </a:lnTo>
                  <a:lnTo>
                    <a:pt x="49051" y="153360"/>
                  </a:lnTo>
                  <a:lnTo>
                    <a:pt x="62400" y="153360"/>
                  </a:lnTo>
                  <a:lnTo>
                    <a:pt x="72955" y="155533"/>
                  </a:lnTo>
                  <a:lnTo>
                    <a:pt x="84441" y="161742"/>
                  </a:lnTo>
                  <a:lnTo>
                    <a:pt x="90650" y="161742"/>
                  </a:lnTo>
                  <a:lnTo>
                    <a:pt x="96859" y="160811"/>
                  </a:lnTo>
                  <a:lnTo>
                    <a:pt x="102137" y="160811"/>
                  </a:lnTo>
                  <a:lnTo>
                    <a:pt x="107104" y="156465"/>
                  </a:lnTo>
                  <a:lnTo>
                    <a:pt x="116728" y="138459"/>
                  </a:lnTo>
                  <a:lnTo>
                    <a:pt x="121695" y="118280"/>
                  </a:lnTo>
                  <a:lnTo>
                    <a:pt x="131319" y="101516"/>
                  </a:lnTo>
                  <a:lnTo>
                    <a:pt x="133181" y="97170"/>
                  </a:lnTo>
                  <a:lnTo>
                    <a:pt x="134423" y="96238"/>
                  </a:lnTo>
                  <a:lnTo>
                    <a:pt x="136286" y="94065"/>
                  </a:lnTo>
                  <a:lnTo>
                    <a:pt x="138459" y="94065"/>
                  </a:lnTo>
                  <a:lnTo>
                    <a:pt x="141563" y="94065"/>
                  </a:lnTo>
                  <a:lnTo>
                    <a:pt x="147772" y="91892"/>
                  </a:lnTo>
                  <a:lnTo>
                    <a:pt x="140632" y="76991"/>
                  </a:lnTo>
                  <a:lnTo>
                    <a:pt x="133181" y="64262"/>
                  </a:lnTo>
                  <a:lnTo>
                    <a:pt x="126972" y="47498"/>
                  </a:lnTo>
                  <a:lnTo>
                    <a:pt x="134423" y="44394"/>
                  </a:lnTo>
                  <a:lnTo>
                    <a:pt x="140632" y="40047"/>
                  </a:lnTo>
                  <a:lnTo>
                    <a:pt x="145910" y="34770"/>
                  </a:lnTo>
                  <a:lnTo>
                    <a:pt x="150877" y="31666"/>
                  </a:lnTo>
                  <a:lnTo>
                    <a:pt x="145910" y="22042"/>
                  </a:lnTo>
                  <a:lnTo>
                    <a:pt x="134423" y="10555"/>
                  </a:lnTo>
                  <a:lnTo>
                    <a:pt x="121695" y="3104"/>
                  </a:lnTo>
                  <a:lnTo>
                    <a:pt x="111450" y="0"/>
                  </a:lnTo>
                  <a:lnTo>
                    <a:pt x="105241" y="9313"/>
                  </a:lnTo>
                  <a:lnTo>
                    <a:pt x="99963" y="17695"/>
                  </a:lnTo>
                  <a:lnTo>
                    <a:pt x="94686" y="27319"/>
                  </a:lnTo>
                  <a:lnTo>
                    <a:pt x="90650" y="40047"/>
                  </a:lnTo>
                  <a:lnTo>
                    <a:pt x="84441" y="40047"/>
                  </a:lnTo>
                  <a:lnTo>
                    <a:pt x="78232" y="40047"/>
                  </a:lnTo>
                  <a:lnTo>
                    <a:pt x="74817" y="40047"/>
                  </a:lnTo>
                  <a:lnTo>
                    <a:pt x="72955" y="42221"/>
                  </a:lnTo>
                  <a:lnTo>
                    <a:pt x="72955" y="44394"/>
                  </a:lnTo>
                  <a:lnTo>
                    <a:pt x="72955" y="46256"/>
                  </a:lnTo>
                  <a:lnTo>
                    <a:pt x="70782" y="47498"/>
                  </a:lnTo>
                  <a:lnTo>
                    <a:pt x="70782" y="49671"/>
                  </a:lnTo>
                  <a:lnTo>
                    <a:pt x="67677" y="53707"/>
                  </a:lnTo>
                  <a:lnTo>
                    <a:pt x="63641" y="57122"/>
                  </a:lnTo>
                  <a:lnTo>
                    <a:pt x="40668" y="60226"/>
                  </a:lnTo>
                  <a:lnTo>
                    <a:pt x="31355" y="75128"/>
                  </a:lnTo>
                  <a:lnTo>
                    <a:pt x="23904" y="79164"/>
                  </a:lnTo>
                  <a:lnTo>
                    <a:pt x="16764" y="76991"/>
                  </a:lnTo>
                  <a:lnTo>
                    <a:pt x="9313" y="76991"/>
                  </a:lnTo>
                  <a:lnTo>
                    <a:pt x="0" y="81337"/>
                  </a:lnTo>
                  <a:lnTo>
                    <a:pt x="2173" y="106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4B8F0EC6-56BD-4B07-8A9E-C56B4987B234}"/>
                </a:ext>
              </a:extLst>
            </p:cNvPr>
            <p:cNvSpPr/>
            <p:nvPr/>
          </p:nvSpPr>
          <p:spPr>
            <a:xfrm>
              <a:off x="6961689" y="5762343"/>
              <a:ext cx="15522" cy="46567"/>
            </a:xfrm>
            <a:custGeom>
              <a:avLst/>
              <a:gdLst>
                <a:gd name="connsiteX0" fmla="*/ 7140 w 15522"/>
                <a:gd name="connsiteY0" fmla="*/ 46567 h 46566"/>
                <a:gd name="connsiteX1" fmla="*/ 11486 w 15522"/>
                <a:gd name="connsiteY1" fmla="*/ 42531 h 46566"/>
                <a:gd name="connsiteX2" fmla="*/ 12418 w 15522"/>
                <a:gd name="connsiteY2" fmla="*/ 40358 h 46566"/>
                <a:gd name="connsiteX3" fmla="*/ 12418 w 15522"/>
                <a:gd name="connsiteY3" fmla="*/ 39116 h 46566"/>
                <a:gd name="connsiteX4" fmla="*/ 12418 w 15522"/>
                <a:gd name="connsiteY4" fmla="*/ 37253 h 46566"/>
                <a:gd name="connsiteX5" fmla="*/ 12418 w 15522"/>
                <a:gd name="connsiteY5" fmla="*/ 35080 h 46566"/>
                <a:gd name="connsiteX6" fmla="*/ 12418 w 15522"/>
                <a:gd name="connsiteY6" fmla="*/ 32907 h 46566"/>
                <a:gd name="connsiteX7" fmla="*/ 14591 w 15522"/>
                <a:gd name="connsiteY7" fmla="*/ 31976 h 46566"/>
                <a:gd name="connsiteX8" fmla="*/ 17695 w 15522"/>
                <a:gd name="connsiteY8" fmla="*/ 29803 h 46566"/>
                <a:gd name="connsiteX9" fmla="*/ 17695 w 15522"/>
                <a:gd name="connsiteY9" fmla="*/ 20179 h 46566"/>
                <a:gd name="connsiteX10" fmla="*/ 17695 w 15522"/>
                <a:gd name="connsiteY10" fmla="*/ 12728 h 46566"/>
                <a:gd name="connsiteX11" fmla="*/ 16764 w 15522"/>
                <a:gd name="connsiteY11" fmla="*/ 9624 h 46566"/>
                <a:gd name="connsiteX12" fmla="*/ 12418 w 15522"/>
                <a:gd name="connsiteY12" fmla="*/ 5278 h 46566"/>
                <a:gd name="connsiteX13" fmla="*/ 9313 w 15522"/>
                <a:gd name="connsiteY13" fmla="*/ 3415 h 46566"/>
                <a:gd name="connsiteX14" fmla="*/ 2173 w 15522"/>
                <a:gd name="connsiteY14" fmla="*/ 0 h 46566"/>
                <a:gd name="connsiteX15" fmla="*/ 0 w 15522"/>
                <a:gd name="connsiteY15" fmla="*/ 12728 h 46566"/>
                <a:gd name="connsiteX16" fmla="*/ 0 w 15522"/>
                <a:gd name="connsiteY16" fmla="*/ 25457 h 46566"/>
                <a:gd name="connsiteX17" fmla="*/ 7140 w 15522"/>
                <a:gd name="connsiteY17" fmla="*/ 37253 h 4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522" h="46566">
                  <a:moveTo>
                    <a:pt x="7140" y="46567"/>
                  </a:moveTo>
                  <a:lnTo>
                    <a:pt x="11486" y="42531"/>
                  </a:lnTo>
                  <a:lnTo>
                    <a:pt x="12418" y="40358"/>
                  </a:lnTo>
                  <a:lnTo>
                    <a:pt x="12418" y="39116"/>
                  </a:lnTo>
                  <a:lnTo>
                    <a:pt x="12418" y="37253"/>
                  </a:lnTo>
                  <a:lnTo>
                    <a:pt x="12418" y="35080"/>
                  </a:lnTo>
                  <a:lnTo>
                    <a:pt x="12418" y="32907"/>
                  </a:lnTo>
                  <a:lnTo>
                    <a:pt x="14591" y="31976"/>
                  </a:lnTo>
                  <a:lnTo>
                    <a:pt x="17695" y="29803"/>
                  </a:lnTo>
                  <a:lnTo>
                    <a:pt x="17695" y="20179"/>
                  </a:lnTo>
                  <a:lnTo>
                    <a:pt x="17695" y="12728"/>
                  </a:lnTo>
                  <a:lnTo>
                    <a:pt x="16764" y="9624"/>
                  </a:lnTo>
                  <a:lnTo>
                    <a:pt x="12418" y="5278"/>
                  </a:lnTo>
                  <a:lnTo>
                    <a:pt x="9313" y="3415"/>
                  </a:lnTo>
                  <a:lnTo>
                    <a:pt x="2173" y="0"/>
                  </a:lnTo>
                  <a:lnTo>
                    <a:pt x="0" y="12728"/>
                  </a:lnTo>
                  <a:lnTo>
                    <a:pt x="0" y="25457"/>
                  </a:lnTo>
                  <a:lnTo>
                    <a:pt x="7140" y="3725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96696BB0-E29C-42C6-A348-36CEFBE556F5}"/>
                </a:ext>
              </a:extLst>
            </p:cNvPr>
            <p:cNvSpPr/>
            <p:nvPr/>
          </p:nvSpPr>
          <p:spPr>
            <a:xfrm>
              <a:off x="7269030" y="5852372"/>
              <a:ext cx="58985" cy="31045"/>
            </a:xfrm>
            <a:custGeom>
              <a:avLst/>
              <a:gdLst>
                <a:gd name="connsiteX0" fmla="*/ 12418 w 58984"/>
                <a:gd name="connsiteY0" fmla="*/ 28561 h 31044"/>
                <a:gd name="connsiteX1" fmla="*/ 17695 w 58984"/>
                <a:gd name="connsiteY1" fmla="*/ 29492 h 31044"/>
                <a:gd name="connsiteX2" fmla="*/ 23904 w 58984"/>
                <a:gd name="connsiteY2" fmla="*/ 31666 h 31044"/>
                <a:gd name="connsiteX3" fmla="*/ 60537 w 58984"/>
                <a:gd name="connsiteY3" fmla="*/ 21110 h 31044"/>
                <a:gd name="connsiteX4" fmla="*/ 60537 w 58984"/>
                <a:gd name="connsiteY4" fmla="*/ 931 h 31044"/>
                <a:gd name="connsiteX5" fmla="*/ 59605 w 58984"/>
                <a:gd name="connsiteY5" fmla="*/ 0 h 31044"/>
                <a:gd name="connsiteX6" fmla="*/ 50913 w 58984"/>
                <a:gd name="connsiteY6" fmla="*/ 0 h 31044"/>
                <a:gd name="connsiteX7" fmla="*/ 38495 w 58984"/>
                <a:gd name="connsiteY7" fmla="*/ 9624 h 31044"/>
                <a:gd name="connsiteX8" fmla="*/ 21731 w 58984"/>
                <a:gd name="connsiteY8" fmla="*/ 14901 h 31044"/>
                <a:gd name="connsiteX9" fmla="*/ 0 w 58984"/>
                <a:gd name="connsiteY9" fmla="*/ 17075 h 31044"/>
                <a:gd name="connsiteX10" fmla="*/ 0 w 58984"/>
                <a:gd name="connsiteY10" fmla="*/ 24215 h 31044"/>
                <a:gd name="connsiteX11" fmla="*/ 5277 w 58984"/>
                <a:gd name="connsiteY11" fmla="*/ 26388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8984" h="31044">
                  <a:moveTo>
                    <a:pt x="12418" y="28561"/>
                  </a:moveTo>
                  <a:lnTo>
                    <a:pt x="17695" y="29492"/>
                  </a:lnTo>
                  <a:lnTo>
                    <a:pt x="23904" y="31666"/>
                  </a:lnTo>
                  <a:lnTo>
                    <a:pt x="60537" y="21110"/>
                  </a:lnTo>
                  <a:lnTo>
                    <a:pt x="60537" y="931"/>
                  </a:lnTo>
                  <a:lnTo>
                    <a:pt x="59605" y="0"/>
                  </a:lnTo>
                  <a:lnTo>
                    <a:pt x="50913" y="0"/>
                  </a:lnTo>
                  <a:lnTo>
                    <a:pt x="38495" y="9624"/>
                  </a:lnTo>
                  <a:lnTo>
                    <a:pt x="21731" y="14901"/>
                  </a:lnTo>
                  <a:lnTo>
                    <a:pt x="0" y="17075"/>
                  </a:lnTo>
                  <a:lnTo>
                    <a:pt x="0" y="24215"/>
                  </a:lnTo>
                  <a:lnTo>
                    <a:pt x="52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53228CCF-7CC0-4A5B-AB67-86522B026531}"/>
                </a:ext>
              </a:extLst>
            </p:cNvPr>
            <p:cNvSpPr/>
            <p:nvPr/>
          </p:nvSpPr>
          <p:spPr>
            <a:xfrm>
              <a:off x="7008566" y="5801459"/>
              <a:ext cx="291819" cy="152118"/>
            </a:xfrm>
            <a:custGeom>
              <a:avLst/>
              <a:gdLst>
                <a:gd name="connsiteX0" fmla="*/ 207378 w 291819"/>
                <a:gd name="connsiteY0" fmla="*/ 60537 h 152118"/>
                <a:gd name="connsiteX1" fmla="*/ 192787 w 291819"/>
                <a:gd name="connsiteY1" fmla="*/ 49982 h 152118"/>
                <a:gd name="connsiteX2" fmla="*/ 175091 w 291819"/>
                <a:gd name="connsiteY2" fmla="*/ 38185 h 152118"/>
                <a:gd name="connsiteX3" fmla="*/ 153050 w 291819"/>
                <a:gd name="connsiteY3" fmla="*/ 30734 h 152118"/>
                <a:gd name="connsiteX4" fmla="*/ 135354 w 291819"/>
                <a:gd name="connsiteY4" fmla="*/ 23283 h 152118"/>
                <a:gd name="connsiteX5" fmla="*/ 120763 w 291819"/>
                <a:gd name="connsiteY5" fmla="*/ 14901 h 152118"/>
                <a:gd name="connsiteX6" fmla="*/ 102137 w 291819"/>
                <a:gd name="connsiteY6" fmla="*/ 16143 h 152118"/>
                <a:gd name="connsiteX7" fmla="*/ 89719 w 291819"/>
                <a:gd name="connsiteY7" fmla="*/ 20179 h 152118"/>
                <a:gd name="connsiteX8" fmla="*/ 80095 w 291819"/>
                <a:gd name="connsiteY8" fmla="*/ 25456 h 152118"/>
                <a:gd name="connsiteX9" fmla="*/ 70782 w 291819"/>
                <a:gd name="connsiteY9" fmla="*/ 35080 h 152118"/>
                <a:gd name="connsiteX10" fmla="*/ 70782 w 291819"/>
                <a:gd name="connsiteY10" fmla="*/ 38185 h 152118"/>
                <a:gd name="connsiteX11" fmla="*/ 67677 w 291819"/>
                <a:gd name="connsiteY11" fmla="*/ 38185 h 152118"/>
                <a:gd name="connsiteX12" fmla="*/ 67677 w 291819"/>
                <a:gd name="connsiteY12" fmla="*/ 35080 h 152118"/>
                <a:gd name="connsiteX13" fmla="*/ 60537 w 291819"/>
                <a:gd name="connsiteY13" fmla="*/ 25456 h 152118"/>
                <a:gd name="connsiteX14" fmla="*/ 55259 w 291819"/>
                <a:gd name="connsiteY14" fmla="*/ 14901 h 152118"/>
                <a:gd name="connsiteX15" fmla="*/ 50913 w 291819"/>
                <a:gd name="connsiteY15" fmla="*/ 1242 h 152118"/>
                <a:gd name="connsiteX16" fmla="*/ 36322 w 291819"/>
                <a:gd name="connsiteY16" fmla="*/ 0 h 152118"/>
                <a:gd name="connsiteX17" fmla="*/ 26078 w 291819"/>
                <a:gd name="connsiteY17" fmla="*/ 0 h 152118"/>
                <a:gd name="connsiteX18" fmla="*/ 14591 w 291819"/>
                <a:gd name="connsiteY18" fmla="*/ 0 h 152118"/>
                <a:gd name="connsiteX19" fmla="*/ 0 w 291819"/>
                <a:gd name="connsiteY19" fmla="*/ 1242 h 152118"/>
                <a:gd name="connsiteX20" fmla="*/ 0 w 291819"/>
                <a:gd name="connsiteY20" fmla="*/ 10866 h 152118"/>
                <a:gd name="connsiteX21" fmla="*/ 9313 w 291819"/>
                <a:gd name="connsiteY21" fmla="*/ 14901 h 152118"/>
                <a:gd name="connsiteX22" fmla="*/ 20800 w 291819"/>
                <a:gd name="connsiteY22" fmla="*/ 20179 h 152118"/>
                <a:gd name="connsiteX23" fmla="*/ 31355 w 291819"/>
                <a:gd name="connsiteY23" fmla="*/ 22352 h 152118"/>
                <a:gd name="connsiteX24" fmla="*/ 29182 w 291819"/>
                <a:gd name="connsiteY24" fmla="*/ 25456 h 152118"/>
                <a:gd name="connsiteX25" fmla="*/ 28250 w 291819"/>
                <a:gd name="connsiteY25" fmla="*/ 27630 h 152118"/>
                <a:gd name="connsiteX26" fmla="*/ 26078 w 291819"/>
                <a:gd name="connsiteY26" fmla="*/ 29803 h 152118"/>
                <a:gd name="connsiteX27" fmla="*/ 23904 w 291819"/>
                <a:gd name="connsiteY27" fmla="*/ 29803 h 152118"/>
                <a:gd name="connsiteX28" fmla="*/ 20800 w 291819"/>
                <a:gd name="connsiteY28" fmla="*/ 30734 h 152118"/>
                <a:gd name="connsiteX29" fmla="*/ 29182 w 291819"/>
                <a:gd name="connsiteY29" fmla="*/ 42531 h 152118"/>
                <a:gd name="connsiteX30" fmla="*/ 42842 w 291819"/>
                <a:gd name="connsiteY30" fmla="*/ 49982 h 152118"/>
                <a:gd name="connsiteX31" fmla="*/ 58364 w 291819"/>
                <a:gd name="connsiteY31" fmla="*/ 53086 h 152118"/>
                <a:gd name="connsiteX32" fmla="*/ 75128 w 291819"/>
                <a:gd name="connsiteY32" fmla="*/ 58364 h 152118"/>
                <a:gd name="connsiteX33" fmla="*/ 89719 w 291819"/>
                <a:gd name="connsiteY33" fmla="*/ 62710 h 152118"/>
                <a:gd name="connsiteX34" fmla="*/ 102137 w 291819"/>
                <a:gd name="connsiteY34" fmla="*/ 72023 h 152118"/>
                <a:gd name="connsiteX35" fmla="*/ 111450 w 291819"/>
                <a:gd name="connsiteY35" fmla="*/ 87856 h 152118"/>
                <a:gd name="connsiteX36" fmla="*/ 113623 w 291819"/>
                <a:gd name="connsiteY36" fmla="*/ 92202 h 152118"/>
                <a:gd name="connsiteX37" fmla="*/ 111450 w 291819"/>
                <a:gd name="connsiteY37" fmla="*/ 95307 h 152118"/>
                <a:gd name="connsiteX38" fmla="*/ 109277 w 291819"/>
                <a:gd name="connsiteY38" fmla="*/ 99653 h 152118"/>
                <a:gd name="connsiteX39" fmla="*/ 107414 w 291819"/>
                <a:gd name="connsiteY39" fmla="*/ 102757 h 152118"/>
                <a:gd name="connsiteX40" fmla="*/ 106172 w 291819"/>
                <a:gd name="connsiteY40" fmla="*/ 109277 h 152118"/>
                <a:gd name="connsiteX41" fmla="*/ 104310 w 291819"/>
                <a:gd name="connsiteY41" fmla="*/ 116417 h 152118"/>
                <a:gd name="connsiteX42" fmla="*/ 122005 w 291819"/>
                <a:gd name="connsiteY42" fmla="*/ 114554 h 152118"/>
                <a:gd name="connsiteX43" fmla="*/ 135354 w 291819"/>
                <a:gd name="connsiteY43" fmla="*/ 116417 h 152118"/>
                <a:gd name="connsiteX44" fmla="*/ 147772 w 291819"/>
                <a:gd name="connsiteY44" fmla="*/ 119832 h 152118"/>
                <a:gd name="connsiteX45" fmla="*/ 160500 w 291819"/>
                <a:gd name="connsiteY45" fmla="*/ 126972 h 152118"/>
                <a:gd name="connsiteX46" fmla="*/ 172918 w 291819"/>
                <a:gd name="connsiteY46" fmla="*/ 123868 h 152118"/>
                <a:gd name="connsiteX47" fmla="*/ 185336 w 291819"/>
                <a:gd name="connsiteY47" fmla="*/ 116417 h 152118"/>
                <a:gd name="connsiteX48" fmla="*/ 198996 w 291819"/>
                <a:gd name="connsiteY48" fmla="*/ 112381 h 152118"/>
                <a:gd name="connsiteX49" fmla="*/ 209241 w 291819"/>
                <a:gd name="connsiteY49" fmla="*/ 112381 h 152118"/>
                <a:gd name="connsiteX50" fmla="*/ 223831 w 291819"/>
                <a:gd name="connsiteY50" fmla="*/ 119832 h 152118"/>
                <a:gd name="connsiteX51" fmla="*/ 228178 w 291819"/>
                <a:gd name="connsiteY51" fmla="*/ 123868 h 152118"/>
                <a:gd name="connsiteX52" fmla="*/ 231282 w 291819"/>
                <a:gd name="connsiteY52" fmla="*/ 129145 h 152118"/>
                <a:gd name="connsiteX53" fmla="*/ 235318 w 291819"/>
                <a:gd name="connsiteY53" fmla="*/ 136596 h 152118"/>
                <a:gd name="connsiteX54" fmla="*/ 238423 w 291819"/>
                <a:gd name="connsiteY54" fmla="*/ 139701 h 152118"/>
                <a:gd name="connsiteX55" fmla="*/ 243700 w 291819"/>
                <a:gd name="connsiteY55" fmla="*/ 144047 h 152118"/>
                <a:gd name="connsiteX56" fmla="*/ 249909 w 291819"/>
                <a:gd name="connsiteY56" fmla="*/ 146220 h 152118"/>
                <a:gd name="connsiteX57" fmla="*/ 253013 w 291819"/>
                <a:gd name="connsiteY57" fmla="*/ 147151 h 152118"/>
                <a:gd name="connsiteX58" fmla="*/ 257360 w 291819"/>
                <a:gd name="connsiteY58" fmla="*/ 147151 h 152118"/>
                <a:gd name="connsiteX59" fmla="*/ 260464 w 291819"/>
                <a:gd name="connsiteY59" fmla="*/ 147151 h 152118"/>
                <a:gd name="connsiteX60" fmla="*/ 264500 w 291819"/>
                <a:gd name="connsiteY60" fmla="*/ 149324 h 152118"/>
                <a:gd name="connsiteX61" fmla="*/ 267604 w 291819"/>
                <a:gd name="connsiteY61" fmla="*/ 152429 h 152118"/>
                <a:gd name="connsiteX62" fmla="*/ 291819 w 291819"/>
                <a:gd name="connsiteY62" fmla="*/ 152429 h 152118"/>
                <a:gd name="connsiteX63" fmla="*/ 291819 w 291819"/>
                <a:gd name="connsiteY63" fmla="*/ 144047 h 152118"/>
                <a:gd name="connsiteX64" fmla="*/ 270709 w 291819"/>
                <a:gd name="connsiteY64" fmla="*/ 132560 h 152118"/>
                <a:gd name="connsiteX65" fmla="*/ 253013 w 291819"/>
                <a:gd name="connsiteY65" fmla="*/ 117659 h 152118"/>
                <a:gd name="connsiteX66" fmla="*/ 240595 w 291819"/>
                <a:gd name="connsiteY66" fmla="*/ 99653 h 152118"/>
                <a:gd name="connsiteX67" fmla="*/ 236560 w 291819"/>
                <a:gd name="connsiteY67" fmla="*/ 97480 h 152118"/>
                <a:gd name="connsiteX68" fmla="*/ 235318 w 291819"/>
                <a:gd name="connsiteY68" fmla="*/ 97480 h 152118"/>
                <a:gd name="connsiteX69" fmla="*/ 236560 w 291819"/>
                <a:gd name="connsiteY69" fmla="*/ 95307 h 152118"/>
                <a:gd name="connsiteX70" fmla="*/ 238423 w 291819"/>
                <a:gd name="connsiteY70" fmla="*/ 94375 h 152118"/>
                <a:gd name="connsiteX71" fmla="*/ 242768 w 291819"/>
                <a:gd name="connsiteY71" fmla="*/ 94375 h 152118"/>
                <a:gd name="connsiteX72" fmla="*/ 245873 w 291819"/>
                <a:gd name="connsiteY72" fmla="*/ 92202 h 152118"/>
                <a:gd name="connsiteX73" fmla="*/ 248046 w 291819"/>
                <a:gd name="connsiteY73" fmla="*/ 92202 h 152118"/>
                <a:gd name="connsiteX74" fmla="*/ 248046 w 291819"/>
                <a:gd name="connsiteY74" fmla="*/ 82579 h 152118"/>
                <a:gd name="connsiteX75" fmla="*/ 236560 w 291819"/>
                <a:gd name="connsiteY75" fmla="*/ 80405 h 152118"/>
                <a:gd name="connsiteX76" fmla="*/ 228178 w 291819"/>
                <a:gd name="connsiteY76" fmla="*/ 77301 h 152118"/>
                <a:gd name="connsiteX77" fmla="*/ 214518 w 291819"/>
                <a:gd name="connsiteY77" fmla="*/ 75128 h 15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291819" h="152118">
                  <a:moveTo>
                    <a:pt x="207378" y="60537"/>
                  </a:moveTo>
                  <a:lnTo>
                    <a:pt x="192787" y="49982"/>
                  </a:lnTo>
                  <a:lnTo>
                    <a:pt x="175091" y="38185"/>
                  </a:lnTo>
                  <a:lnTo>
                    <a:pt x="153050" y="30734"/>
                  </a:lnTo>
                  <a:lnTo>
                    <a:pt x="135354" y="23283"/>
                  </a:lnTo>
                  <a:lnTo>
                    <a:pt x="120763" y="14901"/>
                  </a:lnTo>
                  <a:lnTo>
                    <a:pt x="102137" y="16143"/>
                  </a:lnTo>
                  <a:lnTo>
                    <a:pt x="89719" y="20179"/>
                  </a:lnTo>
                  <a:lnTo>
                    <a:pt x="80095" y="25456"/>
                  </a:lnTo>
                  <a:lnTo>
                    <a:pt x="70782" y="35080"/>
                  </a:lnTo>
                  <a:lnTo>
                    <a:pt x="70782" y="38185"/>
                  </a:lnTo>
                  <a:lnTo>
                    <a:pt x="67677" y="38185"/>
                  </a:lnTo>
                  <a:lnTo>
                    <a:pt x="67677" y="35080"/>
                  </a:lnTo>
                  <a:lnTo>
                    <a:pt x="60537" y="25456"/>
                  </a:lnTo>
                  <a:lnTo>
                    <a:pt x="55259" y="14901"/>
                  </a:lnTo>
                  <a:lnTo>
                    <a:pt x="50913" y="1242"/>
                  </a:lnTo>
                  <a:lnTo>
                    <a:pt x="36322" y="0"/>
                  </a:lnTo>
                  <a:lnTo>
                    <a:pt x="26078" y="0"/>
                  </a:lnTo>
                  <a:lnTo>
                    <a:pt x="14591" y="0"/>
                  </a:lnTo>
                  <a:lnTo>
                    <a:pt x="0" y="1242"/>
                  </a:lnTo>
                  <a:lnTo>
                    <a:pt x="0" y="10866"/>
                  </a:lnTo>
                  <a:lnTo>
                    <a:pt x="9313" y="14901"/>
                  </a:lnTo>
                  <a:lnTo>
                    <a:pt x="20800" y="20179"/>
                  </a:lnTo>
                  <a:lnTo>
                    <a:pt x="31355" y="22352"/>
                  </a:lnTo>
                  <a:lnTo>
                    <a:pt x="29182" y="25456"/>
                  </a:lnTo>
                  <a:lnTo>
                    <a:pt x="28250" y="27630"/>
                  </a:lnTo>
                  <a:lnTo>
                    <a:pt x="26078" y="29803"/>
                  </a:lnTo>
                  <a:lnTo>
                    <a:pt x="23904" y="29803"/>
                  </a:lnTo>
                  <a:lnTo>
                    <a:pt x="20800" y="30734"/>
                  </a:lnTo>
                  <a:lnTo>
                    <a:pt x="29182" y="42531"/>
                  </a:lnTo>
                  <a:lnTo>
                    <a:pt x="42842" y="49982"/>
                  </a:lnTo>
                  <a:lnTo>
                    <a:pt x="58364" y="53086"/>
                  </a:lnTo>
                  <a:lnTo>
                    <a:pt x="75128" y="58364"/>
                  </a:lnTo>
                  <a:lnTo>
                    <a:pt x="89719" y="62710"/>
                  </a:lnTo>
                  <a:lnTo>
                    <a:pt x="102137" y="72023"/>
                  </a:lnTo>
                  <a:lnTo>
                    <a:pt x="111450" y="87856"/>
                  </a:lnTo>
                  <a:lnTo>
                    <a:pt x="113623" y="92202"/>
                  </a:lnTo>
                  <a:lnTo>
                    <a:pt x="111450" y="95307"/>
                  </a:lnTo>
                  <a:lnTo>
                    <a:pt x="109277" y="99653"/>
                  </a:lnTo>
                  <a:lnTo>
                    <a:pt x="107414" y="102757"/>
                  </a:lnTo>
                  <a:lnTo>
                    <a:pt x="106172" y="109277"/>
                  </a:lnTo>
                  <a:lnTo>
                    <a:pt x="104310" y="116417"/>
                  </a:lnTo>
                  <a:lnTo>
                    <a:pt x="122005" y="114554"/>
                  </a:lnTo>
                  <a:lnTo>
                    <a:pt x="135354" y="116417"/>
                  </a:lnTo>
                  <a:lnTo>
                    <a:pt x="147772" y="119832"/>
                  </a:lnTo>
                  <a:lnTo>
                    <a:pt x="160500" y="126972"/>
                  </a:lnTo>
                  <a:lnTo>
                    <a:pt x="172918" y="123868"/>
                  </a:lnTo>
                  <a:lnTo>
                    <a:pt x="185336" y="116417"/>
                  </a:lnTo>
                  <a:lnTo>
                    <a:pt x="198996" y="112381"/>
                  </a:lnTo>
                  <a:lnTo>
                    <a:pt x="209241" y="112381"/>
                  </a:lnTo>
                  <a:lnTo>
                    <a:pt x="223831" y="119832"/>
                  </a:lnTo>
                  <a:lnTo>
                    <a:pt x="228178" y="123868"/>
                  </a:lnTo>
                  <a:lnTo>
                    <a:pt x="231282" y="129145"/>
                  </a:lnTo>
                  <a:lnTo>
                    <a:pt x="235318" y="136596"/>
                  </a:lnTo>
                  <a:lnTo>
                    <a:pt x="238423" y="139701"/>
                  </a:lnTo>
                  <a:lnTo>
                    <a:pt x="243700" y="144047"/>
                  </a:lnTo>
                  <a:lnTo>
                    <a:pt x="249909" y="146220"/>
                  </a:lnTo>
                  <a:lnTo>
                    <a:pt x="253013" y="147151"/>
                  </a:lnTo>
                  <a:lnTo>
                    <a:pt x="257360" y="147151"/>
                  </a:lnTo>
                  <a:lnTo>
                    <a:pt x="260464" y="147151"/>
                  </a:lnTo>
                  <a:lnTo>
                    <a:pt x="264500" y="149324"/>
                  </a:lnTo>
                  <a:lnTo>
                    <a:pt x="267604" y="152429"/>
                  </a:lnTo>
                  <a:lnTo>
                    <a:pt x="291819" y="152429"/>
                  </a:lnTo>
                  <a:lnTo>
                    <a:pt x="291819" y="144047"/>
                  </a:lnTo>
                  <a:lnTo>
                    <a:pt x="270709" y="132560"/>
                  </a:lnTo>
                  <a:lnTo>
                    <a:pt x="253013" y="117659"/>
                  </a:lnTo>
                  <a:lnTo>
                    <a:pt x="240595" y="99653"/>
                  </a:lnTo>
                  <a:lnTo>
                    <a:pt x="236560" y="97480"/>
                  </a:lnTo>
                  <a:lnTo>
                    <a:pt x="235318" y="97480"/>
                  </a:lnTo>
                  <a:lnTo>
                    <a:pt x="236560" y="95307"/>
                  </a:lnTo>
                  <a:lnTo>
                    <a:pt x="238423" y="94375"/>
                  </a:lnTo>
                  <a:lnTo>
                    <a:pt x="242768" y="94375"/>
                  </a:lnTo>
                  <a:lnTo>
                    <a:pt x="245873" y="92202"/>
                  </a:lnTo>
                  <a:lnTo>
                    <a:pt x="248046" y="92202"/>
                  </a:lnTo>
                  <a:lnTo>
                    <a:pt x="248046" y="82579"/>
                  </a:lnTo>
                  <a:lnTo>
                    <a:pt x="236560" y="80405"/>
                  </a:lnTo>
                  <a:lnTo>
                    <a:pt x="228178" y="77301"/>
                  </a:lnTo>
                  <a:lnTo>
                    <a:pt x="214518" y="751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26C98C49-ACED-490E-982D-882E21CC9C10}"/>
                </a:ext>
              </a:extLst>
            </p:cNvPr>
            <p:cNvSpPr/>
            <p:nvPr/>
          </p:nvSpPr>
          <p:spPr>
            <a:xfrm>
              <a:off x="7300385" y="5823811"/>
              <a:ext cx="37253" cy="34149"/>
            </a:xfrm>
            <a:custGeom>
              <a:avLst/>
              <a:gdLst>
                <a:gd name="connsiteX0" fmla="*/ 29182 w 37253"/>
                <a:gd name="connsiteY0" fmla="*/ 29492 h 34149"/>
                <a:gd name="connsiteX1" fmla="*/ 36322 w 37253"/>
                <a:gd name="connsiteY1" fmla="*/ 36012 h 34149"/>
                <a:gd name="connsiteX2" fmla="*/ 39426 w 37253"/>
                <a:gd name="connsiteY2" fmla="*/ 36012 h 34149"/>
                <a:gd name="connsiteX3" fmla="*/ 36322 w 37253"/>
                <a:gd name="connsiteY3" fmla="*/ 22352 h 34149"/>
                <a:gd name="connsiteX4" fmla="*/ 29182 w 37253"/>
                <a:gd name="connsiteY4" fmla="*/ 10555 h 34149"/>
                <a:gd name="connsiteX5" fmla="*/ 19558 w 37253"/>
                <a:gd name="connsiteY5" fmla="*/ 0 h 34149"/>
                <a:gd name="connsiteX6" fmla="*/ 0 w 37253"/>
                <a:gd name="connsiteY6" fmla="*/ 0 h 34149"/>
                <a:gd name="connsiteX7" fmla="*/ 7140 w 37253"/>
                <a:gd name="connsiteY7" fmla="*/ 10555 h 34149"/>
                <a:gd name="connsiteX8" fmla="*/ 17695 w 37253"/>
                <a:gd name="connsiteY8" fmla="*/ 18006 h 34149"/>
                <a:gd name="connsiteX9" fmla="*/ 27009 w 37253"/>
                <a:gd name="connsiteY9" fmla="*/ 27630 h 34149"/>
                <a:gd name="connsiteX10" fmla="*/ 28250 w 37253"/>
                <a:gd name="connsiteY10" fmla="*/ 28561 h 34149"/>
                <a:gd name="connsiteX11" fmla="*/ 29182 w 37253"/>
                <a:gd name="connsiteY11" fmla="*/ 2856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53" h="34149">
                  <a:moveTo>
                    <a:pt x="29182" y="29492"/>
                  </a:moveTo>
                  <a:lnTo>
                    <a:pt x="36322" y="36012"/>
                  </a:lnTo>
                  <a:lnTo>
                    <a:pt x="39426" y="36012"/>
                  </a:lnTo>
                  <a:lnTo>
                    <a:pt x="36322" y="22352"/>
                  </a:lnTo>
                  <a:lnTo>
                    <a:pt x="29182" y="10555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7140" y="10555"/>
                  </a:lnTo>
                  <a:lnTo>
                    <a:pt x="17695" y="18006"/>
                  </a:lnTo>
                  <a:lnTo>
                    <a:pt x="27009" y="27630"/>
                  </a:lnTo>
                  <a:lnTo>
                    <a:pt x="28250" y="28561"/>
                  </a:lnTo>
                  <a:lnTo>
                    <a:pt x="29182" y="285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42A95CF3-3548-48B7-8B77-3C85906FA9B8}"/>
                </a:ext>
              </a:extLst>
            </p:cNvPr>
            <p:cNvSpPr/>
            <p:nvPr/>
          </p:nvSpPr>
          <p:spPr>
            <a:xfrm>
              <a:off x="7503417" y="6096693"/>
              <a:ext cx="43462" cy="34149"/>
            </a:xfrm>
            <a:custGeom>
              <a:avLst/>
              <a:gdLst>
                <a:gd name="connsiteX0" fmla="*/ 14591 w 43462"/>
                <a:gd name="connsiteY0" fmla="*/ 20179 h 34149"/>
                <a:gd name="connsiteX1" fmla="*/ 23904 w 43462"/>
                <a:gd name="connsiteY1" fmla="*/ 27630 h 34149"/>
                <a:gd name="connsiteX2" fmla="*/ 33218 w 43462"/>
                <a:gd name="connsiteY2" fmla="*/ 35080 h 34149"/>
                <a:gd name="connsiteX3" fmla="*/ 45946 w 43462"/>
                <a:gd name="connsiteY3" fmla="*/ 35080 h 34149"/>
                <a:gd name="connsiteX4" fmla="*/ 45946 w 43462"/>
                <a:gd name="connsiteY4" fmla="*/ 24525 h 34149"/>
                <a:gd name="connsiteX5" fmla="*/ 26078 w 43462"/>
                <a:gd name="connsiteY5" fmla="*/ 12728 h 34149"/>
                <a:gd name="connsiteX6" fmla="*/ 9313 w 43462"/>
                <a:gd name="connsiteY6" fmla="*/ 0 h 34149"/>
                <a:gd name="connsiteX7" fmla="*/ 0 w 43462"/>
                <a:gd name="connsiteY7" fmla="*/ 0 h 34149"/>
                <a:gd name="connsiteX8" fmla="*/ 7140 w 43462"/>
                <a:gd name="connsiteY8" fmla="*/ 108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462" h="34149">
                  <a:moveTo>
                    <a:pt x="14591" y="20179"/>
                  </a:moveTo>
                  <a:lnTo>
                    <a:pt x="23904" y="27630"/>
                  </a:lnTo>
                  <a:lnTo>
                    <a:pt x="33218" y="35080"/>
                  </a:lnTo>
                  <a:lnTo>
                    <a:pt x="45946" y="35080"/>
                  </a:lnTo>
                  <a:lnTo>
                    <a:pt x="45946" y="24525"/>
                  </a:lnTo>
                  <a:lnTo>
                    <a:pt x="26078" y="12728"/>
                  </a:lnTo>
                  <a:lnTo>
                    <a:pt x="9313" y="0"/>
                  </a:lnTo>
                  <a:lnTo>
                    <a:pt x="0" y="0"/>
                  </a:lnTo>
                  <a:lnTo>
                    <a:pt x="7140" y="108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2F54EA65-6AE5-4070-9F0A-AEF5623A4B75}"/>
                </a:ext>
              </a:extLst>
            </p:cNvPr>
            <p:cNvSpPr/>
            <p:nvPr/>
          </p:nvSpPr>
          <p:spPr>
            <a:xfrm>
              <a:off x="7529494" y="6010079"/>
              <a:ext cx="18627" cy="31045"/>
            </a:xfrm>
            <a:custGeom>
              <a:avLst/>
              <a:gdLst>
                <a:gd name="connsiteX0" fmla="*/ 5277 w 18626"/>
                <a:gd name="connsiteY0" fmla="*/ 24215 h 31044"/>
                <a:gd name="connsiteX1" fmla="*/ 7140 w 18626"/>
                <a:gd name="connsiteY1" fmla="*/ 32907 h 31044"/>
                <a:gd name="connsiteX2" fmla="*/ 19868 w 18626"/>
                <a:gd name="connsiteY2" fmla="*/ 32907 h 31044"/>
                <a:gd name="connsiteX3" fmla="*/ 17695 w 18626"/>
                <a:gd name="connsiteY3" fmla="*/ 27630 h 31044"/>
                <a:gd name="connsiteX4" fmla="*/ 15522 w 18626"/>
                <a:gd name="connsiteY4" fmla="*/ 24215 h 31044"/>
                <a:gd name="connsiteX5" fmla="*/ 14591 w 18626"/>
                <a:gd name="connsiteY5" fmla="*/ 20179 h 31044"/>
                <a:gd name="connsiteX6" fmla="*/ 12418 w 18626"/>
                <a:gd name="connsiteY6" fmla="*/ 16764 h 31044"/>
                <a:gd name="connsiteX7" fmla="*/ 12418 w 18626"/>
                <a:gd name="connsiteY7" fmla="*/ 10555 h 31044"/>
                <a:gd name="connsiteX8" fmla="*/ 10244 w 18626"/>
                <a:gd name="connsiteY8" fmla="*/ 5278 h 31044"/>
                <a:gd name="connsiteX9" fmla="*/ 8382 w 18626"/>
                <a:gd name="connsiteY9" fmla="*/ 3104 h 31044"/>
                <a:gd name="connsiteX10" fmla="*/ 7140 w 18626"/>
                <a:gd name="connsiteY10" fmla="*/ 3104 h 31044"/>
                <a:gd name="connsiteX11" fmla="*/ 5277 w 18626"/>
                <a:gd name="connsiteY11" fmla="*/ 3104 h 31044"/>
                <a:gd name="connsiteX12" fmla="*/ 5277 w 18626"/>
                <a:gd name="connsiteY12" fmla="*/ 2173 h 31044"/>
                <a:gd name="connsiteX13" fmla="*/ 3104 w 18626"/>
                <a:gd name="connsiteY13" fmla="*/ 0 h 31044"/>
                <a:gd name="connsiteX14" fmla="*/ 0 w 18626"/>
                <a:gd name="connsiteY14" fmla="*/ 0 h 31044"/>
                <a:gd name="connsiteX15" fmla="*/ 0 w 18626"/>
                <a:gd name="connsiteY15" fmla="*/ 10555 h 31044"/>
                <a:gd name="connsiteX16" fmla="*/ 931 w 18626"/>
                <a:gd name="connsiteY16" fmla="*/ 18006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26" h="31044">
                  <a:moveTo>
                    <a:pt x="5277" y="24215"/>
                  </a:moveTo>
                  <a:lnTo>
                    <a:pt x="7140" y="32907"/>
                  </a:lnTo>
                  <a:lnTo>
                    <a:pt x="19868" y="32907"/>
                  </a:lnTo>
                  <a:lnTo>
                    <a:pt x="17695" y="27630"/>
                  </a:lnTo>
                  <a:lnTo>
                    <a:pt x="15522" y="24215"/>
                  </a:lnTo>
                  <a:lnTo>
                    <a:pt x="14591" y="20179"/>
                  </a:lnTo>
                  <a:lnTo>
                    <a:pt x="12418" y="16764"/>
                  </a:lnTo>
                  <a:lnTo>
                    <a:pt x="12418" y="10555"/>
                  </a:lnTo>
                  <a:lnTo>
                    <a:pt x="10244" y="5278"/>
                  </a:lnTo>
                  <a:lnTo>
                    <a:pt x="8382" y="3104"/>
                  </a:lnTo>
                  <a:lnTo>
                    <a:pt x="7140" y="3104"/>
                  </a:lnTo>
                  <a:lnTo>
                    <a:pt x="5277" y="3104"/>
                  </a:lnTo>
                  <a:lnTo>
                    <a:pt x="527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0" y="10555"/>
                  </a:lnTo>
                  <a:lnTo>
                    <a:pt x="931" y="1800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072B2C6-0DB8-43EB-8CB5-75CA04716D17}"/>
                </a:ext>
              </a:extLst>
            </p:cNvPr>
            <p:cNvSpPr/>
            <p:nvPr/>
          </p:nvSpPr>
          <p:spPr>
            <a:xfrm>
              <a:off x="7059479" y="5873482"/>
              <a:ext cx="12418" cy="18627"/>
            </a:xfrm>
            <a:custGeom>
              <a:avLst/>
              <a:gdLst>
                <a:gd name="connsiteX0" fmla="*/ 0 w 12417"/>
                <a:gd name="connsiteY0" fmla="*/ 20179 h 18626"/>
                <a:gd name="connsiteX1" fmla="*/ 2173 w 12417"/>
                <a:gd name="connsiteY1" fmla="*/ 18006 h 18626"/>
                <a:gd name="connsiteX2" fmla="*/ 4346 w 12417"/>
                <a:gd name="connsiteY2" fmla="*/ 15833 h 18626"/>
                <a:gd name="connsiteX3" fmla="*/ 13660 w 12417"/>
                <a:gd name="connsiteY3" fmla="*/ 10555 h 18626"/>
                <a:gd name="connsiteX4" fmla="*/ 13660 w 12417"/>
                <a:gd name="connsiteY4" fmla="*/ 3104 h 18626"/>
                <a:gd name="connsiteX5" fmla="*/ 0 w 12417"/>
                <a:gd name="connsiteY5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17" h="18626">
                  <a:moveTo>
                    <a:pt x="0" y="20179"/>
                  </a:moveTo>
                  <a:lnTo>
                    <a:pt x="2173" y="18006"/>
                  </a:lnTo>
                  <a:lnTo>
                    <a:pt x="4346" y="15833"/>
                  </a:lnTo>
                  <a:lnTo>
                    <a:pt x="13660" y="10555"/>
                  </a:lnTo>
                  <a:lnTo>
                    <a:pt x="13660" y="3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D6B5B12-E545-4CC5-BB43-1ED2CADF1ED0}"/>
                </a:ext>
              </a:extLst>
            </p:cNvPr>
            <p:cNvSpPr/>
            <p:nvPr/>
          </p:nvSpPr>
          <p:spPr>
            <a:xfrm>
              <a:off x="6836579" y="5928431"/>
              <a:ext cx="24836" cy="15522"/>
            </a:xfrm>
            <a:custGeom>
              <a:avLst/>
              <a:gdLst>
                <a:gd name="connsiteX0" fmla="*/ 7451 w 24835"/>
                <a:gd name="connsiteY0" fmla="*/ 9624 h 15522"/>
                <a:gd name="connsiteX1" fmla="*/ 12728 w 24835"/>
                <a:gd name="connsiteY1" fmla="*/ 12728 h 15522"/>
                <a:gd name="connsiteX2" fmla="*/ 17696 w 24835"/>
                <a:gd name="connsiteY2" fmla="*/ 14901 h 15522"/>
                <a:gd name="connsiteX3" fmla="*/ 22973 w 24835"/>
                <a:gd name="connsiteY3" fmla="*/ 17075 h 15522"/>
                <a:gd name="connsiteX4" fmla="*/ 22973 w 24835"/>
                <a:gd name="connsiteY4" fmla="*/ 12728 h 15522"/>
                <a:gd name="connsiteX5" fmla="*/ 27319 w 24835"/>
                <a:gd name="connsiteY5" fmla="*/ 12728 h 15522"/>
                <a:gd name="connsiteX6" fmla="*/ 27319 w 24835"/>
                <a:gd name="connsiteY6" fmla="*/ 5588 h 15522"/>
                <a:gd name="connsiteX7" fmla="*/ 22042 w 24835"/>
                <a:gd name="connsiteY7" fmla="*/ 4346 h 15522"/>
                <a:gd name="connsiteX8" fmla="*/ 17696 w 24835"/>
                <a:gd name="connsiteY8" fmla="*/ 2173 h 15522"/>
                <a:gd name="connsiteX9" fmla="*/ 12728 w 24835"/>
                <a:gd name="connsiteY9" fmla="*/ 2173 h 15522"/>
                <a:gd name="connsiteX10" fmla="*/ 7451 w 24835"/>
                <a:gd name="connsiteY10" fmla="*/ 2173 h 15522"/>
                <a:gd name="connsiteX11" fmla="*/ 0 w 24835"/>
                <a:gd name="connsiteY11" fmla="*/ 0 h 15522"/>
                <a:gd name="connsiteX12" fmla="*/ 3104 w 24835"/>
                <a:gd name="connsiteY12" fmla="*/ 558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4835" h="15522">
                  <a:moveTo>
                    <a:pt x="7451" y="9624"/>
                  </a:moveTo>
                  <a:lnTo>
                    <a:pt x="12728" y="12728"/>
                  </a:lnTo>
                  <a:lnTo>
                    <a:pt x="17696" y="14901"/>
                  </a:lnTo>
                  <a:lnTo>
                    <a:pt x="22973" y="17075"/>
                  </a:lnTo>
                  <a:lnTo>
                    <a:pt x="22973" y="12728"/>
                  </a:lnTo>
                  <a:lnTo>
                    <a:pt x="27319" y="12728"/>
                  </a:lnTo>
                  <a:lnTo>
                    <a:pt x="27319" y="5588"/>
                  </a:lnTo>
                  <a:lnTo>
                    <a:pt x="22042" y="4346"/>
                  </a:lnTo>
                  <a:lnTo>
                    <a:pt x="17696" y="2173"/>
                  </a:lnTo>
                  <a:lnTo>
                    <a:pt x="12728" y="2173"/>
                  </a:lnTo>
                  <a:lnTo>
                    <a:pt x="7451" y="2173"/>
                  </a:lnTo>
                  <a:lnTo>
                    <a:pt x="0" y="0"/>
                  </a:lnTo>
                  <a:lnTo>
                    <a:pt x="3104" y="55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390A45C5-E303-4894-954A-D3DABF45542D}"/>
                </a:ext>
              </a:extLst>
            </p:cNvPr>
            <p:cNvSpPr/>
            <p:nvPr/>
          </p:nvSpPr>
          <p:spPr>
            <a:xfrm>
              <a:off x="6939958" y="5836539"/>
              <a:ext cx="18627" cy="9313"/>
            </a:xfrm>
            <a:custGeom>
              <a:avLst/>
              <a:gdLst>
                <a:gd name="connsiteX0" fmla="*/ 0 w 18626"/>
                <a:gd name="connsiteY0" fmla="*/ 0 h 9313"/>
                <a:gd name="connsiteX1" fmla="*/ 0 w 18626"/>
                <a:gd name="connsiteY1" fmla="*/ 10555 h 9313"/>
                <a:gd name="connsiteX2" fmla="*/ 19558 w 18626"/>
                <a:gd name="connsiteY2" fmla="*/ 10555 h 9313"/>
                <a:gd name="connsiteX3" fmla="*/ 19558 w 18626"/>
                <a:gd name="connsiteY3" fmla="*/ 3104 h 9313"/>
                <a:gd name="connsiteX4" fmla="*/ 18627 w 18626"/>
                <a:gd name="connsiteY4" fmla="*/ 2173 h 9313"/>
                <a:gd name="connsiteX5" fmla="*/ 16453 w 18626"/>
                <a:gd name="connsiteY5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626" h="9313">
                  <a:moveTo>
                    <a:pt x="0" y="0"/>
                  </a:moveTo>
                  <a:lnTo>
                    <a:pt x="0" y="10555"/>
                  </a:lnTo>
                  <a:lnTo>
                    <a:pt x="19558" y="10555"/>
                  </a:lnTo>
                  <a:lnTo>
                    <a:pt x="19558" y="3104"/>
                  </a:lnTo>
                  <a:lnTo>
                    <a:pt x="18627" y="2173"/>
                  </a:lnTo>
                  <a:lnTo>
                    <a:pt x="16453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84922516-D74E-4F93-8258-B1FBDE433D40}"/>
                </a:ext>
              </a:extLst>
            </p:cNvPr>
            <p:cNvSpPr/>
            <p:nvPr/>
          </p:nvSpPr>
          <p:spPr>
            <a:xfrm>
              <a:off x="6803361" y="5908563"/>
              <a:ext cx="34149" cy="15522"/>
            </a:xfrm>
            <a:custGeom>
              <a:avLst/>
              <a:gdLst>
                <a:gd name="connsiteX0" fmla="*/ 34459 w 34149"/>
                <a:gd name="connsiteY0" fmla="*/ 9313 h 15522"/>
                <a:gd name="connsiteX1" fmla="*/ 31355 w 34149"/>
                <a:gd name="connsiteY1" fmla="*/ 5277 h 15522"/>
                <a:gd name="connsiteX2" fmla="*/ 27009 w 34149"/>
                <a:gd name="connsiteY2" fmla="*/ 3104 h 15522"/>
                <a:gd name="connsiteX3" fmla="*/ 23904 w 34149"/>
                <a:gd name="connsiteY3" fmla="*/ 2173 h 15522"/>
                <a:gd name="connsiteX4" fmla="*/ 16764 w 34149"/>
                <a:gd name="connsiteY4" fmla="*/ 0 h 15522"/>
                <a:gd name="connsiteX5" fmla="*/ 12418 w 34149"/>
                <a:gd name="connsiteY5" fmla="*/ 3104 h 15522"/>
                <a:gd name="connsiteX6" fmla="*/ 11486 w 34149"/>
                <a:gd name="connsiteY6" fmla="*/ 5277 h 15522"/>
                <a:gd name="connsiteX7" fmla="*/ 5277 w 34149"/>
                <a:gd name="connsiteY7" fmla="*/ 7451 h 15522"/>
                <a:gd name="connsiteX8" fmla="*/ 0 w 34149"/>
                <a:gd name="connsiteY8" fmla="*/ 9313 h 15522"/>
                <a:gd name="connsiteX9" fmla="*/ 0 w 34149"/>
                <a:gd name="connsiteY9" fmla="*/ 16764 h 15522"/>
                <a:gd name="connsiteX10" fmla="*/ 12418 w 34149"/>
                <a:gd name="connsiteY10" fmla="*/ 16764 h 15522"/>
                <a:gd name="connsiteX11" fmla="*/ 23904 w 34149"/>
                <a:gd name="connsiteY11" fmla="*/ 16764 h 15522"/>
                <a:gd name="connsiteX12" fmla="*/ 33218 w 34149"/>
                <a:gd name="connsiteY12" fmla="*/ 12728 h 15522"/>
                <a:gd name="connsiteX13" fmla="*/ 36322 w 34149"/>
                <a:gd name="connsiteY13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149" h="15522">
                  <a:moveTo>
                    <a:pt x="34459" y="9313"/>
                  </a:moveTo>
                  <a:lnTo>
                    <a:pt x="31355" y="5277"/>
                  </a:lnTo>
                  <a:lnTo>
                    <a:pt x="27009" y="3104"/>
                  </a:lnTo>
                  <a:lnTo>
                    <a:pt x="23904" y="2173"/>
                  </a:lnTo>
                  <a:lnTo>
                    <a:pt x="16764" y="0"/>
                  </a:lnTo>
                  <a:lnTo>
                    <a:pt x="12418" y="3104"/>
                  </a:lnTo>
                  <a:lnTo>
                    <a:pt x="11486" y="5277"/>
                  </a:lnTo>
                  <a:lnTo>
                    <a:pt x="5277" y="7451"/>
                  </a:lnTo>
                  <a:lnTo>
                    <a:pt x="0" y="9313"/>
                  </a:lnTo>
                  <a:lnTo>
                    <a:pt x="0" y="16764"/>
                  </a:lnTo>
                  <a:lnTo>
                    <a:pt x="12418" y="16764"/>
                  </a:lnTo>
                  <a:lnTo>
                    <a:pt x="23904" y="16764"/>
                  </a:lnTo>
                  <a:lnTo>
                    <a:pt x="33218" y="12728"/>
                  </a:lnTo>
                  <a:lnTo>
                    <a:pt x="36322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28984318-4DA0-4091-9C1F-14BA4CDB6A05}"/>
                </a:ext>
              </a:extLst>
            </p:cNvPr>
            <p:cNvSpPr/>
            <p:nvPr/>
          </p:nvSpPr>
          <p:spPr>
            <a:xfrm>
              <a:off x="2868772" y="5437617"/>
              <a:ext cx="34149" cy="12418"/>
            </a:xfrm>
            <a:custGeom>
              <a:avLst/>
              <a:gdLst>
                <a:gd name="connsiteX0" fmla="*/ 34459 w 34149"/>
                <a:gd name="connsiteY0" fmla="*/ 8382 h 12417"/>
                <a:gd name="connsiteX1" fmla="*/ 34459 w 34149"/>
                <a:gd name="connsiteY1" fmla="*/ 5278 h 12417"/>
                <a:gd name="connsiteX2" fmla="*/ 19869 w 34149"/>
                <a:gd name="connsiteY2" fmla="*/ 0 h 12417"/>
                <a:gd name="connsiteX3" fmla="*/ 14591 w 34149"/>
                <a:gd name="connsiteY3" fmla="*/ 2173 h 12417"/>
                <a:gd name="connsiteX4" fmla="*/ 10555 w 34149"/>
                <a:gd name="connsiteY4" fmla="*/ 3104 h 12417"/>
                <a:gd name="connsiteX5" fmla="*/ 5278 w 34149"/>
                <a:gd name="connsiteY5" fmla="*/ 3104 h 12417"/>
                <a:gd name="connsiteX6" fmla="*/ 0 w 34149"/>
                <a:gd name="connsiteY6" fmla="*/ 5278 h 12417"/>
                <a:gd name="connsiteX7" fmla="*/ 0 w 34149"/>
                <a:gd name="connsiteY7" fmla="*/ 12728 h 12417"/>
                <a:gd name="connsiteX8" fmla="*/ 9313 w 34149"/>
                <a:gd name="connsiteY8" fmla="*/ 12728 h 12417"/>
                <a:gd name="connsiteX9" fmla="*/ 19869 w 34149"/>
                <a:gd name="connsiteY9" fmla="*/ 12728 h 12417"/>
                <a:gd name="connsiteX10" fmla="*/ 31355 w 34149"/>
                <a:gd name="connsiteY10" fmla="*/ 8382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149" h="12417">
                  <a:moveTo>
                    <a:pt x="34459" y="8382"/>
                  </a:moveTo>
                  <a:lnTo>
                    <a:pt x="34459" y="5278"/>
                  </a:lnTo>
                  <a:lnTo>
                    <a:pt x="19869" y="0"/>
                  </a:lnTo>
                  <a:lnTo>
                    <a:pt x="14591" y="2173"/>
                  </a:lnTo>
                  <a:lnTo>
                    <a:pt x="10555" y="3104"/>
                  </a:lnTo>
                  <a:lnTo>
                    <a:pt x="5278" y="3104"/>
                  </a:lnTo>
                  <a:lnTo>
                    <a:pt x="0" y="5278"/>
                  </a:lnTo>
                  <a:lnTo>
                    <a:pt x="0" y="12728"/>
                  </a:lnTo>
                  <a:lnTo>
                    <a:pt x="9313" y="12728"/>
                  </a:lnTo>
                  <a:lnTo>
                    <a:pt x="19869" y="12728"/>
                  </a:lnTo>
                  <a:lnTo>
                    <a:pt x="31355" y="838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5C384EE0-33C2-47A9-8306-C115692FEC90}"/>
                </a:ext>
              </a:extLst>
            </p:cNvPr>
            <p:cNvSpPr/>
            <p:nvPr/>
          </p:nvSpPr>
          <p:spPr>
            <a:xfrm>
              <a:off x="6993044" y="5054526"/>
              <a:ext cx="229730" cy="266983"/>
            </a:xfrm>
            <a:custGeom>
              <a:avLst/>
              <a:gdLst>
                <a:gd name="connsiteX0" fmla="*/ 7140 w 229729"/>
                <a:gd name="connsiteY0" fmla="*/ 247425 h 266983"/>
                <a:gd name="connsiteX1" fmla="*/ 8382 w 229729"/>
                <a:gd name="connsiteY1" fmla="*/ 254876 h 266983"/>
                <a:gd name="connsiteX2" fmla="*/ 10245 w 229729"/>
                <a:gd name="connsiteY2" fmla="*/ 269777 h 266983"/>
                <a:gd name="connsiteX3" fmla="*/ 22663 w 229729"/>
                <a:gd name="connsiteY3" fmla="*/ 269777 h 266983"/>
                <a:gd name="connsiteX4" fmla="*/ 27009 w 229729"/>
                <a:gd name="connsiteY4" fmla="*/ 262327 h 266983"/>
                <a:gd name="connsiteX5" fmla="*/ 30113 w 229729"/>
                <a:gd name="connsiteY5" fmla="*/ 254876 h 266983"/>
                <a:gd name="connsiteX6" fmla="*/ 36322 w 229729"/>
                <a:gd name="connsiteY6" fmla="*/ 249599 h 266983"/>
                <a:gd name="connsiteX7" fmla="*/ 34149 w 229729"/>
                <a:gd name="connsiteY7" fmla="*/ 240285 h 266983"/>
                <a:gd name="connsiteX8" fmla="*/ 34149 w 229729"/>
                <a:gd name="connsiteY8" fmla="*/ 235008 h 266983"/>
                <a:gd name="connsiteX9" fmla="*/ 34149 w 229729"/>
                <a:gd name="connsiteY9" fmla="*/ 231593 h 266983"/>
                <a:gd name="connsiteX10" fmla="*/ 30113 w 229729"/>
                <a:gd name="connsiteY10" fmla="*/ 229730 h 266983"/>
                <a:gd name="connsiteX11" fmla="*/ 27009 w 229729"/>
                <a:gd name="connsiteY11" fmla="*/ 224452 h 266983"/>
                <a:gd name="connsiteX12" fmla="*/ 27009 w 229729"/>
                <a:gd name="connsiteY12" fmla="*/ 220106 h 266983"/>
                <a:gd name="connsiteX13" fmla="*/ 34149 w 229729"/>
                <a:gd name="connsiteY13" fmla="*/ 222279 h 266983"/>
                <a:gd name="connsiteX14" fmla="*/ 37253 w 229729"/>
                <a:gd name="connsiteY14" fmla="*/ 224452 h 266983"/>
                <a:gd name="connsiteX15" fmla="*/ 41600 w 229729"/>
                <a:gd name="connsiteY15" fmla="*/ 224452 h 266983"/>
                <a:gd name="connsiteX16" fmla="*/ 41600 w 229729"/>
                <a:gd name="connsiteY16" fmla="*/ 225384 h 266983"/>
                <a:gd name="connsiteX17" fmla="*/ 41600 w 229729"/>
                <a:gd name="connsiteY17" fmla="*/ 229730 h 266983"/>
                <a:gd name="connsiteX18" fmla="*/ 41600 w 229729"/>
                <a:gd name="connsiteY18" fmla="*/ 231593 h 266983"/>
                <a:gd name="connsiteX19" fmla="*/ 41600 w 229729"/>
                <a:gd name="connsiteY19" fmla="*/ 236870 h 266983"/>
                <a:gd name="connsiteX20" fmla="*/ 43773 w 229729"/>
                <a:gd name="connsiteY20" fmla="*/ 240285 h 266983"/>
                <a:gd name="connsiteX21" fmla="*/ 48740 w 229729"/>
                <a:gd name="connsiteY21" fmla="*/ 239043 h 266983"/>
                <a:gd name="connsiteX22" fmla="*/ 54018 w 229729"/>
                <a:gd name="connsiteY22" fmla="*/ 239043 h 266983"/>
                <a:gd name="connsiteX23" fmla="*/ 56191 w 229729"/>
                <a:gd name="connsiteY23" fmla="*/ 236870 h 266983"/>
                <a:gd name="connsiteX24" fmla="*/ 58364 w 229729"/>
                <a:gd name="connsiteY24" fmla="*/ 235008 h 266983"/>
                <a:gd name="connsiteX25" fmla="*/ 59295 w 229729"/>
                <a:gd name="connsiteY25" fmla="*/ 235008 h 266983"/>
                <a:gd name="connsiteX26" fmla="*/ 61468 w 229729"/>
                <a:gd name="connsiteY26" fmla="*/ 232834 h 266983"/>
                <a:gd name="connsiteX27" fmla="*/ 65504 w 229729"/>
                <a:gd name="connsiteY27" fmla="*/ 232834 h 266983"/>
                <a:gd name="connsiteX28" fmla="*/ 70782 w 229729"/>
                <a:gd name="connsiteY28" fmla="*/ 232834 h 266983"/>
                <a:gd name="connsiteX29" fmla="*/ 72955 w 229729"/>
                <a:gd name="connsiteY29" fmla="*/ 229730 h 266983"/>
                <a:gd name="connsiteX30" fmla="*/ 73886 w 229729"/>
                <a:gd name="connsiteY30" fmla="*/ 224452 h 266983"/>
                <a:gd name="connsiteX31" fmla="*/ 73886 w 229729"/>
                <a:gd name="connsiteY31" fmla="*/ 220106 h 266983"/>
                <a:gd name="connsiteX32" fmla="*/ 76059 w 229729"/>
                <a:gd name="connsiteY32" fmla="*/ 212655 h 266983"/>
                <a:gd name="connsiteX33" fmla="*/ 81026 w 229729"/>
                <a:gd name="connsiteY33" fmla="*/ 220106 h 266983"/>
                <a:gd name="connsiteX34" fmla="*/ 86304 w 229729"/>
                <a:gd name="connsiteY34" fmla="*/ 229730 h 266983"/>
                <a:gd name="connsiteX35" fmla="*/ 112381 w 229729"/>
                <a:gd name="connsiteY35" fmla="*/ 217933 h 266983"/>
                <a:gd name="connsiteX36" fmla="*/ 139390 w 229729"/>
                <a:gd name="connsiteY36" fmla="*/ 205205 h 266983"/>
                <a:gd name="connsiteX37" fmla="*/ 163294 w 229729"/>
                <a:gd name="connsiteY37" fmla="*/ 192476 h 266983"/>
                <a:gd name="connsiteX38" fmla="*/ 165468 w 229729"/>
                <a:gd name="connsiteY38" fmla="*/ 170435 h 266983"/>
                <a:gd name="connsiteX39" fmla="*/ 168572 w 229729"/>
                <a:gd name="connsiteY39" fmla="*/ 152429 h 266983"/>
                <a:gd name="connsiteX40" fmla="*/ 172918 w 229729"/>
                <a:gd name="connsiteY40" fmla="*/ 138459 h 266983"/>
                <a:gd name="connsiteX41" fmla="*/ 173850 w 229729"/>
                <a:gd name="connsiteY41" fmla="*/ 125731 h 266983"/>
                <a:gd name="connsiteX42" fmla="*/ 173850 w 229729"/>
                <a:gd name="connsiteY42" fmla="*/ 113313 h 266983"/>
                <a:gd name="connsiteX43" fmla="*/ 172918 w 229729"/>
                <a:gd name="connsiteY43" fmla="*/ 96238 h 266983"/>
                <a:gd name="connsiteX44" fmla="*/ 166709 w 229729"/>
                <a:gd name="connsiteY44" fmla="*/ 73886 h 266983"/>
                <a:gd name="connsiteX45" fmla="*/ 170745 w 229729"/>
                <a:gd name="connsiteY45" fmla="*/ 72955 h 266983"/>
                <a:gd name="connsiteX46" fmla="*/ 172918 w 229729"/>
                <a:gd name="connsiteY46" fmla="*/ 68609 h 266983"/>
                <a:gd name="connsiteX47" fmla="*/ 176023 w 229729"/>
                <a:gd name="connsiteY47" fmla="*/ 66746 h 266983"/>
                <a:gd name="connsiteX48" fmla="*/ 180059 w 229729"/>
                <a:gd name="connsiteY48" fmla="*/ 65504 h 266983"/>
                <a:gd name="connsiteX49" fmla="*/ 183163 w 229729"/>
                <a:gd name="connsiteY49" fmla="*/ 66746 h 266983"/>
                <a:gd name="connsiteX50" fmla="*/ 186267 w 229729"/>
                <a:gd name="connsiteY50" fmla="*/ 68609 h 266983"/>
                <a:gd name="connsiteX51" fmla="*/ 190614 w 229729"/>
                <a:gd name="connsiteY51" fmla="*/ 73886 h 266983"/>
                <a:gd name="connsiteX52" fmla="*/ 200858 w 229729"/>
                <a:gd name="connsiteY52" fmla="*/ 68609 h 266983"/>
                <a:gd name="connsiteX53" fmla="*/ 208309 w 229729"/>
                <a:gd name="connsiteY53" fmla="*/ 61468 h 266983"/>
                <a:gd name="connsiteX54" fmla="*/ 217622 w 229729"/>
                <a:gd name="connsiteY54" fmla="*/ 54018 h 266983"/>
                <a:gd name="connsiteX55" fmla="*/ 230040 w 229729"/>
                <a:gd name="connsiteY55" fmla="*/ 50603 h 266983"/>
                <a:gd name="connsiteX56" fmla="*/ 230040 w 229729"/>
                <a:gd name="connsiteY56" fmla="*/ 44394 h 266983"/>
                <a:gd name="connsiteX57" fmla="*/ 230040 w 229729"/>
                <a:gd name="connsiteY57" fmla="*/ 41289 h 266983"/>
                <a:gd name="connsiteX58" fmla="*/ 229109 w 229729"/>
                <a:gd name="connsiteY58" fmla="*/ 36943 h 266983"/>
                <a:gd name="connsiteX59" fmla="*/ 226936 w 229729"/>
                <a:gd name="connsiteY59" fmla="*/ 33839 h 266983"/>
                <a:gd name="connsiteX60" fmla="*/ 219796 w 229729"/>
                <a:gd name="connsiteY60" fmla="*/ 28561 h 266983"/>
                <a:gd name="connsiteX61" fmla="*/ 212345 w 229729"/>
                <a:gd name="connsiteY61" fmla="*/ 24215 h 266983"/>
                <a:gd name="connsiteX62" fmla="*/ 200858 w 229729"/>
                <a:gd name="connsiteY62" fmla="*/ 21110 h 266983"/>
                <a:gd name="connsiteX63" fmla="*/ 192476 w 229729"/>
                <a:gd name="connsiteY63" fmla="*/ 13660 h 266983"/>
                <a:gd name="connsiteX64" fmla="*/ 183163 w 229729"/>
                <a:gd name="connsiteY64" fmla="*/ 0 h 266983"/>
                <a:gd name="connsiteX65" fmla="*/ 173850 w 229729"/>
                <a:gd name="connsiteY65" fmla="*/ 9624 h 266983"/>
                <a:gd name="connsiteX66" fmla="*/ 170745 w 229729"/>
                <a:gd name="connsiteY66" fmla="*/ 24215 h 266983"/>
                <a:gd name="connsiteX67" fmla="*/ 170745 w 229729"/>
                <a:gd name="connsiteY67" fmla="*/ 43462 h 266983"/>
                <a:gd name="connsiteX68" fmla="*/ 166709 w 229729"/>
                <a:gd name="connsiteY68" fmla="*/ 43462 h 266983"/>
                <a:gd name="connsiteX69" fmla="*/ 163294 w 229729"/>
                <a:gd name="connsiteY69" fmla="*/ 44394 h 266983"/>
                <a:gd name="connsiteX70" fmla="*/ 158327 w 229729"/>
                <a:gd name="connsiteY70" fmla="*/ 44394 h 266983"/>
                <a:gd name="connsiteX71" fmla="*/ 150877 w 229729"/>
                <a:gd name="connsiteY71" fmla="*/ 46567 h 266983"/>
                <a:gd name="connsiteX72" fmla="*/ 150877 w 229729"/>
                <a:gd name="connsiteY72" fmla="*/ 48740 h 266983"/>
                <a:gd name="connsiteX73" fmla="*/ 150877 w 229729"/>
                <a:gd name="connsiteY73" fmla="*/ 50603 h 266983"/>
                <a:gd name="connsiteX74" fmla="*/ 149014 w 229729"/>
                <a:gd name="connsiteY74" fmla="*/ 51844 h 266983"/>
                <a:gd name="connsiteX75" fmla="*/ 146841 w 229729"/>
                <a:gd name="connsiteY75" fmla="*/ 54018 h 266983"/>
                <a:gd name="connsiteX76" fmla="*/ 146841 w 229729"/>
                <a:gd name="connsiteY76" fmla="*/ 63331 h 266983"/>
                <a:gd name="connsiteX77" fmla="*/ 146841 w 229729"/>
                <a:gd name="connsiteY77" fmla="*/ 70782 h 266983"/>
                <a:gd name="connsiteX78" fmla="*/ 149014 w 229729"/>
                <a:gd name="connsiteY78" fmla="*/ 73886 h 266983"/>
                <a:gd name="connsiteX79" fmla="*/ 150877 w 229729"/>
                <a:gd name="connsiteY79" fmla="*/ 78232 h 266983"/>
                <a:gd name="connsiteX80" fmla="*/ 156154 w 229729"/>
                <a:gd name="connsiteY80" fmla="*/ 81337 h 266983"/>
                <a:gd name="connsiteX81" fmla="*/ 163294 w 229729"/>
                <a:gd name="connsiteY81" fmla="*/ 81337 h 266983"/>
                <a:gd name="connsiteX82" fmla="*/ 152118 w 229729"/>
                <a:gd name="connsiteY82" fmla="*/ 98411 h 266983"/>
                <a:gd name="connsiteX83" fmla="*/ 146841 w 229729"/>
                <a:gd name="connsiteY83" fmla="*/ 111140 h 266983"/>
                <a:gd name="connsiteX84" fmla="*/ 143737 w 229729"/>
                <a:gd name="connsiteY84" fmla="*/ 125731 h 266983"/>
                <a:gd name="connsiteX85" fmla="*/ 139390 w 229729"/>
                <a:gd name="connsiteY85" fmla="*/ 138459 h 266983"/>
                <a:gd name="connsiteX86" fmla="*/ 130077 w 229729"/>
                <a:gd name="connsiteY86" fmla="*/ 150256 h 266983"/>
                <a:gd name="connsiteX87" fmla="*/ 115486 w 229729"/>
                <a:gd name="connsiteY87" fmla="*/ 162984 h 266983"/>
                <a:gd name="connsiteX88" fmla="*/ 114555 w 229729"/>
                <a:gd name="connsiteY88" fmla="*/ 165157 h 266983"/>
                <a:gd name="connsiteX89" fmla="*/ 112381 w 229729"/>
                <a:gd name="connsiteY89" fmla="*/ 165157 h 266983"/>
                <a:gd name="connsiteX90" fmla="*/ 110208 w 229729"/>
                <a:gd name="connsiteY90" fmla="*/ 165157 h 266983"/>
                <a:gd name="connsiteX91" fmla="*/ 108346 w 229729"/>
                <a:gd name="connsiteY91" fmla="*/ 162984 h 266983"/>
                <a:gd name="connsiteX92" fmla="*/ 107104 w 229729"/>
                <a:gd name="connsiteY92" fmla="*/ 159880 h 266983"/>
                <a:gd name="connsiteX93" fmla="*/ 100895 w 229729"/>
                <a:gd name="connsiteY93" fmla="*/ 162984 h 266983"/>
                <a:gd name="connsiteX94" fmla="*/ 97790 w 229729"/>
                <a:gd name="connsiteY94" fmla="*/ 168262 h 266983"/>
                <a:gd name="connsiteX95" fmla="*/ 95617 w 229729"/>
                <a:gd name="connsiteY95" fmla="*/ 172297 h 266983"/>
                <a:gd name="connsiteX96" fmla="*/ 93754 w 229729"/>
                <a:gd name="connsiteY96" fmla="*/ 177886 h 266983"/>
                <a:gd name="connsiteX97" fmla="*/ 90650 w 229729"/>
                <a:gd name="connsiteY97" fmla="*/ 183163 h 266983"/>
                <a:gd name="connsiteX98" fmla="*/ 86304 w 229729"/>
                <a:gd name="connsiteY98" fmla="*/ 188441 h 266983"/>
                <a:gd name="connsiteX99" fmla="*/ 83200 w 229729"/>
                <a:gd name="connsiteY99" fmla="*/ 188441 h 266983"/>
                <a:gd name="connsiteX100" fmla="*/ 80095 w 229729"/>
                <a:gd name="connsiteY100" fmla="*/ 188441 h 266983"/>
                <a:gd name="connsiteX101" fmla="*/ 73886 w 229729"/>
                <a:gd name="connsiteY101" fmla="*/ 187199 h 266983"/>
                <a:gd name="connsiteX102" fmla="*/ 66435 w 229729"/>
                <a:gd name="connsiteY102" fmla="*/ 187199 h 266983"/>
                <a:gd name="connsiteX103" fmla="*/ 59295 w 229729"/>
                <a:gd name="connsiteY103" fmla="*/ 188441 h 266983"/>
                <a:gd name="connsiteX104" fmla="*/ 39426 w 229729"/>
                <a:gd name="connsiteY104" fmla="*/ 197754 h 266983"/>
                <a:gd name="connsiteX105" fmla="*/ 22663 w 229729"/>
                <a:gd name="connsiteY105" fmla="*/ 212655 h 266983"/>
                <a:gd name="connsiteX106" fmla="*/ 10245 w 229729"/>
                <a:gd name="connsiteY106" fmla="*/ 229730 h 266983"/>
                <a:gd name="connsiteX107" fmla="*/ 0 w 229729"/>
                <a:gd name="connsiteY107" fmla="*/ 229730 h 266983"/>
                <a:gd name="connsiteX108" fmla="*/ 3104 w 229729"/>
                <a:gd name="connsiteY108" fmla="*/ 240285 h 26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</a:cxnLst>
              <a:rect l="l" t="t" r="r" b="b"/>
              <a:pathLst>
                <a:path w="229729" h="266983">
                  <a:moveTo>
                    <a:pt x="7140" y="247425"/>
                  </a:moveTo>
                  <a:lnTo>
                    <a:pt x="8382" y="254876"/>
                  </a:lnTo>
                  <a:lnTo>
                    <a:pt x="10245" y="269777"/>
                  </a:lnTo>
                  <a:lnTo>
                    <a:pt x="22663" y="269777"/>
                  </a:lnTo>
                  <a:lnTo>
                    <a:pt x="27009" y="262327"/>
                  </a:lnTo>
                  <a:lnTo>
                    <a:pt x="30113" y="254876"/>
                  </a:lnTo>
                  <a:lnTo>
                    <a:pt x="36322" y="249599"/>
                  </a:lnTo>
                  <a:lnTo>
                    <a:pt x="34149" y="240285"/>
                  </a:lnTo>
                  <a:lnTo>
                    <a:pt x="34149" y="235008"/>
                  </a:lnTo>
                  <a:lnTo>
                    <a:pt x="34149" y="231593"/>
                  </a:lnTo>
                  <a:lnTo>
                    <a:pt x="30113" y="229730"/>
                  </a:lnTo>
                  <a:lnTo>
                    <a:pt x="27009" y="224452"/>
                  </a:lnTo>
                  <a:lnTo>
                    <a:pt x="27009" y="220106"/>
                  </a:lnTo>
                  <a:lnTo>
                    <a:pt x="34149" y="222279"/>
                  </a:lnTo>
                  <a:lnTo>
                    <a:pt x="37253" y="224452"/>
                  </a:lnTo>
                  <a:lnTo>
                    <a:pt x="41600" y="224452"/>
                  </a:lnTo>
                  <a:lnTo>
                    <a:pt x="41600" y="225384"/>
                  </a:lnTo>
                  <a:lnTo>
                    <a:pt x="41600" y="229730"/>
                  </a:lnTo>
                  <a:lnTo>
                    <a:pt x="41600" y="231593"/>
                  </a:lnTo>
                  <a:lnTo>
                    <a:pt x="41600" y="236870"/>
                  </a:lnTo>
                  <a:lnTo>
                    <a:pt x="43773" y="240285"/>
                  </a:lnTo>
                  <a:lnTo>
                    <a:pt x="48740" y="239043"/>
                  </a:lnTo>
                  <a:lnTo>
                    <a:pt x="54018" y="239043"/>
                  </a:lnTo>
                  <a:lnTo>
                    <a:pt x="56191" y="236870"/>
                  </a:lnTo>
                  <a:lnTo>
                    <a:pt x="58364" y="235008"/>
                  </a:lnTo>
                  <a:lnTo>
                    <a:pt x="59295" y="235008"/>
                  </a:lnTo>
                  <a:lnTo>
                    <a:pt x="61468" y="232834"/>
                  </a:lnTo>
                  <a:lnTo>
                    <a:pt x="65504" y="232834"/>
                  </a:lnTo>
                  <a:lnTo>
                    <a:pt x="70782" y="232834"/>
                  </a:lnTo>
                  <a:lnTo>
                    <a:pt x="72955" y="229730"/>
                  </a:lnTo>
                  <a:lnTo>
                    <a:pt x="73886" y="224452"/>
                  </a:lnTo>
                  <a:lnTo>
                    <a:pt x="73886" y="220106"/>
                  </a:lnTo>
                  <a:lnTo>
                    <a:pt x="76059" y="212655"/>
                  </a:lnTo>
                  <a:lnTo>
                    <a:pt x="81026" y="220106"/>
                  </a:lnTo>
                  <a:lnTo>
                    <a:pt x="86304" y="229730"/>
                  </a:lnTo>
                  <a:lnTo>
                    <a:pt x="112381" y="217933"/>
                  </a:lnTo>
                  <a:lnTo>
                    <a:pt x="139390" y="205205"/>
                  </a:lnTo>
                  <a:lnTo>
                    <a:pt x="163294" y="192476"/>
                  </a:lnTo>
                  <a:lnTo>
                    <a:pt x="165468" y="170435"/>
                  </a:lnTo>
                  <a:lnTo>
                    <a:pt x="168572" y="152429"/>
                  </a:lnTo>
                  <a:lnTo>
                    <a:pt x="172918" y="138459"/>
                  </a:lnTo>
                  <a:lnTo>
                    <a:pt x="173850" y="125731"/>
                  </a:lnTo>
                  <a:lnTo>
                    <a:pt x="173850" y="113313"/>
                  </a:lnTo>
                  <a:lnTo>
                    <a:pt x="172918" y="96238"/>
                  </a:lnTo>
                  <a:lnTo>
                    <a:pt x="166709" y="73886"/>
                  </a:lnTo>
                  <a:lnTo>
                    <a:pt x="170745" y="72955"/>
                  </a:lnTo>
                  <a:lnTo>
                    <a:pt x="172918" y="68609"/>
                  </a:lnTo>
                  <a:lnTo>
                    <a:pt x="176023" y="66746"/>
                  </a:lnTo>
                  <a:lnTo>
                    <a:pt x="180059" y="65504"/>
                  </a:lnTo>
                  <a:lnTo>
                    <a:pt x="183163" y="66746"/>
                  </a:lnTo>
                  <a:lnTo>
                    <a:pt x="186267" y="68609"/>
                  </a:lnTo>
                  <a:lnTo>
                    <a:pt x="190614" y="73886"/>
                  </a:lnTo>
                  <a:lnTo>
                    <a:pt x="200858" y="68609"/>
                  </a:lnTo>
                  <a:lnTo>
                    <a:pt x="208309" y="61468"/>
                  </a:lnTo>
                  <a:lnTo>
                    <a:pt x="217622" y="54018"/>
                  </a:lnTo>
                  <a:lnTo>
                    <a:pt x="230040" y="50603"/>
                  </a:lnTo>
                  <a:lnTo>
                    <a:pt x="230040" y="44394"/>
                  </a:lnTo>
                  <a:lnTo>
                    <a:pt x="230040" y="41289"/>
                  </a:lnTo>
                  <a:lnTo>
                    <a:pt x="229109" y="36943"/>
                  </a:lnTo>
                  <a:lnTo>
                    <a:pt x="226936" y="33839"/>
                  </a:lnTo>
                  <a:lnTo>
                    <a:pt x="219796" y="28561"/>
                  </a:lnTo>
                  <a:lnTo>
                    <a:pt x="212345" y="24215"/>
                  </a:lnTo>
                  <a:lnTo>
                    <a:pt x="200858" y="21110"/>
                  </a:lnTo>
                  <a:lnTo>
                    <a:pt x="192476" y="13660"/>
                  </a:lnTo>
                  <a:lnTo>
                    <a:pt x="183163" y="0"/>
                  </a:lnTo>
                  <a:lnTo>
                    <a:pt x="173850" y="9624"/>
                  </a:lnTo>
                  <a:lnTo>
                    <a:pt x="170745" y="24215"/>
                  </a:lnTo>
                  <a:lnTo>
                    <a:pt x="170745" y="43462"/>
                  </a:lnTo>
                  <a:lnTo>
                    <a:pt x="166709" y="43462"/>
                  </a:lnTo>
                  <a:lnTo>
                    <a:pt x="163294" y="44394"/>
                  </a:lnTo>
                  <a:lnTo>
                    <a:pt x="158327" y="44394"/>
                  </a:lnTo>
                  <a:lnTo>
                    <a:pt x="150877" y="46567"/>
                  </a:lnTo>
                  <a:lnTo>
                    <a:pt x="150877" y="48740"/>
                  </a:lnTo>
                  <a:lnTo>
                    <a:pt x="150877" y="50603"/>
                  </a:lnTo>
                  <a:lnTo>
                    <a:pt x="149014" y="51844"/>
                  </a:lnTo>
                  <a:lnTo>
                    <a:pt x="146841" y="54018"/>
                  </a:lnTo>
                  <a:lnTo>
                    <a:pt x="146841" y="63331"/>
                  </a:lnTo>
                  <a:lnTo>
                    <a:pt x="146841" y="70782"/>
                  </a:lnTo>
                  <a:lnTo>
                    <a:pt x="149014" y="73886"/>
                  </a:lnTo>
                  <a:lnTo>
                    <a:pt x="150877" y="78232"/>
                  </a:lnTo>
                  <a:lnTo>
                    <a:pt x="156154" y="81337"/>
                  </a:lnTo>
                  <a:lnTo>
                    <a:pt x="163294" y="81337"/>
                  </a:lnTo>
                  <a:lnTo>
                    <a:pt x="152118" y="98411"/>
                  </a:lnTo>
                  <a:lnTo>
                    <a:pt x="146841" y="111140"/>
                  </a:lnTo>
                  <a:lnTo>
                    <a:pt x="143737" y="125731"/>
                  </a:lnTo>
                  <a:lnTo>
                    <a:pt x="139390" y="138459"/>
                  </a:lnTo>
                  <a:lnTo>
                    <a:pt x="130077" y="150256"/>
                  </a:lnTo>
                  <a:lnTo>
                    <a:pt x="115486" y="162984"/>
                  </a:lnTo>
                  <a:lnTo>
                    <a:pt x="114555" y="165157"/>
                  </a:lnTo>
                  <a:lnTo>
                    <a:pt x="112381" y="165157"/>
                  </a:lnTo>
                  <a:lnTo>
                    <a:pt x="110208" y="165157"/>
                  </a:lnTo>
                  <a:lnTo>
                    <a:pt x="108346" y="162984"/>
                  </a:lnTo>
                  <a:lnTo>
                    <a:pt x="107104" y="159880"/>
                  </a:lnTo>
                  <a:lnTo>
                    <a:pt x="100895" y="162984"/>
                  </a:lnTo>
                  <a:lnTo>
                    <a:pt x="97790" y="168262"/>
                  </a:lnTo>
                  <a:lnTo>
                    <a:pt x="95617" y="172297"/>
                  </a:lnTo>
                  <a:lnTo>
                    <a:pt x="93754" y="177886"/>
                  </a:lnTo>
                  <a:lnTo>
                    <a:pt x="90650" y="183163"/>
                  </a:lnTo>
                  <a:lnTo>
                    <a:pt x="86304" y="188441"/>
                  </a:lnTo>
                  <a:lnTo>
                    <a:pt x="83200" y="188441"/>
                  </a:lnTo>
                  <a:lnTo>
                    <a:pt x="80095" y="188441"/>
                  </a:lnTo>
                  <a:lnTo>
                    <a:pt x="73886" y="187199"/>
                  </a:lnTo>
                  <a:lnTo>
                    <a:pt x="66435" y="187199"/>
                  </a:lnTo>
                  <a:lnTo>
                    <a:pt x="59295" y="188441"/>
                  </a:lnTo>
                  <a:lnTo>
                    <a:pt x="39426" y="197754"/>
                  </a:lnTo>
                  <a:lnTo>
                    <a:pt x="22663" y="212655"/>
                  </a:lnTo>
                  <a:lnTo>
                    <a:pt x="10245" y="229730"/>
                  </a:lnTo>
                  <a:lnTo>
                    <a:pt x="0" y="229730"/>
                  </a:lnTo>
                  <a:lnTo>
                    <a:pt x="3104" y="24028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93C92519-65D9-4D44-B261-B7323884618C}"/>
                </a:ext>
              </a:extLst>
            </p:cNvPr>
            <p:cNvSpPr/>
            <p:nvPr/>
          </p:nvSpPr>
          <p:spPr>
            <a:xfrm>
              <a:off x="6968829" y="5832193"/>
              <a:ext cx="43462" cy="18627"/>
            </a:xfrm>
            <a:custGeom>
              <a:avLst/>
              <a:gdLst>
                <a:gd name="connsiteX0" fmla="*/ 0 w 43462"/>
                <a:gd name="connsiteY0" fmla="*/ 0 h 18626"/>
                <a:gd name="connsiteX1" fmla="*/ 0 w 43462"/>
                <a:gd name="connsiteY1" fmla="*/ 11797 h 18626"/>
                <a:gd name="connsiteX2" fmla="*/ 16764 w 43462"/>
                <a:gd name="connsiteY2" fmla="*/ 11797 h 18626"/>
                <a:gd name="connsiteX3" fmla="*/ 29182 w 43462"/>
                <a:gd name="connsiteY3" fmla="*/ 13970 h 18626"/>
                <a:gd name="connsiteX4" fmla="*/ 39737 w 43462"/>
                <a:gd name="connsiteY4" fmla="*/ 20179 h 18626"/>
                <a:gd name="connsiteX5" fmla="*/ 43773 w 43462"/>
                <a:gd name="connsiteY5" fmla="*/ 20179 h 18626"/>
                <a:gd name="connsiteX6" fmla="*/ 41910 w 43462"/>
                <a:gd name="connsiteY6" fmla="*/ 14901 h 18626"/>
                <a:gd name="connsiteX7" fmla="*/ 41910 w 43462"/>
                <a:gd name="connsiteY7" fmla="*/ 11797 h 18626"/>
                <a:gd name="connsiteX8" fmla="*/ 39737 w 43462"/>
                <a:gd name="connsiteY8" fmla="*/ 7451 h 18626"/>
                <a:gd name="connsiteX9" fmla="*/ 39737 w 43462"/>
                <a:gd name="connsiteY9" fmla="*/ 4346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462" h="18626">
                  <a:moveTo>
                    <a:pt x="0" y="0"/>
                  </a:moveTo>
                  <a:lnTo>
                    <a:pt x="0" y="11797"/>
                  </a:lnTo>
                  <a:lnTo>
                    <a:pt x="16764" y="11797"/>
                  </a:lnTo>
                  <a:lnTo>
                    <a:pt x="29182" y="13970"/>
                  </a:lnTo>
                  <a:lnTo>
                    <a:pt x="39737" y="20179"/>
                  </a:lnTo>
                  <a:lnTo>
                    <a:pt x="43773" y="20179"/>
                  </a:lnTo>
                  <a:lnTo>
                    <a:pt x="41910" y="14901"/>
                  </a:lnTo>
                  <a:lnTo>
                    <a:pt x="41910" y="11797"/>
                  </a:lnTo>
                  <a:lnTo>
                    <a:pt x="39737" y="7451"/>
                  </a:lnTo>
                  <a:lnTo>
                    <a:pt x="39737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BED33A78-2DDF-4AC3-955B-BB5C9ABAE7C7}"/>
                </a:ext>
              </a:extLst>
            </p:cNvPr>
            <p:cNvSpPr/>
            <p:nvPr/>
          </p:nvSpPr>
          <p:spPr>
            <a:xfrm>
              <a:off x="6983420" y="5324304"/>
              <a:ext cx="15522" cy="24836"/>
            </a:xfrm>
            <a:custGeom>
              <a:avLst/>
              <a:gdLst>
                <a:gd name="connsiteX0" fmla="*/ 10555 w 15522"/>
                <a:gd name="connsiteY0" fmla="*/ 22352 h 24835"/>
                <a:gd name="connsiteX1" fmla="*/ 14591 w 15522"/>
                <a:gd name="connsiteY1" fmla="*/ 17075 h 24835"/>
                <a:gd name="connsiteX2" fmla="*/ 16764 w 15522"/>
                <a:gd name="connsiteY2" fmla="*/ 11797 h 24835"/>
                <a:gd name="connsiteX3" fmla="*/ 16764 w 15522"/>
                <a:gd name="connsiteY3" fmla="*/ 7451 h 24835"/>
                <a:gd name="connsiteX4" fmla="*/ 14591 w 15522"/>
                <a:gd name="connsiteY4" fmla="*/ 4346 h 24835"/>
                <a:gd name="connsiteX5" fmla="*/ 14591 w 15522"/>
                <a:gd name="connsiteY5" fmla="*/ 2173 h 24835"/>
                <a:gd name="connsiteX6" fmla="*/ 12728 w 15522"/>
                <a:gd name="connsiteY6" fmla="*/ 2173 h 24835"/>
                <a:gd name="connsiteX7" fmla="*/ 9624 w 15522"/>
                <a:gd name="connsiteY7" fmla="*/ 0 h 24835"/>
                <a:gd name="connsiteX8" fmla="*/ 7451 w 15522"/>
                <a:gd name="connsiteY8" fmla="*/ 6519 h 24835"/>
                <a:gd name="connsiteX9" fmla="*/ 5277 w 15522"/>
                <a:gd name="connsiteY9" fmla="*/ 9624 h 24835"/>
                <a:gd name="connsiteX10" fmla="*/ 3415 w 15522"/>
                <a:gd name="connsiteY10" fmla="*/ 13660 h 24835"/>
                <a:gd name="connsiteX11" fmla="*/ 0 w 15522"/>
                <a:gd name="connsiteY11" fmla="*/ 14901 h 24835"/>
                <a:gd name="connsiteX12" fmla="*/ 0 w 15522"/>
                <a:gd name="connsiteY12" fmla="*/ 27630 h 24835"/>
                <a:gd name="connsiteX13" fmla="*/ 9624 w 15522"/>
                <a:gd name="connsiteY13" fmla="*/ 27630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522" h="24835">
                  <a:moveTo>
                    <a:pt x="10555" y="22352"/>
                  </a:moveTo>
                  <a:lnTo>
                    <a:pt x="14591" y="17075"/>
                  </a:lnTo>
                  <a:lnTo>
                    <a:pt x="16764" y="11797"/>
                  </a:lnTo>
                  <a:lnTo>
                    <a:pt x="16764" y="7451"/>
                  </a:lnTo>
                  <a:lnTo>
                    <a:pt x="14591" y="4346"/>
                  </a:lnTo>
                  <a:lnTo>
                    <a:pt x="14591" y="2173"/>
                  </a:lnTo>
                  <a:lnTo>
                    <a:pt x="12728" y="2173"/>
                  </a:lnTo>
                  <a:lnTo>
                    <a:pt x="9624" y="0"/>
                  </a:lnTo>
                  <a:lnTo>
                    <a:pt x="7451" y="6519"/>
                  </a:lnTo>
                  <a:lnTo>
                    <a:pt x="5277" y="9624"/>
                  </a:lnTo>
                  <a:lnTo>
                    <a:pt x="3415" y="13660"/>
                  </a:lnTo>
                  <a:lnTo>
                    <a:pt x="0" y="14901"/>
                  </a:lnTo>
                  <a:lnTo>
                    <a:pt x="0" y="27630"/>
                  </a:lnTo>
                  <a:lnTo>
                    <a:pt x="9624" y="2763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BFCAA262-BAE2-4B3B-9BBD-0AE35621A490}"/>
                </a:ext>
              </a:extLst>
            </p:cNvPr>
            <p:cNvSpPr/>
            <p:nvPr/>
          </p:nvSpPr>
          <p:spPr>
            <a:xfrm>
              <a:off x="6832543" y="5765758"/>
              <a:ext cx="99343" cy="108656"/>
            </a:xfrm>
            <a:custGeom>
              <a:avLst/>
              <a:gdLst>
                <a:gd name="connsiteX0" fmla="*/ 63641 w 99342"/>
                <a:gd name="connsiteY0" fmla="*/ 107725 h 108656"/>
                <a:gd name="connsiteX1" fmla="*/ 67677 w 99342"/>
                <a:gd name="connsiteY1" fmla="*/ 107725 h 108656"/>
                <a:gd name="connsiteX2" fmla="*/ 63641 w 99342"/>
                <a:gd name="connsiteY2" fmla="*/ 88787 h 108656"/>
                <a:gd name="connsiteX3" fmla="*/ 60537 w 99342"/>
                <a:gd name="connsiteY3" fmla="*/ 78232 h 108656"/>
                <a:gd name="connsiteX4" fmla="*/ 53086 w 99342"/>
                <a:gd name="connsiteY4" fmla="*/ 66435 h 108656"/>
                <a:gd name="connsiteX5" fmla="*/ 46877 w 99342"/>
                <a:gd name="connsiteY5" fmla="*/ 53707 h 108656"/>
                <a:gd name="connsiteX6" fmla="*/ 54017 w 99342"/>
                <a:gd name="connsiteY6" fmla="*/ 50603 h 108656"/>
                <a:gd name="connsiteX7" fmla="*/ 61468 w 99342"/>
                <a:gd name="connsiteY7" fmla="*/ 46567 h 108656"/>
                <a:gd name="connsiteX8" fmla="*/ 67677 w 99342"/>
                <a:gd name="connsiteY8" fmla="*/ 43152 h 108656"/>
                <a:gd name="connsiteX9" fmla="*/ 70781 w 99342"/>
                <a:gd name="connsiteY9" fmla="*/ 43152 h 108656"/>
                <a:gd name="connsiteX10" fmla="*/ 70781 w 99342"/>
                <a:gd name="connsiteY10" fmla="*/ 33838 h 108656"/>
                <a:gd name="connsiteX11" fmla="*/ 50913 w 99342"/>
                <a:gd name="connsiteY11" fmla="*/ 39116 h 108656"/>
                <a:gd name="connsiteX12" fmla="*/ 31355 w 99342"/>
                <a:gd name="connsiteY12" fmla="*/ 46567 h 108656"/>
                <a:gd name="connsiteX13" fmla="*/ 29182 w 99342"/>
                <a:gd name="connsiteY13" fmla="*/ 43152 h 108656"/>
                <a:gd name="connsiteX14" fmla="*/ 27009 w 99342"/>
                <a:gd name="connsiteY14" fmla="*/ 40979 h 108656"/>
                <a:gd name="connsiteX15" fmla="*/ 27009 w 99342"/>
                <a:gd name="connsiteY15" fmla="*/ 39116 h 108656"/>
                <a:gd name="connsiteX16" fmla="*/ 23904 w 99342"/>
                <a:gd name="connsiteY16" fmla="*/ 36943 h 108656"/>
                <a:gd name="connsiteX17" fmla="*/ 23904 w 99342"/>
                <a:gd name="connsiteY17" fmla="*/ 26388 h 108656"/>
                <a:gd name="connsiteX18" fmla="*/ 43773 w 99342"/>
                <a:gd name="connsiteY18" fmla="*/ 24215 h 108656"/>
                <a:gd name="connsiteX19" fmla="*/ 60537 w 99342"/>
                <a:gd name="connsiteY19" fmla="*/ 24215 h 108656"/>
                <a:gd name="connsiteX20" fmla="*/ 80095 w 99342"/>
                <a:gd name="connsiteY20" fmla="*/ 26388 h 108656"/>
                <a:gd name="connsiteX21" fmla="*/ 85373 w 99342"/>
                <a:gd name="connsiteY21" fmla="*/ 21110 h 108656"/>
                <a:gd name="connsiteX22" fmla="*/ 90650 w 99342"/>
                <a:gd name="connsiteY22" fmla="*/ 14591 h 108656"/>
                <a:gd name="connsiteX23" fmla="*/ 96859 w 99342"/>
                <a:gd name="connsiteY23" fmla="*/ 9313 h 108656"/>
                <a:gd name="connsiteX24" fmla="*/ 96859 w 99342"/>
                <a:gd name="connsiteY24" fmla="*/ 7140 h 108656"/>
                <a:gd name="connsiteX25" fmla="*/ 97790 w 99342"/>
                <a:gd name="connsiteY25" fmla="*/ 7140 h 108656"/>
                <a:gd name="connsiteX26" fmla="*/ 99963 w 99342"/>
                <a:gd name="connsiteY26" fmla="*/ 6209 h 108656"/>
                <a:gd name="connsiteX27" fmla="*/ 96859 w 99342"/>
                <a:gd name="connsiteY27" fmla="*/ 6209 h 108656"/>
                <a:gd name="connsiteX28" fmla="*/ 96859 w 99342"/>
                <a:gd name="connsiteY28" fmla="*/ 4036 h 108656"/>
                <a:gd name="connsiteX29" fmla="*/ 94686 w 99342"/>
                <a:gd name="connsiteY29" fmla="*/ 4036 h 108656"/>
                <a:gd name="connsiteX30" fmla="*/ 94686 w 99342"/>
                <a:gd name="connsiteY30" fmla="*/ 1863 h 108656"/>
                <a:gd name="connsiteX31" fmla="*/ 94686 w 99342"/>
                <a:gd name="connsiteY31" fmla="*/ 0 h 108656"/>
                <a:gd name="connsiteX32" fmla="*/ 92823 w 99342"/>
                <a:gd name="connsiteY32" fmla="*/ 0 h 108656"/>
                <a:gd name="connsiteX33" fmla="*/ 90650 w 99342"/>
                <a:gd name="connsiteY33" fmla="*/ 0 h 108656"/>
                <a:gd name="connsiteX34" fmla="*/ 80095 w 99342"/>
                <a:gd name="connsiteY34" fmla="*/ 6209 h 108656"/>
                <a:gd name="connsiteX35" fmla="*/ 68608 w 99342"/>
                <a:gd name="connsiteY35" fmla="*/ 9313 h 108656"/>
                <a:gd name="connsiteX36" fmla="*/ 60537 w 99342"/>
                <a:gd name="connsiteY36" fmla="*/ 11486 h 108656"/>
                <a:gd name="connsiteX37" fmla="*/ 49050 w 99342"/>
                <a:gd name="connsiteY37" fmla="*/ 11486 h 108656"/>
                <a:gd name="connsiteX38" fmla="*/ 31355 w 99342"/>
                <a:gd name="connsiteY38" fmla="*/ 6209 h 108656"/>
                <a:gd name="connsiteX39" fmla="*/ 27009 w 99342"/>
                <a:gd name="connsiteY39" fmla="*/ 11486 h 108656"/>
                <a:gd name="connsiteX40" fmla="*/ 19868 w 99342"/>
                <a:gd name="connsiteY40" fmla="*/ 22042 h 108656"/>
                <a:gd name="connsiteX41" fmla="*/ 12418 w 99342"/>
                <a:gd name="connsiteY41" fmla="*/ 35701 h 108656"/>
                <a:gd name="connsiteX42" fmla="*/ 5277 w 99342"/>
                <a:gd name="connsiteY42" fmla="*/ 50603 h 108656"/>
                <a:gd name="connsiteX43" fmla="*/ 0 w 99342"/>
                <a:gd name="connsiteY43" fmla="*/ 61158 h 108656"/>
                <a:gd name="connsiteX44" fmla="*/ 0 w 99342"/>
                <a:gd name="connsiteY44" fmla="*/ 70782 h 108656"/>
                <a:gd name="connsiteX45" fmla="*/ 4036 w 99342"/>
                <a:gd name="connsiteY45" fmla="*/ 80405 h 108656"/>
                <a:gd name="connsiteX46" fmla="*/ 7140 w 99342"/>
                <a:gd name="connsiteY46" fmla="*/ 86614 h 108656"/>
                <a:gd name="connsiteX47" fmla="*/ 9313 w 99342"/>
                <a:gd name="connsiteY47" fmla="*/ 94065 h 108656"/>
                <a:gd name="connsiteX48" fmla="*/ 7140 w 99342"/>
                <a:gd name="connsiteY48" fmla="*/ 107725 h 108656"/>
                <a:gd name="connsiteX49" fmla="*/ 9313 w 99342"/>
                <a:gd name="connsiteY49" fmla="*/ 107725 h 108656"/>
                <a:gd name="connsiteX50" fmla="*/ 9313 w 99342"/>
                <a:gd name="connsiteY50" fmla="*/ 108966 h 108656"/>
                <a:gd name="connsiteX51" fmla="*/ 11486 w 99342"/>
                <a:gd name="connsiteY51" fmla="*/ 108966 h 108656"/>
                <a:gd name="connsiteX52" fmla="*/ 11486 w 99342"/>
                <a:gd name="connsiteY52" fmla="*/ 110829 h 108656"/>
                <a:gd name="connsiteX53" fmla="*/ 27009 w 99342"/>
                <a:gd name="connsiteY53" fmla="*/ 110829 h 108656"/>
                <a:gd name="connsiteX54" fmla="*/ 27009 w 99342"/>
                <a:gd name="connsiteY54" fmla="*/ 70782 h 108656"/>
                <a:gd name="connsiteX55" fmla="*/ 36322 w 99342"/>
                <a:gd name="connsiteY55" fmla="*/ 83510 h 108656"/>
                <a:gd name="connsiteX56" fmla="*/ 45946 w 99342"/>
                <a:gd name="connsiteY56" fmla="*/ 96238 h 108656"/>
                <a:gd name="connsiteX57" fmla="*/ 56191 w 99342"/>
                <a:gd name="connsiteY57" fmla="*/ 107725 h 108656"/>
                <a:gd name="connsiteX58" fmla="*/ 58364 w 99342"/>
                <a:gd name="connsiteY58" fmla="*/ 107725 h 108656"/>
                <a:gd name="connsiteX59" fmla="*/ 58364 w 99342"/>
                <a:gd name="connsiteY59" fmla="*/ 108966 h 108656"/>
                <a:gd name="connsiteX60" fmla="*/ 60537 w 99342"/>
                <a:gd name="connsiteY60" fmla="*/ 108966 h 108656"/>
                <a:gd name="connsiteX61" fmla="*/ 63641 w 99342"/>
                <a:gd name="connsiteY61" fmla="*/ 110829 h 10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9342" h="108656">
                  <a:moveTo>
                    <a:pt x="63641" y="107725"/>
                  </a:moveTo>
                  <a:lnTo>
                    <a:pt x="67677" y="107725"/>
                  </a:lnTo>
                  <a:lnTo>
                    <a:pt x="63641" y="88787"/>
                  </a:lnTo>
                  <a:lnTo>
                    <a:pt x="60537" y="78232"/>
                  </a:lnTo>
                  <a:lnTo>
                    <a:pt x="53086" y="66435"/>
                  </a:lnTo>
                  <a:lnTo>
                    <a:pt x="46877" y="53707"/>
                  </a:lnTo>
                  <a:lnTo>
                    <a:pt x="54017" y="50603"/>
                  </a:lnTo>
                  <a:lnTo>
                    <a:pt x="61468" y="46567"/>
                  </a:lnTo>
                  <a:lnTo>
                    <a:pt x="67677" y="43152"/>
                  </a:lnTo>
                  <a:lnTo>
                    <a:pt x="70781" y="43152"/>
                  </a:lnTo>
                  <a:lnTo>
                    <a:pt x="70781" y="33838"/>
                  </a:lnTo>
                  <a:lnTo>
                    <a:pt x="50913" y="39116"/>
                  </a:lnTo>
                  <a:lnTo>
                    <a:pt x="31355" y="46567"/>
                  </a:lnTo>
                  <a:lnTo>
                    <a:pt x="29182" y="43152"/>
                  </a:lnTo>
                  <a:lnTo>
                    <a:pt x="27009" y="40979"/>
                  </a:lnTo>
                  <a:lnTo>
                    <a:pt x="27009" y="39116"/>
                  </a:lnTo>
                  <a:lnTo>
                    <a:pt x="23904" y="36943"/>
                  </a:lnTo>
                  <a:lnTo>
                    <a:pt x="23904" y="26388"/>
                  </a:lnTo>
                  <a:lnTo>
                    <a:pt x="43773" y="24215"/>
                  </a:lnTo>
                  <a:lnTo>
                    <a:pt x="60537" y="24215"/>
                  </a:lnTo>
                  <a:lnTo>
                    <a:pt x="80095" y="26388"/>
                  </a:lnTo>
                  <a:lnTo>
                    <a:pt x="85373" y="21110"/>
                  </a:lnTo>
                  <a:lnTo>
                    <a:pt x="90650" y="14591"/>
                  </a:lnTo>
                  <a:lnTo>
                    <a:pt x="96859" y="9313"/>
                  </a:lnTo>
                  <a:lnTo>
                    <a:pt x="96859" y="7140"/>
                  </a:lnTo>
                  <a:lnTo>
                    <a:pt x="97790" y="7140"/>
                  </a:lnTo>
                  <a:lnTo>
                    <a:pt x="99963" y="6209"/>
                  </a:lnTo>
                  <a:lnTo>
                    <a:pt x="96859" y="6209"/>
                  </a:lnTo>
                  <a:lnTo>
                    <a:pt x="96859" y="4036"/>
                  </a:lnTo>
                  <a:lnTo>
                    <a:pt x="94686" y="4036"/>
                  </a:lnTo>
                  <a:lnTo>
                    <a:pt x="94686" y="1863"/>
                  </a:lnTo>
                  <a:lnTo>
                    <a:pt x="94686" y="0"/>
                  </a:lnTo>
                  <a:lnTo>
                    <a:pt x="92823" y="0"/>
                  </a:lnTo>
                  <a:lnTo>
                    <a:pt x="90650" y="0"/>
                  </a:lnTo>
                  <a:lnTo>
                    <a:pt x="80095" y="6209"/>
                  </a:lnTo>
                  <a:lnTo>
                    <a:pt x="68608" y="9313"/>
                  </a:lnTo>
                  <a:lnTo>
                    <a:pt x="60537" y="11486"/>
                  </a:lnTo>
                  <a:lnTo>
                    <a:pt x="49050" y="11486"/>
                  </a:lnTo>
                  <a:lnTo>
                    <a:pt x="31355" y="6209"/>
                  </a:lnTo>
                  <a:lnTo>
                    <a:pt x="27009" y="11486"/>
                  </a:lnTo>
                  <a:lnTo>
                    <a:pt x="19868" y="22042"/>
                  </a:lnTo>
                  <a:lnTo>
                    <a:pt x="12418" y="35701"/>
                  </a:lnTo>
                  <a:lnTo>
                    <a:pt x="5277" y="50603"/>
                  </a:lnTo>
                  <a:lnTo>
                    <a:pt x="0" y="61158"/>
                  </a:lnTo>
                  <a:lnTo>
                    <a:pt x="0" y="70782"/>
                  </a:lnTo>
                  <a:lnTo>
                    <a:pt x="4036" y="80405"/>
                  </a:lnTo>
                  <a:lnTo>
                    <a:pt x="7140" y="86614"/>
                  </a:lnTo>
                  <a:lnTo>
                    <a:pt x="9313" y="94065"/>
                  </a:lnTo>
                  <a:lnTo>
                    <a:pt x="7140" y="107725"/>
                  </a:lnTo>
                  <a:lnTo>
                    <a:pt x="9313" y="107725"/>
                  </a:lnTo>
                  <a:lnTo>
                    <a:pt x="9313" y="108966"/>
                  </a:lnTo>
                  <a:lnTo>
                    <a:pt x="11486" y="108966"/>
                  </a:lnTo>
                  <a:lnTo>
                    <a:pt x="11486" y="110829"/>
                  </a:lnTo>
                  <a:lnTo>
                    <a:pt x="27009" y="110829"/>
                  </a:lnTo>
                  <a:lnTo>
                    <a:pt x="27009" y="70782"/>
                  </a:lnTo>
                  <a:lnTo>
                    <a:pt x="36322" y="83510"/>
                  </a:lnTo>
                  <a:lnTo>
                    <a:pt x="45946" y="96238"/>
                  </a:lnTo>
                  <a:lnTo>
                    <a:pt x="56191" y="107725"/>
                  </a:lnTo>
                  <a:lnTo>
                    <a:pt x="58364" y="107725"/>
                  </a:lnTo>
                  <a:lnTo>
                    <a:pt x="58364" y="108966"/>
                  </a:lnTo>
                  <a:lnTo>
                    <a:pt x="60537" y="108966"/>
                  </a:lnTo>
                  <a:lnTo>
                    <a:pt x="63641" y="11082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069B0C89-3769-4DE0-9E05-8ADD72DD47BA}"/>
                </a:ext>
              </a:extLst>
            </p:cNvPr>
            <p:cNvSpPr/>
            <p:nvPr/>
          </p:nvSpPr>
          <p:spPr>
            <a:xfrm>
              <a:off x="7352229" y="5852372"/>
              <a:ext cx="21731" cy="34149"/>
            </a:xfrm>
            <a:custGeom>
              <a:avLst/>
              <a:gdLst>
                <a:gd name="connsiteX0" fmla="*/ 18937 w 21731"/>
                <a:gd name="connsiteY0" fmla="*/ 18937 h 34149"/>
                <a:gd name="connsiteX1" fmla="*/ 11487 w 21731"/>
                <a:gd name="connsiteY1" fmla="*/ 7451 h 34149"/>
                <a:gd name="connsiteX2" fmla="*/ 0 w 21731"/>
                <a:gd name="connsiteY2" fmla="*/ 0 h 34149"/>
                <a:gd name="connsiteX3" fmla="*/ 2173 w 21731"/>
                <a:gd name="connsiteY3" fmla="*/ 13660 h 34149"/>
                <a:gd name="connsiteX4" fmla="*/ 4346 w 21731"/>
                <a:gd name="connsiteY4" fmla="*/ 22352 h 34149"/>
                <a:gd name="connsiteX5" fmla="*/ 7451 w 21731"/>
                <a:gd name="connsiteY5" fmla="*/ 31666 h 34149"/>
                <a:gd name="connsiteX6" fmla="*/ 20800 w 21731"/>
                <a:gd name="connsiteY6" fmla="*/ 36943 h 34149"/>
                <a:gd name="connsiteX7" fmla="*/ 20800 w 21731"/>
                <a:gd name="connsiteY7" fmla="*/ 31666 h 34149"/>
                <a:gd name="connsiteX8" fmla="*/ 24215 w 21731"/>
                <a:gd name="connsiteY8" fmla="*/ 31666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731" h="34149">
                  <a:moveTo>
                    <a:pt x="18937" y="18937"/>
                  </a:moveTo>
                  <a:lnTo>
                    <a:pt x="11487" y="7451"/>
                  </a:lnTo>
                  <a:lnTo>
                    <a:pt x="0" y="0"/>
                  </a:lnTo>
                  <a:lnTo>
                    <a:pt x="2173" y="13660"/>
                  </a:lnTo>
                  <a:lnTo>
                    <a:pt x="4346" y="22352"/>
                  </a:lnTo>
                  <a:lnTo>
                    <a:pt x="7451" y="31666"/>
                  </a:lnTo>
                  <a:lnTo>
                    <a:pt x="20800" y="36943"/>
                  </a:lnTo>
                  <a:lnTo>
                    <a:pt x="20800" y="31666"/>
                  </a:lnTo>
                  <a:lnTo>
                    <a:pt x="24215" y="3166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415A049C-5FF7-463B-A34F-3A2B07A5F8AA}"/>
                </a:ext>
              </a:extLst>
            </p:cNvPr>
            <p:cNvSpPr/>
            <p:nvPr/>
          </p:nvSpPr>
          <p:spPr>
            <a:xfrm>
              <a:off x="6269084" y="5666105"/>
              <a:ext cx="24836" cy="55880"/>
            </a:xfrm>
            <a:custGeom>
              <a:avLst/>
              <a:gdLst>
                <a:gd name="connsiteX0" fmla="*/ 23904 w 24835"/>
                <a:gd name="connsiteY0" fmla="*/ 41289 h 55880"/>
                <a:gd name="connsiteX1" fmla="*/ 23904 w 24835"/>
                <a:gd name="connsiteY1" fmla="*/ 39116 h 55880"/>
                <a:gd name="connsiteX2" fmla="*/ 23904 w 24835"/>
                <a:gd name="connsiteY2" fmla="*/ 20179 h 55880"/>
                <a:gd name="connsiteX3" fmla="*/ 17695 w 24835"/>
                <a:gd name="connsiteY3" fmla="*/ 7451 h 55880"/>
                <a:gd name="connsiteX4" fmla="*/ 7140 w 24835"/>
                <a:gd name="connsiteY4" fmla="*/ 0 h 55880"/>
                <a:gd name="connsiteX5" fmla="*/ 4967 w 24835"/>
                <a:gd name="connsiteY5" fmla="*/ 5278 h 55880"/>
                <a:gd name="connsiteX6" fmla="*/ 4036 w 24835"/>
                <a:gd name="connsiteY6" fmla="*/ 9624 h 55880"/>
                <a:gd name="connsiteX7" fmla="*/ 1863 w 24835"/>
                <a:gd name="connsiteY7" fmla="*/ 11797 h 55880"/>
                <a:gd name="connsiteX8" fmla="*/ 0 w 24835"/>
                <a:gd name="connsiteY8" fmla="*/ 14901 h 55880"/>
                <a:gd name="connsiteX9" fmla="*/ 0 w 24835"/>
                <a:gd name="connsiteY9" fmla="*/ 36943 h 55880"/>
                <a:gd name="connsiteX10" fmla="*/ 7140 w 24835"/>
                <a:gd name="connsiteY10" fmla="*/ 51844 h 55880"/>
                <a:gd name="connsiteX11" fmla="*/ 9313 w 24835"/>
                <a:gd name="connsiteY11" fmla="*/ 54018 h 55880"/>
                <a:gd name="connsiteX12" fmla="*/ 10244 w 24835"/>
                <a:gd name="connsiteY12" fmla="*/ 54018 h 55880"/>
                <a:gd name="connsiteX13" fmla="*/ 12418 w 24835"/>
                <a:gd name="connsiteY13" fmla="*/ 56191 h 55880"/>
                <a:gd name="connsiteX14" fmla="*/ 14591 w 24835"/>
                <a:gd name="connsiteY14" fmla="*/ 56191 h 55880"/>
                <a:gd name="connsiteX15" fmla="*/ 17695 w 24835"/>
                <a:gd name="connsiteY15" fmla="*/ 54018 h 55880"/>
                <a:gd name="connsiteX16" fmla="*/ 19558 w 24835"/>
                <a:gd name="connsiteY16" fmla="*/ 49671 h 55880"/>
                <a:gd name="connsiteX17" fmla="*/ 23904 w 24835"/>
                <a:gd name="connsiteY17" fmla="*/ 48740 h 55880"/>
                <a:gd name="connsiteX18" fmla="*/ 27009 w 24835"/>
                <a:gd name="connsiteY18" fmla="*/ 48740 h 55880"/>
                <a:gd name="connsiteX19" fmla="*/ 27009 w 24835"/>
                <a:gd name="connsiteY19" fmla="*/ 44394 h 55880"/>
                <a:gd name="connsiteX20" fmla="*/ 27009 w 24835"/>
                <a:gd name="connsiteY20" fmla="*/ 42221 h 55880"/>
                <a:gd name="connsiteX21" fmla="*/ 24836 w 24835"/>
                <a:gd name="connsiteY21" fmla="*/ 41289 h 55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835" h="55880">
                  <a:moveTo>
                    <a:pt x="23904" y="41289"/>
                  </a:moveTo>
                  <a:lnTo>
                    <a:pt x="23904" y="39116"/>
                  </a:lnTo>
                  <a:lnTo>
                    <a:pt x="23904" y="20179"/>
                  </a:lnTo>
                  <a:lnTo>
                    <a:pt x="17695" y="7451"/>
                  </a:lnTo>
                  <a:lnTo>
                    <a:pt x="7140" y="0"/>
                  </a:lnTo>
                  <a:lnTo>
                    <a:pt x="4967" y="5278"/>
                  </a:lnTo>
                  <a:lnTo>
                    <a:pt x="4036" y="9624"/>
                  </a:lnTo>
                  <a:lnTo>
                    <a:pt x="1863" y="11797"/>
                  </a:lnTo>
                  <a:lnTo>
                    <a:pt x="0" y="14901"/>
                  </a:lnTo>
                  <a:lnTo>
                    <a:pt x="0" y="36943"/>
                  </a:lnTo>
                  <a:lnTo>
                    <a:pt x="7140" y="51844"/>
                  </a:lnTo>
                  <a:lnTo>
                    <a:pt x="9313" y="54018"/>
                  </a:lnTo>
                  <a:lnTo>
                    <a:pt x="10244" y="54018"/>
                  </a:lnTo>
                  <a:lnTo>
                    <a:pt x="12418" y="56191"/>
                  </a:lnTo>
                  <a:lnTo>
                    <a:pt x="14591" y="56191"/>
                  </a:lnTo>
                  <a:lnTo>
                    <a:pt x="17695" y="54018"/>
                  </a:lnTo>
                  <a:lnTo>
                    <a:pt x="19558" y="49671"/>
                  </a:lnTo>
                  <a:lnTo>
                    <a:pt x="23904" y="48740"/>
                  </a:lnTo>
                  <a:lnTo>
                    <a:pt x="27009" y="48740"/>
                  </a:lnTo>
                  <a:lnTo>
                    <a:pt x="27009" y="44394"/>
                  </a:lnTo>
                  <a:lnTo>
                    <a:pt x="27009" y="42221"/>
                  </a:lnTo>
                  <a:lnTo>
                    <a:pt x="24836" y="4128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49D964C5-26BC-404F-ABCD-343D38B1954A}"/>
                </a:ext>
              </a:extLst>
            </p:cNvPr>
            <p:cNvSpPr/>
            <p:nvPr/>
          </p:nvSpPr>
          <p:spPr>
            <a:xfrm>
              <a:off x="6752448" y="5941160"/>
              <a:ext cx="599160" cy="468773"/>
            </a:xfrm>
            <a:custGeom>
              <a:avLst/>
              <a:gdLst>
                <a:gd name="connsiteX0" fmla="*/ 587363 w 599160"/>
                <a:gd name="connsiteY0" fmla="*/ 227557 h 468773"/>
                <a:gd name="connsiteX1" fmla="*/ 578050 w 599160"/>
                <a:gd name="connsiteY1" fmla="*/ 214828 h 468773"/>
                <a:gd name="connsiteX2" fmla="*/ 567495 w 599160"/>
                <a:gd name="connsiteY2" fmla="*/ 202100 h 468773"/>
                <a:gd name="connsiteX3" fmla="*/ 560355 w 599160"/>
                <a:gd name="connsiteY3" fmla="*/ 183163 h 468773"/>
                <a:gd name="connsiteX4" fmla="*/ 540486 w 599160"/>
                <a:gd name="connsiteY4" fmla="*/ 183163 h 468773"/>
                <a:gd name="connsiteX5" fmla="*/ 536450 w 599160"/>
                <a:gd name="connsiteY5" fmla="*/ 165157 h 468773"/>
                <a:gd name="connsiteX6" fmla="*/ 526826 w 599160"/>
                <a:gd name="connsiteY6" fmla="*/ 151498 h 468773"/>
                <a:gd name="connsiteX7" fmla="*/ 523722 w 599160"/>
                <a:gd name="connsiteY7" fmla="*/ 146220 h 468773"/>
                <a:gd name="connsiteX8" fmla="*/ 520617 w 599160"/>
                <a:gd name="connsiteY8" fmla="*/ 143115 h 468773"/>
                <a:gd name="connsiteX9" fmla="*/ 514408 w 599160"/>
                <a:gd name="connsiteY9" fmla="*/ 140942 h 468773"/>
                <a:gd name="connsiteX10" fmla="*/ 509131 w 599160"/>
                <a:gd name="connsiteY10" fmla="*/ 138769 h 468773"/>
                <a:gd name="connsiteX11" fmla="*/ 499818 w 599160"/>
                <a:gd name="connsiteY11" fmla="*/ 138769 h 468773"/>
                <a:gd name="connsiteX12" fmla="*/ 496713 w 599160"/>
                <a:gd name="connsiteY12" fmla="*/ 129145 h 468773"/>
                <a:gd name="connsiteX13" fmla="*/ 492677 w 599160"/>
                <a:gd name="connsiteY13" fmla="*/ 116417 h 468773"/>
                <a:gd name="connsiteX14" fmla="*/ 487400 w 599160"/>
                <a:gd name="connsiteY14" fmla="*/ 98411 h 468773"/>
                <a:gd name="connsiteX15" fmla="*/ 484295 w 599160"/>
                <a:gd name="connsiteY15" fmla="*/ 83820 h 468773"/>
                <a:gd name="connsiteX16" fmla="*/ 479949 w 599160"/>
                <a:gd name="connsiteY16" fmla="*/ 71092 h 468773"/>
                <a:gd name="connsiteX17" fmla="*/ 479949 w 599160"/>
                <a:gd name="connsiteY17" fmla="*/ 64573 h 468773"/>
                <a:gd name="connsiteX18" fmla="*/ 476845 w 599160"/>
                <a:gd name="connsiteY18" fmla="*/ 63641 h 468773"/>
                <a:gd name="connsiteX19" fmla="*/ 472809 w 599160"/>
                <a:gd name="connsiteY19" fmla="*/ 63641 h 468773"/>
                <a:gd name="connsiteX20" fmla="*/ 467531 w 599160"/>
                <a:gd name="connsiteY20" fmla="*/ 61468 h 468773"/>
                <a:gd name="connsiteX21" fmla="*/ 463496 w 599160"/>
                <a:gd name="connsiteY21" fmla="*/ 61468 h 468773"/>
                <a:gd name="connsiteX22" fmla="*/ 458218 w 599160"/>
                <a:gd name="connsiteY22" fmla="*/ 59295 h 468773"/>
                <a:gd name="connsiteX23" fmla="*/ 456045 w 599160"/>
                <a:gd name="connsiteY23" fmla="*/ 57122 h 468773"/>
                <a:gd name="connsiteX24" fmla="*/ 452940 w 599160"/>
                <a:gd name="connsiteY24" fmla="*/ 49982 h 468773"/>
                <a:gd name="connsiteX25" fmla="*/ 448905 w 599160"/>
                <a:gd name="connsiteY25" fmla="*/ 37253 h 468773"/>
                <a:gd name="connsiteX26" fmla="*/ 443627 w 599160"/>
                <a:gd name="connsiteY26" fmla="*/ 22352 h 468773"/>
                <a:gd name="connsiteX27" fmla="*/ 441454 w 599160"/>
                <a:gd name="connsiteY27" fmla="*/ 9624 h 468773"/>
                <a:gd name="connsiteX28" fmla="*/ 440523 w 599160"/>
                <a:gd name="connsiteY28" fmla="*/ 0 h 468773"/>
                <a:gd name="connsiteX29" fmla="*/ 436487 w 599160"/>
                <a:gd name="connsiteY29" fmla="*/ 0 h 468773"/>
                <a:gd name="connsiteX30" fmla="*/ 431209 w 599160"/>
                <a:gd name="connsiteY30" fmla="*/ 19247 h 468773"/>
                <a:gd name="connsiteX31" fmla="*/ 426863 w 599160"/>
                <a:gd name="connsiteY31" fmla="*/ 42531 h 468773"/>
                <a:gd name="connsiteX32" fmla="*/ 425931 w 599160"/>
                <a:gd name="connsiteY32" fmla="*/ 66746 h 468773"/>
                <a:gd name="connsiteX33" fmla="*/ 420654 w 599160"/>
                <a:gd name="connsiteY33" fmla="*/ 91271 h 468773"/>
                <a:gd name="connsiteX34" fmla="*/ 411341 w 599160"/>
                <a:gd name="connsiteY34" fmla="*/ 105862 h 468773"/>
                <a:gd name="connsiteX35" fmla="*/ 398923 w 599160"/>
                <a:gd name="connsiteY35" fmla="*/ 105862 h 468773"/>
                <a:gd name="connsiteX36" fmla="*/ 382159 w 599160"/>
                <a:gd name="connsiteY36" fmla="*/ 100584 h 468773"/>
                <a:gd name="connsiteX37" fmla="*/ 365395 w 599160"/>
                <a:gd name="connsiteY37" fmla="*/ 91271 h 468773"/>
                <a:gd name="connsiteX38" fmla="*/ 348941 w 599160"/>
                <a:gd name="connsiteY38" fmla="*/ 81647 h 468773"/>
                <a:gd name="connsiteX39" fmla="*/ 336213 w 599160"/>
                <a:gd name="connsiteY39" fmla="*/ 74196 h 468773"/>
                <a:gd name="connsiteX40" fmla="*/ 343663 w 599160"/>
                <a:gd name="connsiteY40" fmla="*/ 49982 h 468773"/>
                <a:gd name="connsiteX41" fmla="*/ 356081 w 599160"/>
                <a:gd name="connsiteY41" fmla="*/ 33838 h 468773"/>
                <a:gd name="connsiteX42" fmla="*/ 356081 w 599160"/>
                <a:gd name="connsiteY42" fmla="*/ 24525 h 468773"/>
                <a:gd name="connsiteX43" fmla="*/ 338386 w 599160"/>
                <a:gd name="connsiteY43" fmla="*/ 26698 h 468773"/>
                <a:gd name="connsiteX44" fmla="*/ 321622 w 599160"/>
                <a:gd name="connsiteY44" fmla="*/ 26698 h 468773"/>
                <a:gd name="connsiteX45" fmla="*/ 306099 w 599160"/>
                <a:gd name="connsiteY45" fmla="*/ 24525 h 468773"/>
                <a:gd name="connsiteX46" fmla="*/ 291509 w 599160"/>
                <a:gd name="connsiteY46" fmla="*/ 17075 h 468773"/>
                <a:gd name="connsiteX47" fmla="*/ 276917 w 599160"/>
                <a:gd name="connsiteY47" fmla="*/ 17075 h 468773"/>
                <a:gd name="connsiteX48" fmla="*/ 277849 w 599160"/>
                <a:gd name="connsiteY48" fmla="*/ 19247 h 468773"/>
                <a:gd name="connsiteX49" fmla="*/ 280022 w 599160"/>
                <a:gd name="connsiteY49" fmla="*/ 20179 h 468773"/>
                <a:gd name="connsiteX50" fmla="*/ 280022 w 599160"/>
                <a:gd name="connsiteY50" fmla="*/ 22352 h 468773"/>
                <a:gd name="connsiteX51" fmla="*/ 284368 w 599160"/>
                <a:gd name="connsiteY51" fmla="*/ 24525 h 468773"/>
                <a:gd name="connsiteX52" fmla="*/ 274745 w 599160"/>
                <a:gd name="connsiteY52" fmla="*/ 33838 h 468773"/>
                <a:gd name="connsiteX53" fmla="*/ 265431 w 599160"/>
                <a:gd name="connsiteY53" fmla="*/ 37253 h 468773"/>
                <a:gd name="connsiteX54" fmla="*/ 256118 w 599160"/>
                <a:gd name="connsiteY54" fmla="*/ 42531 h 468773"/>
                <a:gd name="connsiteX55" fmla="*/ 248977 w 599160"/>
                <a:gd name="connsiteY55" fmla="*/ 48740 h 468773"/>
                <a:gd name="connsiteX56" fmla="*/ 243700 w 599160"/>
                <a:gd name="connsiteY56" fmla="*/ 57122 h 468773"/>
                <a:gd name="connsiteX57" fmla="*/ 240595 w 599160"/>
                <a:gd name="connsiteY57" fmla="*/ 74196 h 468773"/>
                <a:gd name="connsiteX58" fmla="*/ 234387 w 599160"/>
                <a:gd name="connsiteY58" fmla="*/ 72023 h 468773"/>
                <a:gd name="connsiteX59" fmla="*/ 230972 w 599160"/>
                <a:gd name="connsiteY59" fmla="*/ 71092 h 468773"/>
                <a:gd name="connsiteX60" fmla="*/ 226005 w 599160"/>
                <a:gd name="connsiteY60" fmla="*/ 71092 h 468773"/>
                <a:gd name="connsiteX61" fmla="*/ 220727 w 599160"/>
                <a:gd name="connsiteY61" fmla="*/ 68919 h 468773"/>
                <a:gd name="connsiteX62" fmla="*/ 218554 w 599160"/>
                <a:gd name="connsiteY62" fmla="*/ 63641 h 468773"/>
                <a:gd name="connsiteX63" fmla="*/ 218554 w 599160"/>
                <a:gd name="connsiteY63" fmla="*/ 59295 h 468773"/>
                <a:gd name="connsiteX64" fmla="*/ 218554 w 599160"/>
                <a:gd name="connsiteY64" fmla="*/ 56191 h 468773"/>
                <a:gd name="connsiteX65" fmla="*/ 216381 w 599160"/>
                <a:gd name="connsiteY65" fmla="*/ 54017 h 468773"/>
                <a:gd name="connsiteX66" fmla="*/ 209241 w 599160"/>
                <a:gd name="connsiteY66" fmla="*/ 49982 h 468773"/>
                <a:gd name="connsiteX67" fmla="*/ 198685 w 599160"/>
                <a:gd name="connsiteY67" fmla="*/ 56191 h 468773"/>
                <a:gd name="connsiteX68" fmla="*/ 187509 w 599160"/>
                <a:gd name="connsiteY68" fmla="*/ 63641 h 468773"/>
                <a:gd name="connsiteX69" fmla="*/ 176954 w 599160"/>
                <a:gd name="connsiteY69" fmla="*/ 72023 h 468773"/>
                <a:gd name="connsiteX70" fmla="*/ 167641 w 599160"/>
                <a:gd name="connsiteY70" fmla="*/ 81647 h 468773"/>
                <a:gd name="connsiteX71" fmla="*/ 160190 w 599160"/>
                <a:gd name="connsiteY71" fmla="*/ 85683 h 468773"/>
                <a:gd name="connsiteX72" fmla="*/ 160190 w 599160"/>
                <a:gd name="connsiteY72" fmla="*/ 98411 h 468773"/>
                <a:gd name="connsiteX73" fmla="*/ 145599 w 599160"/>
                <a:gd name="connsiteY73" fmla="*/ 103689 h 468773"/>
                <a:gd name="connsiteX74" fmla="*/ 134112 w 599160"/>
                <a:gd name="connsiteY74" fmla="*/ 114554 h 468773"/>
                <a:gd name="connsiteX75" fmla="*/ 126041 w 599160"/>
                <a:gd name="connsiteY75" fmla="*/ 129145 h 468773"/>
                <a:gd name="connsiteX76" fmla="*/ 120763 w 599160"/>
                <a:gd name="connsiteY76" fmla="*/ 143115 h 468773"/>
                <a:gd name="connsiteX77" fmla="*/ 106172 w 599160"/>
                <a:gd name="connsiteY77" fmla="*/ 146220 h 468773"/>
                <a:gd name="connsiteX78" fmla="*/ 89409 w 599160"/>
                <a:gd name="connsiteY78" fmla="*/ 150256 h 468773"/>
                <a:gd name="connsiteX79" fmla="*/ 70782 w 599160"/>
                <a:gd name="connsiteY79" fmla="*/ 153671 h 468773"/>
                <a:gd name="connsiteX80" fmla="*/ 56191 w 599160"/>
                <a:gd name="connsiteY80" fmla="*/ 155533 h 468773"/>
                <a:gd name="connsiteX81" fmla="*/ 47809 w 599160"/>
                <a:gd name="connsiteY81" fmla="*/ 155533 h 468773"/>
                <a:gd name="connsiteX82" fmla="*/ 34149 w 599160"/>
                <a:gd name="connsiteY82" fmla="*/ 161121 h 468773"/>
                <a:gd name="connsiteX83" fmla="*/ 23904 w 599160"/>
                <a:gd name="connsiteY83" fmla="*/ 170435 h 468773"/>
                <a:gd name="connsiteX84" fmla="*/ 16454 w 599160"/>
                <a:gd name="connsiteY84" fmla="*/ 180990 h 468773"/>
                <a:gd name="connsiteX85" fmla="*/ 9313 w 599160"/>
                <a:gd name="connsiteY85" fmla="*/ 192787 h 468773"/>
                <a:gd name="connsiteX86" fmla="*/ 0 w 599160"/>
                <a:gd name="connsiteY86" fmla="*/ 203342 h 468773"/>
                <a:gd name="connsiteX87" fmla="*/ 4036 w 599160"/>
                <a:gd name="connsiteY87" fmla="*/ 216070 h 468773"/>
                <a:gd name="connsiteX88" fmla="*/ 7140 w 599160"/>
                <a:gd name="connsiteY88" fmla="*/ 227557 h 468773"/>
                <a:gd name="connsiteX89" fmla="*/ 16454 w 599160"/>
                <a:gd name="connsiteY89" fmla="*/ 237180 h 468773"/>
                <a:gd name="connsiteX90" fmla="*/ 14591 w 599160"/>
                <a:gd name="connsiteY90" fmla="*/ 240285 h 468773"/>
                <a:gd name="connsiteX91" fmla="*/ 13349 w 599160"/>
                <a:gd name="connsiteY91" fmla="*/ 242458 h 468773"/>
                <a:gd name="connsiteX92" fmla="*/ 11176 w 599160"/>
                <a:gd name="connsiteY92" fmla="*/ 244631 h 468773"/>
                <a:gd name="connsiteX93" fmla="*/ 9313 w 599160"/>
                <a:gd name="connsiteY93" fmla="*/ 242458 h 468773"/>
                <a:gd name="connsiteX94" fmla="*/ 7140 w 599160"/>
                <a:gd name="connsiteY94" fmla="*/ 242458 h 468773"/>
                <a:gd name="connsiteX95" fmla="*/ 4036 w 599160"/>
                <a:gd name="connsiteY95" fmla="*/ 240285 h 468773"/>
                <a:gd name="connsiteX96" fmla="*/ 0 w 599160"/>
                <a:gd name="connsiteY96" fmla="*/ 240285 h 468773"/>
                <a:gd name="connsiteX97" fmla="*/ 4036 w 599160"/>
                <a:gd name="connsiteY97" fmla="*/ 253013 h 468773"/>
                <a:gd name="connsiteX98" fmla="*/ 9313 w 599160"/>
                <a:gd name="connsiteY98" fmla="*/ 270088 h 468773"/>
                <a:gd name="connsiteX99" fmla="*/ 18627 w 599160"/>
                <a:gd name="connsiteY99" fmla="*/ 289025 h 468773"/>
                <a:gd name="connsiteX100" fmla="*/ 25767 w 599160"/>
                <a:gd name="connsiteY100" fmla="*/ 309204 h 468773"/>
                <a:gd name="connsiteX101" fmla="*/ 33218 w 599160"/>
                <a:gd name="connsiteY101" fmla="*/ 327210 h 468773"/>
                <a:gd name="connsiteX102" fmla="*/ 34149 w 599160"/>
                <a:gd name="connsiteY102" fmla="*/ 346147 h 468773"/>
                <a:gd name="connsiteX103" fmla="*/ 33218 w 599160"/>
                <a:gd name="connsiteY103" fmla="*/ 361980 h 468773"/>
                <a:gd name="connsiteX104" fmla="*/ 23904 w 599160"/>
                <a:gd name="connsiteY104" fmla="*/ 375639 h 468773"/>
                <a:gd name="connsiteX105" fmla="*/ 27009 w 599160"/>
                <a:gd name="connsiteY105" fmla="*/ 381227 h 468773"/>
                <a:gd name="connsiteX106" fmla="*/ 33218 w 599160"/>
                <a:gd name="connsiteY106" fmla="*/ 386505 h 468773"/>
                <a:gd name="connsiteX107" fmla="*/ 36322 w 599160"/>
                <a:gd name="connsiteY107" fmla="*/ 391782 h 468773"/>
                <a:gd name="connsiteX108" fmla="*/ 40358 w 599160"/>
                <a:gd name="connsiteY108" fmla="*/ 398923 h 468773"/>
                <a:gd name="connsiteX109" fmla="*/ 54949 w 599160"/>
                <a:gd name="connsiteY109" fmla="*/ 398923 h 468773"/>
                <a:gd name="connsiteX110" fmla="*/ 67677 w 599160"/>
                <a:gd name="connsiteY110" fmla="*/ 397991 h 468773"/>
                <a:gd name="connsiteX111" fmla="*/ 77922 w 599160"/>
                <a:gd name="connsiteY111" fmla="*/ 391782 h 468773"/>
                <a:gd name="connsiteX112" fmla="*/ 91582 w 599160"/>
                <a:gd name="connsiteY112" fmla="*/ 386505 h 468773"/>
                <a:gd name="connsiteX113" fmla="*/ 103999 w 599160"/>
                <a:gd name="connsiteY113" fmla="*/ 383090 h 468773"/>
                <a:gd name="connsiteX114" fmla="*/ 121695 w 599160"/>
                <a:gd name="connsiteY114" fmla="*/ 381227 h 468773"/>
                <a:gd name="connsiteX115" fmla="*/ 138459 w 599160"/>
                <a:gd name="connsiteY115" fmla="*/ 383090 h 468773"/>
                <a:gd name="connsiteX116" fmla="*/ 156154 w 599160"/>
                <a:gd name="connsiteY116" fmla="*/ 383090 h 468773"/>
                <a:gd name="connsiteX117" fmla="*/ 163294 w 599160"/>
                <a:gd name="connsiteY117" fmla="*/ 358875 h 468773"/>
                <a:gd name="connsiteX118" fmla="*/ 176954 w 599160"/>
                <a:gd name="connsiteY118" fmla="*/ 354529 h 468773"/>
                <a:gd name="connsiteX119" fmla="*/ 194649 w 599160"/>
                <a:gd name="connsiteY119" fmla="*/ 351425 h 468773"/>
                <a:gd name="connsiteX120" fmla="*/ 214518 w 599160"/>
                <a:gd name="connsiteY120" fmla="*/ 347078 h 468773"/>
                <a:gd name="connsiteX121" fmla="*/ 234387 w 599160"/>
                <a:gd name="connsiteY121" fmla="*/ 346147 h 468773"/>
                <a:gd name="connsiteX122" fmla="*/ 255186 w 599160"/>
                <a:gd name="connsiteY122" fmla="*/ 343974 h 468773"/>
                <a:gd name="connsiteX123" fmla="*/ 269777 w 599160"/>
                <a:gd name="connsiteY123" fmla="*/ 346147 h 468773"/>
                <a:gd name="connsiteX124" fmla="*/ 280022 w 599160"/>
                <a:gd name="connsiteY124" fmla="*/ 349252 h 468773"/>
                <a:gd name="connsiteX125" fmla="*/ 296786 w 599160"/>
                <a:gd name="connsiteY125" fmla="*/ 351425 h 468773"/>
                <a:gd name="connsiteX126" fmla="*/ 309204 w 599160"/>
                <a:gd name="connsiteY126" fmla="*/ 358875 h 468773"/>
                <a:gd name="connsiteX127" fmla="*/ 318517 w 599160"/>
                <a:gd name="connsiteY127" fmla="*/ 368499 h 468773"/>
                <a:gd name="connsiteX128" fmla="*/ 325968 w 599160"/>
                <a:gd name="connsiteY128" fmla="*/ 379054 h 468773"/>
                <a:gd name="connsiteX129" fmla="*/ 331245 w 599160"/>
                <a:gd name="connsiteY129" fmla="*/ 390541 h 468773"/>
                <a:gd name="connsiteX130" fmla="*/ 345837 w 599160"/>
                <a:gd name="connsiteY130" fmla="*/ 384332 h 468773"/>
                <a:gd name="connsiteX131" fmla="*/ 355150 w 599160"/>
                <a:gd name="connsiteY131" fmla="*/ 379054 h 468773"/>
                <a:gd name="connsiteX132" fmla="*/ 363532 w 599160"/>
                <a:gd name="connsiteY132" fmla="*/ 369431 h 468773"/>
                <a:gd name="connsiteX133" fmla="*/ 363532 w 599160"/>
                <a:gd name="connsiteY133" fmla="*/ 375639 h 468773"/>
                <a:gd name="connsiteX134" fmla="*/ 367568 w 599160"/>
                <a:gd name="connsiteY134" fmla="*/ 375639 h 468773"/>
                <a:gd name="connsiteX135" fmla="*/ 363532 w 599160"/>
                <a:gd name="connsiteY135" fmla="*/ 381227 h 468773"/>
                <a:gd name="connsiteX136" fmla="*/ 358254 w 599160"/>
                <a:gd name="connsiteY136" fmla="*/ 386505 h 468773"/>
                <a:gd name="connsiteX137" fmla="*/ 350804 w 599160"/>
                <a:gd name="connsiteY137" fmla="*/ 390541 h 468773"/>
                <a:gd name="connsiteX138" fmla="*/ 350804 w 599160"/>
                <a:gd name="connsiteY138" fmla="*/ 393645 h 468773"/>
                <a:gd name="connsiteX139" fmla="*/ 356081 w 599160"/>
                <a:gd name="connsiteY139" fmla="*/ 393645 h 468773"/>
                <a:gd name="connsiteX140" fmla="*/ 356081 w 599160"/>
                <a:gd name="connsiteY140" fmla="*/ 398923 h 468773"/>
                <a:gd name="connsiteX141" fmla="*/ 358254 w 599160"/>
                <a:gd name="connsiteY141" fmla="*/ 398923 h 468773"/>
                <a:gd name="connsiteX142" fmla="*/ 360427 w 599160"/>
                <a:gd name="connsiteY142" fmla="*/ 398923 h 468773"/>
                <a:gd name="connsiteX143" fmla="*/ 362290 w 599160"/>
                <a:gd name="connsiteY143" fmla="*/ 397991 h 468773"/>
                <a:gd name="connsiteX144" fmla="*/ 362290 w 599160"/>
                <a:gd name="connsiteY144" fmla="*/ 395818 h 468773"/>
                <a:gd name="connsiteX145" fmla="*/ 363532 w 599160"/>
                <a:gd name="connsiteY145" fmla="*/ 393645 h 468773"/>
                <a:gd name="connsiteX146" fmla="*/ 369741 w 599160"/>
                <a:gd name="connsiteY146" fmla="*/ 395818 h 468773"/>
                <a:gd name="connsiteX147" fmla="*/ 370672 w 599160"/>
                <a:gd name="connsiteY147" fmla="*/ 397991 h 468773"/>
                <a:gd name="connsiteX148" fmla="*/ 372845 w 599160"/>
                <a:gd name="connsiteY148" fmla="*/ 398923 h 468773"/>
                <a:gd name="connsiteX149" fmla="*/ 372845 w 599160"/>
                <a:gd name="connsiteY149" fmla="*/ 401096 h 468773"/>
                <a:gd name="connsiteX150" fmla="*/ 372845 w 599160"/>
                <a:gd name="connsiteY150" fmla="*/ 403269 h 468773"/>
                <a:gd name="connsiteX151" fmla="*/ 370672 w 599160"/>
                <a:gd name="connsiteY151" fmla="*/ 405442 h 468773"/>
                <a:gd name="connsiteX152" fmla="*/ 370672 w 599160"/>
                <a:gd name="connsiteY152" fmla="*/ 406373 h 468773"/>
                <a:gd name="connsiteX153" fmla="*/ 372845 w 599160"/>
                <a:gd name="connsiteY153" fmla="*/ 408547 h 468773"/>
                <a:gd name="connsiteX154" fmla="*/ 376881 w 599160"/>
                <a:gd name="connsiteY154" fmla="*/ 410720 h 468773"/>
                <a:gd name="connsiteX155" fmla="*/ 379986 w 599160"/>
                <a:gd name="connsiteY155" fmla="*/ 413824 h 468773"/>
                <a:gd name="connsiteX156" fmla="*/ 385263 w 599160"/>
                <a:gd name="connsiteY156" fmla="*/ 415997 h 468773"/>
                <a:gd name="connsiteX157" fmla="*/ 391472 w 599160"/>
                <a:gd name="connsiteY157" fmla="*/ 418170 h 468773"/>
                <a:gd name="connsiteX158" fmla="*/ 396750 w 599160"/>
                <a:gd name="connsiteY158" fmla="*/ 419102 h 468773"/>
                <a:gd name="connsiteX159" fmla="*/ 403890 w 599160"/>
                <a:gd name="connsiteY159" fmla="*/ 456355 h 468773"/>
                <a:gd name="connsiteX160" fmla="*/ 420654 w 599160"/>
                <a:gd name="connsiteY160" fmla="*/ 458218 h 468773"/>
                <a:gd name="connsiteX161" fmla="*/ 434314 w 599160"/>
                <a:gd name="connsiteY161" fmla="*/ 460391 h 468773"/>
                <a:gd name="connsiteX162" fmla="*/ 447663 w 599160"/>
                <a:gd name="connsiteY162" fmla="*/ 462564 h 468773"/>
                <a:gd name="connsiteX163" fmla="*/ 458218 w 599160"/>
                <a:gd name="connsiteY163" fmla="*/ 458218 h 468773"/>
                <a:gd name="connsiteX164" fmla="*/ 467531 w 599160"/>
                <a:gd name="connsiteY164" fmla="*/ 451078 h 468773"/>
                <a:gd name="connsiteX165" fmla="*/ 479949 w 599160"/>
                <a:gd name="connsiteY165" fmla="*/ 462564 h 468773"/>
                <a:gd name="connsiteX166" fmla="*/ 491436 w 599160"/>
                <a:gd name="connsiteY166" fmla="*/ 470946 h 468773"/>
                <a:gd name="connsiteX167" fmla="*/ 499818 w 599160"/>
                <a:gd name="connsiteY167" fmla="*/ 467842 h 468773"/>
                <a:gd name="connsiteX168" fmla="*/ 513477 w 599160"/>
                <a:gd name="connsiteY168" fmla="*/ 462564 h 468773"/>
                <a:gd name="connsiteX169" fmla="*/ 525895 w 599160"/>
                <a:gd name="connsiteY169" fmla="*/ 456355 h 468773"/>
                <a:gd name="connsiteX170" fmla="*/ 536450 w 599160"/>
                <a:gd name="connsiteY170" fmla="*/ 451078 h 468773"/>
                <a:gd name="connsiteX171" fmla="*/ 545764 w 599160"/>
                <a:gd name="connsiteY171" fmla="*/ 441454 h 468773"/>
                <a:gd name="connsiteX172" fmla="*/ 551041 w 599160"/>
                <a:gd name="connsiteY172" fmla="*/ 428726 h 468773"/>
                <a:gd name="connsiteX173" fmla="*/ 555077 w 599160"/>
                <a:gd name="connsiteY173" fmla="*/ 412893 h 468773"/>
                <a:gd name="connsiteX174" fmla="*/ 560355 w 599160"/>
                <a:gd name="connsiteY174" fmla="*/ 397991 h 468773"/>
                <a:gd name="connsiteX175" fmla="*/ 563459 w 599160"/>
                <a:gd name="connsiteY175" fmla="*/ 383090 h 468773"/>
                <a:gd name="connsiteX176" fmla="*/ 574945 w 599160"/>
                <a:gd name="connsiteY176" fmla="*/ 358875 h 468773"/>
                <a:gd name="connsiteX177" fmla="*/ 584259 w 599160"/>
                <a:gd name="connsiteY177" fmla="*/ 336523 h 468773"/>
                <a:gd name="connsiteX178" fmla="*/ 592641 w 599160"/>
                <a:gd name="connsiteY178" fmla="*/ 316655 h 468773"/>
                <a:gd name="connsiteX179" fmla="*/ 598850 w 599160"/>
                <a:gd name="connsiteY179" fmla="*/ 294303 h 468773"/>
                <a:gd name="connsiteX180" fmla="*/ 599781 w 599160"/>
                <a:gd name="connsiteY180" fmla="*/ 271950 h 468773"/>
                <a:gd name="connsiteX181" fmla="*/ 596677 w 599160"/>
                <a:gd name="connsiteY181" fmla="*/ 244631 h 468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599160" h="468773">
                  <a:moveTo>
                    <a:pt x="587363" y="227557"/>
                  </a:moveTo>
                  <a:lnTo>
                    <a:pt x="578050" y="214828"/>
                  </a:lnTo>
                  <a:lnTo>
                    <a:pt x="567495" y="202100"/>
                  </a:lnTo>
                  <a:lnTo>
                    <a:pt x="560355" y="183163"/>
                  </a:lnTo>
                  <a:lnTo>
                    <a:pt x="540486" y="183163"/>
                  </a:lnTo>
                  <a:lnTo>
                    <a:pt x="536450" y="165157"/>
                  </a:lnTo>
                  <a:lnTo>
                    <a:pt x="526826" y="151498"/>
                  </a:lnTo>
                  <a:lnTo>
                    <a:pt x="523722" y="146220"/>
                  </a:lnTo>
                  <a:lnTo>
                    <a:pt x="520617" y="143115"/>
                  </a:lnTo>
                  <a:lnTo>
                    <a:pt x="514408" y="140942"/>
                  </a:lnTo>
                  <a:lnTo>
                    <a:pt x="509131" y="138769"/>
                  </a:lnTo>
                  <a:lnTo>
                    <a:pt x="499818" y="138769"/>
                  </a:lnTo>
                  <a:lnTo>
                    <a:pt x="496713" y="129145"/>
                  </a:lnTo>
                  <a:lnTo>
                    <a:pt x="492677" y="116417"/>
                  </a:lnTo>
                  <a:lnTo>
                    <a:pt x="487400" y="98411"/>
                  </a:lnTo>
                  <a:lnTo>
                    <a:pt x="484295" y="83820"/>
                  </a:lnTo>
                  <a:lnTo>
                    <a:pt x="479949" y="71092"/>
                  </a:lnTo>
                  <a:lnTo>
                    <a:pt x="479949" y="64573"/>
                  </a:lnTo>
                  <a:lnTo>
                    <a:pt x="476845" y="63641"/>
                  </a:lnTo>
                  <a:lnTo>
                    <a:pt x="472809" y="63641"/>
                  </a:lnTo>
                  <a:lnTo>
                    <a:pt x="467531" y="61468"/>
                  </a:lnTo>
                  <a:lnTo>
                    <a:pt x="463496" y="61468"/>
                  </a:lnTo>
                  <a:lnTo>
                    <a:pt x="458218" y="59295"/>
                  </a:lnTo>
                  <a:lnTo>
                    <a:pt x="456045" y="57122"/>
                  </a:lnTo>
                  <a:lnTo>
                    <a:pt x="452940" y="49982"/>
                  </a:lnTo>
                  <a:lnTo>
                    <a:pt x="448905" y="37253"/>
                  </a:lnTo>
                  <a:lnTo>
                    <a:pt x="443627" y="22352"/>
                  </a:lnTo>
                  <a:lnTo>
                    <a:pt x="441454" y="9624"/>
                  </a:lnTo>
                  <a:lnTo>
                    <a:pt x="440523" y="0"/>
                  </a:lnTo>
                  <a:lnTo>
                    <a:pt x="436487" y="0"/>
                  </a:lnTo>
                  <a:lnTo>
                    <a:pt x="431209" y="19247"/>
                  </a:lnTo>
                  <a:lnTo>
                    <a:pt x="426863" y="42531"/>
                  </a:lnTo>
                  <a:lnTo>
                    <a:pt x="425931" y="66746"/>
                  </a:lnTo>
                  <a:lnTo>
                    <a:pt x="420654" y="91271"/>
                  </a:lnTo>
                  <a:lnTo>
                    <a:pt x="411341" y="105862"/>
                  </a:lnTo>
                  <a:lnTo>
                    <a:pt x="398923" y="105862"/>
                  </a:lnTo>
                  <a:lnTo>
                    <a:pt x="382159" y="100584"/>
                  </a:lnTo>
                  <a:lnTo>
                    <a:pt x="365395" y="91271"/>
                  </a:lnTo>
                  <a:lnTo>
                    <a:pt x="348941" y="81647"/>
                  </a:lnTo>
                  <a:lnTo>
                    <a:pt x="336213" y="74196"/>
                  </a:lnTo>
                  <a:lnTo>
                    <a:pt x="343663" y="49982"/>
                  </a:lnTo>
                  <a:lnTo>
                    <a:pt x="356081" y="33838"/>
                  </a:lnTo>
                  <a:lnTo>
                    <a:pt x="356081" y="24525"/>
                  </a:lnTo>
                  <a:lnTo>
                    <a:pt x="338386" y="26698"/>
                  </a:lnTo>
                  <a:lnTo>
                    <a:pt x="321622" y="26698"/>
                  </a:lnTo>
                  <a:lnTo>
                    <a:pt x="306099" y="24525"/>
                  </a:lnTo>
                  <a:lnTo>
                    <a:pt x="291509" y="17075"/>
                  </a:lnTo>
                  <a:lnTo>
                    <a:pt x="276917" y="17075"/>
                  </a:lnTo>
                  <a:lnTo>
                    <a:pt x="277849" y="19247"/>
                  </a:lnTo>
                  <a:lnTo>
                    <a:pt x="280022" y="20179"/>
                  </a:lnTo>
                  <a:lnTo>
                    <a:pt x="280022" y="22352"/>
                  </a:lnTo>
                  <a:lnTo>
                    <a:pt x="284368" y="24525"/>
                  </a:lnTo>
                  <a:lnTo>
                    <a:pt x="274745" y="33838"/>
                  </a:lnTo>
                  <a:lnTo>
                    <a:pt x="265431" y="37253"/>
                  </a:lnTo>
                  <a:lnTo>
                    <a:pt x="256118" y="42531"/>
                  </a:lnTo>
                  <a:lnTo>
                    <a:pt x="248977" y="48740"/>
                  </a:lnTo>
                  <a:lnTo>
                    <a:pt x="243700" y="57122"/>
                  </a:lnTo>
                  <a:lnTo>
                    <a:pt x="240595" y="74196"/>
                  </a:lnTo>
                  <a:lnTo>
                    <a:pt x="234387" y="72023"/>
                  </a:lnTo>
                  <a:lnTo>
                    <a:pt x="230972" y="71092"/>
                  </a:lnTo>
                  <a:lnTo>
                    <a:pt x="226005" y="71092"/>
                  </a:lnTo>
                  <a:lnTo>
                    <a:pt x="220727" y="68919"/>
                  </a:lnTo>
                  <a:lnTo>
                    <a:pt x="218554" y="63641"/>
                  </a:lnTo>
                  <a:lnTo>
                    <a:pt x="218554" y="59295"/>
                  </a:lnTo>
                  <a:lnTo>
                    <a:pt x="218554" y="56191"/>
                  </a:lnTo>
                  <a:lnTo>
                    <a:pt x="216381" y="54017"/>
                  </a:lnTo>
                  <a:lnTo>
                    <a:pt x="209241" y="49982"/>
                  </a:lnTo>
                  <a:lnTo>
                    <a:pt x="198685" y="56191"/>
                  </a:lnTo>
                  <a:lnTo>
                    <a:pt x="187509" y="63641"/>
                  </a:lnTo>
                  <a:lnTo>
                    <a:pt x="176954" y="72023"/>
                  </a:lnTo>
                  <a:lnTo>
                    <a:pt x="167641" y="81647"/>
                  </a:lnTo>
                  <a:lnTo>
                    <a:pt x="160190" y="85683"/>
                  </a:lnTo>
                  <a:lnTo>
                    <a:pt x="160190" y="98411"/>
                  </a:lnTo>
                  <a:lnTo>
                    <a:pt x="145599" y="103689"/>
                  </a:lnTo>
                  <a:lnTo>
                    <a:pt x="134112" y="114554"/>
                  </a:lnTo>
                  <a:lnTo>
                    <a:pt x="126041" y="129145"/>
                  </a:lnTo>
                  <a:lnTo>
                    <a:pt x="120763" y="143115"/>
                  </a:lnTo>
                  <a:lnTo>
                    <a:pt x="106172" y="146220"/>
                  </a:lnTo>
                  <a:lnTo>
                    <a:pt x="89409" y="150256"/>
                  </a:lnTo>
                  <a:lnTo>
                    <a:pt x="70782" y="153671"/>
                  </a:lnTo>
                  <a:lnTo>
                    <a:pt x="56191" y="155533"/>
                  </a:lnTo>
                  <a:lnTo>
                    <a:pt x="47809" y="155533"/>
                  </a:lnTo>
                  <a:lnTo>
                    <a:pt x="34149" y="161121"/>
                  </a:lnTo>
                  <a:lnTo>
                    <a:pt x="23904" y="170435"/>
                  </a:lnTo>
                  <a:lnTo>
                    <a:pt x="16454" y="180990"/>
                  </a:lnTo>
                  <a:lnTo>
                    <a:pt x="9313" y="192787"/>
                  </a:lnTo>
                  <a:lnTo>
                    <a:pt x="0" y="203342"/>
                  </a:lnTo>
                  <a:lnTo>
                    <a:pt x="4036" y="216070"/>
                  </a:lnTo>
                  <a:lnTo>
                    <a:pt x="7140" y="227557"/>
                  </a:lnTo>
                  <a:lnTo>
                    <a:pt x="16454" y="237180"/>
                  </a:lnTo>
                  <a:lnTo>
                    <a:pt x="14591" y="240285"/>
                  </a:lnTo>
                  <a:lnTo>
                    <a:pt x="13349" y="242458"/>
                  </a:lnTo>
                  <a:lnTo>
                    <a:pt x="11176" y="244631"/>
                  </a:lnTo>
                  <a:lnTo>
                    <a:pt x="9313" y="242458"/>
                  </a:lnTo>
                  <a:lnTo>
                    <a:pt x="7140" y="242458"/>
                  </a:lnTo>
                  <a:lnTo>
                    <a:pt x="4036" y="240285"/>
                  </a:lnTo>
                  <a:lnTo>
                    <a:pt x="0" y="240285"/>
                  </a:lnTo>
                  <a:lnTo>
                    <a:pt x="4036" y="253013"/>
                  </a:lnTo>
                  <a:lnTo>
                    <a:pt x="9313" y="270088"/>
                  </a:lnTo>
                  <a:lnTo>
                    <a:pt x="18627" y="289025"/>
                  </a:lnTo>
                  <a:lnTo>
                    <a:pt x="25767" y="309204"/>
                  </a:lnTo>
                  <a:lnTo>
                    <a:pt x="33218" y="327210"/>
                  </a:lnTo>
                  <a:lnTo>
                    <a:pt x="34149" y="346147"/>
                  </a:lnTo>
                  <a:lnTo>
                    <a:pt x="33218" y="361980"/>
                  </a:lnTo>
                  <a:lnTo>
                    <a:pt x="23904" y="375639"/>
                  </a:lnTo>
                  <a:lnTo>
                    <a:pt x="27009" y="381227"/>
                  </a:lnTo>
                  <a:lnTo>
                    <a:pt x="33218" y="386505"/>
                  </a:lnTo>
                  <a:lnTo>
                    <a:pt x="36322" y="391782"/>
                  </a:lnTo>
                  <a:lnTo>
                    <a:pt x="40358" y="398923"/>
                  </a:lnTo>
                  <a:lnTo>
                    <a:pt x="54949" y="398923"/>
                  </a:lnTo>
                  <a:lnTo>
                    <a:pt x="67677" y="397991"/>
                  </a:lnTo>
                  <a:lnTo>
                    <a:pt x="77922" y="391782"/>
                  </a:lnTo>
                  <a:lnTo>
                    <a:pt x="91582" y="386505"/>
                  </a:lnTo>
                  <a:lnTo>
                    <a:pt x="103999" y="383090"/>
                  </a:lnTo>
                  <a:lnTo>
                    <a:pt x="121695" y="381227"/>
                  </a:lnTo>
                  <a:lnTo>
                    <a:pt x="138459" y="383090"/>
                  </a:lnTo>
                  <a:lnTo>
                    <a:pt x="156154" y="383090"/>
                  </a:lnTo>
                  <a:lnTo>
                    <a:pt x="163294" y="358875"/>
                  </a:lnTo>
                  <a:lnTo>
                    <a:pt x="176954" y="354529"/>
                  </a:lnTo>
                  <a:lnTo>
                    <a:pt x="194649" y="351425"/>
                  </a:lnTo>
                  <a:lnTo>
                    <a:pt x="214518" y="347078"/>
                  </a:lnTo>
                  <a:lnTo>
                    <a:pt x="234387" y="346147"/>
                  </a:lnTo>
                  <a:lnTo>
                    <a:pt x="255186" y="343974"/>
                  </a:lnTo>
                  <a:lnTo>
                    <a:pt x="269777" y="346147"/>
                  </a:lnTo>
                  <a:lnTo>
                    <a:pt x="280022" y="349252"/>
                  </a:lnTo>
                  <a:lnTo>
                    <a:pt x="296786" y="351425"/>
                  </a:lnTo>
                  <a:lnTo>
                    <a:pt x="309204" y="358875"/>
                  </a:lnTo>
                  <a:lnTo>
                    <a:pt x="318517" y="368499"/>
                  </a:lnTo>
                  <a:lnTo>
                    <a:pt x="325968" y="379054"/>
                  </a:lnTo>
                  <a:lnTo>
                    <a:pt x="331245" y="390541"/>
                  </a:lnTo>
                  <a:lnTo>
                    <a:pt x="345837" y="384332"/>
                  </a:lnTo>
                  <a:lnTo>
                    <a:pt x="355150" y="379054"/>
                  </a:lnTo>
                  <a:lnTo>
                    <a:pt x="363532" y="369431"/>
                  </a:lnTo>
                  <a:lnTo>
                    <a:pt x="363532" y="375639"/>
                  </a:lnTo>
                  <a:lnTo>
                    <a:pt x="367568" y="375639"/>
                  </a:lnTo>
                  <a:lnTo>
                    <a:pt x="363532" y="381227"/>
                  </a:lnTo>
                  <a:lnTo>
                    <a:pt x="358254" y="386505"/>
                  </a:lnTo>
                  <a:lnTo>
                    <a:pt x="350804" y="390541"/>
                  </a:lnTo>
                  <a:lnTo>
                    <a:pt x="350804" y="393645"/>
                  </a:lnTo>
                  <a:lnTo>
                    <a:pt x="356081" y="393645"/>
                  </a:lnTo>
                  <a:lnTo>
                    <a:pt x="356081" y="398923"/>
                  </a:lnTo>
                  <a:lnTo>
                    <a:pt x="358254" y="398923"/>
                  </a:lnTo>
                  <a:lnTo>
                    <a:pt x="360427" y="398923"/>
                  </a:lnTo>
                  <a:lnTo>
                    <a:pt x="362290" y="397991"/>
                  </a:lnTo>
                  <a:lnTo>
                    <a:pt x="362290" y="395818"/>
                  </a:lnTo>
                  <a:lnTo>
                    <a:pt x="363532" y="393645"/>
                  </a:lnTo>
                  <a:lnTo>
                    <a:pt x="369741" y="395818"/>
                  </a:lnTo>
                  <a:lnTo>
                    <a:pt x="370672" y="397991"/>
                  </a:lnTo>
                  <a:lnTo>
                    <a:pt x="372845" y="398923"/>
                  </a:lnTo>
                  <a:lnTo>
                    <a:pt x="372845" y="401096"/>
                  </a:lnTo>
                  <a:lnTo>
                    <a:pt x="372845" y="403269"/>
                  </a:lnTo>
                  <a:lnTo>
                    <a:pt x="370672" y="405442"/>
                  </a:lnTo>
                  <a:lnTo>
                    <a:pt x="370672" y="406373"/>
                  </a:lnTo>
                  <a:lnTo>
                    <a:pt x="372845" y="408547"/>
                  </a:lnTo>
                  <a:lnTo>
                    <a:pt x="376881" y="410720"/>
                  </a:lnTo>
                  <a:lnTo>
                    <a:pt x="379986" y="413824"/>
                  </a:lnTo>
                  <a:lnTo>
                    <a:pt x="385263" y="415997"/>
                  </a:lnTo>
                  <a:lnTo>
                    <a:pt x="391472" y="418170"/>
                  </a:lnTo>
                  <a:lnTo>
                    <a:pt x="396750" y="419102"/>
                  </a:lnTo>
                  <a:lnTo>
                    <a:pt x="403890" y="456355"/>
                  </a:lnTo>
                  <a:lnTo>
                    <a:pt x="420654" y="458218"/>
                  </a:lnTo>
                  <a:lnTo>
                    <a:pt x="434314" y="460391"/>
                  </a:lnTo>
                  <a:lnTo>
                    <a:pt x="447663" y="462564"/>
                  </a:lnTo>
                  <a:lnTo>
                    <a:pt x="458218" y="458218"/>
                  </a:lnTo>
                  <a:lnTo>
                    <a:pt x="467531" y="451078"/>
                  </a:lnTo>
                  <a:lnTo>
                    <a:pt x="479949" y="462564"/>
                  </a:lnTo>
                  <a:lnTo>
                    <a:pt x="491436" y="470946"/>
                  </a:lnTo>
                  <a:lnTo>
                    <a:pt x="499818" y="467842"/>
                  </a:lnTo>
                  <a:lnTo>
                    <a:pt x="513477" y="462564"/>
                  </a:lnTo>
                  <a:lnTo>
                    <a:pt x="525895" y="456355"/>
                  </a:lnTo>
                  <a:lnTo>
                    <a:pt x="536450" y="451078"/>
                  </a:lnTo>
                  <a:lnTo>
                    <a:pt x="545764" y="441454"/>
                  </a:lnTo>
                  <a:lnTo>
                    <a:pt x="551041" y="428726"/>
                  </a:lnTo>
                  <a:lnTo>
                    <a:pt x="555077" y="412893"/>
                  </a:lnTo>
                  <a:lnTo>
                    <a:pt x="560355" y="397991"/>
                  </a:lnTo>
                  <a:lnTo>
                    <a:pt x="563459" y="383090"/>
                  </a:lnTo>
                  <a:lnTo>
                    <a:pt x="574945" y="358875"/>
                  </a:lnTo>
                  <a:lnTo>
                    <a:pt x="584259" y="336523"/>
                  </a:lnTo>
                  <a:lnTo>
                    <a:pt x="592641" y="316655"/>
                  </a:lnTo>
                  <a:lnTo>
                    <a:pt x="598850" y="294303"/>
                  </a:lnTo>
                  <a:lnTo>
                    <a:pt x="599781" y="271950"/>
                  </a:lnTo>
                  <a:lnTo>
                    <a:pt x="596677" y="2446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C6E60A6D-0E41-4F26-815E-11612D41D74B}"/>
                </a:ext>
              </a:extLst>
            </p:cNvPr>
            <p:cNvSpPr/>
            <p:nvPr/>
          </p:nvSpPr>
          <p:spPr>
            <a:xfrm>
              <a:off x="7376444" y="5893661"/>
              <a:ext cx="15522" cy="9313"/>
            </a:xfrm>
            <a:custGeom>
              <a:avLst/>
              <a:gdLst>
                <a:gd name="connsiteX0" fmla="*/ 9313 w 15522"/>
                <a:gd name="connsiteY0" fmla="*/ 5278 h 9313"/>
                <a:gd name="connsiteX1" fmla="*/ 9313 w 15522"/>
                <a:gd name="connsiteY1" fmla="*/ 3104 h 9313"/>
                <a:gd name="connsiteX2" fmla="*/ 7140 w 15522"/>
                <a:gd name="connsiteY2" fmla="*/ 2173 h 9313"/>
                <a:gd name="connsiteX3" fmla="*/ 4967 w 15522"/>
                <a:gd name="connsiteY3" fmla="*/ 2173 h 9313"/>
                <a:gd name="connsiteX4" fmla="*/ 3104 w 15522"/>
                <a:gd name="connsiteY4" fmla="*/ 0 h 9313"/>
                <a:gd name="connsiteX5" fmla="*/ 0 w 15522"/>
                <a:gd name="connsiteY5" fmla="*/ 0 h 9313"/>
                <a:gd name="connsiteX6" fmla="*/ 3104 w 15522"/>
                <a:gd name="connsiteY6" fmla="*/ 3104 h 9313"/>
                <a:gd name="connsiteX7" fmla="*/ 4967 w 15522"/>
                <a:gd name="connsiteY7" fmla="*/ 5278 h 9313"/>
                <a:gd name="connsiteX8" fmla="*/ 7140 w 15522"/>
                <a:gd name="connsiteY8" fmla="*/ 7451 h 9313"/>
                <a:gd name="connsiteX9" fmla="*/ 10245 w 15522"/>
                <a:gd name="connsiteY9" fmla="*/ 9624 h 9313"/>
                <a:gd name="connsiteX10" fmla="*/ 16454 w 15522"/>
                <a:gd name="connsiteY10" fmla="*/ 10555 h 9313"/>
                <a:gd name="connsiteX11" fmla="*/ 16454 w 15522"/>
                <a:gd name="connsiteY11" fmla="*/ 7451 h 9313"/>
                <a:gd name="connsiteX12" fmla="*/ 12418 w 15522"/>
                <a:gd name="connsiteY12" fmla="*/ 7451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522" h="9313">
                  <a:moveTo>
                    <a:pt x="9313" y="5278"/>
                  </a:moveTo>
                  <a:lnTo>
                    <a:pt x="9313" y="3104"/>
                  </a:lnTo>
                  <a:lnTo>
                    <a:pt x="7140" y="2173"/>
                  </a:lnTo>
                  <a:lnTo>
                    <a:pt x="4967" y="2173"/>
                  </a:lnTo>
                  <a:lnTo>
                    <a:pt x="3104" y="0"/>
                  </a:lnTo>
                  <a:lnTo>
                    <a:pt x="0" y="0"/>
                  </a:lnTo>
                  <a:lnTo>
                    <a:pt x="3104" y="3104"/>
                  </a:lnTo>
                  <a:lnTo>
                    <a:pt x="4967" y="5278"/>
                  </a:lnTo>
                  <a:lnTo>
                    <a:pt x="7140" y="7451"/>
                  </a:lnTo>
                  <a:lnTo>
                    <a:pt x="10245" y="9624"/>
                  </a:lnTo>
                  <a:lnTo>
                    <a:pt x="16454" y="10555"/>
                  </a:lnTo>
                  <a:lnTo>
                    <a:pt x="16454" y="7451"/>
                  </a:lnTo>
                  <a:lnTo>
                    <a:pt x="12418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220F8A48-9EDC-4BCF-AABF-F23C6669445A}"/>
                </a:ext>
              </a:extLst>
            </p:cNvPr>
            <p:cNvSpPr/>
            <p:nvPr/>
          </p:nvSpPr>
          <p:spPr>
            <a:xfrm>
              <a:off x="2900127" y="5457796"/>
              <a:ext cx="55880" cy="37253"/>
            </a:xfrm>
            <a:custGeom>
              <a:avLst/>
              <a:gdLst>
                <a:gd name="connsiteX0" fmla="*/ 29182 w 55880"/>
                <a:gd name="connsiteY0" fmla="*/ 5278 h 37253"/>
                <a:gd name="connsiteX1" fmla="*/ 12418 w 55880"/>
                <a:gd name="connsiteY1" fmla="*/ 0 h 37253"/>
                <a:gd name="connsiteX2" fmla="*/ 10245 w 55880"/>
                <a:gd name="connsiteY2" fmla="*/ 1863 h 37253"/>
                <a:gd name="connsiteX3" fmla="*/ 8072 w 55880"/>
                <a:gd name="connsiteY3" fmla="*/ 1863 h 37253"/>
                <a:gd name="connsiteX4" fmla="*/ 8072 w 55880"/>
                <a:gd name="connsiteY4" fmla="*/ 3104 h 37253"/>
                <a:gd name="connsiteX5" fmla="*/ 7140 w 55880"/>
                <a:gd name="connsiteY5" fmla="*/ 3104 h 37253"/>
                <a:gd name="connsiteX6" fmla="*/ 3104 w 55880"/>
                <a:gd name="connsiteY6" fmla="*/ 5278 h 37253"/>
                <a:gd name="connsiteX7" fmla="*/ 3104 w 55880"/>
                <a:gd name="connsiteY7" fmla="*/ 18006 h 37253"/>
                <a:gd name="connsiteX8" fmla="*/ 3104 w 55880"/>
                <a:gd name="connsiteY8" fmla="*/ 27319 h 37253"/>
                <a:gd name="connsiteX9" fmla="*/ 0 w 55880"/>
                <a:gd name="connsiteY9" fmla="*/ 36943 h 37253"/>
                <a:gd name="connsiteX10" fmla="*/ 3104 w 55880"/>
                <a:gd name="connsiteY10" fmla="*/ 36943 h 37253"/>
                <a:gd name="connsiteX11" fmla="*/ 3104 w 55880"/>
                <a:gd name="connsiteY11" fmla="*/ 40047 h 37253"/>
                <a:gd name="connsiteX12" fmla="*/ 15522 w 55880"/>
                <a:gd name="connsiteY12" fmla="*/ 36943 h 37253"/>
                <a:gd name="connsiteX13" fmla="*/ 27009 w 55880"/>
                <a:gd name="connsiteY13" fmla="*/ 34770 h 37253"/>
                <a:gd name="connsiteX14" fmla="*/ 39427 w 55880"/>
                <a:gd name="connsiteY14" fmla="*/ 32597 h 37253"/>
                <a:gd name="connsiteX15" fmla="*/ 51844 w 55880"/>
                <a:gd name="connsiteY15" fmla="*/ 24215 h 37253"/>
                <a:gd name="connsiteX16" fmla="*/ 56191 w 55880"/>
                <a:gd name="connsiteY16" fmla="*/ 24215 h 37253"/>
                <a:gd name="connsiteX17" fmla="*/ 56191 w 55880"/>
                <a:gd name="connsiteY17" fmla="*/ 19868 h 37253"/>
                <a:gd name="connsiteX18" fmla="*/ 41600 w 55880"/>
                <a:gd name="connsiteY18" fmla="*/ 12418 h 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5880" h="37253">
                  <a:moveTo>
                    <a:pt x="29182" y="5278"/>
                  </a:moveTo>
                  <a:lnTo>
                    <a:pt x="12418" y="0"/>
                  </a:lnTo>
                  <a:lnTo>
                    <a:pt x="10245" y="1863"/>
                  </a:lnTo>
                  <a:lnTo>
                    <a:pt x="8072" y="1863"/>
                  </a:lnTo>
                  <a:lnTo>
                    <a:pt x="8072" y="3104"/>
                  </a:lnTo>
                  <a:lnTo>
                    <a:pt x="7140" y="3104"/>
                  </a:lnTo>
                  <a:lnTo>
                    <a:pt x="3104" y="5278"/>
                  </a:lnTo>
                  <a:lnTo>
                    <a:pt x="3104" y="18006"/>
                  </a:lnTo>
                  <a:lnTo>
                    <a:pt x="3104" y="27319"/>
                  </a:lnTo>
                  <a:lnTo>
                    <a:pt x="0" y="36943"/>
                  </a:lnTo>
                  <a:lnTo>
                    <a:pt x="3104" y="36943"/>
                  </a:lnTo>
                  <a:lnTo>
                    <a:pt x="3104" y="40047"/>
                  </a:lnTo>
                  <a:lnTo>
                    <a:pt x="15522" y="36943"/>
                  </a:lnTo>
                  <a:lnTo>
                    <a:pt x="27009" y="34770"/>
                  </a:lnTo>
                  <a:lnTo>
                    <a:pt x="39427" y="32597"/>
                  </a:lnTo>
                  <a:lnTo>
                    <a:pt x="51844" y="24215"/>
                  </a:lnTo>
                  <a:lnTo>
                    <a:pt x="56191" y="24215"/>
                  </a:lnTo>
                  <a:lnTo>
                    <a:pt x="56191" y="19868"/>
                  </a:lnTo>
                  <a:lnTo>
                    <a:pt x="41600" y="1241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6BF36CE4-3C46-4F53-A3F5-6271CA4DC0B2}"/>
                </a:ext>
              </a:extLst>
            </p:cNvPr>
            <p:cNvSpPr/>
            <p:nvPr/>
          </p:nvSpPr>
          <p:spPr>
            <a:xfrm>
              <a:off x="6488880" y="5710498"/>
              <a:ext cx="301132" cy="207999"/>
            </a:xfrm>
            <a:custGeom>
              <a:avLst/>
              <a:gdLst>
                <a:gd name="connsiteX0" fmla="*/ 284368 w 301132"/>
                <a:gd name="connsiteY0" fmla="*/ 210793 h 207998"/>
                <a:gd name="connsiteX1" fmla="*/ 294613 w 301132"/>
                <a:gd name="connsiteY1" fmla="*/ 207378 h 207998"/>
                <a:gd name="connsiteX2" fmla="*/ 297718 w 301132"/>
                <a:gd name="connsiteY2" fmla="*/ 205515 h 207998"/>
                <a:gd name="connsiteX3" fmla="*/ 299891 w 301132"/>
                <a:gd name="connsiteY3" fmla="*/ 205515 h 207998"/>
                <a:gd name="connsiteX4" fmla="*/ 302064 w 301132"/>
                <a:gd name="connsiteY4" fmla="*/ 203342 h 207998"/>
                <a:gd name="connsiteX5" fmla="*/ 303926 w 301132"/>
                <a:gd name="connsiteY5" fmla="*/ 203342 h 207998"/>
                <a:gd name="connsiteX6" fmla="*/ 287473 w 301132"/>
                <a:gd name="connsiteY6" fmla="*/ 195891 h 207998"/>
                <a:gd name="connsiteX7" fmla="*/ 269777 w 301132"/>
                <a:gd name="connsiteY7" fmla="*/ 186267 h 207998"/>
                <a:gd name="connsiteX8" fmla="*/ 250840 w 301132"/>
                <a:gd name="connsiteY8" fmla="*/ 178817 h 207998"/>
                <a:gd name="connsiteX9" fmla="*/ 234387 w 301132"/>
                <a:gd name="connsiteY9" fmla="*/ 173539 h 207998"/>
                <a:gd name="connsiteX10" fmla="*/ 226936 w 301132"/>
                <a:gd name="connsiteY10" fmla="*/ 175712 h 207998"/>
                <a:gd name="connsiteX11" fmla="*/ 219796 w 301132"/>
                <a:gd name="connsiteY11" fmla="*/ 178817 h 207998"/>
                <a:gd name="connsiteX12" fmla="*/ 211413 w 301132"/>
                <a:gd name="connsiteY12" fmla="*/ 183163 h 207998"/>
                <a:gd name="connsiteX13" fmla="*/ 199927 w 301132"/>
                <a:gd name="connsiteY13" fmla="*/ 183163 h 207998"/>
                <a:gd name="connsiteX14" fmla="*/ 190614 w 301132"/>
                <a:gd name="connsiteY14" fmla="*/ 177886 h 207998"/>
                <a:gd name="connsiteX15" fmla="*/ 184094 w 301132"/>
                <a:gd name="connsiteY15" fmla="*/ 171366 h 207998"/>
                <a:gd name="connsiteX16" fmla="*/ 174781 w 301132"/>
                <a:gd name="connsiteY16" fmla="*/ 168262 h 207998"/>
                <a:gd name="connsiteX17" fmla="*/ 160190 w 301132"/>
                <a:gd name="connsiteY17" fmla="*/ 166089 h 207998"/>
                <a:gd name="connsiteX18" fmla="*/ 160190 w 301132"/>
                <a:gd name="connsiteY18" fmla="*/ 144047 h 207998"/>
                <a:gd name="connsiteX19" fmla="*/ 163294 w 301132"/>
                <a:gd name="connsiteY19" fmla="*/ 126041 h 207998"/>
                <a:gd name="connsiteX20" fmla="*/ 145599 w 301132"/>
                <a:gd name="connsiteY20" fmla="*/ 111140 h 207998"/>
                <a:gd name="connsiteX21" fmla="*/ 133181 w 301132"/>
                <a:gd name="connsiteY21" fmla="*/ 92202 h 207998"/>
                <a:gd name="connsiteX22" fmla="*/ 121695 w 301132"/>
                <a:gd name="connsiteY22" fmla="*/ 76370 h 207998"/>
                <a:gd name="connsiteX23" fmla="*/ 109277 w 301132"/>
                <a:gd name="connsiteY23" fmla="*/ 61468 h 207998"/>
                <a:gd name="connsiteX24" fmla="*/ 101826 w 301132"/>
                <a:gd name="connsiteY24" fmla="*/ 54018 h 207998"/>
                <a:gd name="connsiteX25" fmla="*/ 99964 w 301132"/>
                <a:gd name="connsiteY25" fmla="*/ 54018 h 207998"/>
                <a:gd name="connsiteX26" fmla="*/ 99964 w 301132"/>
                <a:gd name="connsiteY26" fmla="*/ 51844 h 207998"/>
                <a:gd name="connsiteX27" fmla="*/ 94686 w 301132"/>
                <a:gd name="connsiteY27" fmla="*/ 47809 h 207998"/>
                <a:gd name="connsiteX28" fmla="*/ 76991 w 301132"/>
                <a:gd name="connsiteY28" fmla="*/ 39116 h 207998"/>
                <a:gd name="connsiteX29" fmla="*/ 62400 w 301132"/>
                <a:gd name="connsiteY29" fmla="*/ 29803 h 207998"/>
                <a:gd name="connsiteX30" fmla="*/ 47809 w 301132"/>
                <a:gd name="connsiteY30" fmla="*/ 20179 h 207998"/>
                <a:gd name="connsiteX31" fmla="*/ 34149 w 301132"/>
                <a:gd name="connsiteY31" fmla="*/ 4346 h 207998"/>
                <a:gd name="connsiteX32" fmla="*/ 0 w 301132"/>
                <a:gd name="connsiteY32" fmla="*/ 0 h 207998"/>
                <a:gd name="connsiteX33" fmla="*/ 4967 w 301132"/>
                <a:gd name="connsiteY33" fmla="*/ 17075 h 207998"/>
                <a:gd name="connsiteX34" fmla="*/ 16454 w 301132"/>
                <a:gd name="connsiteY34" fmla="*/ 27630 h 207998"/>
                <a:gd name="connsiteX35" fmla="*/ 29182 w 301132"/>
                <a:gd name="connsiteY35" fmla="*/ 39116 h 207998"/>
                <a:gd name="connsiteX36" fmla="*/ 40358 w 301132"/>
                <a:gd name="connsiteY36" fmla="*/ 47809 h 207998"/>
                <a:gd name="connsiteX37" fmla="*/ 50913 w 301132"/>
                <a:gd name="connsiteY37" fmla="*/ 61468 h 207998"/>
                <a:gd name="connsiteX38" fmla="*/ 62400 w 301132"/>
                <a:gd name="connsiteY38" fmla="*/ 77301 h 207998"/>
                <a:gd name="connsiteX39" fmla="*/ 72644 w 301132"/>
                <a:gd name="connsiteY39" fmla="*/ 98411 h 207998"/>
                <a:gd name="connsiteX40" fmla="*/ 85373 w 301132"/>
                <a:gd name="connsiteY40" fmla="*/ 118590 h 207998"/>
                <a:gd name="connsiteX41" fmla="*/ 97790 w 301132"/>
                <a:gd name="connsiteY41" fmla="*/ 136596 h 207998"/>
                <a:gd name="connsiteX42" fmla="*/ 114555 w 301132"/>
                <a:gd name="connsiteY42" fmla="*/ 153671 h 207998"/>
                <a:gd name="connsiteX43" fmla="*/ 133181 w 301132"/>
                <a:gd name="connsiteY43" fmla="*/ 164226 h 207998"/>
                <a:gd name="connsiteX44" fmla="*/ 155223 w 301132"/>
                <a:gd name="connsiteY44" fmla="*/ 170435 h 207998"/>
                <a:gd name="connsiteX45" fmla="*/ 153050 w 301132"/>
                <a:gd name="connsiteY45" fmla="*/ 173539 h 207998"/>
                <a:gd name="connsiteX46" fmla="*/ 150877 w 301132"/>
                <a:gd name="connsiteY46" fmla="*/ 175712 h 207998"/>
                <a:gd name="connsiteX47" fmla="*/ 147772 w 301132"/>
                <a:gd name="connsiteY47" fmla="*/ 178817 h 207998"/>
                <a:gd name="connsiteX48" fmla="*/ 155223 w 301132"/>
                <a:gd name="connsiteY48" fmla="*/ 183163 h 207998"/>
                <a:gd name="connsiteX49" fmla="*/ 170745 w 301132"/>
                <a:gd name="connsiteY49" fmla="*/ 190614 h 207998"/>
                <a:gd name="connsiteX50" fmla="*/ 190614 w 301132"/>
                <a:gd name="connsiteY50" fmla="*/ 195891 h 207998"/>
                <a:gd name="connsiteX51" fmla="*/ 216691 w 301132"/>
                <a:gd name="connsiteY51" fmla="*/ 201169 h 207998"/>
                <a:gd name="connsiteX52" fmla="*/ 240595 w 301132"/>
                <a:gd name="connsiteY52" fmla="*/ 207378 h 207998"/>
                <a:gd name="connsiteX53" fmla="*/ 263569 w 301132"/>
                <a:gd name="connsiteY53" fmla="*/ 210793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01132" h="207998">
                  <a:moveTo>
                    <a:pt x="284368" y="210793"/>
                  </a:moveTo>
                  <a:lnTo>
                    <a:pt x="294613" y="207378"/>
                  </a:lnTo>
                  <a:lnTo>
                    <a:pt x="297718" y="205515"/>
                  </a:lnTo>
                  <a:lnTo>
                    <a:pt x="299891" y="205515"/>
                  </a:lnTo>
                  <a:lnTo>
                    <a:pt x="302064" y="203342"/>
                  </a:lnTo>
                  <a:lnTo>
                    <a:pt x="303926" y="203342"/>
                  </a:lnTo>
                  <a:lnTo>
                    <a:pt x="287473" y="195891"/>
                  </a:lnTo>
                  <a:lnTo>
                    <a:pt x="269777" y="186267"/>
                  </a:lnTo>
                  <a:lnTo>
                    <a:pt x="250840" y="178817"/>
                  </a:lnTo>
                  <a:lnTo>
                    <a:pt x="234387" y="173539"/>
                  </a:lnTo>
                  <a:lnTo>
                    <a:pt x="226936" y="175712"/>
                  </a:lnTo>
                  <a:lnTo>
                    <a:pt x="219796" y="178817"/>
                  </a:lnTo>
                  <a:lnTo>
                    <a:pt x="211413" y="183163"/>
                  </a:lnTo>
                  <a:lnTo>
                    <a:pt x="199927" y="183163"/>
                  </a:lnTo>
                  <a:lnTo>
                    <a:pt x="190614" y="177886"/>
                  </a:lnTo>
                  <a:lnTo>
                    <a:pt x="184094" y="171366"/>
                  </a:lnTo>
                  <a:lnTo>
                    <a:pt x="174781" y="168262"/>
                  </a:lnTo>
                  <a:lnTo>
                    <a:pt x="160190" y="166089"/>
                  </a:lnTo>
                  <a:lnTo>
                    <a:pt x="160190" y="144047"/>
                  </a:lnTo>
                  <a:lnTo>
                    <a:pt x="163294" y="126041"/>
                  </a:lnTo>
                  <a:lnTo>
                    <a:pt x="145599" y="111140"/>
                  </a:lnTo>
                  <a:lnTo>
                    <a:pt x="133181" y="92202"/>
                  </a:lnTo>
                  <a:lnTo>
                    <a:pt x="121695" y="76370"/>
                  </a:lnTo>
                  <a:lnTo>
                    <a:pt x="109277" y="61468"/>
                  </a:lnTo>
                  <a:lnTo>
                    <a:pt x="101826" y="54018"/>
                  </a:lnTo>
                  <a:lnTo>
                    <a:pt x="99964" y="54018"/>
                  </a:lnTo>
                  <a:lnTo>
                    <a:pt x="99964" y="51844"/>
                  </a:lnTo>
                  <a:lnTo>
                    <a:pt x="94686" y="47809"/>
                  </a:lnTo>
                  <a:lnTo>
                    <a:pt x="76991" y="39116"/>
                  </a:lnTo>
                  <a:lnTo>
                    <a:pt x="62400" y="29803"/>
                  </a:lnTo>
                  <a:lnTo>
                    <a:pt x="47809" y="20179"/>
                  </a:lnTo>
                  <a:lnTo>
                    <a:pt x="34149" y="4346"/>
                  </a:lnTo>
                  <a:lnTo>
                    <a:pt x="0" y="0"/>
                  </a:lnTo>
                  <a:lnTo>
                    <a:pt x="4967" y="17075"/>
                  </a:lnTo>
                  <a:lnTo>
                    <a:pt x="16454" y="27630"/>
                  </a:lnTo>
                  <a:lnTo>
                    <a:pt x="29182" y="39116"/>
                  </a:lnTo>
                  <a:lnTo>
                    <a:pt x="40358" y="47809"/>
                  </a:lnTo>
                  <a:lnTo>
                    <a:pt x="50913" y="61468"/>
                  </a:lnTo>
                  <a:lnTo>
                    <a:pt x="62400" y="77301"/>
                  </a:lnTo>
                  <a:lnTo>
                    <a:pt x="72644" y="98411"/>
                  </a:lnTo>
                  <a:lnTo>
                    <a:pt x="85373" y="118590"/>
                  </a:lnTo>
                  <a:lnTo>
                    <a:pt x="97790" y="136596"/>
                  </a:lnTo>
                  <a:lnTo>
                    <a:pt x="114555" y="153671"/>
                  </a:lnTo>
                  <a:lnTo>
                    <a:pt x="133181" y="164226"/>
                  </a:lnTo>
                  <a:lnTo>
                    <a:pt x="155223" y="170435"/>
                  </a:lnTo>
                  <a:lnTo>
                    <a:pt x="153050" y="173539"/>
                  </a:lnTo>
                  <a:lnTo>
                    <a:pt x="150877" y="175712"/>
                  </a:lnTo>
                  <a:lnTo>
                    <a:pt x="147772" y="178817"/>
                  </a:lnTo>
                  <a:lnTo>
                    <a:pt x="155223" y="183163"/>
                  </a:lnTo>
                  <a:lnTo>
                    <a:pt x="170745" y="190614"/>
                  </a:lnTo>
                  <a:lnTo>
                    <a:pt x="190614" y="195891"/>
                  </a:lnTo>
                  <a:lnTo>
                    <a:pt x="216691" y="201169"/>
                  </a:lnTo>
                  <a:lnTo>
                    <a:pt x="240595" y="207378"/>
                  </a:lnTo>
                  <a:lnTo>
                    <a:pt x="263569" y="21079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F2E6D38C-8440-45CC-9C13-C8AE44163924}"/>
                </a:ext>
              </a:extLst>
            </p:cNvPr>
            <p:cNvSpPr/>
            <p:nvPr/>
          </p:nvSpPr>
          <p:spPr>
            <a:xfrm>
              <a:off x="7403453" y="5901112"/>
              <a:ext cx="24836" cy="21731"/>
            </a:xfrm>
            <a:custGeom>
              <a:avLst/>
              <a:gdLst>
                <a:gd name="connsiteX0" fmla="*/ 26078 w 24835"/>
                <a:gd name="connsiteY0" fmla="*/ 24215 h 21731"/>
                <a:gd name="connsiteX1" fmla="*/ 21731 w 24835"/>
                <a:gd name="connsiteY1" fmla="*/ 18006 h 21731"/>
                <a:gd name="connsiteX2" fmla="*/ 19869 w 24835"/>
                <a:gd name="connsiteY2" fmla="*/ 12728 h 21731"/>
                <a:gd name="connsiteX3" fmla="*/ 16454 w 24835"/>
                <a:gd name="connsiteY3" fmla="*/ 9624 h 21731"/>
                <a:gd name="connsiteX4" fmla="*/ 11487 w 24835"/>
                <a:gd name="connsiteY4" fmla="*/ 5278 h 21731"/>
                <a:gd name="connsiteX5" fmla="*/ 7140 w 24835"/>
                <a:gd name="connsiteY5" fmla="*/ 3104 h 21731"/>
                <a:gd name="connsiteX6" fmla="*/ 0 w 24835"/>
                <a:gd name="connsiteY6" fmla="*/ 0 h 21731"/>
                <a:gd name="connsiteX7" fmla="*/ 4036 w 24835"/>
                <a:gd name="connsiteY7" fmla="*/ 7451 h 21731"/>
                <a:gd name="connsiteX8" fmla="*/ 7140 w 24835"/>
                <a:gd name="connsiteY8" fmla="*/ 12728 h 21731"/>
                <a:gd name="connsiteX9" fmla="*/ 11487 w 24835"/>
                <a:gd name="connsiteY9" fmla="*/ 16764 h 21731"/>
                <a:gd name="connsiteX10" fmla="*/ 16454 w 24835"/>
                <a:gd name="connsiteY10" fmla="*/ 20179 h 21731"/>
                <a:gd name="connsiteX11" fmla="*/ 19869 w 24835"/>
                <a:gd name="connsiteY11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835" h="21731">
                  <a:moveTo>
                    <a:pt x="26078" y="24215"/>
                  </a:moveTo>
                  <a:lnTo>
                    <a:pt x="21731" y="18006"/>
                  </a:lnTo>
                  <a:lnTo>
                    <a:pt x="19869" y="12728"/>
                  </a:lnTo>
                  <a:lnTo>
                    <a:pt x="16454" y="9624"/>
                  </a:lnTo>
                  <a:lnTo>
                    <a:pt x="11487" y="5278"/>
                  </a:lnTo>
                  <a:lnTo>
                    <a:pt x="7140" y="3104"/>
                  </a:lnTo>
                  <a:lnTo>
                    <a:pt x="0" y="0"/>
                  </a:lnTo>
                  <a:lnTo>
                    <a:pt x="4036" y="7451"/>
                  </a:lnTo>
                  <a:lnTo>
                    <a:pt x="7140" y="12728"/>
                  </a:lnTo>
                  <a:lnTo>
                    <a:pt x="11487" y="16764"/>
                  </a:lnTo>
                  <a:lnTo>
                    <a:pt x="16454" y="20179"/>
                  </a:lnTo>
                  <a:lnTo>
                    <a:pt x="19869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16144EDB-3EE1-4424-8693-065FA8FF3B82}"/>
                </a:ext>
              </a:extLst>
            </p:cNvPr>
            <p:cNvSpPr/>
            <p:nvPr/>
          </p:nvSpPr>
          <p:spPr>
            <a:xfrm>
              <a:off x="7568921" y="6290411"/>
              <a:ext cx="93134" cy="145910"/>
            </a:xfrm>
            <a:custGeom>
              <a:avLst/>
              <a:gdLst>
                <a:gd name="connsiteX0" fmla="*/ 89719 w 93133"/>
                <a:gd name="connsiteY0" fmla="*/ 63641 h 145909"/>
                <a:gd name="connsiteX1" fmla="*/ 87546 w 93133"/>
                <a:gd name="connsiteY1" fmla="*/ 66746 h 145909"/>
                <a:gd name="connsiteX2" fmla="*/ 83510 w 93133"/>
                <a:gd name="connsiteY2" fmla="*/ 69850 h 145909"/>
                <a:gd name="connsiteX3" fmla="*/ 80406 w 93133"/>
                <a:gd name="connsiteY3" fmla="*/ 69850 h 145909"/>
                <a:gd name="connsiteX4" fmla="*/ 78232 w 93133"/>
                <a:gd name="connsiteY4" fmla="*/ 69850 h 145909"/>
                <a:gd name="connsiteX5" fmla="*/ 75128 w 93133"/>
                <a:gd name="connsiteY5" fmla="*/ 69850 h 145909"/>
                <a:gd name="connsiteX6" fmla="*/ 68919 w 93133"/>
                <a:gd name="connsiteY6" fmla="*/ 69850 h 145909"/>
                <a:gd name="connsiteX7" fmla="*/ 63641 w 93133"/>
                <a:gd name="connsiteY7" fmla="*/ 69850 h 145909"/>
                <a:gd name="connsiteX8" fmla="*/ 53086 w 93133"/>
                <a:gd name="connsiteY8" fmla="*/ 48740 h 145909"/>
                <a:gd name="connsiteX9" fmla="*/ 38495 w 93133"/>
                <a:gd name="connsiteY9" fmla="*/ 31976 h 145909"/>
                <a:gd name="connsiteX10" fmla="*/ 23904 w 93133"/>
                <a:gd name="connsiteY10" fmla="*/ 17075 h 145909"/>
                <a:gd name="connsiteX11" fmla="*/ 7451 w 93133"/>
                <a:gd name="connsiteY11" fmla="*/ 0 h 145909"/>
                <a:gd name="connsiteX12" fmla="*/ 0 w 93133"/>
                <a:gd name="connsiteY12" fmla="*/ 0 h 145909"/>
                <a:gd name="connsiteX13" fmla="*/ 4346 w 93133"/>
                <a:gd name="connsiteY13" fmla="*/ 11797 h 145909"/>
                <a:gd name="connsiteX14" fmla="*/ 9313 w 93133"/>
                <a:gd name="connsiteY14" fmla="*/ 26388 h 145909"/>
                <a:gd name="connsiteX15" fmla="*/ 17695 w 93133"/>
                <a:gd name="connsiteY15" fmla="*/ 42531 h 145909"/>
                <a:gd name="connsiteX16" fmla="*/ 29182 w 93133"/>
                <a:gd name="connsiteY16" fmla="*/ 61468 h 145909"/>
                <a:gd name="connsiteX17" fmla="*/ 36633 w 93133"/>
                <a:gd name="connsiteY17" fmla="*/ 74196 h 145909"/>
                <a:gd name="connsiteX18" fmla="*/ 43773 w 93133"/>
                <a:gd name="connsiteY18" fmla="*/ 81647 h 145909"/>
                <a:gd name="connsiteX19" fmla="*/ 38495 w 93133"/>
                <a:gd name="connsiteY19" fmla="*/ 86925 h 145909"/>
                <a:gd name="connsiteX20" fmla="*/ 32286 w 93133"/>
                <a:gd name="connsiteY20" fmla="*/ 92202 h 145909"/>
                <a:gd name="connsiteX21" fmla="*/ 27319 w 93133"/>
                <a:gd name="connsiteY21" fmla="*/ 96238 h 145909"/>
                <a:gd name="connsiteX22" fmla="*/ 23904 w 93133"/>
                <a:gd name="connsiteY22" fmla="*/ 101826 h 145909"/>
                <a:gd name="connsiteX23" fmla="*/ 22042 w 93133"/>
                <a:gd name="connsiteY23" fmla="*/ 103689 h 145909"/>
                <a:gd name="connsiteX24" fmla="*/ 22042 w 93133"/>
                <a:gd name="connsiteY24" fmla="*/ 105862 h 145909"/>
                <a:gd name="connsiteX25" fmla="*/ 23904 w 93133"/>
                <a:gd name="connsiteY25" fmla="*/ 107104 h 145909"/>
                <a:gd name="connsiteX26" fmla="*/ 27319 w 93133"/>
                <a:gd name="connsiteY26" fmla="*/ 108966 h 145909"/>
                <a:gd name="connsiteX27" fmla="*/ 31355 w 93133"/>
                <a:gd name="connsiteY27" fmla="*/ 111140 h 145909"/>
                <a:gd name="connsiteX28" fmla="*/ 34459 w 93133"/>
                <a:gd name="connsiteY28" fmla="*/ 113313 h 145909"/>
                <a:gd name="connsiteX29" fmla="*/ 38495 w 93133"/>
                <a:gd name="connsiteY29" fmla="*/ 114244 h 145909"/>
                <a:gd name="connsiteX30" fmla="*/ 41910 w 93133"/>
                <a:gd name="connsiteY30" fmla="*/ 116417 h 145909"/>
                <a:gd name="connsiteX31" fmla="*/ 43773 w 93133"/>
                <a:gd name="connsiteY31" fmla="*/ 118590 h 145909"/>
                <a:gd name="connsiteX32" fmla="*/ 43773 w 93133"/>
                <a:gd name="connsiteY32" fmla="*/ 121695 h 145909"/>
                <a:gd name="connsiteX33" fmla="*/ 43773 w 93133"/>
                <a:gd name="connsiteY33" fmla="*/ 126041 h 145909"/>
                <a:gd name="connsiteX34" fmla="*/ 41910 w 93133"/>
                <a:gd name="connsiteY34" fmla="*/ 129145 h 145909"/>
                <a:gd name="connsiteX35" fmla="*/ 41910 w 93133"/>
                <a:gd name="connsiteY35" fmla="*/ 135665 h 145909"/>
                <a:gd name="connsiteX36" fmla="*/ 41910 w 93133"/>
                <a:gd name="connsiteY36" fmla="*/ 138769 h 145909"/>
                <a:gd name="connsiteX37" fmla="*/ 43773 w 93133"/>
                <a:gd name="connsiteY37" fmla="*/ 142805 h 145909"/>
                <a:gd name="connsiteX38" fmla="*/ 43773 w 93133"/>
                <a:gd name="connsiteY38" fmla="*/ 148083 h 145909"/>
                <a:gd name="connsiteX39" fmla="*/ 54328 w 93133"/>
                <a:gd name="connsiteY39" fmla="*/ 136596 h 145909"/>
                <a:gd name="connsiteX40" fmla="*/ 63641 w 93133"/>
                <a:gd name="connsiteY40" fmla="*/ 126041 h 145909"/>
                <a:gd name="connsiteX41" fmla="*/ 75128 w 93133"/>
                <a:gd name="connsiteY41" fmla="*/ 114244 h 145909"/>
                <a:gd name="connsiteX42" fmla="*/ 75128 w 93133"/>
                <a:gd name="connsiteY42" fmla="*/ 101826 h 145909"/>
                <a:gd name="connsiteX43" fmla="*/ 87546 w 93133"/>
                <a:gd name="connsiteY43" fmla="*/ 101826 h 145909"/>
                <a:gd name="connsiteX44" fmla="*/ 89719 w 93133"/>
                <a:gd name="connsiteY44" fmla="*/ 98411 h 145909"/>
                <a:gd name="connsiteX45" fmla="*/ 90650 w 93133"/>
                <a:gd name="connsiteY45" fmla="*/ 92202 h 145909"/>
                <a:gd name="connsiteX46" fmla="*/ 92823 w 93133"/>
                <a:gd name="connsiteY46" fmla="*/ 86925 h 145909"/>
                <a:gd name="connsiteX47" fmla="*/ 94996 w 93133"/>
                <a:gd name="connsiteY47" fmla="*/ 81647 h 145909"/>
                <a:gd name="connsiteX48" fmla="*/ 94996 w 93133"/>
                <a:gd name="connsiteY48" fmla="*/ 57122 h 145909"/>
                <a:gd name="connsiteX49" fmla="*/ 90650 w 93133"/>
                <a:gd name="connsiteY49" fmla="*/ 57122 h 145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93133" h="145909">
                  <a:moveTo>
                    <a:pt x="89719" y="63641"/>
                  </a:moveTo>
                  <a:lnTo>
                    <a:pt x="87546" y="66746"/>
                  </a:lnTo>
                  <a:lnTo>
                    <a:pt x="83510" y="69850"/>
                  </a:lnTo>
                  <a:lnTo>
                    <a:pt x="80406" y="69850"/>
                  </a:lnTo>
                  <a:lnTo>
                    <a:pt x="78232" y="69850"/>
                  </a:lnTo>
                  <a:lnTo>
                    <a:pt x="75128" y="69850"/>
                  </a:lnTo>
                  <a:lnTo>
                    <a:pt x="68919" y="69850"/>
                  </a:lnTo>
                  <a:lnTo>
                    <a:pt x="63641" y="69850"/>
                  </a:lnTo>
                  <a:lnTo>
                    <a:pt x="53086" y="48740"/>
                  </a:lnTo>
                  <a:lnTo>
                    <a:pt x="38495" y="31976"/>
                  </a:lnTo>
                  <a:lnTo>
                    <a:pt x="23904" y="17075"/>
                  </a:lnTo>
                  <a:lnTo>
                    <a:pt x="7451" y="0"/>
                  </a:lnTo>
                  <a:lnTo>
                    <a:pt x="0" y="0"/>
                  </a:lnTo>
                  <a:lnTo>
                    <a:pt x="4346" y="11797"/>
                  </a:lnTo>
                  <a:lnTo>
                    <a:pt x="9313" y="26388"/>
                  </a:lnTo>
                  <a:lnTo>
                    <a:pt x="17695" y="42531"/>
                  </a:lnTo>
                  <a:lnTo>
                    <a:pt x="29182" y="61468"/>
                  </a:lnTo>
                  <a:lnTo>
                    <a:pt x="36633" y="74196"/>
                  </a:lnTo>
                  <a:lnTo>
                    <a:pt x="43773" y="81647"/>
                  </a:lnTo>
                  <a:lnTo>
                    <a:pt x="38495" y="86925"/>
                  </a:lnTo>
                  <a:lnTo>
                    <a:pt x="32286" y="92202"/>
                  </a:lnTo>
                  <a:lnTo>
                    <a:pt x="27319" y="96238"/>
                  </a:lnTo>
                  <a:lnTo>
                    <a:pt x="23904" y="101826"/>
                  </a:lnTo>
                  <a:lnTo>
                    <a:pt x="22042" y="103689"/>
                  </a:lnTo>
                  <a:lnTo>
                    <a:pt x="22042" y="105862"/>
                  </a:lnTo>
                  <a:lnTo>
                    <a:pt x="23904" y="107104"/>
                  </a:lnTo>
                  <a:lnTo>
                    <a:pt x="27319" y="108966"/>
                  </a:lnTo>
                  <a:lnTo>
                    <a:pt x="31355" y="111140"/>
                  </a:lnTo>
                  <a:lnTo>
                    <a:pt x="34459" y="113313"/>
                  </a:lnTo>
                  <a:lnTo>
                    <a:pt x="38495" y="114244"/>
                  </a:lnTo>
                  <a:lnTo>
                    <a:pt x="41910" y="116417"/>
                  </a:lnTo>
                  <a:lnTo>
                    <a:pt x="43773" y="118590"/>
                  </a:lnTo>
                  <a:lnTo>
                    <a:pt x="43773" y="121695"/>
                  </a:lnTo>
                  <a:lnTo>
                    <a:pt x="43773" y="126041"/>
                  </a:lnTo>
                  <a:lnTo>
                    <a:pt x="41910" y="129145"/>
                  </a:lnTo>
                  <a:lnTo>
                    <a:pt x="41910" y="135665"/>
                  </a:lnTo>
                  <a:lnTo>
                    <a:pt x="41910" y="138769"/>
                  </a:lnTo>
                  <a:lnTo>
                    <a:pt x="43773" y="142805"/>
                  </a:lnTo>
                  <a:lnTo>
                    <a:pt x="43773" y="148083"/>
                  </a:lnTo>
                  <a:lnTo>
                    <a:pt x="54328" y="136596"/>
                  </a:lnTo>
                  <a:lnTo>
                    <a:pt x="63641" y="126041"/>
                  </a:lnTo>
                  <a:lnTo>
                    <a:pt x="75128" y="114244"/>
                  </a:lnTo>
                  <a:lnTo>
                    <a:pt x="75128" y="101826"/>
                  </a:lnTo>
                  <a:lnTo>
                    <a:pt x="87546" y="101826"/>
                  </a:lnTo>
                  <a:lnTo>
                    <a:pt x="89719" y="98411"/>
                  </a:lnTo>
                  <a:lnTo>
                    <a:pt x="90650" y="92202"/>
                  </a:lnTo>
                  <a:lnTo>
                    <a:pt x="92823" y="86925"/>
                  </a:lnTo>
                  <a:lnTo>
                    <a:pt x="94996" y="81647"/>
                  </a:lnTo>
                  <a:lnTo>
                    <a:pt x="94996" y="57122"/>
                  </a:lnTo>
                  <a:lnTo>
                    <a:pt x="90650" y="5712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5AE82A07-50F8-4225-AEB7-337298877767}"/>
                </a:ext>
              </a:extLst>
            </p:cNvPr>
            <p:cNvSpPr/>
            <p:nvPr/>
          </p:nvSpPr>
          <p:spPr>
            <a:xfrm>
              <a:off x="7483548" y="6426076"/>
              <a:ext cx="117969" cy="136596"/>
            </a:xfrm>
            <a:custGeom>
              <a:avLst/>
              <a:gdLst>
                <a:gd name="connsiteX0" fmla="*/ 116728 w 117969"/>
                <a:gd name="connsiteY0" fmla="*/ 7140 h 136596"/>
                <a:gd name="connsiteX1" fmla="*/ 116728 w 117969"/>
                <a:gd name="connsiteY1" fmla="*/ 3104 h 136596"/>
                <a:gd name="connsiteX2" fmla="*/ 114555 w 117969"/>
                <a:gd name="connsiteY2" fmla="*/ 3104 h 136596"/>
                <a:gd name="connsiteX3" fmla="*/ 112692 w 117969"/>
                <a:gd name="connsiteY3" fmla="*/ 3104 h 136596"/>
                <a:gd name="connsiteX4" fmla="*/ 112692 w 117969"/>
                <a:gd name="connsiteY4" fmla="*/ 5278 h 136596"/>
                <a:gd name="connsiteX5" fmla="*/ 110519 w 117969"/>
                <a:gd name="connsiteY5" fmla="*/ 8382 h 136596"/>
                <a:gd name="connsiteX6" fmla="*/ 109277 w 117969"/>
                <a:gd name="connsiteY6" fmla="*/ 10555 h 136596"/>
                <a:gd name="connsiteX7" fmla="*/ 109277 w 117969"/>
                <a:gd name="connsiteY7" fmla="*/ 12418 h 136596"/>
                <a:gd name="connsiteX8" fmla="*/ 105241 w 117969"/>
                <a:gd name="connsiteY8" fmla="*/ 8382 h 136596"/>
                <a:gd name="connsiteX9" fmla="*/ 103068 w 117969"/>
                <a:gd name="connsiteY9" fmla="*/ 7140 h 136596"/>
                <a:gd name="connsiteX10" fmla="*/ 102137 w 117969"/>
                <a:gd name="connsiteY10" fmla="*/ 5278 h 136596"/>
                <a:gd name="connsiteX11" fmla="*/ 99963 w 117969"/>
                <a:gd name="connsiteY11" fmla="*/ 3104 h 136596"/>
                <a:gd name="connsiteX12" fmla="*/ 95928 w 117969"/>
                <a:gd name="connsiteY12" fmla="*/ 931 h 136596"/>
                <a:gd name="connsiteX13" fmla="*/ 92823 w 117969"/>
                <a:gd name="connsiteY13" fmla="*/ 0 h 136596"/>
                <a:gd name="connsiteX14" fmla="*/ 87546 w 117969"/>
                <a:gd name="connsiteY14" fmla="*/ 8382 h 136596"/>
                <a:gd name="connsiteX15" fmla="*/ 80406 w 117969"/>
                <a:gd name="connsiteY15" fmla="*/ 23283 h 136596"/>
                <a:gd name="connsiteX16" fmla="*/ 70782 w 117969"/>
                <a:gd name="connsiteY16" fmla="*/ 37874 h 136596"/>
                <a:gd name="connsiteX17" fmla="*/ 63641 w 117969"/>
                <a:gd name="connsiteY17" fmla="*/ 52776 h 136596"/>
                <a:gd name="connsiteX18" fmla="*/ 54328 w 117969"/>
                <a:gd name="connsiteY18" fmla="*/ 65504 h 136596"/>
                <a:gd name="connsiteX19" fmla="*/ 49051 w 117969"/>
                <a:gd name="connsiteY19" fmla="*/ 71713 h 136596"/>
                <a:gd name="connsiteX20" fmla="*/ 38495 w 117969"/>
                <a:gd name="connsiteY20" fmla="*/ 75128 h 136596"/>
                <a:gd name="connsiteX21" fmla="*/ 27009 w 117969"/>
                <a:gd name="connsiteY21" fmla="*/ 76991 h 136596"/>
                <a:gd name="connsiteX22" fmla="*/ 16764 w 117969"/>
                <a:gd name="connsiteY22" fmla="*/ 80406 h 136596"/>
                <a:gd name="connsiteX23" fmla="*/ 12418 w 117969"/>
                <a:gd name="connsiteY23" fmla="*/ 84441 h 136596"/>
                <a:gd name="connsiteX24" fmla="*/ 10555 w 117969"/>
                <a:gd name="connsiteY24" fmla="*/ 89719 h 136596"/>
                <a:gd name="connsiteX25" fmla="*/ 9313 w 117969"/>
                <a:gd name="connsiteY25" fmla="*/ 94997 h 136596"/>
                <a:gd name="connsiteX26" fmla="*/ 7451 w 117969"/>
                <a:gd name="connsiteY26" fmla="*/ 99343 h 136596"/>
                <a:gd name="connsiteX27" fmla="*/ 5277 w 117969"/>
                <a:gd name="connsiteY27" fmla="*/ 104620 h 136596"/>
                <a:gd name="connsiteX28" fmla="*/ 0 w 117969"/>
                <a:gd name="connsiteY28" fmla="*/ 108967 h 136596"/>
                <a:gd name="connsiteX29" fmla="*/ 7451 w 117969"/>
                <a:gd name="connsiteY29" fmla="*/ 119522 h 136596"/>
                <a:gd name="connsiteX30" fmla="*/ 14591 w 117969"/>
                <a:gd name="connsiteY30" fmla="*/ 124799 h 136596"/>
                <a:gd name="connsiteX31" fmla="*/ 23904 w 117969"/>
                <a:gd name="connsiteY31" fmla="*/ 131008 h 136596"/>
                <a:gd name="connsiteX32" fmla="*/ 32286 w 117969"/>
                <a:gd name="connsiteY32" fmla="*/ 137528 h 136596"/>
                <a:gd name="connsiteX33" fmla="*/ 39737 w 117969"/>
                <a:gd name="connsiteY33" fmla="*/ 137528 h 136596"/>
                <a:gd name="connsiteX34" fmla="*/ 45946 w 117969"/>
                <a:gd name="connsiteY34" fmla="*/ 132250 h 136596"/>
                <a:gd name="connsiteX35" fmla="*/ 51224 w 117969"/>
                <a:gd name="connsiteY35" fmla="*/ 128835 h 136596"/>
                <a:gd name="connsiteX36" fmla="*/ 56191 w 117969"/>
                <a:gd name="connsiteY36" fmla="*/ 124799 h 136596"/>
                <a:gd name="connsiteX37" fmla="*/ 61468 w 117969"/>
                <a:gd name="connsiteY37" fmla="*/ 121695 h 136596"/>
                <a:gd name="connsiteX38" fmla="*/ 65814 w 117969"/>
                <a:gd name="connsiteY38" fmla="*/ 117349 h 136596"/>
                <a:gd name="connsiteX39" fmla="*/ 67677 w 117969"/>
                <a:gd name="connsiteY39" fmla="*/ 109898 h 136596"/>
                <a:gd name="connsiteX40" fmla="*/ 67677 w 117969"/>
                <a:gd name="connsiteY40" fmla="*/ 104620 h 136596"/>
                <a:gd name="connsiteX41" fmla="*/ 68919 w 117969"/>
                <a:gd name="connsiteY41" fmla="*/ 99343 h 136596"/>
                <a:gd name="connsiteX42" fmla="*/ 68919 w 117969"/>
                <a:gd name="connsiteY42" fmla="*/ 94065 h 136596"/>
                <a:gd name="connsiteX43" fmla="*/ 72955 w 117969"/>
                <a:gd name="connsiteY43" fmla="*/ 87856 h 136596"/>
                <a:gd name="connsiteX44" fmla="*/ 76059 w 117969"/>
                <a:gd name="connsiteY44" fmla="*/ 86614 h 136596"/>
                <a:gd name="connsiteX45" fmla="*/ 82268 w 117969"/>
                <a:gd name="connsiteY45" fmla="*/ 82268 h 136596"/>
                <a:gd name="connsiteX46" fmla="*/ 87546 w 117969"/>
                <a:gd name="connsiteY46" fmla="*/ 80406 h 136596"/>
                <a:gd name="connsiteX47" fmla="*/ 92823 w 117969"/>
                <a:gd name="connsiteY47" fmla="*/ 79164 h 136596"/>
                <a:gd name="connsiteX48" fmla="*/ 98101 w 117969"/>
                <a:gd name="connsiteY48" fmla="*/ 75128 h 136596"/>
                <a:gd name="connsiteX49" fmla="*/ 99963 w 117969"/>
                <a:gd name="connsiteY49" fmla="*/ 71713 h 136596"/>
                <a:gd name="connsiteX50" fmla="*/ 95928 w 117969"/>
                <a:gd name="connsiteY50" fmla="*/ 60227 h 136596"/>
                <a:gd name="connsiteX51" fmla="*/ 107414 w 117969"/>
                <a:gd name="connsiteY51" fmla="*/ 42221 h 136596"/>
                <a:gd name="connsiteX52" fmla="*/ 119832 w 117969"/>
                <a:gd name="connsiteY52" fmla="*/ 27319 h 136596"/>
                <a:gd name="connsiteX53" fmla="*/ 119832 w 117969"/>
                <a:gd name="connsiteY53" fmla="*/ 22042 h 136596"/>
                <a:gd name="connsiteX54" fmla="*/ 119832 w 117969"/>
                <a:gd name="connsiteY54" fmla="*/ 15833 h 136596"/>
                <a:gd name="connsiteX55" fmla="*/ 117659 w 117969"/>
                <a:gd name="connsiteY55" fmla="*/ 10555 h 1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17969" h="136596">
                  <a:moveTo>
                    <a:pt x="116728" y="7140"/>
                  </a:moveTo>
                  <a:lnTo>
                    <a:pt x="116728" y="3104"/>
                  </a:lnTo>
                  <a:lnTo>
                    <a:pt x="114555" y="3104"/>
                  </a:lnTo>
                  <a:lnTo>
                    <a:pt x="112692" y="3104"/>
                  </a:lnTo>
                  <a:lnTo>
                    <a:pt x="112692" y="5278"/>
                  </a:lnTo>
                  <a:lnTo>
                    <a:pt x="110519" y="8382"/>
                  </a:lnTo>
                  <a:lnTo>
                    <a:pt x="109277" y="10555"/>
                  </a:lnTo>
                  <a:lnTo>
                    <a:pt x="109277" y="12418"/>
                  </a:lnTo>
                  <a:lnTo>
                    <a:pt x="105241" y="8382"/>
                  </a:lnTo>
                  <a:lnTo>
                    <a:pt x="103068" y="7140"/>
                  </a:lnTo>
                  <a:lnTo>
                    <a:pt x="102137" y="5278"/>
                  </a:lnTo>
                  <a:lnTo>
                    <a:pt x="99963" y="3104"/>
                  </a:lnTo>
                  <a:lnTo>
                    <a:pt x="95928" y="931"/>
                  </a:lnTo>
                  <a:lnTo>
                    <a:pt x="92823" y="0"/>
                  </a:lnTo>
                  <a:lnTo>
                    <a:pt x="87546" y="8382"/>
                  </a:lnTo>
                  <a:lnTo>
                    <a:pt x="80406" y="23283"/>
                  </a:lnTo>
                  <a:lnTo>
                    <a:pt x="70782" y="37874"/>
                  </a:lnTo>
                  <a:lnTo>
                    <a:pt x="63641" y="52776"/>
                  </a:lnTo>
                  <a:lnTo>
                    <a:pt x="54328" y="65504"/>
                  </a:lnTo>
                  <a:lnTo>
                    <a:pt x="49051" y="71713"/>
                  </a:lnTo>
                  <a:lnTo>
                    <a:pt x="38495" y="75128"/>
                  </a:lnTo>
                  <a:lnTo>
                    <a:pt x="27009" y="76991"/>
                  </a:lnTo>
                  <a:lnTo>
                    <a:pt x="16764" y="80406"/>
                  </a:lnTo>
                  <a:lnTo>
                    <a:pt x="12418" y="84441"/>
                  </a:lnTo>
                  <a:lnTo>
                    <a:pt x="10555" y="89719"/>
                  </a:lnTo>
                  <a:lnTo>
                    <a:pt x="9313" y="94997"/>
                  </a:lnTo>
                  <a:lnTo>
                    <a:pt x="7451" y="99343"/>
                  </a:lnTo>
                  <a:lnTo>
                    <a:pt x="5277" y="104620"/>
                  </a:lnTo>
                  <a:lnTo>
                    <a:pt x="0" y="108967"/>
                  </a:lnTo>
                  <a:lnTo>
                    <a:pt x="7451" y="119522"/>
                  </a:lnTo>
                  <a:lnTo>
                    <a:pt x="14591" y="124799"/>
                  </a:lnTo>
                  <a:lnTo>
                    <a:pt x="23904" y="131008"/>
                  </a:lnTo>
                  <a:lnTo>
                    <a:pt x="32286" y="137528"/>
                  </a:lnTo>
                  <a:lnTo>
                    <a:pt x="39737" y="137528"/>
                  </a:lnTo>
                  <a:lnTo>
                    <a:pt x="45946" y="132250"/>
                  </a:lnTo>
                  <a:lnTo>
                    <a:pt x="51224" y="128835"/>
                  </a:lnTo>
                  <a:lnTo>
                    <a:pt x="56191" y="124799"/>
                  </a:lnTo>
                  <a:lnTo>
                    <a:pt x="61468" y="121695"/>
                  </a:lnTo>
                  <a:lnTo>
                    <a:pt x="65814" y="117349"/>
                  </a:lnTo>
                  <a:lnTo>
                    <a:pt x="67677" y="109898"/>
                  </a:lnTo>
                  <a:lnTo>
                    <a:pt x="67677" y="104620"/>
                  </a:lnTo>
                  <a:lnTo>
                    <a:pt x="68919" y="99343"/>
                  </a:lnTo>
                  <a:lnTo>
                    <a:pt x="68919" y="94065"/>
                  </a:lnTo>
                  <a:lnTo>
                    <a:pt x="72955" y="87856"/>
                  </a:lnTo>
                  <a:lnTo>
                    <a:pt x="76059" y="86614"/>
                  </a:lnTo>
                  <a:lnTo>
                    <a:pt x="82268" y="82268"/>
                  </a:lnTo>
                  <a:lnTo>
                    <a:pt x="87546" y="80406"/>
                  </a:lnTo>
                  <a:lnTo>
                    <a:pt x="92823" y="79164"/>
                  </a:lnTo>
                  <a:lnTo>
                    <a:pt x="98101" y="75128"/>
                  </a:lnTo>
                  <a:lnTo>
                    <a:pt x="99963" y="71713"/>
                  </a:lnTo>
                  <a:lnTo>
                    <a:pt x="95928" y="60227"/>
                  </a:lnTo>
                  <a:lnTo>
                    <a:pt x="107414" y="42221"/>
                  </a:lnTo>
                  <a:lnTo>
                    <a:pt x="119832" y="27319"/>
                  </a:lnTo>
                  <a:lnTo>
                    <a:pt x="119832" y="22042"/>
                  </a:lnTo>
                  <a:lnTo>
                    <a:pt x="119832" y="15833"/>
                  </a:lnTo>
                  <a:lnTo>
                    <a:pt x="117659" y="1055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0FCC78CB-B669-4ACE-9A5A-55DBE64FA1E5}"/>
                </a:ext>
              </a:extLst>
            </p:cNvPr>
            <p:cNvSpPr/>
            <p:nvPr/>
          </p:nvSpPr>
          <p:spPr>
            <a:xfrm>
              <a:off x="7696203" y="6032431"/>
              <a:ext cx="18627" cy="27940"/>
            </a:xfrm>
            <a:custGeom>
              <a:avLst/>
              <a:gdLst>
                <a:gd name="connsiteX0" fmla="*/ 19558 w 18626"/>
                <a:gd name="connsiteY0" fmla="*/ 30424 h 27940"/>
                <a:gd name="connsiteX1" fmla="*/ 18627 w 18626"/>
                <a:gd name="connsiteY1" fmla="*/ 23283 h 27940"/>
                <a:gd name="connsiteX2" fmla="*/ 16454 w 18626"/>
                <a:gd name="connsiteY2" fmla="*/ 16764 h 27940"/>
                <a:gd name="connsiteX3" fmla="*/ 12418 w 18626"/>
                <a:gd name="connsiteY3" fmla="*/ 10555 h 27940"/>
                <a:gd name="connsiteX4" fmla="*/ 11486 w 18626"/>
                <a:gd name="connsiteY4" fmla="*/ 7140 h 27940"/>
                <a:gd name="connsiteX5" fmla="*/ 9313 w 18626"/>
                <a:gd name="connsiteY5" fmla="*/ 5278 h 27940"/>
                <a:gd name="connsiteX6" fmla="*/ 9313 w 18626"/>
                <a:gd name="connsiteY6" fmla="*/ 3104 h 27940"/>
                <a:gd name="connsiteX7" fmla="*/ 7140 w 18626"/>
                <a:gd name="connsiteY7" fmla="*/ 1863 h 27940"/>
                <a:gd name="connsiteX8" fmla="*/ 4036 w 18626"/>
                <a:gd name="connsiteY8" fmla="*/ 0 h 27940"/>
                <a:gd name="connsiteX9" fmla="*/ 0 w 18626"/>
                <a:gd name="connsiteY9" fmla="*/ 0 h 27940"/>
                <a:gd name="connsiteX10" fmla="*/ 1863 w 18626"/>
                <a:gd name="connsiteY10" fmla="*/ 5278 h 27940"/>
                <a:gd name="connsiteX11" fmla="*/ 4036 w 18626"/>
                <a:gd name="connsiteY11" fmla="*/ 10555 h 27940"/>
                <a:gd name="connsiteX12" fmla="*/ 4967 w 18626"/>
                <a:gd name="connsiteY12" fmla="*/ 14591 h 27940"/>
                <a:gd name="connsiteX13" fmla="*/ 7140 w 18626"/>
                <a:gd name="connsiteY13" fmla="*/ 19869 h 27940"/>
                <a:gd name="connsiteX14" fmla="*/ 12418 w 18626"/>
                <a:gd name="connsiteY14" fmla="*/ 23283 h 27940"/>
                <a:gd name="connsiteX15" fmla="*/ 12418 w 18626"/>
                <a:gd name="connsiteY15" fmla="*/ 30424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27940">
                  <a:moveTo>
                    <a:pt x="19558" y="30424"/>
                  </a:moveTo>
                  <a:lnTo>
                    <a:pt x="18627" y="23283"/>
                  </a:lnTo>
                  <a:lnTo>
                    <a:pt x="16454" y="16764"/>
                  </a:lnTo>
                  <a:lnTo>
                    <a:pt x="12418" y="10555"/>
                  </a:lnTo>
                  <a:lnTo>
                    <a:pt x="11486" y="7140"/>
                  </a:lnTo>
                  <a:lnTo>
                    <a:pt x="9313" y="5278"/>
                  </a:lnTo>
                  <a:lnTo>
                    <a:pt x="9313" y="3104"/>
                  </a:lnTo>
                  <a:lnTo>
                    <a:pt x="7140" y="1863"/>
                  </a:lnTo>
                  <a:lnTo>
                    <a:pt x="4036" y="0"/>
                  </a:lnTo>
                  <a:lnTo>
                    <a:pt x="0" y="0"/>
                  </a:lnTo>
                  <a:lnTo>
                    <a:pt x="1863" y="5278"/>
                  </a:lnTo>
                  <a:lnTo>
                    <a:pt x="4036" y="10555"/>
                  </a:lnTo>
                  <a:lnTo>
                    <a:pt x="4967" y="14591"/>
                  </a:lnTo>
                  <a:lnTo>
                    <a:pt x="7140" y="19869"/>
                  </a:lnTo>
                  <a:lnTo>
                    <a:pt x="12418" y="23283"/>
                  </a:lnTo>
                  <a:lnTo>
                    <a:pt x="12418" y="3042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871F797-6CA3-41DF-A0AA-8962D2A9E046}"/>
                </a:ext>
              </a:extLst>
            </p:cNvPr>
            <p:cNvSpPr/>
            <p:nvPr/>
          </p:nvSpPr>
          <p:spPr>
            <a:xfrm>
              <a:off x="7436671" y="5917876"/>
              <a:ext cx="18627" cy="21731"/>
            </a:xfrm>
            <a:custGeom>
              <a:avLst/>
              <a:gdLst>
                <a:gd name="connsiteX0" fmla="*/ 12418 w 18626"/>
                <a:gd name="connsiteY0" fmla="*/ 23283 h 21731"/>
                <a:gd name="connsiteX1" fmla="*/ 19869 w 18626"/>
                <a:gd name="connsiteY1" fmla="*/ 23283 h 21731"/>
                <a:gd name="connsiteX2" fmla="*/ 12418 w 18626"/>
                <a:gd name="connsiteY2" fmla="*/ 0 h 21731"/>
                <a:gd name="connsiteX3" fmla="*/ 0 w 18626"/>
                <a:gd name="connsiteY3" fmla="*/ 0 h 21731"/>
                <a:gd name="connsiteX4" fmla="*/ 931 w 18626"/>
                <a:gd name="connsiteY4" fmla="*/ 5277 h 21731"/>
                <a:gd name="connsiteX5" fmla="*/ 3104 w 18626"/>
                <a:gd name="connsiteY5" fmla="*/ 8692 h 21731"/>
                <a:gd name="connsiteX6" fmla="*/ 5277 w 18626"/>
                <a:gd name="connsiteY6" fmla="*/ 12728 h 21731"/>
                <a:gd name="connsiteX7" fmla="*/ 7451 w 18626"/>
                <a:gd name="connsiteY7" fmla="*/ 16143 h 21731"/>
                <a:gd name="connsiteX8" fmla="*/ 12418 w 18626"/>
                <a:gd name="connsiteY8" fmla="*/ 2017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26" h="21731">
                  <a:moveTo>
                    <a:pt x="12418" y="23283"/>
                  </a:moveTo>
                  <a:lnTo>
                    <a:pt x="19869" y="23283"/>
                  </a:lnTo>
                  <a:lnTo>
                    <a:pt x="12418" y="0"/>
                  </a:lnTo>
                  <a:lnTo>
                    <a:pt x="0" y="0"/>
                  </a:lnTo>
                  <a:lnTo>
                    <a:pt x="931" y="5277"/>
                  </a:lnTo>
                  <a:lnTo>
                    <a:pt x="3104" y="8692"/>
                  </a:lnTo>
                  <a:lnTo>
                    <a:pt x="5277" y="12728"/>
                  </a:lnTo>
                  <a:lnTo>
                    <a:pt x="7451" y="16143"/>
                  </a:lnTo>
                  <a:lnTo>
                    <a:pt x="12418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161E7657-4102-4BAE-9C01-7CA1899C857E}"/>
                </a:ext>
              </a:extLst>
            </p:cNvPr>
            <p:cNvSpPr/>
            <p:nvPr/>
          </p:nvSpPr>
          <p:spPr>
            <a:xfrm>
              <a:off x="7423321" y="5928431"/>
              <a:ext cx="18627" cy="15522"/>
            </a:xfrm>
            <a:custGeom>
              <a:avLst/>
              <a:gdLst>
                <a:gd name="connsiteX0" fmla="*/ 13349 w 18626"/>
                <a:gd name="connsiteY0" fmla="*/ 4346 h 15522"/>
                <a:gd name="connsiteX1" fmla="*/ 9313 w 18626"/>
                <a:gd name="connsiteY1" fmla="*/ 0 h 15522"/>
                <a:gd name="connsiteX2" fmla="*/ 6209 w 18626"/>
                <a:gd name="connsiteY2" fmla="*/ 4346 h 15522"/>
                <a:gd name="connsiteX3" fmla="*/ 4036 w 18626"/>
                <a:gd name="connsiteY3" fmla="*/ 4346 h 15522"/>
                <a:gd name="connsiteX4" fmla="*/ 1863 w 18626"/>
                <a:gd name="connsiteY4" fmla="*/ 4346 h 15522"/>
                <a:gd name="connsiteX5" fmla="*/ 1863 w 18626"/>
                <a:gd name="connsiteY5" fmla="*/ 5588 h 15522"/>
                <a:gd name="connsiteX6" fmla="*/ 1863 w 18626"/>
                <a:gd name="connsiteY6" fmla="*/ 9624 h 15522"/>
                <a:gd name="connsiteX7" fmla="*/ 0 w 18626"/>
                <a:gd name="connsiteY7" fmla="*/ 12728 h 15522"/>
                <a:gd name="connsiteX8" fmla="*/ 6209 w 18626"/>
                <a:gd name="connsiteY8" fmla="*/ 14901 h 15522"/>
                <a:gd name="connsiteX9" fmla="*/ 7140 w 18626"/>
                <a:gd name="connsiteY9" fmla="*/ 14901 h 15522"/>
                <a:gd name="connsiteX10" fmla="*/ 9313 w 18626"/>
                <a:gd name="connsiteY10" fmla="*/ 14901 h 15522"/>
                <a:gd name="connsiteX11" fmla="*/ 11176 w 18626"/>
                <a:gd name="connsiteY11" fmla="*/ 17075 h 15522"/>
                <a:gd name="connsiteX12" fmla="*/ 13349 w 18626"/>
                <a:gd name="connsiteY12" fmla="*/ 17075 h 15522"/>
                <a:gd name="connsiteX13" fmla="*/ 20800 w 18626"/>
                <a:gd name="connsiteY13" fmla="*/ 17075 h 15522"/>
                <a:gd name="connsiteX14" fmla="*/ 20800 w 18626"/>
                <a:gd name="connsiteY14" fmla="*/ 9624 h 15522"/>
                <a:gd name="connsiteX15" fmla="*/ 16454 w 18626"/>
                <a:gd name="connsiteY15" fmla="*/ 745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8626" h="15522">
                  <a:moveTo>
                    <a:pt x="13349" y="4346"/>
                  </a:moveTo>
                  <a:lnTo>
                    <a:pt x="9313" y="0"/>
                  </a:lnTo>
                  <a:lnTo>
                    <a:pt x="6209" y="4346"/>
                  </a:lnTo>
                  <a:lnTo>
                    <a:pt x="4036" y="4346"/>
                  </a:lnTo>
                  <a:lnTo>
                    <a:pt x="1863" y="4346"/>
                  </a:lnTo>
                  <a:lnTo>
                    <a:pt x="1863" y="5588"/>
                  </a:lnTo>
                  <a:lnTo>
                    <a:pt x="1863" y="9624"/>
                  </a:lnTo>
                  <a:lnTo>
                    <a:pt x="0" y="12728"/>
                  </a:lnTo>
                  <a:lnTo>
                    <a:pt x="6209" y="14901"/>
                  </a:lnTo>
                  <a:lnTo>
                    <a:pt x="7140" y="14901"/>
                  </a:lnTo>
                  <a:lnTo>
                    <a:pt x="9313" y="14901"/>
                  </a:lnTo>
                  <a:lnTo>
                    <a:pt x="11176" y="17075"/>
                  </a:lnTo>
                  <a:lnTo>
                    <a:pt x="13349" y="17075"/>
                  </a:lnTo>
                  <a:lnTo>
                    <a:pt x="20800" y="17075"/>
                  </a:lnTo>
                  <a:lnTo>
                    <a:pt x="20800" y="9624"/>
                  </a:lnTo>
                  <a:lnTo>
                    <a:pt x="16454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33C5CAAB-78C2-4D97-9376-D3FEC6CCB30F}"/>
                </a:ext>
              </a:extLst>
            </p:cNvPr>
            <p:cNvSpPr/>
            <p:nvPr/>
          </p:nvSpPr>
          <p:spPr>
            <a:xfrm>
              <a:off x="7449089" y="5945506"/>
              <a:ext cx="12418" cy="12418"/>
            </a:xfrm>
            <a:custGeom>
              <a:avLst/>
              <a:gdLst>
                <a:gd name="connsiteX0" fmla="*/ 0 w 12417"/>
                <a:gd name="connsiteY0" fmla="*/ 3104 h 12417"/>
                <a:gd name="connsiteX1" fmla="*/ 0 w 12417"/>
                <a:gd name="connsiteY1" fmla="*/ 5278 h 12417"/>
                <a:gd name="connsiteX2" fmla="*/ 2173 w 12417"/>
                <a:gd name="connsiteY2" fmla="*/ 5278 h 12417"/>
                <a:gd name="connsiteX3" fmla="*/ 2173 w 12417"/>
                <a:gd name="connsiteY3" fmla="*/ 7451 h 12417"/>
                <a:gd name="connsiteX4" fmla="*/ 3104 w 12417"/>
                <a:gd name="connsiteY4" fmla="*/ 8382 h 12417"/>
                <a:gd name="connsiteX5" fmla="*/ 3104 w 12417"/>
                <a:gd name="connsiteY5" fmla="*/ 12728 h 12417"/>
                <a:gd name="connsiteX6" fmla="*/ 14591 w 12417"/>
                <a:gd name="connsiteY6" fmla="*/ 12728 h 12417"/>
                <a:gd name="connsiteX7" fmla="*/ 14591 w 12417"/>
                <a:gd name="connsiteY7" fmla="*/ 5278 h 12417"/>
                <a:gd name="connsiteX8" fmla="*/ 0 w 12417"/>
                <a:gd name="connsiteY8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17" h="12417">
                  <a:moveTo>
                    <a:pt x="0" y="3104"/>
                  </a:moveTo>
                  <a:lnTo>
                    <a:pt x="0" y="5278"/>
                  </a:lnTo>
                  <a:lnTo>
                    <a:pt x="2173" y="5278"/>
                  </a:lnTo>
                  <a:lnTo>
                    <a:pt x="2173" y="7451"/>
                  </a:lnTo>
                  <a:lnTo>
                    <a:pt x="3104" y="8382"/>
                  </a:lnTo>
                  <a:lnTo>
                    <a:pt x="3104" y="12728"/>
                  </a:lnTo>
                  <a:lnTo>
                    <a:pt x="14591" y="12728"/>
                  </a:lnTo>
                  <a:lnTo>
                    <a:pt x="14591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07AF4D3D-F531-43CA-B68C-8FF7CBD77454}"/>
                </a:ext>
              </a:extLst>
            </p:cNvPr>
            <p:cNvSpPr/>
            <p:nvPr/>
          </p:nvSpPr>
          <p:spPr>
            <a:xfrm>
              <a:off x="7229293" y="6429180"/>
              <a:ext cx="52776" cy="68298"/>
            </a:xfrm>
            <a:custGeom>
              <a:avLst/>
              <a:gdLst>
                <a:gd name="connsiteX0" fmla="*/ 46877 w 52775"/>
                <a:gd name="connsiteY0" fmla="*/ 0 h 68298"/>
                <a:gd name="connsiteX1" fmla="*/ 37564 w 52775"/>
                <a:gd name="connsiteY1" fmla="*/ 9313 h 68298"/>
                <a:gd name="connsiteX2" fmla="*/ 27319 w 52775"/>
                <a:gd name="connsiteY2" fmla="*/ 11487 h 68298"/>
                <a:gd name="connsiteX3" fmla="*/ 14591 w 52775"/>
                <a:gd name="connsiteY3" fmla="*/ 4036 h 68298"/>
                <a:gd name="connsiteX4" fmla="*/ 0 w 52775"/>
                <a:gd name="connsiteY4" fmla="*/ 4036 h 68298"/>
                <a:gd name="connsiteX5" fmla="*/ 7451 w 52775"/>
                <a:gd name="connsiteY5" fmla="*/ 24215 h 68298"/>
                <a:gd name="connsiteX6" fmla="*/ 14591 w 52775"/>
                <a:gd name="connsiteY6" fmla="*/ 46567 h 68298"/>
                <a:gd name="connsiteX7" fmla="*/ 19869 w 52775"/>
                <a:gd name="connsiteY7" fmla="*/ 68609 h 68298"/>
                <a:gd name="connsiteX8" fmla="*/ 32286 w 52775"/>
                <a:gd name="connsiteY8" fmla="*/ 62400 h 68298"/>
                <a:gd name="connsiteX9" fmla="*/ 41910 w 52775"/>
                <a:gd name="connsiteY9" fmla="*/ 57122 h 68298"/>
                <a:gd name="connsiteX10" fmla="*/ 49982 w 52775"/>
                <a:gd name="connsiteY10" fmla="*/ 47498 h 68298"/>
                <a:gd name="connsiteX11" fmla="*/ 54328 w 52775"/>
                <a:gd name="connsiteY11" fmla="*/ 31666 h 68298"/>
                <a:gd name="connsiteX12" fmla="*/ 52155 w 52775"/>
                <a:gd name="connsiteY12" fmla="*/ 14902 h 68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2775" h="68298">
                  <a:moveTo>
                    <a:pt x="46877" y="0"/>
                  </a:moveTo>
                  <a:lnTo>
                    <a:pt x="37564" y="9313"/>
                  </a:lnTo>
                  <a:lnTo>
                    <a:pt x="27319" y="11487"/>
                  </a:lnTo>
                  <a:lnTo>
                    <a:pt x="14591" y="4036"/>
                  </a:lnTo>
                  <a:lnTo>
                    <a:pt x="0" y="4036"/>
                  </a:lnTo>
                  <a:lnTo>
                    <a:pt x="7451" y="24215"/>
                  </a:lnTo>
                  <a:lnTo>
                    <a:pt x="14591" y="46567"/>
                  </a:lnTo>
                  <a:lnTo>
                    <a:pt x="19869" y="68609"/>
                  </a:lnTo>
                  <a:lnTo>
                    <a:pt x="32286" y="62400"/>
                  </a:lnTo>
                  <a:lnTo>
                    <a:pt x="41910" y="57122"/>
                  </a:lnTo>
                  <a:lnTo>
                    <a:pt x="49982" y="47498"/>
                  </a:lnTo>
                  <a:lnTo>
                    <a:pt x="54328" y="31666"/>
                  </a:lnTo>
                  <a:lnTo>
                    <a:pt x="52155" y="1490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29A2D08F-650D-486D-8A63-CA0CF0E97492}"/>
                </a:ext>
              </a:extLst>
            </p:cNvPr>
            <p:cNvSpPr/>
            <p:nvPr/>
          </p:nvSpPr>
          <p:spPr>
            <a:xfrm>
              <a:off x="4103104" y="5644063"/>
              <a:ext cx="9313" cy="12418"/>
            </a:xfrm>
            <a:custGeom>
              <a:avLst/>
              <a:gdLst>
                <a:gd name="connsiteX0" fmla="*/ 2173 w 9313"/>
                <a:gd name="connsiteY0" fmla="*/ 5278 h 12417"/>
                <a:gd name="connsiteX1" fmla="*/ 2173 w 9313"/>
                <a:gd name="connsiteY1" fmla="*/ 7140 h 12417"/>
                <a:gd name="connsiteX2" fmla="*/ 2173 w 9313"/>
                <a:gd name="connsiteY2" fmla="*/ 9313 h 12417"/>
                <a:gd name="connsiteX3" fmla="*/ 4346 w 9313"/>
                <a:gd name="connsiteY3" fmla="*/ 11487 h 12417"/>
                <a:gd name="connsiteX4" fmla="*/ 5278 w 9313"/>
                <a:gd name="connsiteY4" fmla="*/ 11487 h 12417"/>
                <a:gd name="connsiteX5" fmla="*/ 9624 w 9313"/>
                <a:gd name="connsiteY5" fmla="*/ 12418 h 12417"/>
                <a:gd name="connsiteX6" fmla="*/ 9624 w 9313"/>
                <a:gd name="connsiteY6" fmla="*/ 5278 h 12417"/>
                <a:gd name="connsiteX7" fmla="*/ 0 w 9313"/>
                <a:gd name="connsiteY7" fmla="*/ 0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13" h="12417">
                  <a:moveTo>
                    <a:pt x="2173" y="5278"/>
                  </a:moveTo>
                  <a:lnTo>
                    <a:pt x="2173" y="7140"/>
                  </a:lnTo>
                  <a:lnTo>
                    <a:pt x="2173" y="9313"/>
                  </a:lnTo>
                  <a:lnTo>
                    <a:pt x="4346" y="11487"/>
                  </a:lnTo>
                  <a:lnTo>
                    <a:pt x="5278" y="11487"/>
                  </a:lnTo>
                  <a:lnTo>
                    <a:pt x="9624" y="12418"/>
                  </a:lnTo>
                  <a:lnTo>
                    <a:pt x="9624" y="52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5A0AC5B6-85A8-487B-A972-C581D123BD9E}"/>
                </a:ext>
              </a:extLst>
            </p:cNvPr>
            <p:cNvSpPr/>
            <p:nvPr/>
          </p:nvSpPr>
          <p:spPr>
            <a:xfrm>
              <a:off x="4008418" y="5514917"/>
              <a:ext cx="34149" cy="18627"/>
            </a:xfrm>
            <a:custGeom>
              <a:avLst/>
              <a:gdLst>
                <a:gd name="connsiteX0" fmla="*/ 21731 w 34149"/>
                <a:gd name="connsiteY0" fmla="*/ 5278 h 18626"/>
                <a:gd name="connsiteX1" fmla="*/ 16764 w 34149"/>
                <a:gd name="connsiteY1" fmla="*/ 1863 h 18626"/>
                <a:gd name="connsiteX2" fmla="*/ 7140 w 34149"/>
                <a:gd name="connsiteY2" fmla="*/ 0 h 18626"/>
                <a:gd name="connsiteX3" fmla="*/ 6209 w 34149"/>
                <a:gd name="connsiteY3" fmla="*/ 1863 h 18626"/>
                <a:gd name="connsiteX4" fmla="*/ 4036 w 34149"/>
                <a:gd name="connsiteY4" fmla="*/ 1863 h 18626"/>
                <a:gd name="connsiteX5" fmla="*/ 2173 w 34149"/>
                <a:gd name="connsiteY5" fmla="*/ 4036 h 18626"/>
                <a:gd name="connsiteX6" fmla="*/ 0 w 34149"/>
                <a:gd name="connsiteY6" fmla="*/ 4036 h 18626"/>
                <a:gd name="connsiteX7" fmla="*/ 0 w 34149"/>
                <a:gd name="connsiteY7" fmla="*/ 16764 h 18626"/>
                <a:gd name="connsiteX8" fmla="*/ 6209 w 34149"/>
                <a:gd name="connsiteY8" fmla="*/ 18937 h 18626"/>
                <a:gd name="connsiteX9" fmla="*/ 13660 w 34149"/>
                <a:gd name="connsiteY9" fmla="*/ 18937 h 18626"/>
                <a:gd name="connsiteX10" fmla="*/ 16764 w 34149"/>
                <a:gd name="connsiteY10" fmla="*/ 19869 h 18626"/>
                <a:gd name="connsiteX11" fmla="*/ 21731 w 34149"/>
                <a:gd name="connsiteY11" fmla="*/ 18937 h 18626"/>
                <a:gd name="connsiteX12" fmla="*/ 28251 w 34149"/>
                <a:gd name="connsiteY12" fmla="*/ 16764 h 18626"/>
                <a:gd name="connsiteX13" fmla="*/ 35391 w 34149"/>
                <a:gd name="connsiteY13" fmla="*/ 16764 h 18626"/>
                <a:gd name="connsiteX14" fmla="*/ 35391 w 34149"/>
                <a:gd name="connsiteY14" fmla="*/ 12728 h 18626"/>
                <a:gd name="connsiteX15" fmla="*/ 29182 w 34149"/>
                <a:gd name="connsiteY15" fmla="*/ 9313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149" h="18626">
                  <a:moveTo>
                    <a:pt x="21731" y="5278"/>
                  </a:moveTo>
                  <a:lnTo>
                    <a:pt x="16764" y="1863"/>
                  </a:lnTo>
                  <a:lnTo>
                    <a:pt x="7140" y="0"/>
                  </a:lnTo>
                  <a:lnTo>
                    <a:pt x="6209" y="1863"/>
                  </a:lnTo>
                  <a:lnTo>
                    <a:pt x="4036" y="1863"/>
                  </a:lnTo>
                  <a:lnTo>
                    <a:pt x="2173" y="4036"/>
                  </a:lnTo>
                  <a:lnTo>
                    <a:pt x="0" y="4036"/>
                  </a:lnTo>
                  <a:lnTo>
                    <a:pt x="0" y="16764"/>
                  </a:lnTo>
                  <a:lnTo>
                    <a:pt x="6209" y="18937"/>
                  </a:lnTo>
                  <a:lnTo>
                    <a:pt x="13660" y="18937"/>
                  </a:lnTo>
                  <a:lnTo>
                    <a:pt x="16764" y="19869"/>
                  </a:lnTo>
                  <a:lnTo>
                    <a:pt x="21731" y="18937"/>
                  </a:lnTo>
                  <a:lnTo>
                    <a:pt x="28251" y="16764"/>
                  </a:lnTo>
                  <a:lnTo>
                    <a:pt x="35391" y="16764"/>
                  </a:lnTo>
                  <a:lnTo>
                    <a:pt x="35391" y="12728"/>
                  </a:lnTo>
                  <a:lnTo>
                    <a:pt x="29182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3F73FD8-F004-4EA7-BE9E-6A4ABEDC5C64}"/>
                </a:ext>
              </a:extLst>
            </p:cNvPr>
            <p:cNvSpPr/>
            <p:nvPr/>
          </p:nvSpPr>
          <p:spPr>
            <a:xfrm>
              <a:off x="3912490" y="5445999"/>
              <a:ext cx="155223" cy="58985"/>
            </a:xfrm>
            <a:custGeom>
              <a:avLst/>
              <a:gdLst>
                <a:gd name="connsiteX0" fmla="*/ 156465 w 155222"/>
                <a:gd name="connsiteY0" fmla="*/ 44394 h 58984"/>
                <a:gd name="connsiteX1" fmla="*/ 134423 w 155222"/>
                <a:gd name="connsiteY1" fmla="*/ 33838 h 58984"/>
                <a:gd name="connsiteX2" fmla="*/ 114554 w 155222"/>
                <a:gd name="connsiteY2" fmla="*/ 24215 h 58984"/>
                <a:gd name="connsiteX3" fmla="*/ 94996 w 155222"/>
                <a:gd name="connsiteY3" fmla="*/ 14901 h 58984"/>
                <a:gd name="connsiteX4" fmla="*/ 68919 w 155222"/>
                <a:gd name="connsiteY4" fmla="*/ 6519 h 58984"/>
                <a:gd name="connsiteX5" fmla="*/ 39737 w 155222"/>
                <a:gd name="connsiteY5" fmla="*/ 0 h 58984"/>
                <a:gd name="connsiteX6" fmla="*/ 36633 w 155222"/>
                <a:gd name="connsiteY6" fmla="*/ 2173 h 58984"/>
                <a:gd name="connsiteX7" fmla="*/ 32286 w 155222"/>
                <a:gd name="connsiteY7" fmla="*/ 2173 h 58984"/>
                <a:gd name="connsiteX8" fmla="*/ 29182 w 155222"/>
                <a:gd name="connsiteY8" fmla="*/ 4346 h 58984"/>
                <a:gd name="connsiteX9" fmla="*/ 23904 w 155222"/>
                <a:gd name="connsiteY9" fmla="*/ 4346 h 58984"/>
                <a:gd name="connsiteX10" fmla="*/ 17695 w 155222"/>
                <a:gd name="connsiteY10" fmla="*/ 9624 h 58984"/>
                <a:gd name="connsiteX11" fmla="*/ 12418 w 155222"/>
                <a:gd name="connsiteY11" fmla="*/ 13660 h 58984"/>
                <a:gd name="connsiteX12" fmla="*/ 7451 w 155222"/>
                <a:gd name="connsiteY12" fmla="*/ 21110 h 58984"/>
                <a:gd name="connsiteX13" fmla="*/ 0 w 155222"/>
                <a:gd name="connsiteY13" fmla="*/ 21110 h 58984"/>
                <a:gd name="connsiteX14" fmla="*/ 3104 w 155222"/>
                <a:gd name="connsiteY14" fmla="*/ 22352 h 58984"/>
                <a:gd name="connsiteX15" fmla="*/ 10555 w 155222"/>
                <a:gd name="connsiteY15" fmla="*/ 26388 h 58984"/>
                <a:gd name="connsiteX16" fmla="*/ 16764 w 155222"/>
                <a:gd name="connsiteY16" fmla="*/ 28561 h 58984"/>
                <a:gd name="connsiteX17" fmla="*/ 22042 w 155222"/>
                <a:gd name="connsiteY17" fmla="*/ 22352 h 58984"/>
                <a:gd name="connsiteX18" fmla="*/ 25146 w 155222"/>
                <a:gd name="connsiteY18" fmla="*/ 17075 h 58984"/>
                <a:gd name="connsiteX19" fmla="*/ 31355 w 155222"/>
                <a:gd name="connsiteY19" fmla="*/ 11797 h 58984"/>
                <a:gd name="connsiteX20" fmla="*/ 58364 w 155222"/>
                <a:gd name="connsiteY20" fmla="*/ 24215 h 58984"/>
                <a:gd name="connsiteX21" fmla="*/ 83510 w 155222"/>
                <a:gd name="connsiteY21" fmla="*/ 36943 h 58984"/>
                <a:gd name="connsiteX22" fmla="*/ 110519 w 155222"/>
                <a:gd name="connsiteY22" fmla="*/ 44394 h 58984"/>
                <a:gd name="connsiteX23" fmla="*/ 112692 w 155222"/>
                <a:gd name="connsiteY23" fmla="*/ 48740 h 58984"/>
                <a:gd name="connsiteX24" fmla="*/ 112692 w 155222"/>
                <a:gd name="connsiteY24" fmla="*/ 50913 h 58984"/>
                <a:gd name="connsiteX25" fmla="*/ 112692 w 155222"/>
                <a:gd name="connsiteY25" fmla="*/ 51844 h 58984"/>
                <a:gd name="connsiteX26" fmla="*/ 112692 w 155222"/>
                <a:gd name="connsiteY26" fmla="*/ 54017 h 58984"/>
                <a:gd name="connsiteX27" fmla="*/ 112692 w 155222"/>
                <a:gd name="connsiteY27" fmla="*/ 58364 h 58984"/>
                <a:gd name="connsiteX28" fmla="*/ 110519 w 155222"/>
                <a:gd name="connsiteY28" fmla="*/ 61468 h 58984"/>
                <a:gd name="connsiteX29" fmla="*/ 124178 w 155222"/>
                <a:gd name="connsiteY29" fmla="*/ 59295 h 58984"/>
                <a:gd name="connsiteX30" fmla="*/ 136596 w 155222"/>
                <a:gd name="connsiteY30" fmla="*/ 56191 h 58984"/>
                <a:gd name="connsiteX31" fmla="*/ 146841 w 155222"/>
                <a:gd name="connsiteY31" fmla="*/ 51844 h 58984"/>
                <a:gd name="connsiteX32" fmla="*/ 156465 w 155222"/>
                <a:gd name="connsiteY32" fmla="*/ 51844 h 58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5222" h="58984">
                  <a:moveTo>
                    <a:pt x="156465" y="44394"/>
                  </a:moveTo>
                  <a:lnTo>
                    <a:pt x="134423" y="33838"/>
                  </a:lnTo>
                  <a:lnTo>
                    <a:pt x="114554" y="24215"/>
                  </a:lnTo>
                  <a:lnTo>
                    <a:pt x="94996" y="14901"/>
                  </a:lnTo>
                  <a:lnTo>
                    <a:pt x="68919" y="6519"/>
                  </a:lnTo>
                  <a:lnTo>
                    <a:pt x="39737" y="0"/>
                  </a:lnTo>
                  <a:lnTo>
                    <a:pt x="36633" y="2173"/>
                  </a:lnTo>
                  <a:lnTo>
                    <a:pt x="32286" y="2173"/>
                  </a:lnTo>
                  <a:lnTo>
                    <a:pt x="29182" y="4346"/>
                  </a:lnTo>
                  <a:lnTo>
                    <a:pt x="23904" y="4346"/>
                  </a:lnTo>
                  <a:lnTo>
                    <a:pt x="17695" y="9624"/>
                  </a:lnTo>
                  <a:lnTo>
                    <a:pt x="12418" y="13660"/>
                  </a:lnTo>
                  <a:lnTo>
                    <a:pt x="7451" y="21110"/>
                  </a:lnTo>
                  <a:lnTo>
                    <a:pt x="0" y="21110"/>
                  </a:lnTo>
                  <a:lnTo>
                    <a:pt x="3104" y="22352"/>
                  </a:lnTo>
                  <a:lnTo>
                    <a:pt x="10555" y="26388"/>
                  </a:lnTo>
                  <a:lnTo>
                    <a:pt x="16764" y="28561"/>
                  </a:lnTo>
                  <a:lnTo>
                    <a:pt x="22042" y="22352"/>
                  </a:lnTo>
                  <a:lnTo>
                    <a:pt x="25146" y="17075"/>
                  </a:lnTo>
                  <a:lnTo>
                    <a:pt x="31355" y="11797"/>
                  </a:lnTo>
                  <a:lnTo>
                    <a:pt x="58364" y="24215"/>
                  </a:lnTo>
                  <a:lnTo>
                    <a:pt x="83510" y="36943"/>
                  </a:lnTo>
                  <a:lnTo>
                    <a:pt x="110519" y="44394"/>
                  </a:lnTo>
                  <a:lnTo>
                    <a:pt x="112692" y="48740"/>
                  </a:lnTo>
                  <a:lnTo>
                    <a:pt x="112692" y="50913"/>
                  </a:lnTo>
                  <a:lnTo>
                    <a:pt x="112692" y="51844"/>
                  </a:lnTo>
                  <a:lnTo>
                    <a:pt x="112692" y="54017"/>
                  </a:lnTo>
                  <a:lnTo>
                    <a:pt x="112692" y="58364"/>
                  </a:lnTo>
                  <a:lnTo>
                    <a:pt x="110519" y="61468"/>
                  </a:lnTo>
                  <a:lnTo>
                    <a:pt x="124178" y="59295"/>
                  </a:lnTo>
                  <a:lnTo>
                    <a:pt x="136596" y="56191"/>
                  </a:lnTo>
                  <a:lnTo>
                    <a:pt x="146841" y="51844"/>
                  </a:lnTo>
                  <a:lnTo>
                    <a:pt x="156465" y="5184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2F0059DD-6219-4172-964D-09363BBFB5C2}"/>
                </a:ext>
              </a:extLst>
            </p:cNvPr>
            <p:cNvSpPr/>
            <p:nvPr/>
          </p:nvSpPr>
          <p:spPr>
            <a:xfrm>
              <a:off x="4008418" y="5417438"/>
              <a:ext cx="12418" cy="24836"/>
            </a:xfrm>
            <a:custGeom>
              <a:avLst/>
              <a:gdLst>
                <a:gd name="connsiteX0" fmla="*/ 6209 w 12417"/>
                <a:gd name="connsiteY0" fmla="*/ 3104 h 24835"/>
                <a:gd name="connsiteX1" fmla="*/ 0 w 12417"/>
                <a:gd name="connsiteY1" fmla="*/ 0 h 24835"/>
                <a:gd name="connsiteX2" fmla="*/ 0 w 12417"/>
                <a:gd name="connsiteY2" fmla="*/ 7451 h 24835"/>
                <a:gd name="connsiteX3" fmla="*/ 0 w 12417"/>
                <a:gd name="connsiteY3" fmla="*/ 10555 h 24835"/>
                <a:gd name="connsiteX4" fmla="*/ 2173 w 12417"/>
                <a:gd name="connsiteY4" fmla="*/ 14901 h 24835"/>
                <a:gd name="connsiteX5" fmla="*/ 4036 w 12417"/>
                <a:gd name="connsiteY5" fmla="*/ 18006 h 24835"/>
                <a:gd name="connsiteX6" fmla="*/ 6209 w 12417"/>
                <a:gd name="connsiteY6" fmla="*/ 20179 h 24835"/>
                <a:gd name="connsiteX7" fmla="*/ 7140 w 12417"/>
                <a:gd name="connsiteY7" fmla="*/ 25457 h 24835"/>
                <a:gd name="connsiteX8" fmla="*/ 14591 w 12417"/>
                <a:gd name="connsiteY8" fmla="*/ 25457 h 24835"/>
                <a:gd name="connsiteX9" fmla="*/ 14591 w 12417"/>
                <a:gd name="connsiteY9" fmla="*/ 15833 h 24835"/>
                <a:gd name="connsiteX10" fmla="*/ 13660 w 12417"/>
                <a:gd name="connsiteY10" fmla="*/ 10555 h 24835"/>
                <a:gd name="connsiteX11" fmla="*/ 9313 w 12417"/>
                <a:gd name="connsiteY11" fmla="*/ 7451 h 2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417" h="24835">
                  <a:moveTo>
                    <a:pt x="6209" y="3104"/>
                  </a:move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2173" y="14901"/>
                  </a:lnTo>
                  <a:lnTo>
                    <a:pt x="4036" y="18006"/>
                  </a:lnTo>
                  <a:lnTo>
                    <a:pt x="6209" y="20179"/>
                  </a:lnTo>
                  <a:lnTo>
                    <a:pt x="7140" y="25457"/>
                  </a:lnTo>
                  <a:lnTo>
                    <a:pt x="14591" y="25457"/>
                  </a:lnTo>
                  <a:lnTo>
                    <a:pt x="14591" y="15833"/>
                  </a:lnTo>
                  <a:lnTo>
                    <a:pt x="13660" y="10555"/>
                  </a:lnTo>
                  <a:lnTo>
                    <a:pt x="931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A928E1CC-1796-48B9-979B-B7D7EF6F276A}"/>
                </a:ext>
              </a:extLst>
            </p:cNvPr>
            <p:cNvSpPr/>
            <p:nvPr/>
          </p:nvSpPr>
          <p:spPr>
            <a:xfrm>
              <a:off x="4000036" y="5393223"/>
              <a:ext cx="27940" cy="15522"/>
            </a:xfrm>
            <a:custGeom>
              <a:avLst/>
              <a:gdLst>
                <a:gd name="connsiteX0" fmla="*/ 29182 w 27940"/>
                <a:gd name="connsiteY0" fmla="*/ 16764 h 15522"/>
                <a:gd name="connsiteX1" fmla="*/ 29182 w 27940"/>
                <a:gd name="connsiteY1" fmla="*/ 12728 h 15522"/>
                <a:gd name="connsiteX2" fmla="*/ 30113 w 27940"/>
                <a:gd name="connsiteY2" fmla="*/ 10555 h 15522"/>
                <a:gd name="connsiteX3" fmla="*/ 30113 w 27940"/>
                <a:gd name="connsiteY3" fmla="*/ 9313 h 15522"/>
                <a:gd name="connsiteX4" fmla="*/ 29182 w 27940"/>
                <a:gd name="connsiteY4" fmla="*/ 7451 h 15522"/>
                <a:gd name="connsiteX5" fmla="*/ 29182 w 27940"/>
                <a:gd name="connsiteY5" fmla="*/ 5277 h 15522"/>
                <a:gd name="connsiteX6" fmla="*/ 25146 w 27940"/>
                <a:gd name="connsiteY6" fmla="*/ 3104 h 15522"/>
                <a:gd name="connsiteX7" fmla="*/ 22973 w 27940"/>
                <a:gd name="connsiteY7" fmla="*/ 0 h 15522"/>
                <a:gd name="connsiteX8" fmla="*/ 0 w 27940"/>
                <a:gd name="connsiteY8" fmla="*/ 0 h 15522"/>
                <a:gd name="connsiteX9" fmla="*/ 0 w 27940"/>
                <a:gd name="connsiteY9" fmla="*/ 3104 h 15522"/>
                <a:gd name="connsiteX10" fmla="*/ 931 w 27940"/>
                <a:gd name="connsiteY10" fmla="*/ 7451 h 15522"/>
                <a:gd name="connsiteX11" fmla="*/ 5278 w 27940"/>
                <a:gd name="connsiteY11" fmla="*/ 9313 h 15522"/>
                <a:gd name="connsiteX12" fmla="*/ 8382 w 27940"/>
                <a:gd name="connsiteY12" fmla="*/ 9313 h 15522"/>
                <a:gd name="connsiteX13" fmla="*/ 12418 w 27940"/>
                <a:gd name="connsiteY13" fmla="*/ 10555 h 15522"/>
                <a:gd name="connsiteX14" fmla="*/ 17695 w 27940"/>
                <a:gd name="connsiteY14" fmla="*/ 10555 h 15522"/>
                <a:gd name="connsiteX15" fmla="*/ 22973 w 27940"/>
                <a:gd name="connsiteY15" fmla="*/ 12728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940" h="15522">
                  <a:moveTo>
                    <a:pt x="29182" y="16764"/>
                  </a:moveTo>
                  <a:lnTo>
                    <a:pt x="29182" y="12728"/>
                  </a:lnTo>
                  <a:lnTo>
                    <a:pt x="30113" y="10555"/>
                  </a:lnTo>
                  <a:lnTo>
                    <a:pt x="30113" y="9313"/>
                  </a:lnTo>
                  <a:lnTo>
                    <a:pt x="29182" y="7451"/>
                  </a:lnTo>
                  <a:lnTo>
                    <a:pt x="29182" y="5277"/>
                  </a:lnTo>
                  <a:lnTo>
                    <a:pt x="25146" y="3104"/>
                  </a:lnTo>
                  <a:lnTo>
                    <a:pt x="22973" y="0"/>
                  </a:lnTo>
                  <a:lnTo>
                    <a:pt x="0" y="0"/>
                  </a:lnTo>
                  <a:lnTo>
                    <a:pt x="0" y="3104"/>
                  </a:lnTo>
                  <a:lnTo>
                    <a:pt x="931" y="7451"/>
                  </a:lnTo>
                  <a:lnTo>
                    <a:pt x="5278" y="9313"/>
                  </a:lnTo>
                  <a:lnTo>
                    <a:pt x="8382" y="9313"/>
                  </a:lnTo>
                  <a:lnTo>
                    <a:pt x="12418" y="10555"/>
                  </a:lnTo>
                  <a:lnTo>
                    <a:pt x="17695" y="10555"/>
                  </a:lnTo>
                  <a:lnTo>
                    <a:pt x="229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809A34B4-AB8A-4DF4-9654-FB24270424C0}"/>
                </a:ext>
              </a:extLst>
            </p:cNvPr>
            <p:cNvSpPr/>
            <p:nvPr/>
          </p:nvSpPr>
          <p:spPr>
            <a:xfrm>
              <a:off x="5743810" y="6002628"/>
              <a:ext cx="99343" cy="207999"/>
            </a:xfrm>
            <a:custGeom>
              <a:avLst/>
              <a:gdLst>
                <a:gd name="connsiteX0" fmla="*/ 92823 w 99342"/>
                <a:gd name="connsiteY0" fmla="*/ 0 h 207998"/>
                <a:gd name="connsiteX1" fmla="*/ 83510 w 99342"/>
                <a:gd name="connsiteY1" fmla="*/ 5278 h 207998"/>
                <a:gd name="connsiteX2" fmla="*/ 72023 w 99342"/>
                <a:gd name="connsiteY2" fmla="*/ 14901 h 207998"/>
                <a:gd name="connsiteX3" fmla="*/ 59606 w 99342"/>
                <a:gd name="connsiteY3" fmla="*/ 27630 h 207998"/>
                <a:gd name="connsiteX4" fmla="*/ 49051 w 99342"/>
                <a:gd name="connsiteY4" fmla="*/ 40358 h 207998"/>
                <a:gd name="connsiteX5" fmla="*/ 37564 w 99342"/>
                <a:gd name="connsiteY5" fmla="*/ 51844 h 207998"/>
                <a:gd name="connsiteX6" fmla="*/ 32286 w 99342"/>
                <a:gd name="connsiteY6" fmla="*/ 60226 h 207998"/>
                <a:gd name="connsiteX7" fmla="*/ 12728 w 99342"/>
                <a:gd name="connsiteY7" fmla="*/ 60226 h 207998"/>
                <a:gd name="connsiteX8" fmla="*/ 12728 w 99342"/>
                <a:gd name="connsiteY8" fmla="*/ 75128 h 207998"/>
                <a:gd name="connsiteX9" fmla="*/ 14591 w 99342"/>
                <a:gd name="connsiteY9" fmla="*/ 90029 h 207998"/>
                <a:gd name="connsiteX10" fmla="*/ 15833 w 99342"/>
                <a:gd name="connsiteY10" fmla="*/ 104931 h 207998"/>
                <a:gd name="connsiteX11" fmla="*/ 15833 w 99342"/>
                <a:gd name="connsiteY11" fmla="*/ 114244 h 207998"/>
                <a:gd name="connsiteX12" fmla="*/ 10555 w 99342"/>
                <a:gd name="connsiteY12" fmla="*/ 129145 h 207998"/>
                <a:gd name="connsiteX13" fmla="*/ 5278 w 99342"/>
                <a:gd name="connsiteY13" fmla="*/ 144047 h 207998"/>
                <a:gd name="connsiteX14" fmla="*/ 0 w 99342"/>
                <a:gd name="connsiteY14" fmla="*/ 156775 h 207998"/>
                <a:gd name="connsiteX15" fmla="*/ 1242 w 99342"/>
                <a:gd name="connsiteY15" fmla="*/ 171366 h 207998"/>
                <a:gd name="connsiteX16" fmla="*/ 8382 w 99342"/>
                <a:gd name="connsiteY16" fmla="*/ 186267 h 207998"/>
                <a:gd name="connsiteX17" fmla="*/ 10555 w 99342"/>
                <a:gd name="connsiteY17" fmla="*/ 193718 h 207998"/>
                <a:gd name="connsiteX18" fmla="*/ 14591 w 99342"/>
                <a:gd name="connsiteY18" fmla="*/ 198996 h 207998"/>
                <a:gd name="connsiteX19" fmla="*/ 19869 w 99342"/>
                <a:gd name="connsiteY19" fmla="*/ 203342 h 207998"/>
                <a:gd name="connsiteX20" fmla="*/ 25146 w 99342"/>
                <a:gd name="connsiteY20" fmla="*/ 205205 h 207998"/>
                <a:gd name="connsiteX21" fmla="*/ 32286 w 99342"/>
                <a:gd name="connsiteY21" fmla="*/ 206446 h 207998"/>
                <a:gd name="connsiteX22" fmla="*/ 32286 w 99342"/>
                <a:gd name="connsiteY22" fmla="*/ 210482 h 207998"/>
                <a:gd name="connsiteX23" fmla="*/ 45015 w 99342"/>
                <a:gd name="connsiteY23" fmla="*/ 201169 h 207998"/>
                <a:gd name="connsiteX24" fmla="*/ 52155 w 99342"/>
                <a:gd name="connsiteY24" fmla="*/ 190614 h 207998"/>
                <a:gd name="connsiteX25" fmla="*/ 54328 w 99342"/>
                <a:gd name="connsiteY25" fmla="*/ 176644 h 207998"/>
                <a:gd name="connsiteX26" fmla="*/ 56501 w 99342"/>
                <a:gd name="connsiteY26" fmla="*/ 160811 h 207998"/>
                <a:gd name="connsiteX27" fmla="*/ 59606 w 99342"/>
                <a:gd name="connsiteY27" fmla="*/ 141874 h 207998"/>
                <a:gd name="connsiteX28" fmla="*/ 66746 w 99342"/>
                <a:gd name="connsiteY28" fmla="*/ 126972 h 207998"/>
                <a:gd name="connsiteX29" fmla="*/ 76059 w 99342"/>
                <a:gd name="connsiteY29" fmla="*/ 108966 h 207998"/>
                <a:gd name="connsiteX30" fmla="*/ 86614 w 99342"/>
                <a:gd name="connsiteY30" fmla="*/ 90029 h 207998"/>
                <a:gd name="connsiteX31" fmla="*/ 95928 w 99342"/>
                <a:gd name="connsiteY31" fmla="*/ 69850 h 207998"/>
                <a:gd name="connsiteX32" fmla="*/ 101205 w 99342"/>
                <a:gd name="connsiteY32" fmla="*/ 49671 h 207998"/>
                <a:gd name="connsiteX33" fmla="*/ 101205 w 99342"/>
                <a:gd name="connsiteY33" fmla="*/ 27630 h 207998"/>
                <a:gd name="connsiteX34" fmla="*/ 92823 w 99342"/>
                <a:gd name="connsiteY34" fmla="*/ 7451 h 207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99342" h="207998">
                  <a:moveTo>
                    <a:pt x="92823" y="0"/>
                  </a:moveTo>
                  <a:lnTo>
                    <a:pt x="83510" y="5278"/>
                  </a:lnTo>
                  <a:lnTo>
                    <a:pt x="72023" y="14901"/>
                  </a:lnTo>
                  <a:lnTo>
                    <a:pt x="59606" y="27630"/>
                  </a:lnTo>
                  <a:lnTo>
                    <a:pt x="49051" y="40358"/>
                  </a:lnTo>
                  <a:lnTo>
                    <a:pt x="37564" y="51844"/>
                  </a:lnTo>
                  <a:lnTo>
                    <a:pt x="32286" y="60226"/>
                  </a:lnTo>
                  <a:lnTo>
                    <a:pt x="12728" y="60226"/>
                  </a:lnTo>
                  <a:lnTo>
                    <a:pt x="12728" y="75128"/>
                  </a:lnTo>
                  <a:lnTo>
                    <a:pt x="14591" y="90029"/>
                  </a:lnTo>
                  <a:lnTo>
                    <a:pt x="15833" y="104931"/>
                  </a:lnTo>
                  <a:lnTo>
                    <a:pt x="15833" y="114244"/>
                  </a:lnTo>
                  <a:lnTo>
                    <a:pt x="10555" y="129145"/>
                  </a:lnTo>
                  <a:lnTo>
                    <a:pt x="5278" y="144047"/>
                  </a:lnTo>
                  <a:lnTo>
                    <a:pt x="0" y="156775"/>
                  </a:lnTo>
                  <a:lnTo>
                    <a:pt x="1242" y="171366"/>
                  </a:lnTo>
                  <a:lnTo>
                    <a:pt x="8382" y="186267"/>
                  </a:lnTo>
                  <a:lnTo>
                    <a:pt x="10555" y="193718"/>
                  </a:lnTo>
                  <a:lnTo>
                    <a:pt x="14591" y="198996"/>
                  </a:lnTo>
                  <a:lnTo>
                    <a:pt x="19869" y="203342"/>
                  </a:lnTo>
                  <a:lnTo>
                    <a:pt x="25146" y="205205"/>
                  </a:lnTo>
                  <a:lnTo>
                    <a:pt x="32286" y="206446"/>
                  </a:lnTo>
                  <a:lnTo>
                    <a:pt x="32286" y="210482"/>
                  </a:lnTo>
                  <a:lnTo>
                    <a:pt x="45015" y="201169"/>
                  </a:lnTo>
                  <a:lnTo>
                    <a:pt x="52155" y="190614"/>
                  </a:lnTo>
                  <a:lnTo>
                    <a:pt x="54328" y="176644"/>
                  </a:lnTo>
                  <a:lnTo>
                    <a:pt x="56501" y="160811"/>
                  </a:lnTo>
                  <a:lnTo>
                    <a:pt x="59606" y="141874"/>
                  </a:lnTo>
                  <a:lnTo>
                    <a:pt x="66746" y="126972"/>
                  </a:lnTo>
                  <a:lnTo>
                    <a:pt x="76059" y="108966"/>
                  </a:lnTo>
                  <a:lnTo>
                    <a:pt x="86614" y="90029"/>
                  </a:lnTo>
                  <a:lnTo>
                    <a:pt x="95928" y="69850"/>
                  </a:lnTo>
                  <a:lnTo>
                    <a:pt x="101205" y="49671"/>
                  </a:lnTo>
                  <a:lnTo>
                    <a:pt x="101205" y="27630"/>
                  </a:lnTo>
                  <a:lnTo>
                    <a:pt x="92823" y="745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210EADFE-26A3-4F1E-BDF6-A70514E9F076}"/>
                </a:ext>
              </a:extLst>
            </p:cNvPr>
            <p:cNvSpPr/>
            <p:nvPr/>
          </p:nvSpPr>
          <p:spPr>
            <a:xfrm>
              <a:off x="4236596" y="6662015"/>
              <a:ext cx="74507" cy="31045"/>
            </a:xfrm>
            <a:custGeom>
              <a:avLst/>
              <a:gdLst>
                <a:gd name="connsiteX0" fmla="*/ 46877 w 74506"/>
                <a:gd name="connsiteY0" fmla="*/ 3104 h 31044"/>
                <a:gd name="connsiteX1" fmla="*/ 32286 w 74506"/>
                <a:gd name="connsiteY1" fmla="*/ 0 h 31044"/>
                <a:gd name="connsiteX2" fmla="*/ 21731 w 74506"/>
                <a:gd name="connsiteY2" fmla="*/ 5278 h 31044"/>
                <a:gd name="connsiteX3" fmla="*/ 10245 w 74506"/>
                <a:gd name="connsiteY3" fmla="*/ 10555 h 31044"/>
                <a:gd name="connsiteX4" fmla="*/ 0 w 74506"/>
                <a:gd name="connsiteY4" fmla="*/ 14591 h 31044"/>
                <a:gd name="connsiteX5" fmla="*/ 0 w 74506"/>
                <a:gd name="connsiteY5" fmla="*/ 31666 h 31044"/>
                <a:gd name="connsiteX6" fmla="*/ 12418 w 74506"/>
                <a:gd name="connsiteY6" fmla="*/ 27319 h 31044"/>
                <a:gd name="connsiteX7" fmla="*/ 21731 w 74506"/>
                <a:gd name="connsiteY7" fmla="*/ 25457 h 31044"/>
                <a:gd name="connsiteX8" fmla="*/ 30113 w 74506"/>
                <a:gd name="connsiteY8" fmla="*/ 20179 h 31044"/>
                <a:gd name="connsiteX9" fmla="*/ 39427 w 74506"/>
                <a:gd name="connsiteY9" fmla="*/ 10555 h 31044"/>
                <a:gd name="connsiteX10" fmla="*/ 42531 w 74506"/>
                <a:gd name="connsiteY10" fmla="*/ 10555 h 31044"/>
                <a:gd name="connsiteX11" fmla="*/ 41600 w 74506"/>
                <a:gd name="connsiteY11" fmla="*/ 14591 h 31044"/>
                <a:gd name="connsiteX12" fmla="*/ 39427 w 74506"/>
                <a:gd name="connsiteY12" fmla="*/ 16764 h 31044"/>
                <a:gd name="connsiteX13" fmla="*/ 39427 w 74506"/>
                <a:gd name="connsiteY13" fmla="*/ 18006 h 31044"/>
                <a:gd name="connsiteX14" fmla="*/ 37564 w 74506"/>
                <a:gd name="connsiteY14" fmla="*/ 20179 h 31044"/>
                <a:gd name="connsiteX15" fmla="*/ 34460 w 74506"/>
                <a:gd name="connsiteY15" fmla="*/ 22042 h 31044"/>
                <a:gd name="connsiteX16" fmla="*/ 32286 w 74506"/>
                <a:gd name="connsiteY16" fmla="*/ 24215 h 31044"/>
                <a:gd name="connsiteX17" fmla="*/ 32286 w 74506"/>
                <a:gd name="connsiteY17" fmla="*/ 31666 h 31044"/>
                <a:gd name="connsiteX18" fmla="*/ 46877 w 74506"/>
                <a:gd name="connsiteY18" fmla="*/ 27319 h 31044"/>
                <a:gd name="connsiteX19" fmla="*/ 59295 w 74506"/>
                <a:gd name="connsiteY19" fmla="*/ 22042 h 31044"/>
                <a:gd name="connsiteX20" fmla="*/ 71713 w 74506"/>
                <a:gd name="connsiteY20" fmla="*/ 14591 h 31044"/>
                <a:gd name="connsiteX21" fmla="*/ 76059 w 74506"/>
                <a:gd name="connsiteY21" fmla="*/ 14591 h 31044"/>
                <a:gd name="connsiteX22" fmla="*/ 63641 w 74506"/>
                <a:gd name="connsiteY22" fmla="*/ 931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4506" h="31044">
                  <a:moveTo>
                    <a:pt x="46877" y="3104"/>
                  </a:moveTo>
                  <a:lnTo>
                    <a:pt x="32286" y="0"/>
                  </a:lnTo>
                  <a:lnTo>
                    <a:pt x="21731" y="5278"/>
                  </a:lnTo>
                  <a:lnTo>
                    <a:pt x="10245" y="10555"/>
                  </a:lnTo>
                  <a:lnTo>
                    <a:pt x="0" y="14591"/>
                  </a:lnTo>
                  <a:lnTo>
                    <a:pt x="0" y="31666"/>
                  </a:lnTo>
                  <a:lnTo>
                    <a:pt x="12418" y="27319"/>
                  </a:lnTo>
                  <a:lnTo>
                    <a:pt x="21731" y="25457"/>
                  </a:lnTo>
                  <a:lnTo>
                    <a:pt x="30113" y="20179"/>
                  </a:lnTo>
                  <a:lnTo>
                    <a:pt x="39427" y="10555"/>
                  </a:lnTo>
                  <a:lnTo>
                    <a:pt x="42531" y="10555"/>
                  </a:lnTo>
                  <a:lnTo>
                    <a:pt x="41600" y="14591"/>
                  </a:lnTo>
                  <a:lnTo>
                    <a:pt x="39427" y="16764"/>
                  </a:lnTo>
                  <a:lnTo>
                    <a:pt x="39427" y="18006"/>
                  </a:lnTo>
                  <a:lnTo>
                    <a:pt x="37564" y="20179"/>
                  </a:lnTo>
                  <a:lnTo>
                    <a:pt x="34460" y="22042"/>
                  </a:lnTo>
                  <a:lnTo>
                    <a:pt x="32286" y="24215"/>
                  </a:lnTo>
                  <a:lnTo>
                    <a:pt x="32286" y="31666"/>
                  </a:lnTo>
                  <a:lnTo>
                    <a:pt x="46877" y="27319"/>
                  </a:lnTo>
                  <a:lnTo>
                    <a:pt x="59295" y="22042"/>
                  </a:lnTo>
                  <a:lnTo>
                    <a:pt x="71713" y="14591"/>
                  </a:lnTo>
                  <a:lnTo>
                    <a:pt x="76059" y="14591"/>
                  </a:lnTo>
                  <a:lnTo>
                    <a:pt x="63641" y="931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285226F3-AA84-4C79-A828-03157DF45EF7}"/>
                </a:ext>
              </a:extLst>
            </p:cNvPr>
            <p:cNvSpPr/>
            <p:nvPr/>
          </p:nvSpPr>
          <p:spPr>
            <a:xfrm>
              <a:off x="4403305" y="5779417"/>
              <a:ext cx="34149" cy="31045"/>
            </a:xfrm>
            <a:custGeom>
              <a:avLst/>
              <a:gdLst>
                <a:gd name="connsiteX0" fmla="*/ 27009 w 34149"/>
                <a:gd name="connsiteY0" fmla="*/ 23283 h 31044"/>
                <a:gd name="connsiteX1" fmla="*/ 26078 w 34149"/>
                <a:gd name="connsiteY1" fmla="*/ 22042 h 31044"/>
                <a:gd name="connsiteX2" fmla="*/ 23904 w 34149"/>
                <a:gd name="connsiteY2" fmla="*/ 22042 h 31044"/>
                <a:gd name="connsiteX3" fmla="*/ 19558 w 34149"/>
                <a:gd name="connsiteY3" fmla="*/ 22042 h 31044"/>
                <a:gd name="connsiteX4" fmla="*/ 16454 w 34149"/>
                <a:gd name="connsiteY4" fmla="*/ 20179 h 31044"/>
                <a:gd name="connsiteX5" fmla="*/ 16454 w 34149"/>
                <a:gd name="connsiteY5" fmla="*/ 0 h 31044"/>
                <a:gd name="connsiteX6" fmla="*/ 12418 w 34149"/>
                <a:gd name="connsiteY6" fmla="*/ 0 h 31044"/>
                <a:gd name="connsiteX7" fmla="*/ 4967 w 34149"/>
                <a:gd name="connsiteY7" fmla="*/ 12728 h 31044"/>
                <a:gd name="connsiteX8" fmla="*/ 0 w 34149"/>
                <a:gd name="connsiteY8" fmla="*/ 12728 h 31044"/>
                <a:gd name="connsiteX9" fmla="*/ 0 w 34149"/>
                <a:gd name="connsiteY9" fmla="*/ 15833 h 31044"/>
                <a:gd name="connsiteX10" fmla="*/ 11487 w 34149"/>
                <a:gd name="connsiteY10" fmla="*/ 20179 h 31044"/>
                <a:gd name="connsiteX11" fmla="*/ 21731 w 34149"/>
                <a:gd name="connsiteY11" fmla="*/ 25457 h 31044"/>
                <a:gd name="connsiteX12" fmla="*/ 29182 w 34149"/>
                <a:gd name="connsiteY12" fmla="*/ 30734 h 31044"/>
                <a:gd name="connsiteX13" fmla="*/ 33218 w 34149"/>
                <a:gd name="connsiteY13" fmla="*/ 32907 h 31044"/>
                <a:gd name="connsiteX14" fmla="*/ 34149 w 34149"/>
                <a:gd name="connsiteY14" fmla="*/ 30734 h 31044"/>
                <a:gd name="connsiteX15" fmla="*/ 34149 w 34149"/>
                <a:gd name="connsiteY15" fmla="*/ 29492 h 31044"/>
                <a:gd name="connsiteX16" fmla="*/ 36322 w 34149"/>
                <a:gd name="connsiteY16" fmla="*/ 27319 h 31044"/>
                <a:gd name="connsiteX17" fmla="*/ 36322 w 34149"/>
                <a:gd name="connsiteY17" fmla="*/ 23283 h 31044"/>
                <a:gd name="connsiteX18" fmla="*/ 29182 w 34149"/>
                <a:gd name="connsiteY18" fmla="*/ 23283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31044">
                  <a:moveTo>
                    <a:pt x="27009" y="23283"/>
                  </a:moveTo>
                  <a:lnTo>
                    <a:pt x="26078" y="22042"/>
                  </a:lnTo>
                  <a:lnTo>
                    <a:pt x="23904" y="22042"/>
                  </a:lnTo>
                  <a:lnTo>
                    <a:pt x="19558" y="22042"/>
                  </a:lnTo>
                  <a:lnTo>
                    <a:pt x="16454" y="20179"/>
                  </a:lnTo>
                  <a:lnTo>
                    <a:pt x="16454" y="0"/>
                  </a:lnTo>
                  <a:lnTo>
                    <a:pt x="12418" y="0"/>
                  </a:lnTo>
                  <a:lnTo>
                    <a:pt x="4967" y="12728"/>
                  </a:lnTo>
                  <a:lnTo>
                    <a:pt x="0" y="12728"/>
                  </a:lnTo>
                  <a:lnTo>
                    <a:pt x="0" y="15833"/>
                  </a:lnTo>
                  <a:lnTo>
                    <a:pt x="11487" y="20179"/>
                  </a:lnTo>
                  <a:lnTo>
                    <a:pt x="21731" y="25457"/>
                  </a:lnTo>
                  <a:lnTo>
                    <a:pt x="29182" y="30734"/>
                  </a:lnTo>
                  <a:lnTo>
                    <a:pt x="33218" y="32907"/>
                  </a:lnTo>
                  <a:lnTo>
                    <a:pt x="34149" y="30734"/>
                  </a:lnTo>
                  <a:lnTo>
                    <a:pt x="34149" y="29492"/>
                  </a:lnTo>
                  <a:lnTo>
                    <a:pt x="36322" y="27319"/>
                  </a:lnTo>
                  <a:lnTo>
                    <a:pt x="36322" y="23283"/>
                  </a:lnTo>
                  <a:lnTo>
                    <a:pt x="29182" y="232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466728ED-0B27-45C8-BEF9-5E537F2A082A}"/>
                </a:ext>
              </a:extLst>
            </p:cNvPr>
            <p:cNvSpPr/>
            <p:nvPr/>
          </p:nvSpPr>
          <p:spPr>
            <a:xfrm>
              <a:off x="4237527" y="6453395"/>
              <a:ext cx="12418" cy="18627"/>
            </a:xfrm>
            <a:custGeom>
              <a:avLst/>
              <a:gdLst>
                <a:gd name="connsiteX0" fmla="*/ 4346 w 12417"/>
                <a:gd name="connsiteY0" fmla="*/ 15833 h 18626"/>
                <a:gd name="connsiteX1" fmla="*/ 6209 w 12417"/>
                <a:gd name="connsiteY1" fmla="*/ 20179 h 18626"/>
                <a:gd name="connsiteX2" fmla="*/ 14591 w 12417"/>
                <a:gd name="connsiteY2" fmla="*/ 20179 h 18626"/>
                <a:gd name="connsiteX3" fmla="*/ 13660 w 12417"/>
                <a:gd name="connsiteY3" fmla="*/ 14901 h 18626"/>
                <a:gd name="connsiteX4" fmla="*/ 13660 w 12417"/>
                <a:gd name="connsiteY4" fmla="*/ 10555 h 18626"/>
                <a:gd name="connsiteX5" fmla="*/ 11487 w 12417"/>
                <a:gd name="connsiteY5" fmla="*/ 7451 h 18626"/>
                <a:gd name="connsiteX6" fmla="*/ 9313 w 12417"/>
                <a:gd name="connsiteY6" fmla="*/ 5277 h 18626"/>
                <a:gd name="connsiteX7" fmla="*/ 6209 w 12417"/>
                <a:gd name="connsiteY7" fmla="*/ 3104 h 18626"/>
                <a:gd name="connsiteX8" fmla="*/ 2173 w 12417"/>
                <a:gd name="connsiteY8" fmla="*/ 0 h 18626"/>
                <a:gd name="connsiteX9" fmla="*/ 2173 w 12417"/>
                <a:gd name="connsiteY9" fmla="*/ 5277 h 18626"/>
                <a:gd name="connsiteX10" fmla="*/ 0 w 12417"/>
                <a:gd name="connsiteY10" fmla="*/ 8382 h 18626"/>
                <a:gd name="connsiteX11" fmla="*/ 2173 w 12417"/>
                <a:gd name="connsiteY11" fmla="*/ 10555 h 18626"/>
                <a:gd name="connsiteX12" fmla="*/ 2173 w 12417"/>
                <a:gd name="connsiteY12" fmla="*/ 12728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8626">
                  <a:moveTo>
                    <a:pt x="4346" y="15833"/>
                  </a:moveTo>
                  <a:lnTo>
                    <a:pt x="6209" y="20179"/>
                  </a:lnTo>
                  <a:lnTo>
                    <a:pt x="14591" y="20179"/>
                  </a:lnTo>
                  <a:lnTo>
                    <a:pt x="13660" y="14901"/>
                  </a:lnTo>
                  <a:lnTo>
                    <a:pt x="13660" y="10555"/>
                  </a:lnTo>
                  <a:lnTo>
                    <a:pt x="11487" y="7451"/>
                  </a:lnTo>
                  <a:lnTo>
                    <a:pt x="9313" y="5277"/>
                  </a:lnTo>
                  <a:lnTo>
                    <a:pt x="6209" y="3104"/>
                  </a:lnTo>
                  <a:lnTo>
                    <a:pt x="2173" y="0"/>
                  </a:lnTo>
                  <a:lnTo>
                    <a:pt x="2173" y="5277"/>
                  </a:lnTo>
                  <a:lnTo>
                    <a:pt x="0" y="8382"/>
                  </a:lnTo>
                  <a:lnTo>
                    <a:pt x="2173" y="10555"/>
                  </a:lnTo>
                  <a:lnTo>
                    <a:pt x="2173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DA242870-5101-4DB0-8DC2-D319CAF245CE}"/>
                </a:ext>
              </a:extLst>
            </p:cNvPr>
            <p:cNvSpPr/>
            <p:nvPr/>
          </p:nvSpPr>
          <p:spPr>
            <a:xfrm>
              <a:off x="4152155" y="6693680"/>
              <a:ext cx="58985" cy="52776"/>
            </a:xfrm>
            <a:custGeom>
              <a:avLst/>
              <a:gdLst>
                <a:gd name="connsiteX0" fmla="*/ 29182 w 58984"/>
                <a:gd name="connsiteY0" fmla="*/ 22352 h 52775"/>
                <a:gd name="connsiteX1" fmla="*/ 14591 w 58984"/>
                <a:gd name="connsiteY1" fmla="*/ 8382 h 52775"/>
                <a:gd name="connsiteX2" fmla="*/ 0 w 58984"/>
                <a:gd name="connsiteY2" fmla="*/ 0 h 52775"/>
                <a:gd name="connsiteX3" fmla="*/ 0 w 58984"/>
                <a:gd name="connsiteY3" fmla="*/ 15833 h 52775"/>
                <a:gd name="connsiteX4" fmla="*/ 4036 w 58984"/>
                <a:gd name="connsiteY4" fmla="*/ 34770 h 52775"/>
                <a:gd name="connsiteX5" fmla="*/ 7451 w 58984"/>
                <a:gd name="connsiteY5" fmla="*/ 49671 h 52775"/>
                <a:gd name="connsiteX6" fmla="*/ 14591 w 58984"/>
                <a:gd name="connsiteY6" fmla="*/ 51844 h 52775"/>
                <a:gd name="connsiteX7" fmla="*/ 27009 w 58984"/>
                <a:gd name="connsiteY7" fmla="*/ 54949 h 52775"/>
                <a:gd name="connsiteX8" fmla="*/ 41600 w 58984"/>
                <a:gd name="connsiteY8" fmla="*/ 54949 h 52775"/>
                <a:gd name="connsiteX9" fmla="*/ 50913 w 58984"/>
                <a:gd name="connsiteY9" fmla="*/ 52776 h 52775"/>
                <a:gd name="connsiteX10" fmla="*/ 60537 w 58984"/>
                <a:gd name="connsiteY10" fmla="*/ 52776 h 52775"/>
                <a:gd name="connsiteX11" fmla="*/ 60537 w 58984"/>
                <a:gd name="connsiteY11" fmla="*/ 44394 h 52775"/>
                <a:gd name="connsiteX12" fmla="*/ 43773 w 58984"/>
                <a:gd name="connsiteY12" fmla="*/ 34770 h 52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8984" h="52775">
                  <a:moveTo>
                    <a:pt x="29182" y="22352"/>
                  </a:moveTo>
                  <a:lnTo>
                    <a:pt x="14591" y="8382"/>
                  </a:lnTo>
                  <a:lnTo>
                    <a:pt x="0" y="0"/>
                  </a:lnTo>
                  <a:lnTo>
                    <a:pt x="0" y="15833"/>
                  </a:lnTo>
                  <a:lnTo>
                    <a:pt x="4036" y="34770"/>
                  </a:lnTo>
                  <a:lnTo>
                    <a:pt x="7451" y="49671"/>
                  </a:lnTo>
                  <a:lnTo>
                    <a:pt x="14591" y="51844"/>
                  </a:lnTo>
                  <a:lnTo>
                    <a:pt x="27009" y="54949"/>
                  </a:lnTo>
                  <a:lnTo>
                    <a:pt x="41600" y="54949"/>
                  </a:lnTo>
                  <a:lnTo>
                    <a:pt x="50913" y="52776"/>
                  </a:lnTo>
                  <a:lnTo>
                    <a:pt x="60537" y="52776"/>
                  </a:lnTo>
                  <a:lnTo>
                    <a:pt x="60537" y="44394"/>
                  </a:lnTo>
                  <a:lnTo>
                    <a:pt x="43773" y="3477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B684B192-E2CE-43F3-A869-621319EA5AB6}"/>
                </a:ext>
              </a:extLst>
            </p:cNvPr>
            <p:cNvSpPr/>
            <p:nvPr/>
          </p:nvSpPr>
          <p:spPr>
            <a:xfrm>
              <a:off x="4063677" y="5497843"/>
              <a:ext cx="86925" cy="34149"/>
            </a:xfrm>
            <a:custGeom>
              <a:avLst/>
              <a:gdLst>
                <a:gd name="connsiteX0" fmla="*/ 88477 w 86924"/>
                <a:gd name="connsiteY0" fmla="*/ 17075 h 34149"/>
                <a:gd name="connsiteX1" fmla="*/ 70782 w 86924"/>
                <a:gd name="connsiteY1" fmla="*/ 11797 h 34149"/>
                <a:gd name="connsiteX2" fmla="*/ 56191 w 86924"/>
                <a:gd name="connsiteY2" fmla="*/ 6519 h 34149"/>
                <a:gd name="connsiteX3" fmla="*/ 37564 w 86924"/>
                <a:gd name="connsiteY3" fmla="*/ 2173 h 34149"/>
                <a:gd name="connsiteX4" fmla="*/ 15522 w 86924"/>
                <a:gd name="connsiteY4" fmla="*/ 0 h 34149"/>
                <a:gd name="connsiteX5" fmla="*/ 17695 w 86924"/>
                <a:gd name="connsiteY5" fmla="*/ 6519 h 34149"/>
                <a:gd name="connsiteX6" fmla="*/ 19869 w 86924"/>
                <a:gd name="connsiteY6" fmla="*/ 9624 h 34149"/>
                <a:gd name="connsiteX7" fmla="*/ 21731 w 86924"/>
                <a:gd name="connsiteY7" fmla="*/ 11797 h 34149"/>
                <a:gd name="connsiteX8" fmla="*/ 24836 w 86924"/>
                <a:gd name="connsiteY8" fmla="*/ 14902 h 34149"/>
                <a:gd name="connsiteX9" fmla="*/ 29182 w 86924"/>
                <a:gd name="connsiteY9" fmla="*/ 17075 h 34149"/>
                <a:gd name="connsiteX10" fmla="*/ 22973 w 86924"/>
                <a:gd name="connsiteY10" fmla="*/ 18937 h 34149"/>
                <a:gd name="connsiteX11" fmla="*/ 15522 w 86924"/>
                <a:gd name="connsiteY11" fmla="*/ 21110 h 34149"/>
                <a:gd name="connsiteX12" fmla="*/ 9313 w 86924"/>
                <a:gd name="connsiteY12" fmla="*/ 21110 h 34149"/>
                <a:gd name="connsiteX13" fmla="*/ 0 w 86924"/>
                <a:gd name="connsiteY13" fmla="*/ 21110 h 34149"/>
                <a:gd name="connsiteX14" fmla="*/ 5278 w 86924"/>
                <a:gd name="connsiteY14" fmla="*/ 33839 h 34149"/>
                <a:gd name="connsiteX15" fmla="*/ 15522 w 86924"/>
                <a:gd name="connsiteY15" fmla="*/ 33839 h 34149"/>
                <a:gd name="connsiteX16" fmla="*/ 30113 w 86924"/>
                <a:gd name="connsiteY16" fmla="*/ 36012 h 34149"/>
                <a:gd name="connsiteX17" fmla="*/ 43773 w 86924"/>
                <a:gd name="connsiteY17" fmla="*/ 36943 h 34149"/>
                <a:gd name="connsiteX18" fmla="*/ 49050 w 86924"/>
                <a:gd name="connsiteY18" fmla="*/ 36943 h 34149"/>
                <a:gd name="connsiteX19" fmla="*/ 52155 w 86924"/>
                <a:gd name="connsiteY19" fmla="*/ 26388 h 34149"/>
                <a:gd name="connsiteX20" fmla="*/ 54018 w 86924"/>
                <a:gd name="connsiteY20" fmla="*/ 24525 h 34149"/>
                <a:gd name="connsiteX21" fmla="*/ 56191 w 86924"/>
                <a:gd name="connsiteY21" fmla="*/ 26388 h 34149"/>
                <a:gd name="connsiteX22" fmla="*/ 58364 w 86924"/>
                <a:gd name="connsiteY22" fmla="*/ 28561 h 34149"/>
                <a:gd name="connsiteX23" fmla="*/ 59295 w 86924"/>
                <a:gd name="connsiteY23" fmla="*/ 29803 h 34149"/>
                <a:gd name="connsiteX24" fmla="*/ 59295 w 86924"/>
                <a:gd name="connsiteY24" fmla="*/ 31666 h 34149"/>
                <a:gd name="connsiteX25" fmla="*/ 59295 w 86924"/>
                <a:gd name="connsiteY25" fmla="*/ 33839 h 34149"/>
                <a:gd name="connsiteX26" fmla="*/ 65504 w 86924"/>
                <a:gd name="connsiteY26" fmla="*/ 33839 h 34149"/>
                <a:gd name="connsiteX27" fmla="*/ 68609 w 86924"/>
                <a:gd name="connsiteY27" fmla="*/ 31666 h 34149"/>
                <a:gd name="connsiteX28" fmla="*/ 72955 w 86924"/>
                <a:gd name="connsiteY28" fmla="*/ 29803 h 34149"/>
                <a:gd name="connsiteX29" fmla="*/ 77922 w 86924"/>
                <a:gd name="connsiteY29" fmla="*/ 28561 h 34149"/>
                <a:gd name="connsiteX30" fmla="*/ 81337 w 86924"/>
                <a:gd name="connsiteY30" fmla="*/ 26388 h 34149"/>
                <a:gd name="connsiteX31" fmla="*/ 88477 w 86924"/>
                <a:gd name="connsiteY31" fmla="*/ 26388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86924" h="34149">
                  <a:moveTo>
                    <a:pt x="88477" y="17075"/>
                  </a:moveTo>
                  <a:lnTo>
                    <a:pt x="70782" y="11797"/>
                  </a:lnTo>
                  <a:lnTo>
                    <a:pt x="56191" y="6519"/>
                  </a:lnTo>
                  <a:lnTo>
                    <a:pt x="37564" y="2173"/>
                  </a:lnTo>
                  <a:lnTo>
                    <a:pt x="15522" y="0"/>
                  </a:lnTo>
                  <a:lnTo>
                    <a:pt x="17695" y="6519"/>
                  </a:lnTo>
                  <a:lnTo>
                    <a:pt x="19869" y="9624"/>
                  </a:lnTo>
                  <a:lnTo>
                    <a:pt x="21731" y="11797"/>
                  </a:lnTo>
                  <a:lnTo>
                    <a:pt x="24836" y="14902"/>
                  </a:lnTo>
                  <a:lnTo>
                    <a:pt x="29182" y="17075"/>
                  </a:lnTo>
                  <a:lnTo>
                    <a:pt x="22973" y="18937"/>
                  </a:lnTo>
                  <a:lnTo>
                    <a:pt x="15522" y="21110"/>
                  </a:lnTo>
                  <a:lnTo>
                    <a:pt x="9313" y="21110"/>
                  </a:lnTo>
                  <a:lnTo>
                    <a:pt x="0" y="21110"/>
                  </a:lnTo>
                  <a:lnTo>
                    <a:pt x="5278" y="33839"/>
                  </a:lnTo>
                  <a:lnTo>
                    <a:pt x="15522" y="33839"/>
                  </a:lnTo>
                  <a:lnTo>
                    <a:pt x="30113" y="36012"/>
                  </a:lnTo>
                  <a:lnTo>
                    <a:pt x="43773" y="36943"/>
                  </a:lnTo>
                  <a:lnTo>
                    <a:pt x="49050" y="36943"/>
                  </a:lnTo>
                  <a:lnTo>
                    <a:pt x="52155" y="26388"/>
                  </a:lnTo>
                  <a:lnTo>
                    <a:pt x="54018" y="24525"/>
                  </a:lnTo>
                  <a:lnTo>
                    <a:pt x="56191" y="26388"/>
                  </a:lnTo>
                  <a:lnTo>
                    <a:pt x="58364" y="28561"/>
                  </a:lnTo>
                  <a:lnTo>
                    <a:pt x="59295" y="29803"/>
                  </a:lnTo>
                  <a:lnTo>
                    <a:pt x="59295" y="31666"/>
                  </a:lnTo>
                  <a:lnTo>
                    <a:pt x="59295" y="33839"/>
                  </a:lnTo>
                  <a:lnTo>
                    <a:pt x="65504" y="33839"/>
                  </a:lnTo>
                  <a:lnTo>
                    <a:pt x="68609" y="31666"/>
                  </a:lnTo>
                  <a:lnTo>
                    <a:pt x="72955" y="29803"/>
                  </a:lnTo>
                  <a:lnTo>
                    <a:pt x="77922" y="28561"/>
                  </a:lnTo>
                  <a:lnTo>
                    <a:pt x="81337" y="26388"/>
                  </a:lnTo>
                  <a:lnTo>
                    <a:pt x="88477" y="2638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F1D3BA0D-7CC4-425C-B962-27296D90EBAD}"/>
                </a:ext>
              </a:extLst>
            </p:cNvPr>
            <p:cNvSpPr/>
            <p:nvPr/>
          </p:nvSpPr>
          <p:spPr>
            <a:xfrm>
              <a:off x="4215796" y="5526404"/>
              <a:ext cx="34149" cy="12418"/>
            </a:xfrm>
            <a:custGeom>
              <a:avLst/>
              <a:gdLst>
                <a:gd name="connsiteX0" fmla="*/ 27940 w 34149"/>
                <a:gd name="connsiteY0" fmla="*/ 12728 h 12417"/>
                <a:gd name="connsiteX1" fmla="*/ 31045 w 34149"/>
                <a:gd name="connsiteY1" fmla="*/ 10555 h 12417"/>
                <a:gd name="connsiteX2" fmla="*/ 33218 w 34149"/>
                <a:gd name="connsiteY2" fmla="*/ 7451 h 12417"/>
                <a:gd name="connsiteX3" fmla="*/ 36322 w 34149"/>
                <a:gd name="connsiteY3" fmla="*/ 5278 h 12417"/>
                <a:gd name="connsiteX4" fmla="*/ 27940 w 34149"/>
                <a:gd name="connsiteY4" fmla="*/ 1242 h 12417"/>
                <a:gd name="connsiteX5" fmla="*/ 20800 w 34149"/>
                <a:gd name="connsiteY5" fmla="*/ 0 h 12417"/>
                <a:gd name="connsiteX6" fmla="*/ 13349 w 34149"/>
                <a:gd name="connsiteY6" fmla="*/ 0 h 12417"/>
                <a:gd name="connsiteX7" fmla="*/ 0 w 34149"/>
                <a:gd name="connsiteY7" fmla="*/ 1242 h 12417"/>
                <a:gd name="connsiteX8" fmla="*/ 0 w 34149"/>
                <a:gd name="connsiteY8" fmla="*/ 12728 h 12417"/>
                <a:gd name="connsiteX9" fmla="*/ 6209 w 34149"/>
                <a:gd name="connsiteY9" fmla="*/ 10555 h 12417"/>
                <a:gd name="connsiteX10" fmla="*/ 11487 w 34149"/>
                <a:gd name="connsiteY10" fmla="*/ 10555 h 12417"/>
                <a:gd name="connsiteX11" fmla="*/ 16454 w 34149"/>
                <a:gd name="connsiteY11" fmla="*/ 10555 h 12417"/>
                <a:gd name="connsiteX12" fmla="*/ 21731 w 34149"/>
                <a:gd name="connsiteY12" fmla="*/ 12728 h 12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49" h="12417">
                  <a:moveTo>
                    <a:pt x="27940" y="12728"/>
                  </a:moveTo>
                  <a:lnTo>
                    <a:pt x="31045" y="10555"/>
                  </a:lnTo>
                  <a:lnTo>
                    <a:pt x="33218" y="7451"/>
                  </a:lnTo>
                  <a:lnTo>
                    <a:pt x="36322" y="5278"/>
                  </a:lnTo>
                  <a:lnTo>
                    <a:pt x="27940" y="1242"/>
                  </a:lnTo>
                  <a:lnTo>
                    <a:pt x="20800" y="0"/>
                  </a:lnTo>
                  <a:lnTo>
                    <a:pt x="13349" y="0"/>
                  </a:lnTo>
                  <a:lnTo>
                    <a:pt x="0" y="1242"/>
                  </a:lnTo>
                  <a:lnTo>
                    <a:pt x="0" y="12728"/>
                  </a:lnTo>
                  <a:lnTo>
                    <a:pt x="6209" y="10555"/>
                  </a:lnTo>
                  <a:lnTo>
                    <a:pt x="11487" y="10555"/>
                  </a:lnTo>
                  <a:lnTo>
                    <a:pt x="16454" y="10555"/>
                  </a:lnTo>
                  <a:lnTo>
                    <a:pt x="21731" y="12728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B5804549-7EA6-4CC9-B1BD-8F50F8AA648B}"/>
                </a:ext>
              </a:extLst>
            </p:cNvPr>
            <p:cNvSpPr/>
            <p:nvPr/>
          </p:nvSpPr>
          <p:spPr>
            <a:xfrm>
              <a:off x="4066782" y="5047076"/>
              <a:ext cx="12418" cy="15522"/>
            </a:xfrm>
            <a:custGeom>
              <a:avLst/>
              <a:gdLst>
                <a:gd name="connsiteX0" fmla="*/ 6209 w 12417"/>
                <a:gd name="connsiteY0" fmla="*/ 17075 h 15522"/>
                <a:gd name="connsiteX1" fmla="*/ 7140 w 12417"/>
                <a:gd name="connsiteY1" fmla="*/ 11487 h 15522"/>
                <a:gd name="connsiteX2" fmla="*/ 7140 w 12417"/>
                <a:gd name="connsiteY2" fmla="*/ 9624 h 15522"/>
                <a:gd name="connsiteX3" fmla="*/ 9313 w 12417"/>
                <a:gd name="connsiteY3" fmla="*/ 6209 h 15522"/>
                <a:gd name="connsiteX4" fmla="*/ 11487 w 12417"/>
                <a:gd name="connsiteY4" fmla="*/ 4346 h 15522"/>
                <a:gd name="connsiteX5" fmla="*/ 12418 w 12417"/>
                <a:gd name="connsiteY5" fmla="*/ 0 h 15522"/>
                <a:gd name="connsiteX6" fmla="*/ 9313 w 12417"/>
                <a:gd name="connsiteY6" fmla="*/ 0 h 15522"/>
                <a:gd name="connsiteX7" fmla="*/ 7140 w 12417"/>
                <a:gd name="connsiteY7" fmla="*/ 4346 h 15522"/>
                <a:gd name="connsiteX8" fmla="*/ 4036 w 12417"/>
                <a:gd name="connsiteY8" fmla="*/ 7451 h 15522"/>
                <a:gd name="connsiteX9" fmla="*/ 2173 w 12417"/>
                <a:gd name="connsiteY9" fmla="*/ 9624 h 15522"/>
                <a:gd name="connsiteX10" fmla="*/ 0 w 12417"/>
                <a:gd name="connsiteY10" fmla="*/ 11487 h 15522"/>
                <a:gd name="connsiteX11" fmla="*/ 0 w 12417"/>
                <a:gd name="connsiteY11" fmla="*/ 13660 h 15522"/>
                <a:gd name="connsiteX12" fmla="*/ 2173 w 12417"/>
                <a:gd name="connsiteY12" fmla="*/ 14901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417" h="15522">
                  <a:moveTo>
                    <a:pt x="6209" y="17075"/>
                  </a:moveTo>
                  <a:lnTo>
                    <a:pt x="7140" y="11487"/>
                  </a:lnTo>
                  <a:lnTo>
                    <a:pt x="7140" y="9624"/>
                  </a:lnTo>
                  <a:lnTo>
                    <a:pt x="9313" y="6209"/>
                  </a:lnTo>
                  <a:lnTo>
                    <a:pt x="11487" y="4346"/>
                  </a:lnTo>
                  <a:lnTo>
                    <a:pt x="12418" y="0"/>
                  </a:lnTo>
                  <a:lnTo>
                    <a:pt x="9313" y="0"/>
                  </a:lnTo>
                  <a:lnTo>
                    <a:pt x="7140" y="4346"/>
                  </a:lnTo>
                  <a:lnTo>
                    <a:pt x="4036" y="7451"/>
                  </a:lnTo>
                  <a:lnTo>
                    <a:pt x="2173" y="9624"/>
                  </a:lnTo>
                  <a:lnTo>
                    <a:pt x="0" y="11487"/>
                  </a:lnTo>
                  <a:lnTo>
                    <a:pt x="0" y="13660"/>
                  </a:lnTo>
                  <a:lnTo>
                    <a:pt x="2173" y="14901"/>
                  </a:lnTo>
                  <a:close/>
                </a:path>
              </a:pathLst>
            </a:custGeom>
            <a:noFill/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350D0E6F-6393-48F7-8E91-A94B3B0069EC}"/>
                </a:ext>
              </a:extLst>
            </p:cNvPr>
            <p:cNvSpPr/>
            <p:nvPr/>
          </p:nvSpPr>
          <p:spPr>
            <a:xfrm>
              <a:off x="3707286" y="4372477"/>
              <a:ext cx="55880" cy="43462"/>
            </a:xfrm>
            <a:custGeom>
              <a:avLst/>
              <a:gdLst>
                <a:gd name="connsiteX0" fmla="*/ 16764 w 55880"/>
                <a:gd name="connsiteY0" fmla="*/ 37564 h 43462"/>
                <a:gd name="connsiteX1" fmla="*/ 23904 w 55880"/>
                <a:gd name="connsiteY1" fmla="*/ 45015 h 43462"/>
                <a:gd name="connsiteX2" fmla="*/ 32286 w 55880"/>
                <a:gd name="connsiteY2" fmla="*/ 45015 h 43462"/>
                <a:gd name="connsiteX3" fmla="*/ 38495 w 55880"/>
                <a:gd name="connsiteY3" fmla="*/ 44083 h 43462"/>
                <a:gd name="connsiteX4" fmla="*/ 43773 w 55880"/>
                <a:gd name="connsiteY4" fmla="*/ 44083 h 43462"/>
                <a:gd name="connsiteX5" fmla="*/ 46877 w 55880"/>
                <a:gd name="connsiteY5" fmla="*/ 41910 h 43462"/>
                <a:gd name="connsiteX6" fmla="*/ 51224 w 55880"/>
                <a:gd name="connsiteY6" fmla="*/ 36633 h 43462"/>
                <a:gd name="connsiteX7" fmla="*/ 56191 w 55880"/>
                <a:gd name="connsiteY7" fmla="*/ 36633 h 43462"/>
                <a:gd name="connsiteX8" fmla="*/ 41600 w 55880"/>
                <a:gd name="connsiteY8" fmla="*/ 22973 h 43462"/>
                <a:gd name="connsiteX9" fmla="*/ 27009 w 55880"/>
                <a:gd name="connsiteY9" fmla="*/ 10245 h 43462"/>
                <a:gd name="connsiteX10" fmla="*/ 10555 w 55880"/>
                <a:gd name="connsiteY10" fmla="*/ 0 h 43462"/>
                <a:gd name="connsiteX11" fmla="*/ 12418 w 55880"/>
                <a:gd name="connsiteY11" fmla="*/ 7140 h 43462"/>
                <a:gd name="connsiteX12" fmla="*/ 12418 w 55880"/>
                <a:gd name="connsiteY12" fmla="*/ 10245 h 43462"/>
                <a:gd name="connsiteX13" fmla="*/ 14591 w 55880"/>
                <a:gd name="connsiteY13" fmla="*/ 12418 h 43462"/>
                <a:gd name="connsiteX14" fmla="*/ 16764 w 55880"/>
                <a:gd name="connsiteY14" fmla="*/ 15522 h 43462"/>
                <a:gd name="connsiteX15" fmla="*/ 0 w 55880"/>
                <a:gd name="connsiteY15" fmla="*/ 25146 h 43462"/>
                <a:gd name="connsiteX16" fmla="*/ 0 w 55880"/>
                <a:gd name="connsiteY16" fmla="*/ 29182 h 43462"/>
                <a:gd name="connsiteX17" fmla="*/ 9313 w 55880"/>
                <a:gd name="connsiteY17" fmla="*/ 32286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880" h="43462">
                  <a:moveTo>
                    <a:pt x="16764" y="37564"/>
                  </a:moveTo>
                  <a:lnTo>
                    <a:pt x="23904" y="45015"/>
                  </a:lnTo>
                  <a:lnTo>
                    <a:pt x="32286" y="45015"/>
                  </a:lnTo>
                  <a:lnTo>
                    <a:pt x="38495" y="44083"/>
                  </a:lnTo>
                  <a:lnTo>
                    <a:pt x="43773" y="44083"/>
                  </a:lnTo>
                  <a:lnTo>
                    <a:pt x="46877" y="41910"/>
                  </a:lnTo>
                  <a:lnTo>
                    <a:pt x="51224" y="36633"/>
                  </a:lnTo>
                  <a:lnTo>
                    <a:pt x="56191" y="36633"/>
                  </a:lnTo>
                  <a:lnTo>
                    <a:pt x="41600" y="22973"/>
                  </a:lnTo>
                  <a:lnTo>
                    <a:pt x="27009" y="10245"/>
                  </a:lnTo>
                  <a:lnTo>
                    <a:pt x="10555" y="0"/>
                  </a:lnTo>
                  <a:lnTo>
                    <a:pt x="12418" y="7140"/>
                  </a:lnTo>
                  <a:lnTo>
                    <a:pt x="12418" y="10245"/>
                  </a:lnTo>
                  <a:lnTo>
                    <a:pt x="14591" y="12418"/>
                  </a:lnTo>
                  <a:lnTo>
                    <a:pt x="16764" y="15522"/>
                  </a:lnTo>
                  <a:lnTo>
                    <a:pt x="0" y="25146"/>
                  </a:lnTo>
                  <a:lnTo>
                    <a:pt x="0" y="29182"/>
                  </a:lnTo>
                  <a:lnTo>
                    <a:pt x="9313" y="3228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19F94867-C8FC-4D90-9BD0-009B320CD81D}"/>
                </a:ext>
              </a:extLst>
            </p:cNvPr>
            <p:cNvSpPr/>
            <p:nvPr/>
          </p:nvSpPr>
          <p:spPr>
            <a:xfrm>
              <a:off x="3927081" y="4626422"/>
              <a:ext cx="24836" cy="21731"/>
            </a:xfrm>
            <a:custGeom>
              <a:avLst/>
              <a:gdLst>
                <a:gd name="connsiteX0" fmla="*/ 24215 w 24835"/>
                <a:gd name="connsiteY0" fmla="*/ 4346 h 21731"/>
                <a:gd name="connsiteX1" fmla="*/ 19869 w 24835"/>
                <a:gd name="connsiteY1" fmla="*/ 0 h 21731"/>
                <a:gd name="connsiteX2" fmla="*/ 14591 w 24835"/>
                <a:gd name="connsiteY2" fmla="*/ 6519 h 21731"/>
                <a:gd name="connsiteX3" fmla="*/ 7451 w 24835"/>
                <a:gd name="connsiteY3" fmla="*/ 9624 h 21731"/>
                <a:gd name="connsiteX4" fmla="*/ 0 w 24835"/>
                <a:gd name="connsiteY4" fmla="*/ 12728 h 21731"/>
                <a:gd name="connsiteX5" fmla="*/ 0 w 24835"/>
                <a:gd name="connsiteY5" fmla="*/ 17075 h 21731"/>
                <a:gd name="connsiteX6" fmla="*/ 4346 w 24835"/>
                <a:gd name="connsiteY6" fmla="*/ 17075 h 21731"/>
                <a:gd name="connsiteX7" fmla="*/ 9624 w 24835"/>
                <a:gd name="connsiteY7" fmla="*/ 20179 h 21731"/>
                <a:gd name="connsiteX8" fmla="*/ 16764 w 24835"/>
                <a:gd name="connsiteY8" fmla="*/ 22042 h 21731"/>
                <a:gd name="connsiteX9" fmla="*/ 24215 w 24835"/>
                <a:gd name="connsiteY9" fmla="*/ 24215 h 21731"/>
                <a:gd name="connsiteX10" fmla="*/ 24215 w 24835"/>
                <a:gd name="connsiteY10" fmla="*/ 20179 h 21731"/>
                <a:gd name="connsiteX11" fmla="*/ 27319 w 24835"/>
                <a:gd name="connsiteY11" fmla="*/ 20179 h 21731"/>
                <a:gd name="connsiteX12" fmla="*/ 27319 w 24835"/>
                <a:gd name="connsiteY12" fmla="*/ 14901 h 21731"/>
                <a:gd name="connsiteX13" fmla="*/ 27319 w 24835"/>
                <a:gd name="connsiteY13" fmla="*/ 11797 h 21731"/>
                <a:gd name="connsiteX14" fmla="*/ 26077 w 24835"/>
                <a:gd name="connsiteY14" fmla="*/ 7451 h 21731"/>
                <a:gd name="connsiteX15" fmla="*/ 26077 w 24835"/>
                <a:gd name="connsiteY15" fmla="*/ 6519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835" h="21731">
                  <a:moveTo>
                    <a:pt x="24215" y="4346"/>
                  </a:moveTo>
                  <a:lnTo>
                    <a:pt x="19869" y="0"/>
                  </a:lnTo>
                  <a:lnTo>
                    <a:pt x="14591" y="6519"/>
                  </a:lnTo>
                  <a:lnTo>
                    <a:pt x="7451" y="9624"/>
                  </a:lnTo>
                  <a:lnTo>
                    <a:pt x="0" y="12728"/>
                  </a:lnTo>
                  <a:lnTo>
                    <a:pt x="0" y="17075"/>
                  </a:lnTo>
                  <a:lnTo>
                    <a:pt x="4346" y="17075"/>
                  </a:lnTo>
                  <a:lnTo>
                    <a:pt x="9624" y="20179"/>
                  </a:lnTo>
                  <a:lnTo>
                    <a:pt x="16764" y="22042"/>
                  </a:lnTo>
                  <a:lnTo>
                    <a:pt x="24215" y="24215"/>
                  </a:lnTo>
                  <a:lnTo>
                    <a:pt x="24215" y="20179"/>
                  </a:lnTo>
                  <a:lnTo>
                    <a:pt x="27319" y="20179"/>
                  </a:lnTo>
                  <a:lnTo>
                    <a:pt x="27319" y="14901"/>
                  </a:lnTo>
                  <a:lnTo>
                    <a:pt x="27319" y="11797"/>
                  </a:lnTo>
                  <a:lnTo>
                    <a:pt x="26077" y="7451"/>
                  </a:lnTo>
                  <a:lnTo>
                    <a:pt x="26077" y="651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04F8800B-26E2-4377-9F7A-CA4C6A8AE427}"/>
                </a:ext>
              </a:extLst>
            </p:cNvPr>
            <p:cNvSpPr/>
            <p:nvPr/>
          </p:nvSpPr>
          <p:spPr>
            <a:xfrm>
              <a:off x="3587454" y="4223153"/>
              <a:ext cx="37253" cy="31045"/>
            </a:xfrm>
            <a:custGeom>
              <a:avLst/>
              <a:gdLst>
                <a:gd name="connsiteX0" fmla="*/ 19869 w 37253"/>
                <a:gd name="connsiteY0" fmla="*/ 33528 h 31044"/>
                <a:gd name="connsiteX1" fmla="*/ 25146 w 37253"/>
                <a:gd name="connsiteY1" fmla="*/ 31665 h 31044"/>
                <a:gd name="connsiteX2" fmla="*/ 30424 w 37253"/>
                <a:gd name="connsiteY2" fmla="*/ 31665 h 31044"/>
                <a:gd name="connsiteX3" fmla="*/ 34460 w 37253"/>
                <a:gd name="connsiteY3" fmla="*/ 29492 h 31044"/>
                <a:gd name="connsiteX4" fmla="*/ 39737 w 37253"/>
                <a:gd name="connsiteY4" fmla="*/ 29492 h 31044"/>
                <a:gd name="connsiteX5" fmla="*/ 39737 w 37253"/>
                <a:gd name="connsiteY5" fmla="*/ 22042 h 31044"/>
                <a:gd name="connsiteX6" fmla="*/ 37564 w 37253"/>
                <a:gd name="connsiteY6" fmla="*/ 16764 h 31044"/>
                <a:gd name="connsiteX7" fmla="*/ 37564 w 37253"/>
                <a:gd name="connsiteY7" fmla="*/ 12728 h 31044"/>
                <a:gd name="connsiteX8" fmla="*/ 36633 w 37253"/>
                <a:gd name="connsiteY8" fmla="*/ 7451 h 31044"/>
                <a:gd name="connsiteX9" fmla="*/ 30424 w 37253"/>
                <a:gd name="connsiteY9" fmla="*/ 4346 h 31044"/>
                <a:gd name="connsiteX10" fmla="*/ 22973 w 37253"/>
                <a:gd name="connsiteY10" fmla="*/ 2173 h 31044"/>
                <a:gd name="connsiteX11" fmla="*/ 15833 w 37253"/>
                <a:gd name="connsiteY11" fmla="*/ 0 h 31044"/>
                <a:gd name="connsiteX12" fmla="*/ 7451 w 37253"/>
                <a:gd name="connsiteY12" fmla="*/ 0 h 31044"/>
                <a:gd name="connsiteX13" fmla="*/ 0 w 37253"/>
                <a:gd name="connsiteY13" fmla="*/ 16764 h 31044"/>
                <a:gd name="connsiteX14" fmla="*/ 10555 w 37253"/>
                <a:gd name="connsiteY14" fmla="*/ 24215 h 3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7253" h="31044">
                  <a:moveTo>
                    <a:pt x="19869" y="33528"/>
                  </a:moveTo>
                  <a:lnTo>
                    <a:pt x="25146" y="31665"/>
                  </a:lnTo>
                  <a:lnTo>
                    <a:pt x="30424" y="31665"/>
                  </a:lnTo>
                  <a:lnTo>
                    <a:pt x="34460" y="29492"/>
                  </a:lnTo>
                  <a:lnTo>
                    <a:pt x="39737" y="29492"/>
                  </a:lnTo>
                  <a:lnTo>
                    <a:pt x="39737" y="22042"/>
                  </a:lnTo>
                  <a:lnTo>
                    <a:pt x="37564" y="16764"/>
                  </a:lnTo>
                  <a:lnTo>
                    <a:pt x="37564" y="12728"/>
                  </a:lnTo>
                  <a:lnTo>
                    <a:pt x="36633" y="7451"/>
                  </a:lnTo>
                  <a:lnTo>
                    <a:pt x="30424" y="4346"/>
                  </a:lnTo>
                  <a:lnTo>
                    <a:pt x="22973" y="2173"/>
                  </a:lnTo>
                  <a:lnTo>
                    <a:pt x="15833" y="0"/>
                  </a:lnTo>
                  <a:lnTo>
                    <a:pt x="7451" y="0"/>
                  </a:lnTo>
                  <a:lnTo>
                    <a:pt x="0" y="16764"/>
                  </a:lnTo>
                  <a:lnTo>
                    <a:pt x="10555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070415DE-3716-4F6A-8774-4C830177448F}"/>
                </a:ext>
              </a:extLst>
            </p:cNvPr>
            <p:cNvSpPr/>
            <p:nvPr/>
          </p:nvSpPr>
          <p:spPr>
            <a:xfrm>
              <a:off x="2717274" y="4696893"/>
              <a:ext cx="18627" cy="9313"/>
            </a:xfrm>
            <a:custGeom>
              <a:avLst/>
              <a:gdLst>
                <a:gd name="connsiteX0" fmla="*/ 4346 w 18626"/>
                <a:gd name="connsiteY0" fmla="*/ 3104 h 9313"/>
                <a:gd name="connsiteX1" fmla="*/ 7451 w 18626"/>
                <a:gd name="connsiteY1" fmla="*/ 5278 h 9313"/>
                <a:gd name="connsiteX2" fmla="*/ 11486 w 18626"/>
                <a:gd name="connsiteY2" fmla="*/ 8382 h 9313"/>
                <a:gd name="connsiteX3" fmla="*/ 16764 w 18626"/>
                <a:gd name="connsiteY3" fmla="*/ 10555 h 9313"/>
                <a:gd name="connsiteX4" fmla="*/ 16764 w 18626"/>
                <a:gd name="connsiteY4" fmla="*/ 7451 h 9313"/>
                <a:gd name="connsiteX5" fmla="*/ 20800 w 18626"/>
                <a:gd name="connsiteY5" fmla="*/ 7451 h 9313"/>
                <a:gd name="connsiteX6" fmla="*/ 20800 w 18626"/>
                <a:gd name="connsiteY6" fmla="*/ 0 h 9313"/>
                <a:gd name="connsiteX7" fmla="*/ 0 w 18626"/>
                <a:gd name="connsiteY7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626" h="9313">
                  <a:moveTo>
                    <a:pt x="4346" y="3104"/>
                  </a:moveTo>
                  <a:lnTo>
                    <a:pt x="7451" y="5278"/>
                  </a:lnTo>
                  <a:lnTo>
                    <a:pt x="11486" y="8382"/>
                  </a:lnTo>
                  <a:lnTo>
                    <a:pt x="16764" y="10555"/>
                  </a:lnTo>
                  <a:lnTo>
                    <a:pt x="16764" y="7451"/>
                  </a:lnTo>
                  <a:lnTo>
                    <a:pt x="20800" y="7451"/>
                  </a:lnTo>
                  <a:lnTo>
                    <a:pt x="20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C89D132C-6CCA-4DB4-9BFB-010DBA04DD8A}"/>
                </a:ext>
              </a:extLst>
            </p:cNvPr>
            <p:cNvSpPr/>
            <p:nvPr/>
          </p:nvSpPr>
          <p:spPr>
            <a:xfrm>
              <a:off x="2917512" y="4768295"/>
              <a:ext cx="31045" cy="34149"/>
            </a:xfrm>
            <a:custGeom>
              <a:avLst/>
              <a:gdLst>
                <a:gd name="connsiteX0" fmla="*/ 21731 w 31044"/>
                <a:gd name="connsiteY0" fmla="*/ 3104 h 34149"/>
                <a:gd name="connsiteX1" fmla="*/ 16764 w 31044"/>
                <a:gd name="connsiteY1" fmla="*/ 5278 h 34149"/>
                <a:gd name="connsiteX2" fmla="*/ 13349 w 31044"/>
                <a:gd name="connsiteY2" fmla="*/ 7451 h 34149"/>
                <a:gd name="connsiteX3" fmla="*/ 0 w 31044"/>
                <a:gd name="connsiteY3" fmla="*/ 12728 h 34149"/>
                <a:gd name="connsiteX4" fmla="*/ 2173 w 31044"/>
                <a:gd name="connsiteY4" fmla="*/ 18006 h 34149"/>
                <a:gd name="connsiteX5" fmla="*/ 2173 w 31044"/>
                <a:gd name="connsiteY5" fmla="*/ 23283 h 34149"/>
                <a:gd name="connsiteX6" fmla="*/ 4036 w 31044"/>
                <a:gd name="connsiteY6" fmla="*/ 29492 h 34149"/>
                <a:gd name="connsiteX7" fmla="*/ 6209 w 31044"/>
                <a:gd name="connsiteY7" fmla="*/ 32597 h 34149"/>
                <a:gd name="connsiteX8" fmla="*/ 9313 w 31044"/>
                <a:gd name="connsiteY8" fmla="*/ 36943 h 34149"/>
                <a:gd name="connsiteX9" fmla="*/ 11487 w 31044"/>
                <a:gd name="connsiteY9" fmla="*/ 34770 h 34149"/>
                <a:gd name="connsiteX10" fmla="*/ 18627 w 31044"/>
                <a:gd name="connsiteY10" fmla="*/ 30424 h 34149"/>
                <a:gd name="connsiteX11" fmla="*/ 26077 w 31044"/>
                <a:gd name="connsiteY11" fmla="*/ 25146 h 34149"/>
                <a:gd name="connsiteX12" fmla="*/ 31355 w 31044"/>
                <a:gd name="connsiteY12" fmla="*/ 15833 h 34149"/>
                <a:gd name="connsiteX13" fmla="*/ 31355 w 31044"/>
                <a:gd name="connsiteY13" fmla="*/ 8382 h 34149"/>
                <a:gd name="connsiteX14" fmla="*/ 26077 w 31044"/>
                <a:gd name="connsiteY14" fmla="*/ 0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044" h="34149">
                  <a:moveTo>
                    <a:pt x="21731" y="3104"/>
                  </a:moveTo>
                  <a:lnTo>
                    <a:pt x="16764" y="5278"/>
                  </a:lnTo>
                  <a:lnTo>
                    <a:pt x="13349" y="7451"/>
                  </a:lnTo>
                  <a:lnTo>
                    <a:pt x="0" y="12728"/>
                  </a:lnTo>
                  <a:lnTo>
                    <a:pt x="2173" y="18006"/>
                  </a:lnTo>
                  <a:lnTo>
                    <a:pt x="2173" y="23283"/>
                  </a:lnTo>
                  <a:lnTo>
                    <a:pt x="4036" y="29492"/>
                  </a:lnTo>
                  <a:lnTo>
                    <a:pt x="6209" y="32597"/>
                  </a:lnTo>
                  <a:lnTo>
                    <a:pt x="9313" y="36943"/>
                  </a:lnTo>
                  <a:lnTo>
                    <a:pt x="11487" y="34770"/>
                  </a:lnTo>
                  <a:lnTo>
                    <a:pt x="18627" y="30424"/>
                  </a:lnTo>
                  <a:lnTo>
                    <a:pt x="26077" y="25146"/>
                  </a:lnTo>
                  <a:lnTo>
                    <a:pt x="31355" y="15833"/>
                  </a:lnTo>
                  <a:lnTo>
                    <a:pt x="31355" y="8382"/>
                  </a:lnTo>
                  <a:lnTo>
                    <a:pt x="26077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8904193F-6392-4326-968C-C274D362F0A8}"/>
                </a:ext>
              </a:extLst>
            </p:cNvPr>
            <p:cNvSpPr/>
            <p:nvPr/>
          </p:nvSpPr>
          <p:spPr>
            <a:xfrm>
              <a:off x="3423849" y="4239917"/>
              <a:ext cx="245252" cy="170745"/>
            </a:xfrm>
            <a:custGeom>
              <a:avLst/>
              <a:gdLst>
                <a:gd name="connsiteX0" fmla="*/ 7451 w 245252"/>
                <a:gd name="connsiteY0" fmla="*/ 86304 h 170745"/>
                <a:gd name="connsiteX1" fmla="*/ 12418 w 245252"/>
                <a:gd name="connsiteY1" fmla="*/ 96859 h 170745"/>
                <a:gd name="connsiteX2" fmla="*/ 14591 w 245252"/>
                <a:gd name="connsiteY2" fmla="*/ 108346 h 170745"/>
                <a:gd name="connsiteX3" fmla="*/ 30424 w 245252"/>
                <a:gd name="connsiteY3" fmla="*/ 108346 h 170745"/>
                <a:gd name="connsiteX4" fmla="*/ 43773 w 245252"/>
                <a:gd name="connsiteY4" fmla="*/ 108346 h 170745"/>
                <a:gd name="connsiteX5" fmla="*/ 49982 w 245252"/>
                <a:gd name="connsiteY5" fmla="*/ 108346 h 170745"/>
                <a:gd name="connsiteX6" fmla="*/ 63641 w 245252"/>
                <a:gd name="connsiteY6" fmla="*/ 110519 h 170745"/>
                <a:gd name="connsiteX7" fmla="*/ 70782 w 245252"/>
                <a:gd name="connsiteY7" fmla="*/ 111450 h 170745"/>
                <a:gd name="connsiteX8" fmla="*/ 76059 w 245252"/>
                <a:gd name="connsiteY8" fmla="*/ 115486 h 170745"/>
                <a:gd name="connsiteX9" fmla="*/ 83510 w 245252"/>
                <a:gd name="connsiteY9" fmla="*/ 120763 h 170745"/>
                <a:gd name="connsiteX10" fmla="*/ 83510 w 245252"/>
                <a:gd name="connsiteY10" fmla="*/ 125110 h 170745"/>
                <a:gd name="connsiteX11" fmla="*/ 66746 w 245252"/>
                <a:gd name="connsiteY11" fmla="*/ 126041 h 170745"/>
                <a:gd name="connsiteX12" fmla="*/ 49982 w 245252"/>
                <a:gd name="connsiteY12" fmla="*/ 128214 h 170745"/>
                <a:gd name="connsiteX13" fmla="*/ 36633 w 245252"/>
                <a:gd name="connsiteY13" fmla="*/ 132560 h 170745"/>
                <a:gd name="connsiteX14" fmla="*/ 27009 w 245252"/>
                <a:gd name="connsiteY14" fmla="*/ 140942 h 170745"/>
                <a:gd name="connsiteX15" fmla="*/ 22973 w 245252"/>
                <a:gd name="connsiteY15" fmla="*/ 140942 h 170745"/>
                <a:gd name="connsiteX16" fmla="*/ 29182 w 245252"/>
                <a:gd name="connsiteY16" fmla="*/ 152429 h 170745"/>
                <a:gd name="connsiteX17" fmla="*/ 37564 w 245252"/>
                <a:gd name="connsiteY17" fmla="*/ 157706 h 170745"/>
                <a:gd name="connsiteX18" fmla="*/ 46877 w 245252"/>
                <a:gd name="connsiteY18" fmla="*/ 159880 h 170745"/>
                <a:gd name="connsiteX19" fmla="*/ 57432 w 245252"/>
                <a:gd name="connsiteY19" fmla="*/ 161742 h 170745"/>
                <a:gd name="connsiteX20" fmla="*/ 70782 w 245252"/>
                <a:gd name="connsiteY20" fmla="*/ 164847 h 170745"/>
                <a:gd name="connsiteX21" fmla="*/ 95928 w 245252"/>
                <a:gd name="connsiteY21" fmla="*/ 172297 h 170745"/>
                <a:gd name="connsiteX22" fmla="*/ 117659 w 245252"/>
                <a:gd name="connsiteY22" fmla="*/ 172297 h 170745"/>
                <a:gd name="connsiteX23" fmla="*/ 137527 w 245252"/>
                <a:gd name="connsiteY23" fmla="*/ 169193 h 170745"/>
                <a:gd name="connsiteX24" fmla="*/ 157396 w 245252"/>
                <a:gd name="connsiteY24" fmla="*/ 162984 h 170745"/>
                <a:gd name="connsiteX25" fmla="*/ 178196 w 245252"/>
                <a:gd name="connsiteY25" fmla="*/ 159880 h 170745"/>
                <a:gd name="connsiteX26" fmla="*/ 195891 w 245252"/>
                <a:gd name="connsiteY26" fmla="*/ 161742 h 170745"/>
                <a:gd name="connsiteX27" fmla="*/ 214828 w 245252"/>
                <a:gd name="connsiteY27" fmla="*/ 169193 h 170745"/>
                <a:gd name="connsiteX28" fmla="*/ 225073 w 245252"/>
                <a:gd name="connsiteY28" fmla="*/ 169193 h 170745"/>
                <a:gd name="connsiteX29" fmla="*/ 234387 w 245252"/>
                <a:gd name="connsiteY29" fmla="*/ 167020 h 170745"/>
                <a:gd name="connsiteX30" fmla="*/ 244010 w 245252"/>
                <a:gd name="connsiteY30" fmla="*/ 164847 h 170745"/>
                <a:gd name="connsiteX31" fmla="*/ 241837 w 245252"/>
                <a:gd name="connsiteY31" fmla="*/ 159880 h 170745"/>
                <a:gd name="connsiteX32" fmla="*/ 241837 w 245252"/>
                <a:gd name="connsiteY32" fmla="*/ 157706 h 170745"/>
                <a:gd name="connsiteX33" fmla="*/ 241837 w 245252"/>
                <a:gd name="connsiteY33" fmla="*/ 154602 h 170745"/>
                <a:gd name="connsiteX34" fmla="*/ 239664 w 245252"/>
                <a:gd name="connsiteY34" fmla="*/ 154602 h 170745"/>
                <a:gd name="connsiteX35" fmla="*/ 237491 w 245252"/>
                <a:gd name="connsiteY35" fmla="*/ 152429 h 170745"/>
                <a:gd name="connsiteX36" fmla="*/ 234387 w 245252"/>
                <a:gd name="connsiteY36" fmla="*/ 148083 h 170745"/>
                <a:gd name="connsiteX37" fmla="*/ 234387 w 245252"/>
                <a:gd name="connsiteY37" fmla="*/ 140942 h 170745"/>
                <a:gd name="connsiteX38" fmla="*/ 237491 w 245252"/>
                <a:gd name="connsiteY38" fmla="*/ 142805 h 170745"/>
                <a:gd name="connsiteX39" fmla="*/ 239664 w 245252"/>
                <a:gd name="connsiteY39" fmla="*/ 144978 h 170745"/>
                <a:gd name="connsiteX40" fmla="*/ 241837 w 245252"/>
                <a:gd name="connsiteY40" fmla="*/ 147151 h 170745"/>
                <a:gd name="connsiteX41" fmla="*/ 244010 w 245252"/>
                <a:gd name="connsiteY41" fmla="*/ 148083 h 170745"/>
                <a:gd name="connsiteX42" fmla="*/ 247115 w 245252"/>
                <a:gd name="connsiteY42" fmla="*/ 148083 h 170745"/>
                <a:gd name="connsiteX43" fmla="*/ 244942 w 245252"/>
                <a:gd name="connsiteY43" fmla="*/ 132560 h 170745"/>
                <a:gd name="connsiteX44" fmla="*/ 239664 w 245252"/>
                <a:gd name="connsiteY44" fmla="*/ 122937 h 170745"/>
                <a:gd name="connsiteX45" fmla="*/ 230351 w 245252"/>
                <a:gd name="connsiteY45" fmla="*/ 115486 h 170745"/>
                <a:gd name="connsiteX46" fmla="*/ 219796 w 245252"/>
                <a:gd name="connsiteY46" fmla="*/ 113623 h 170745"/>
                <a:gd name="connsiteX47" fmla="*/ 203342 w 245252"/>
                <a:gd name="connsiteY47" fmla="*/ 111450 h 170745"/>
                <a:gd name="connsiteX48" fmla="*/ 198064 w 245252"/>
                <a:gd name="connsiteY48" fmla="*/ 83199 h 170745"/>
                <a:gd name="connsiteX49" fmla="*/ 192787 w 245252"/>
                <a:gd name="connsiteY49" fmla="*/ 54638 h 170745"/>
                <a:gd name="connsiteX50" fmla="*/ 185647 w 245252"/>
                <a:gd name="connsiteY50" fmla="*/ 32597 h 170745"/>
                <a:gd name="connsiteX51" fmla="*/ 171987 w 245252"/>
                <a:gd name="connsiteY51" fmla="*/ 14901 h 170745"/>
                <a:gd name="connsiteX52" fmla="*/ 150256 w 245252"/>
                <a:gd name="connsiteY52" fmla="*/ 0 h 170745"/>
                <a:gd name="connsiteX53" fmla="*/ 144978 w 245252"/>
                <a:gd name="connsiteY53" fmla="*/ 10555 h 170745"/>
                <a:gd name="connsiteX54" fmla="*/ 143736 w 245252"/>
                <a:gd name="connsiteY54" fmla="*/ 22042 h 170745"/>
                <a:gd name="connsiteX55" fmla="*/ 150256 w 245252"/>
                <a:gd name="connsiteY55" fmla="*/ 32597 h 170745"/>
                <a:gd name="connsiteX56" fmla="*/ 150256 w 245252"/>
                <a:gd name="connsiteY56" fmla="*/ 40048 h 170745"/>
                <a:gd name="connsiteX57" fmla="*/ 150256 w 245252"/>
                <a:gd name="connsiteY57" fmla="*/ 46256 h 170745"/>
                <a:gd name="connsiteX58" fmla="*/ 149014 w 245252"/>
                <a:gd name="connsiteY58" fmla="*/ 51534 h 170745"/>
                <a:gd name="connsiteX59" fmla="*/ 146841 w 245252"/>
                <a:gd name="connsiteY59" fmla="*/ 56812 h 170745"/>
                <a:gd name="connsiteX60" fmla="*/ 141874 w 245252"/>
                <a:gd name="connsiteY60" fmla="*/ 49361 h 170745"/>
                <a:gd name="connsiteX61" fmla="*/ 134423 w 245252"/>
                <a:gd name="connsiteY61" fmla="*/ 38806 h 170745"/>
                <a:gd name="connsiteX62" fmla="*/ 127283 w 245252"/>
                <a:gd name="connsiteY62" fmla="*/ 24215 h 170745"/>
                <a:gd name="connsiteX63" fmla="*/ 122005 w 245252"/>
                <a:gd name="connsiteY63" fmla="*/ 25457 h 170745"/>
                <a:gd name="connsiteX64" fmla="*/ 115796 w 245252"/>
                <a:gd name="connsiteY64" fmla="*/ 25457 h 170745"/>
                <a:gd name="connsiteX65" fmla="*/ 114555 w 245252"/>
                <a:gd name="connsiteY65" fmla="*/ 27319 h 170745"/>
                <a:gd name="connsiteX66" fmla="*/ 110519 w 245252"/>
                <a:gd name="connsiteY66" fmla="*/ 29492 h 170745"/>
                <a:gd name="connsiteX67" fmla="*/ 108346 w 245252"/>
                <a:gd name="connsiteY67" fmla="*/ 31666 h 170745"/>
                <a:gd name="connsiteX68" fmla="*/ 107414 w 245252"/>
                <a:gd name="connsiteY68" fmla="*/ 36943 h 170745"/>
                <a:gd name="connsiteX69" fmla="*/ 103068 w 245252"/>
                <a:gd name="connsiteY69" fmla="*/ 32597 h 170745"/>
                <a:gd name="connsiteX70" fmla="*/ 99964 w 245252"/>
                <a:gd name="connsiteY70" fmla="*/ 31666 h 170745"/>
                <a:gd name="connsiteX71" fmla="*/ 98101 w 245252"/>
                <a:gd name="connsiteY71" fmla="*/ 27319 h 170745"/>
                <a:gd name="connsiteX72" fmla="*/ 95928 w 245252"/>
                <a:gd name="connsiteY72" fmla="*/ 24215 h 170745"/>
                <a:gd name="connsiteX73" fmla="*/ 93755 w 245252"/>
                <a:gd name="connsiteY73" fmla="*/ 22042 h 170745"/>
                <a:gd name="connsiteX74" fmla="*/ 90650 w 245252"/>
                <a:gd name="connsiteY74" fmla="*/ 20179 h 170745"/>
                <a:gd name="connsiteX75" fmla="*/ 83510 w 245252"/>
                <a:gd name="connsiteY75" fmla="*/ 20179 h 170745"/>
                <a:gd name="connsiteX76" fmla="*/ 72023 w 245252"/>
                <a:gd name="connsiteY76" fmla="*/ 20179 h 170745"/>
                <a:gd name="connsiteX77" fmla="*/ 59295 w 245252"/>
                <a:gd name="connsiteY77" fmla="*/ 20179 h 170745"/>
                <a:gd name="connsiteX78" fmla="*/ 49982 w 245252"/>
                <a:gd name="connsiteY78" fmla="*/ 20179 h 170745"/>
                <a:gd name="connsiteX79" fmla="*/ 49982 w 245252"/>
                <a:gd name="connsiteY79" fmla="*/ 16764 h 170745"/>
                <a:gd name="connsiteX80" fmla="*/ 49050 w 245252"/>
                <a:gd name="connsiteY80" fmla="*/ 14901 h 170745"/>
                <a:gd name="connsiteX81" fmla="*/ 49050 w 245252"/>
                <a:gd name="connsiteY81" fmla="*/ 12728 h 170745"/>
                <a:gd name="connsiteX82" fmla="*/ 49982 w 245252"/>
                <a:gd name="connsiteY82" fmla="*/ 12728 h 170745"/>
                <a:gd name="connsiteX83" fmla="*/ 49982 w 245252"/>
                <a:gd name="connsiteY83" fmla="*/ 10555 h 170745"/>
                <a:gd name="connsiteX84" fmla="*/ 49982 w 245252"/>
                <a:gd name="connsiteY84" fmla="*/ 7451 h 170745"/>
                <a:gd name="connsiteX85" fmla="*/ 46877 w 245252"/>
                <a:gd name="connsiteY85" fmla="*/ 7451 h 170745"/>
                <a:gd name="connsiteX86" fmla="*/ 34459 w 245252"/>
                <a:gd name="connsiteY86" fmla="*/ 5278 h 170745"/>
                <a:gd name="connsiteX87" fmla="*/ 22973 w 245252"/>
                <a:gd name="connsiteY87" fmla="*/ 12728 h 170745"/>
                <a:gd name="connsiteX88" fmla="*/ 14591 w 245252"/>
                <a:gd name="connsiteY88" fmla="*/ 24215 h 170745"/>
                <a:gd name="connsiteX89" fmla="*/ 7451 w 245252"/>
                <a:gd name="connsiteY89" fmla="*/ 36943 h 170745"/>
                <a:gd name="connsiteX90" fmla="*/ 0 w 245252"/>
                <a:gd name="connsiteY90" fmla="*/ 47498 h 170745"/>
                <a:gd name="connsiteX91" fmla="*/ 0 w 245252"/>
                <a:gd name="connsiteY91" fmla="*/ 66125 h 170745"/>
                <a:gd name="connsiteX92" fmla="*/ 3104 w 245252"/>
                <a:gd name="connsiteY92" fmla="*/ 76680 h 170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245252" h="170745">
                  <a:moveTo>
                    <a:pt x="7451" y="86304"/>
                  </a:moveTo>
                  <a:lnTo>
                    <a:pt x="12418" y="96859"/>
                  </a:lnTo>
                  <a:lnTo>
                    <a:pt x="14591" y="108346"/>
                  </a:lnTo>
                  <a:lnTo>
                    <a:pt x="30424" y="108346"/>
                  </a:lnTo>
                  <a:lnTo>
                    <a:pt x="43773" y="108346"/>
                  </a:lnTo>
                  <a:lnTo>
                    <a:pt x="49982" y="108346"/>
                  </a:lnTo>
                  <a:lnTo>
                    <a:pt x="63641" y="110519"/>
                  </a:lnTo>
                  <a:lnTo>
                    <a:pt x="70782" y="111450"/>
                  </a:lnTo>
                  <a:lnTo>
                    <a:pt x="76059" y="115486"/>
                  </a:lnTo>
                  <a:lnTo>
                    <a:pt x="83510" y="120763"/>
                  </a:lnTo>
                  <a:lnTo>
                    <a:pt x="83510" y="125110"/>
                  </a:lnTo>
                  <a:lnTo>
                    <a:pt x="66746" y="126041"/>
                  </a:lnTo>
                  <a:lnTo>
                    <a:pt x="49982" y="128214"/>
                  </a:lnTo>
                  <a:lnTo>
                    <a:pt x="36633" y="132560"/>
                  </a:lnTo>
                  <a:lnTo>
                    <a:pt x="27009" y="140942"/>
                  </a:lnTo>
                  <a:lnTo>
                    <a:pt x="22973" y="140942"/>
                  </a:lnTo>
                  <a:lnTo>
                    <a:pt x="29182" y="152429"/>
                  </a:lnTo>
                  <a:lnTo>
                    <a:pt x="37564" y="157706"/>
                  </a:lnTo>
                  <a:lnTo>
                    <a:pt x="46877" y="159880"/>
                  </a:lnTo>
                  <a:lnTo>
                    <a:pt x="57432" y="161742"/>
                  </a:lnTo>
                  <a:lnTo>
                    <a:pt x="70782" y="164847"/>
                  </a:lnTo>
                  <a:lnTo>
                    <a:pt x="95928" y="172297"/>
                  </a:lnTo>
                  <a:lnTo>
                    <a:pt x="117659" y="172297"/>
                  </a:lnTo>
                  <a:lnTo>
                    <a:pt x="137527" y="169193"/>
                  </a:lnTo>
                  <a:lnTo>
                    <a:pt x="157396" y="162984"/>
                  </a:lnTo>
                  <a:lnTo>
                    <a:pt x="178196" y="159880"/>
                  </a:lnTo>
                  <a:lnTo>
                    <a:pt x="195891" y="161742"/>
                  </a:lnTo>
                  <a:lnTo>
                    <a:pt x="214828" y="169193"/>
                  </a:lnTo>
                  <a:lnTo>
                    <a:pt x="225073" y="169193"/>
                  </a:lnTo>
                  <a:lnTo>
                    <a:pt x="234387" y="167020"/>
                  </a:lnTo>
                  <a:lnTo>
                    <a:pt x="244010" y="164847"/>
                  </a:lnTo>
                  <a:lnTo>
                    <a:pt x="241837" y="159880"/>
                  </a:lnTo>
                  <a:lnTo>
                    <a:pt x="241837" y="157706"/>
                  </a:lnTo>
                  <a:lnTo>
                    <a:pt x="241837" y="154602"/>
                  </a:lnTo>
                  <a:lnTo>
                    <a:pt x="239664" y="154602"/>
                  </a:lnTo>
                  <a:lnTo>
                    <a:pt x="237491" y="152429"/>
                  </a:lnTo>
                  <a:lnTo>
                    <a:pt x="234387" y="148083"/>
                  </a:lnTo>
                  <a:lnTo>
                    <a:pt x="234387" y="140942"/>
                  </a:lnTo>
                  <a:lnTo>
                    <a:pt x="237491" y="142805"/>
                  </a:lnTo>
                  <a:lnTo>
                    <a:pt x="239664" y="144978"/>
                  </a:lnTo>
                  <a:lnTo>
                    <a:pt x="241837" y="147151"/>
                  </a:lnTo>
                  <a:lnTo>
                    <a:pt x="244010" y="148083"/>
                  </a:lnTo>
                  <a:lnTo>
                    <a:pt x="247115" y="148083"/>
                  </a:lnTo>
                  <a:lnTo>
                    <a:pt x="244942" y="132560"/>
                  </a:lnTo>
                  <a:lnTo>
                    <a:pt x="239664" y="122937"/>
                  </a:lnTo>
                  <a:lnTo>
                    <a:pt x="230351" y="115486"/>
                  </a:lnTo>
                  <a:lnTo>
                    <a:pt x="219796" y="113623"/>
                  </a:lnTo>
                  <a:lnTo>
                    <a:pt x="203342" y="111450"/>
                  </a:lnTo>
                  <a:lnTo>
                    <a:pt x="198064" y="83199"/>
                  </a:lnTo>
                  <a:lnTo>
                    <a:pt x="192787" y="54638"/>
                  </a:lnTo>
                  <a:lnTo>
                    <a:pt x="185647" y="32597"/>
                  </a:lnTo>
                  <a:lnTo>
                    <a:pt x="171987" y="14901"/>
                  </a:lnTo>
                  <a:lnTo>
                    <a:pt x="150256" y="0"/>
                  </a:lnTo>
                  <a:lnTo>
                    <a:pt x="144978" y="10555"/>
                  </a:lnTo>
                  <a:lnTo>
                    <a:pt x="143736" y="22042"/>
                  </a:lnTo>
                  <a:lnTo>
                    <a:pt x="150256" y="32597"/>
                  </a:lnTo>
                  <a:lnTo>
                    <a:pt x="150256" y="40048"/>
                  </a:lnTo>
                  <a:lnTo>
                    <a:pt x="150256" y="46256"/>
                  </a:lnTo>
                  <a:lnTo>
                    <a:pt x="149014" y="51534"/>
                  </a:lnTo>
                  <a:lnTo>
                    <a:pt x="146841" y="56812"/>
                  </a:lnTo>
                  <a:lnTo>
                    <a:pt x="141874" y="49361"/>
                  </a:lnTo>
                  <a:lnTo>
                    <a:pt x="134423" y="38806"/>
                  </a:lnTo>
                  <a:lnTo>
                    <a:pt x="127283" y="24215"/>
                  </a:lnTo>
                  <a:lnTo>
                    <a:pt x="122005" y="25457"/>
                  </a:lnTo>
                  <a:lnTo>
                    <a:pt x="115796" y="25457"/>
                  </a:lnTo>
                  <a:lnTo>
                    <a:pt x="114555" y="27319"/>
                  </a:lnTo>
                  <a:lnTo>
                    <a:pt x="110519" y="29492"/>
                  </a:lnTo>
                  <a:lnTo>
                    <a:pt x="108346" y="31666"/>
                  </a:lnTo>
                  <a:lnTo>
                    <a:pt x="107414" y="36943"/>
                  </a:lnTo>
                  <a:lnTo>
                    <a:pt x="103068" y="32597"/>
                  </a:lnTo>
                  <a:lnTo>
                    <a:pt x="99964" y="31666"/>
                  </a:lnTo>
                  <a:lnTo>
                    <a:pt x="98101" y="27319"/>
                  </a:lnTo>
                  <a:lnTo>
                    <a:pt x="95928" y="24215"/>
                  </a:lnTo>
                  <a:lnTo>
                    <a:pt x="93755" y="22042"/>
                  </a:lnTo>
                  <a:lnTo>
                    <a:pt x="90650" y="20179"/>
                  </a:lnTo>
                  <a:lnTo>
                    <a:pt x="83510" y="20179"/>
                  </a:lnTo>
                  <a:lnTo>
                    <a:pt x="72023" y="20179"/>
                  </a:lnTo>
                  <a:lnTo>
                    <a:pt x="59295" y="20179"/>
                  </a:lnTo>
                  <a:lnTo>
                    <a:pt x="49982" y="20179"/>
                  </a:lnTo>
                  <a:lnTo>
                    <a:pt x="49982" y="16764"/>
                  </a:lnTo>
                  <a:lnTo>
                    <a:pt x="49050" y="14901"/>
                  </a:lnTo>
                  <a:lnTo>
                    <a:pt x="49050" y="12728"/>
                  </a:lnTo>
                  <a:lnTo>
                    <a:pt x="49982" y="12728"/>
                  </a:lnTo>
                  <a:lnTo>
                    <a:pt x="49982" y="10555"/>
                  </a:lnTo>
                  <a:lnTo>
                    <a:pt x="49982" y="7451"/>
                  </a:lnTo>
                  <a:lnTo>
                    <a:pt x="46877" y="7451"/>
                  </a:lnTo>
                  <a:lnTo>
                    <a:pt x="34459" y="5278"/>
                  </a:lnTo>
                  <a:lnTo>
                    <a:pt x="22973" y="12728"/>
                  </a:lnTo>
                  <a:lnTo>
                    <a:pt x="14591" y="24215"/>
                  </a:lnTo>
                  <a:lnTo>
                    <a:pt x="7451" y="36943"/>
                  </a:lnTo>
                  <a:lnTo>
                    <a:pt x="0" y="47498"/>
                  </a:lnTo>
                  <a:lnTo>
                    <a:pt x="0" y="66125"/>
                  </a:lnTo>
                  <a:lnTo>
                    <a:pt x="3104" y="7668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447C21F2-40F8-4C61-9403-032F00E11B5C}"/>
                </a:ext>
              </a:extLst>
            </p:cNvPr>
            <p:cNvSpPr/>
            <p:nvPr/>
          </p:nvSpPr>
          <p:spPr>
            <a:xfrm>
              <a:off x="2687161" y="4573956"/>
              <a:ext cx="37253" cy="27940"/>
            </a:xfrm>
            <a:custGeom>
              <a:avLst/>
              <a:gdLst>
                <a:gd name="connsiteX0" fmla="*/ 32286 w 37253"/>
                <a:gd name="connsiteY0" fmla="*/ 23283 h 27940"/>
                <a:gd name="connsiteX1" fmla="*/ 36322 w 37253"/>
                <a:gd name="connsiteY1" fmla="*/ 23283 h 27940"/>
                <a:gd name="connsiteX2" fmla="*/ 39737 w 37253"/>
                <a:gd name="connsiteY2" fmla="*/ 19869 h 27940"/>
                <a:gd name="connsiteX3" fmla="*/ 30113 w 37253"/>
                <a:gd name="connsiteY3" fmla="*/ 8382 h 27940"/>
                <a:gd name="connsiteX4" fmla="*/ 17695 w 37253"/>
                <a:gd name="connsiteY4" fmla="*/ 3104 h 27940"/>
                <a:gd name="connsiteX5" fmla="*/ 0 w 37253"/>
                <a:gd name="connsiteY5" fmla="*/ 0 h 27940"/>
                <a:gd name="connsiteX6" fmla="*/ 0 w 37253"/>
                <a:gd name="connsiteY6" fmla="*/ 7451 h 27940"/>
                <a:gd name="connsiteX7" fmla="*/ 0 w 37253"/>
                <a:gd name="connsiteY7" fmla="*/ 10555 h 27940"/>
                <a:gd name="connsiteX8" fmla="*/ 3104 w 37253"/>
                <a:gd name="connsiteY8" fmla="*/ 14901 h 27940"/>
                <a:gd name="connsiteX9" fmla="*/ 5278 w 37253"/>
                <a:gd name="connsiteY9" fmla="*/ 15833 h 27940"/>
                <a:gd name="connsiteX10" fmla="*/ 10555 w 37253"/>
                <a:gd name="connsiteY10" fmla="*/ 18006 h 27940"/>
                <a:gd name="connsiteX11" fmla="*/ 14591 w 37253"/>
                <a:gd name="connsiteY11" fmla="*/ 22042 h 27940"/>
                <a:gd name="connsiteX12" fmla="*/ 19869 w 37253"/>
                <a:gd name="connsiteY12" fmla="*/ 25146 h 27940"/>
                <a:gd name="connsiteX13" fmla="*/ 22973 w 37253"/>
                <a:gd name="connsiteY13" fmla="*/ 29492 h 27940"/>
                <a:gd name="connsiteX14" fmla="*/ 29182 w 37253"/>
                <a:gd name="connsiteY14" fmla="*/ 27319 h 27940"/>
                <a:gd name="connsiteX15" fmla="*/ 30113 w 37253"/>
                <a:gd name="connsiteY15" fmla="*/ 251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253" h="27940">
                  <a:moveTo>
                    <a:pt x="32286" y="23283"/>
                  </a:moveTo>
                  <a:lnTo>
                    <a:pt x="36322" y="23283"/>
                  </a:lnTo>
                  <a:lnTo>
                    <a:pt x="39737" y="19869"/>
                  </a:lnTo>
                  <a:lnTo>
                    <a:pt x="30113" y="8382"/>
                  </a:lnTo>
                  <a:lnTo>
                    <a:pt x="17695" y="3104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3104" y="14901"/>
                  </a:lnTo>
                  <a:lnTo>
                    <a:pt x="5278" y="15833"/>
                  </a:lnTo>
                  <a:lnTo>
                    <a:pt x="10555" y="18006"/>
                  </a:lnTo>
                  <a:lnTo>
                    <a:pt x="14591" y="22042"/>
                  </a:lnTo>
                  <a:lnTo>
                    <a:pt x="19869" y="25146"/>
                  </a:lnTo>
                  <a:lnTo>
                    <a:pt x="22973" y="29492"/>
                  </a:lnTo>
                  <a:lnTo>
                    <a:pt x="29182" y="27319"/>
                  </a:lnTo>
                  <a:lnTo>
                    <a:pt x="30113" y="251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FFF7D96F-FC1C-4150-A882-22B951D893EF}"/>
                </a:ext>
              </a:extLst>
            </p:cNvPr>
            <p:cNvSpPr/>
            <p:nvPr/>
          </p:nvSpPr>
          <p:spPr>
            <a:xfrm>
              <a:off x="3878341" y="4529873"/>
              <a:ext cx="93134" cy="86925"/>
            </a:xfrm>
            <a:custGeom>
              <a:avLst/>
              <a:gdLst>
                <a:gd name="connsiteX0" fmla="*/ 60226 w 93133"/>
                <a:gd name="connsiteY0" fmla="*/ 29492 h 86924"/>
                <a:gd name="connsiteX1" fmla="*/ 39427 w 93133"/>
                <a:gd name="connsiteY1" fmla="*/ 29492 h 86924"/>
                <a:gd name="connsiteX2" fmla="*/ 39427 w 93133"/>
                <a:gd name="connsiteY2" fmla="*/ 22042 h 86924"/>
                <a:gd name="connsiteX3" fmla="*/ 39427 w 93133"/>
                <a:gd name="connsiteY3" fmla="*/ 15833 h 86924"/>
                <a:gd name="connsiteX4" fmla="*/ 38495 w 93133"/>
                <a:gd name="connsiteY4" fmla="*/ 12728 h 86924"/>
                <a:gd name="connsiteX5" fmla="*/ 36322 w 93133"/>
                <a:gd name="connsiteY5" fmla="*/ 8382 h 86924"/>
                <a:gd name="connsiteX6" fmla="*/ 36322 w 93133"/>
                <a:gd name="connsiteY6" fmla="*/ 0 h 86924"/>
                <a:gd name="connsiteX7" fmla="*/ 24836 w 93133"/>
                <a:gd name="connsiteY7" fmla="*/ 10555 h 86924"/>
                <a:gd name="connsiteX8" fmla="*/ 17695 w 93133"/>
                <a:gd name="connsiteY8" fmla="*/ 25146 h 86924"/>
                <a:gd name="connsiteX9" fmla="*/ 10245 w 93133"/>
                <a:gd name="connsiteY9" fmla="*/ 40048 h 86924"/>
                <a:gd name="connsiteX10" fmla="*/ 0 w 93133"/>
                <a:gd name="connsiteY10" fmla="*/ 52465 h 86924"/>
                <a:gd name="connsiteX11" fmla="*/ 3104 w 93133"/>
                <a:gd name="connsiteY11" fmla="*/ 56812 h 86924"/>
                <a:gd name="connsiteX12" fmla="*/ 7140 w 93133"/>
                <a:gd name="connsiteY12" fmla="*/ 58985 h 86924"/>
                <a:gd name="connsiteX13" fmla="*/ 9313 w 93133"/>
                <a:gd name="connsiteY13" fmla="*/ 58985 h 86924"/>
                <a:gd name="connsiteX14" fmla="*/ 12418 w 93133"/>
                <a:gd name="connsiteY14" fmla="*/ 59916 h 86924"/>
                <a:gd name="connsiteX15" fmla="*/ 16454 w 93133"/>
                <a:gd name="connsiteY15" fmla="*/ 59916 h 86924"/>
                <a:gd name="connsiteX16" fmla="*/ 19558 w 93133"/>
                <a:gd name="connsiteY16" fmla="*/ 62089 h 86924"/>
                <a:gd name="connsiteX17" fmla="*/ 24836 w 93133"/>
                <a:gd name="connsiteY17" fmla="*/ 63952 h 86924"/>
                <a:gd name="connsiteX18" fmla="*/ 27009 w 93133"/>
                <a:gd name="connsiteY18" fmla="*/ 69229 h 86924"/>
                <a:gd name="connsiteX19" fmla="*/ 29182 w 93133"/>
                <a:gd name="connsiteY19" fmla="*/ 73576 h 86924"/>
                <a:gd name="connsiteX20" fmla="*/ 31045 w 93133"/>
                <a:gd name="connsiteY20" fmla="*/ 76680 h 86924"/>
                <a:gd name="connsiteX21" fmla="*/ 29182 w 93133"/>
                <a:gd name="connsiteY21" fmla="*/ 81026 h 86924"/>
                <a:gd name="connsiteX22" fmla="*/ 29182 w 93133"/>
                <a:gd name="connsiteY22" fmla="*/ 84131 h 86924"/>
                <a:gd name="connsiteX23" fmla="*/ 29182 w 93133"/>
                <a:gd name="connsiteY23" fmla="*/ 89408 h 86924"/>
                <a:gd name="connsiteX24" fmla="*/ 43773 w 93133"/>
                <a:gd name="connsiteY24" fmla="*/ 84131 h 86924"/>
                <a:gd name="connsiteX25" fmla="*/ 54018 w 93133"/>
                <a:gd name="connsiteY25" fmla="*/ 74507 h 86924"/>
                <a:gd name="connsiteX26" fmla="*/ 60226 w 93133"/>
                <a:gd name="connsiteY26" fmla="*/ 59916 h 86924"/>
                <a:gd name="connsiteX27" fmla="*/ 65504 w 93133"/>
                <a:gd name="connsiteY27" fmla="*/ 63952 h 86924"/>
                <a:gd name="connsiteX28" fmla="*/ 68608 w 93133"/>
                <a:gd name="connsiteY28" fmla="*/ 66125 h 86924"/>
                <a:gd name="connsiteX29" fmla="*/ 72955 w 93133"/>
                <a:gd name="connsiteY29" fmla="*/ 69229 h 86924"/>
                <a:gd name="connsiteX30" fmla="*/ 72955 w 93133"/>
                <a:gd name="connsiteY30" fmla="*/ 71403 h 86924"/>
                <a:gd name="connsiteX31" fmla="*/ 72955 w 93133"/>
                <a:gd name="connsiteY31" fmla="*/ 74507 h 86924"/>
                <a:gd name="connsiteX32" fmla="*/ 72955 w 93133"/>
                <a:gd name="connsiteY32" fmla="*/ 81026 h 86924"/>
                <a:gd name="connsiteX33" fmla="*/ 72955 w 93133"/>
                <a:gd name="connsiteY33" fmla="*/ 86304 h 86924"/>
                <a:gd name="connsiteX34" fmla="*/ 77922 w 93133"/>
                <a:gd name="connsiteY34" fmla="*/ 84131 h 86924"/>
                <a:gd name="connsiteX35" fmla="*/ 83199 w 93133"/>
                <a:gd name="connsiteY35" fmla="*/ 84131 h 86924"/>
                <a:gd name="connsiteX36" fmla="*/ 85373 w 93133"/>
                <a:gd name="connsiteY36" fmla="*/ 84131 h 86924"/>
                <a:gd name="connsiteX37" fmla="*/ 87546 w 93133"/>
                <a:gd name="connsiteY37" fmla="*/ 81958 h 86924"/>
                <a:gd name="connsiteX38" fmla="*/ 89408 w 93133"/>
                <a:gd name="connsiteY38" fmla="*/ 81026 h 86924"/>
                <a:gd name="connsiteX39" fmla="*/ 92513 w 93133"/>
                <a:gd name="connsiteY39" fmla="*/ 76680 h 86924"/>
                <a:gd name="connsiteX40" fmla="*/ 94686 w 93133"/>
                <a:gd name="connsiteY40" fmla="*/ 74507 h 86924"/>
                <a:gd name="connsiteX41" fmla="*/ 94686 w 93133"/>
                <a:gd name="connsiteY41" fmla="*/ 73576 h 86924"/>
                <a:gd name="connsiteX42" fmla="*/ 95617 w 93133"/>
                <a:gd name="connsiteY42" fmla="*/ 71403 h 86924"/>
                <a:gd name="connsiteX43" fmla="*/ 95617 w 93133"/>
                <a:gd name="connsiteY43" fmla="*/ 69229 h 86924"/>
                <a:gd name="connsiteX44" fmla="*/ 77922 w 93133"/>
                <a:gd name="connsiteY44" fmla="*/ 49361 h 86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93133" h="86924">
                  <a:moveTo>
                    <a:pt x="60226" y="29492"/>
                  </a:moveTo>
                  <a:lnTo>
                    <a:pt x="39427" y="29492"/>
                  </a:lnTo>
                  <a:lnTo>
                    <a:pt x="39427" y="22042"/>
                  </a:lnTo>
                  <a:lnTo>
                    <a:pt x="39427" y="15833"/>
                  </a:lnTo>
                  <a:lnTo>
                    <a:pt x="38495" y="12728"/>
                  </a:lnTo>
                  <a:lnTo>
                    <a:pt x="36322" y="8382"/>
                  </a:lnTo>
                  <a:lnTo>
                    <a:pt x="36322" y="0"/>
                  </a:lnTo>
                  <a:lnTo>
                    <a:pt x="24836" y="10555"/>
                  </a:lnTo>
                  <a:lnTo>
                    <a:pt x="17695" y="25146"/>
                  </a:lnTo>
                  <a:lnTo>
                    <a:pt x="10245" y="40048"/>
                  </a:lnTo>
                  <a:lnTo>
                    <a:pt x="0" y="52465"/>
                  </a:lnTo>
                  <a:lnTo>
                    <a:pt x="3104" y="56812"/>
                  </a:lnTo>
                  <a:lnTo>
                    <a:pt x="7140" y="58985"/>
                  </a:lnTo>
                  <a:lnTo>
                    <a:pt x="9313" y="58985"/>
                  </a:lnTo>
                  <a:lnTo>
                    <a:pt x="12418" y="59916"/>
                  </a:lnTo>
                  <a:lnTo>
                    <a:pt x="16454" y="59916"/>
                  </a:lnTo>
                  <a:lnTo>
                    <a:pt x="19558" y="62089"/>
                  </a:lnTo>
                  <a:lnTo>
                    <a:pt x="24836" y="63952"/>
                  </a:lnTo>
                  <a:lnTo>
                    <a:pt x="27009" y="69229"/>
                  </a:lnTo>
                  <a:lnTo>
                    <a:pt x="29182" y="73576"/>
                  </a:lnTo>
                  <a:lnTo>
                    <a:pt x="31045" y="76680"/>
                  </a:lnTo>
                  <a:lnTo>
                    <a:pt x="29182" y="81026"/>
                  </a:lnTo>
                  <a:lnTo>
                    <a:pt x="29182" y="84131"/>
                  </a:lnTo>
                  <a:lnTo>
                    <a:pt x="29182" y="89408"/>
                  </a:lnTo>
                  <a:lnTo>
                    <a:pt x="43773" y="84131"/>
                  </a:lnTo>
                  <a:lnTo>
                    <a:pt x="54018" y="74507"/>
                  </a:lnTo>
                  <a:lnTo>
                    <a:pt x="60226" y="59916"/>
                  </a:lnTo>
                  <a:lnTo>
                    <a:pt x="65504" y="63952"/>
                  </a:lnTo>
                  <a:lnTo>
                    <a:pt x="68608" y="66125"/>
                  </a:lnTo>
                  <a:lnTo>
                    <a:pt x="72955" y="69229"/>
                  </a:lnTo>
                  <a:lnTo>
                    <a:pt x="72955" y="71403"/>
                  </a:lnTo>
                  <a:lnTo>
                    <a:pt x="72955" y="74507"/>
                  </a:lnTo>
                  <a:lnTo>
                    <a:pt x="72955" y="81026"/>
                  </a:lnTo>
                  <a:lnTo>
                    <a:pt x="72955" y="86304"/>
                  </a:lnTo>
                  <a:lnTo>
                    <a:pt x="77922" y="84131"/>
                  </a:lnTo>
                  <a:lnTo>
                    <a:pt x="83199" y="84131"/>
                  </a:lnTo>
                  <a:lnTo>
                    <a:pt x="85373" y="84131"/>
                  </a:lnTo>
                  <a:lnTo>
                    <a:pt x="87546" y="81958"/>
                  </a:lnTo>
                  <a:lnTo>
                    <a:pt x="89408" y="81026"/>
                  </a:lnTo>
                  <a:lnTo>
                    <a:pt x="92513" y="76680"/>
                  </a:lnTo>
                  <a:lnTo>
                    <a:pt x="94686" y="74507"/>
                  </a:lnTo>
                  <a:lnTo>
                    <a:pt x="94686" y="73576"/>
                  </a:lnTo>
                  <a:lnTo>
                    <a:pt x="95617" y="71403"/>
                  </a:lnTo>
                  <a:lnTo>
                    <a:pt x="95617" y="69229"/>
                  </a:lnTo>
                  <a:lnTo>
                    <a:pt x="77922" y="4936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4C428DA5-BA24-4B52-B5D8-1742B2E137E9}"/>
                </a:ext>
              </a:extLst>
            </p:cNvPr>
            <p:cNvSpPr/>
            <p:nvPr/>
          </p:nvSpPr>
          <p:spPr>
            <a:xfrm>
              <a:off x="4263915" y="4941524"/>
              <a:ext cx="93134" cy="111760"/>
            </a:xfrm>
            <a:custGeom>
              <a:avLst/>
              <a:gdLst>
                <a:gd name="connsiteX0" fmla="*/ 54018 w 93133"/>
                <a:gd name="connsiteY0" fmla="*/ 51534 h 111760"/>
                <a:gd name="connsiteX1" fmla="*/ 53086 w 93133"/>
                <a:gd name="connsiteY1" fmla="*/ 39116 h 111760"/>
                <a:gd name="connsiteX2" fmla="*/ 50913 w 93133"/>
                <a:gd name="connsiteY2" fmla="*/ 28561 h 111760"/>
                <a:gd name="connsiteX3" fmla="*/ 50913 w 93133"/>
                <a:gd name="connsiteY3" fmla="*/ 14901 h 111760"/>
                <a:gd name="connsiteX4" fmla="*/ 50913 w 93133"/>
                <a:gd name="connsiteY4" fmla="*/ 0 h 111760"/>
                <a:gd name="connsiteX5" fmla="*/ 39427 w 93133"/>
                <a:gd name="connsiteY5" fmla="*/ 0 h 111760"/>
                <a:gd name="connsiteX6" fmla="*/ 29182 w 93133"/>
                <a:gd name="connsiteY6" fmla="*/ 24215 h 111760"/>
                <a:gd name="connsiteX7" fmla="*/ 21731 w 93133"/>
                <a:gd name="connsiteY7" fmla="*/ 48430 h 111760"/>
                <a:gd name="connsiteX8" fmla="*/ 10245 w 93133"/>
                <a:gd name="connsiteY8" fmla="*/ 70471 h 111760"/>
                <a:gd name="connsiteX9" fmla="*/ 0 w 93133"/>
                <a:gd name="connsiteY9" fmla="*/ 85062 h 111760"/>
                <a:gd name="connsiteX10" fmla="*/ 4036 w 93133"/>
                <a:gd name="connsiteY10" fmla="*/ 88477 h 111760"/>
                <a:gd name="connsiteX11" fmla="*/ 9313 w 93133"/>
                <a:gd name="connsiteY11" fmla="*/ 90340 h 111760"/>
                <a:gd name="connsiteX12" fmla="*/ 14591 w 93133"/>
                <a:gd name="connsiteY12" fmla="*/ 90340 h 111760"/>
                <a:gd name="connsiteX13" fmla="*/ 19558 w 93133"/>
                <a:gd name="connsiteY13" fmla="*/ 92513 h 111760"/>
                <a:gd name="connsiteX14" fmla="*/ 23904 w 93133"/>
                <a:gd name="connsiteY14" fmla="*/ 92513 h 111760"/>
                <a:gd name="connsiteX15" fmla="*/ 27009 w 93133"/>
                <a:gd name="connsiteY15" fmla="*/ 92513 h 111760"/>
                <a:gd name="connsiteX16" fmla="*/ 36322 w 93133"/>
                <a:gd name="connsiteY16" fmla="*/ 92513 h 111760"/>
                <a:gd name="connsiteX17" fmla="*/ 41600 w 93133"/>
                <a:gd name="connsiteY17" fmla="*/ 92513 h 111760"/>
                <a:gd name="connsiteX18" fmla="*/ 45635 w 93133"/>
                <a:gd name="connsiteY18" fmla="*/ 94686 h 111760"/>
                <a:gd name="connsiteX19" fmla="*/ 46877 w 93133"/>
                <a:gd name="connsiteY19" fmla="*/ 95617 h 111760"/>
                <a:gd name="connsiteX20" fmla="*/ 46877 w 93133"/>
                <a:gd name="connsiteY20" fmla="*/ 97790 h 111760"/>
                <a:gd name="connsiteX21" fmla="*/ 46877 w 93133"/>
                <a:gd name="connsiteY21" fmla="*/ 103068 h 111760"/>
                <a:gd name="connsiteX22" fmla="*/ 46877 w 93133"/>
                <a:gd name="connsiteY22" fmla="*/ 108346 h 111760"/>
                <a:gd name="connsiteX23" fmla="*/ 56191 w 93133"/>
                <a:gd name="connsiteY23" fmla="*/ 103068 h 111760"/>
                <a:gd name="connsiteX24" fmla="*/ 63331 w 93133"/>
                <a:gd name="connsiteY24" fmla="*/ 95617 h 111760"/>
                <a:gd name="connsiteX25" fmla="*/ 70782 w 93133"/>
                <a:gd name="connsiteY25" fmla="*/ 88477 h 111760"/>
                <a:gd name="connsiteX26" fmla="*/ 74817 w 93133"/>
                <a:gd name="connsiteY26" fmla="*/ 88477 h 111760"/>
                <a:gd name="connsiteX27" fmla="*/ 74817 w 93133"/>
                <a:gd name="connsiteY27" fmla="*/ 92513 h 111760"/>
                <a:gd name="connsiteX28" fmla="*/ 74817 w 93133"/>
                <a:gd name="connsiteY28" fmla="*/ 95617 h 111760"/>
                <a:gd name="connsiteX29" fmla="*/ 72955 w 93133"/>
                <a:gd name="connsiteY29" fmla="*/ 97790 h 111760"/>
                <a:gd name="connsiteX30" fmla="*/ 72955 w 93133"/>
                <a:gd name="connsiteY30" fmla="*/ 99964 h 111760"/>
                <a:gd name="connsiteX31" fmla="*/ 70782 w 93133"/>
                <a:gd name="connsiteY31" fmla="*/ 100895 h 111760"/>
                <a:gd name="connsiteX32" fmla="*/ 70782 w 93133"/>
                <a:gd name="connsiteY32" fmla="*/ 108346 h 111760"/>
                <a:gd name="connsiteX33" fmla="*/ 74817 w 93133"/>
                <a:gd name="connsiteY33" fmla="*/ 107104 h 111760"/>
                <a:gd name="connsiteX34" fmla="*/ 76059 w 93133"/>
                <a:gd name="connsiteY34" fmla="*/ 107104 h 111760"/>
                <a:gd name="connsiteX35" fmla="*/ 76059 w 93133"/>
                <a:gd name="connsiteY35" fmla="*/ 105241 h 111760"/>
                <a:gd name="connsiteX36" fmla="*/ 77922 w 93133"/>
                <a:gd name="connsiteY36" fmla="*/ 105241 h 111760"/>
                <a:gd name="connsiteX37" fmla="*/ 80095 w 93133"/>
                <a:gd name="connsiteY37" fmla="*/ 100895 h 111760"/>
                <a:gd name="connsiteX38" fmla="*/ 80095 w 93133"/>
                <a:gd name="connsiteY38" fmla="*/ 103068 h 111760"/>
                <a:gd name="connsiteX39" fmla="*/ 82268 w 93133"/>
                <a:gd name="connsiteY39" fmla="*/ 105241 h 111760"/>
                <a:gd name="connsiteX40" fmla="*/ 82268 w 93133"/>
                <a:gd name="connsiteY40" fmla="*/ 107104 h 111760"/>
                <a:gd name="connsiteX41" fmla="*/ 82268 w 93133"/>
                <a:gd name="connsiteY41" fmla="*/ 108346 h 111760"/>
                <a:gd name="connsiteX42" fmla="*/ 83200 w 93133"/>
                <a:gd name="connsiteY42" fmla="*/ 112381 h 111760"/>
                <a:gd name="connsiteX43" fmla="*/ 87546 w 93133"/>
                <a:gd name="connsiteY43" fmla="*/ 112381 h 111760"/>
                <a:gd name="connsiteX44" fmla="*/ 89408 w 93133"/>
                <a:gd name="connsiteY44" fmla="*/ 99964 h 111760"/>
                <a:gd name="connsiteX45" fmla="*/ 92513 w 93133"/>
                <a:gd name="connsiteY45" fmla="*/ 87235 h 111760"/>
                <a:gd name="connsiteX46" fmla="*/ 94686 w 93133"/>
                <a:gd name="connsiteY46" fmla="*/ 75749 h 111760"/>
                <a:gd name="connsiteX47" fmla="*/ 92513 w 93133"/>
                <a:gd name="connsiteY47" fmla="*/ 73576 h 111760"/>
                <a:gd name="connsiteX48" fmla="*/ 90650 w 93133"/>
                <a:gd name="connsiteY48" fmla="*/ 73576 h 111760"/>
                <a:gd name="connsiteX49" fmla="*/ 89408 w 93133"/>
                <a:gd name="connsiteY49" fmla="*/ 73576 h 111760"/>
                <a:gd name="connsiteX50" fmla="*/ 87546 w 93133"/>
                <a:gd name="connsiteY50" fmla="*/ 73576 h 111760"/>
                <a:gd name="connsiteX51" fmla="*/ 85373 w 93133"/>
                <a:gd name="connsiteY51" fmla="*/ 73576 h 111760"/>
                <a:gd name="connsiteX52" fmla="*/ 83200 w 93133"/>
                <a:gd name="connsiteY52" fmla="*/ 72644 h 111760"/>
                <a:gd name="connsiteX53" fmla="*/ 74817 w 93133"/>
                <a:gd name="connsiteY53" fmla="*/ 72644 h 111760"/>
                <a:gd name="connsiteX54" fmla="*/ 74817 w 93133"/>
                <a:gd name="connsiteY54" fmla="*/ 51534 h 11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3133" h="111760">
                  <a:moveTo>
                    <a:pt x="54018" y="51534"/>
                  </a:moveTo>
                  <a:lnTo>
                    <a:pt x="53086" y="39116"/>
                  </a:lnTo>
                  <a:lnTo>
                    <a:pt x="50913" y="28561"/>
                  </a:lnTo>
                  <a:lnTo>
                    <a:pt x="50913" y="14901"/>
                  </a:lnTo>
                  <a:lnTo>
                    <a:pt x="50913" y="0"/>
                  </a:lnTo>
                  <a:lnTo>
                    <a:pt x="39427" y="0"/>
                  </a:lnTo>
                  <a:lnTo>
                    <a:pt x="29182" y="24215"/>
                  </a:lnTo>
                  <a:lnTo>
                    <a:pt x="21731" y="48430"/>
                  </a:lnTo>
                  <a:lnTo>
                    <a:pt x="10245" y="70471"/>
                  </a:lnTo>
                  <a:lnTo>
                    <a:pt x="0" y="85062"/>
                  </a:lnTo>
                  <a:lnTo>
                    <a:pt x="4036" y="88477"/>
                  </a:lnTo>
                  <a:lnTo>
                    <a:pt x="9313" y="90340"/>
                  </a:lnTo>
                  <a:lnTo>
                    <a:pt x="14591" y="90340"/>
                  </a:lnTo>
                  <a:lnTo>
                    <a:pt x="19558" y="92513"/>
                  </a:lnTo>
                  <a:lnTo>
                    <a:pt x="23904" y="92513"/>
                  </a:lnTo>
                  <a:lnTo>
                    <a:pt x="27009" y="92513"/>
                  </a:lnTo>
                  <a:lnTo>
                    <a:pt x="36322" y="92513"/>
                  </a:lnTo>
                  <a:lnTo>
                    <a:pt x="41600" y="92513"/>
                  </a:lnTo>
                  <a:lnTo>
                    <a:pt x="45635" y="94686"/>
                  </a:lnTo>
                  <a:lnTo>
                    <a:pt x="46877" y="95617"/>
                  </a:lnTo>
                  <a:lnTo>
                    <a:pt x="46877" y="97790"/>
                  </a:lnTo>
                  <a:lnTo>
                    <a:pt x="46877" y="103068"/>
                  </a:lnTo>
                  <a:lnTo>
                    <a:pt x="46877" y="108346"/>
                  </a:lnTo>
                  <a:lnTo>
                    <a:pt x="56191" y="103068"/>
                  </a:lnTo>
                  <a:lnTo>
                    <a:pt x="63331" y="95617"/>
                  </a:lnTo>
                  <a:lnTo>
                    <a:pt x="70782" y="88477"/>
                  </a:lnTo>
                  <a:lnTo>
                    <a:pt x="74817" y="88477"/>
                  </a:lnTo>
                  <a:lnTo>
                    <a:pt x="74817" y="92513"/>
                  </a:lnTo>
                  <a:lnTo>
                    <a:pt x="74817" y="95617"/>
                  </a:lnTo>
                  <a:lnTo>
                    <a:pt x="72955" y="97790"/>
                  </a:lnTo>
                  <a:lnTo>
                    <a:pt x="72955" y="99964"/>
                  </a:lnTo>
                  <a:lnTo>
                    <a:pt x="70782" y="100895"/>
                  </a:lnTo>
                  <a:lnTo>
                    <a:pt x="70782" y="108346"/>
                  </a:lnTo>
                  <a:lnTo>
                    <a:pt x="74817" y="107104"/>
                  </a:lnTo>
                  <a:lnTo>
                    <a:pt x="76059" y="107104"/>
                  </a:lnTo>
                  <a:lnTo>
                    <a:pt x="76059" y="105241"/>
                  </a:lnTo>
                  <a:lnTo>
                    <a:pt x="77922" y="105241"/>
                  </a:lnTo>
                  <a:lnTo>
                    <a:pt x="80095" y="100895"/>
                  </a:lnTo>
                  <a:lnTo>
                    <a:pt x="80095" y="103068"/>
                  </a:lnTo>
                  <a:lnTo>
                    <a:pt x="82268" y="105241"/>
                  </a:lnTo>
                  <a:lnTo>
                    <a:pt x="82268" y="107104"/>
                  </a:lnTo>
                  <a:lnTo>
                    <a:pt x="82268" y="108346"/>
                  </a:lnTo>
                  <a:lnTo>
                    <a:pt x="83200" y="112381"/>
                  </a:lnTo>
                  <a:lnTo>
                    <a:pt x="87546" y="112381"/>
                  </a:lnTo>
                  <a:lnTo>
                    <a:pt x="89408" y="99964"/>
                  </a:lnTo>
                  <a:lnTo>
                    <a:pt x="92513" y="87235"/>
                  </a:lnTo>
                  <a:lnTo>
                    <a:pt x="94686" y="75749"/>
                  </a:lnTo>
                  <a:lnTo>
                    <a:pt x="92513" y="73576"/>
                  </a:lnTo>
                  <a:lnTo>
                    <a:pt x="90650" y="73576"/>
                  </a:lnTo>
                  <a:lnTo>
                    <a:pt x="89408" y="73576"/>
                  </a:lnTo>
                  <a:lnTo>
                    <a:pt x="87546" y="73576"/>
                  </a:lnTo>
                  <a:lnTo>
                    <a:pt x="85373" y="73576"/>
                  </a:lnTo>
                  <a:lnTo>
                    <a:pt x="83200" y="72644"/>
                  </a:lnTo>
                  <a:lnTo>
                    <a:pt x="74817" y="72644"/>
                  </a:lnTo>
                  <a:lnTo>
                    <a:pt x="74817" y="51534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A03BE0EA-B087-4979-824D-B13885E763F1}"/>
                </a:ext>
              </a:extLst>
            </p:cNvPr>
            <p:cNvSpPr/>
            <p:nvPr/>
          </p:nvSpPr>
          <p:spPr>
            <a:xfrm>
              <a:off x="4034496" y="4432083"/>
              <a:ext cx="27940" cy="40358"/>
            </a:xfrm>
            <a:custGeom>
              <a:avLst/>
              <a:gdLst>
                <a:gd name="connsiteX0" fmla="*/ 4346 w 27940"/>
                <a:gd name="connsiteY0" fmla="*/ 42221 h 40357"/>
                <a:gd name="connsiteX1" fmla="*/ 12418 w 27940"/>
                <a:gd name="connsiteY1" fmla="*/ 40979 h 40357"/>
                <a:gd name="connsiteX2" fmla="*/ 18937 w 27940"/>
                <a:gd name="connsiteY2" fmla="*/ 40979 h 40357"/>
                <a:gd name="connsiteX3" fmla="*/ 23904 w 27940"/>
                <a:gd name="connsiteY3" fmla="*/ 39116 h 40357"/>
                <a:gd name="connsiteX4" fmla="*/ 29182 w 27940"/>
                <a:gd name="connsiteY4" fmla="*/ 36943 h 40357"/>
                <a:gd name="connsiteX5" fmla="*/ 27009 w 27940"/>
                <a:gd name="connsiteY5" fmla="*/ 29492 h 40357"/>
                <a:gd name="connsiteX6" fmla="*/ 26077 w 27940"/>
                <a:gd name="connsiteY6" fmla="*/ 24215 h 40357"/>
                <a:gd name="connsiteX7" fmla="*/ 23904 w 27940"/>
                <a:gd name="connsiteY7" fmla="*/ 18937 h 40357"/>
                <a:gd name="connsiteX8" fmla="*/ 19869 w 27940"/>
                <a:gd name="connsiteY8" fmla="*/ 12728 h 40357"/>
                <a:gd name="connsiteX9" fmla="*/ 18937 w 27940"/>
                <a:gd name="connsiteY9" fmla="*/ 9624 h 40357"/>
                <a:gd name="connsiteX10" fmla="*/ 18937 w 27940"/>
                <a:gd name="connsiteY10" fmla="*/ 7451 h 40357"/>
                <a:gd name="connsiteX11" fmla="*/ 18937 w 27940"/>
                <a:gd name="connsiteY11" fmla="*/ 5278 h 40357"/>
                <a:gd name="connsiteX12" fmla="*/ 16764 w 27940"/>
                <a:gd name="connsiteY12" fmla="*/ 4346 h 40357"/>
                <a:gd name="connsiteX13" fmla="*/ 14591 w 27940"/>
                <a:gd name="connsiteY13" fmla="*/ 4346 h 40357"/>
                <a:gd name="connsiteX14" fmla="*/ 12418 w 27940"/>
                <a:gd name="connsiteY14" fmla="*/ 2173 h 40357"/>
                <a:gd name="connsiteX15" fmla="*/ 9313 w 27940"/>
                <a:gd name="connsiteY15" fmla="*/ 0 h 40357"/>
                <a:gd name="connsiteX16" fmla="*/ 5278 w 27940"/>
                <a:gd name="connsiteY16" fmla="*/ 5278 h 40357"/>
                <a:gd name="connsiteX17" fmla="*/ 4346 w 27940"/>
                <a:gd name="connsiteY17" fmla="*/ 9624 h 40357"/>
                <a:gd name="connsiteX18" fmla="*/ 0 w 27940"/>
                <a:gd name="connsiteY18" fmla="*/ 12728 h 40357"/>
                <a:gd name="connsiteX19" fmla="*/ 0 w 27940"/>
                <a:gd name="connsiteY19" fmla="*/ 24215 h 40357"/>
                <a:gd name="connsiteX20" fmla="*/ 2173 w 27940"/>
                <a:gd name="connsiteY20" fmla="*/ 33839 h 40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7940" h="40357">
                  <a:moveTo>
                    <a:pt x="4346" y="42221"/>
                  </a:moveTo>
                  <a:lnTo>
                    <a:pt x="12418" y="40979"/>
                  </a:lnTo>
                  <a:lnTo>
                    <a:pt x="18937" y="40979"/>
                  </a:lnTo>
                  <a:lnTo>
                    <a:pt x="23904" y="39116"/>
                  </a:lnTo>
                  <a:lnTo>
                    <a:pt x="29182" y="36943"/>
                  </a:lnTo>
                  <a:lnTo>
                    <a:pt x="27009" y="29492"/>
                  </a:lnTo>
                  <a:lnTo>
                    <a:pt x="26077" y="24215"/>
                  </a:lnTo>
                  <a:lnTo>
                    <a:pt x="23904" y="18937"/>
                  </a:lnTo>
                  <a:lnTo>
                    <a:pt x="19869" y="12728"/>
                  </a:lnTo>
                  <a:lnTo>
                    <a:pt x="18937" y="9624"/>
                  </a:lnTo>
                  <a:lnTo>
                    <a:pt x="18937" y="7451"/>
                  </a:lnTo>
                  <a:lnTo>
                    <a:pt x="18937" y="5278"/>
                  </a:lnTo>
                  <a:lnTo>
                    <a:pt x="16764" y="4346"/>
                  </a:lnTo>
                  <a:lnTo>
                    <a:pt x="14591" y="4346"/>
                  </a:lnTo>
                  <a:lnTo>
                    <a:pt x="12418" y="2173"/>
                  </a:lnTo>
                  <a:lnTo>
                    <a:pt x="9313" y="0"/>
                  </a:lnTo>
                  <a:lnTo>
                    <a:pt x="5278" y="5278"/>
                  </a:lnTo>
                  <a:lnTo>
                    <a:pt x="4346" y="9624"/>
                  </a:lnTo>
                  <a:lnTo>
                    <a:pt x="0" y="12728"/>
                  </a:lnTo>
                  <a:lnTo>
                    <a:pt x="0" y="24215"/>
                  </a:lnTo>
                  <a:lnTo>
                    <a:pt x="2173" y="3383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CA0403BD-2CBC-45BC-AD23-FD86395CAD32}"/>
                </a:ext>
              </a:extLst>
            </p:cNvPr>
            <p:cNvSpPr/>
            <p:nvPr/>
          </p:nvSpPr>
          <p:spPr>
            <a:xfrm>
              <a:off x="3958436" y="4877572"/>
              <a:ext cx="15522" cy="9313"/>
            </a:xfrm>
            <a:custGeom>
              <a:avLst/>
              <a:gdLst>
                <a:gd name="connsiteX0" fmla="*/ 0 w 15522"/>
                <a:gd name="connsiteY0" fmla="*/ 11487 h 9313"/>
                <a:gd name="connsiteX1" fmla="*/ 5278 w 15522"/>
                <a:gd name="connsiteY1" fmla="*/ 11487 h 9313"/>
                <a:gd name="connsiteX2" fmla="*/ 7451 w 15522"/>
                <a:gd name="connsiteY2" fmla="*/ 9313 h 9313"/>
                <a:gd name="connsiteX3" fmla="*/ 9313 w 15522"/>
                <a:gd name="connsiteY3" fmla="*/ 9313 h 9313"/>
                <a:gd name="connsiteX4" fmla="*/ 10555 w 15522"/>
                <a:gd name="connsiteY4" fmla="*/ 9313 h 9313"/>
                <a:gd name="connsiteX5" fmla="*/ 12418 w 15522"/>
                <a:gd name="connsiteY5" fmla="*/ 7451 h 9313"/>
                <a:gd name="connsiteX6" fmla="*/ 15522 w 15522"/>
                <a:gd name="connsiteY6" fmla="*/ 7451 h 9313"/>
                <a:gd name="connsiteX7" fmla="*/ 15522 w 15522"/>
                <a:gd name="connsiteY7" fmla="*/ 0 h 9313"/>
                <a:gd name="connsiteX8" fmla="*/ 0 w 15522"/>
                <a:gd name="connsiteY8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22" h="9313">
                  <a:moveTo>
                    <a:pt x="0" y="11487"/>
                  </a:moveTo>
                  <a:lnTo>
                    <a:pt x="5278" y="11487"/>
                  </a:lnTo>
                  <a:lnTo>
                    <a:pt x="7451" y="9313"/>
                  </a:lnTo>
                  <a:lnTo>
                    <a:pt x="9313" y="9313"/>
                  </a:lnTo>
                  <a:lnTo>
                    <a:pt x="10555" y="9313"/>
                  </a:lnTo>
                  <a:lnTo>
                    <a:pt x="12418" y="7451"/>
                  </a:lnTo>
                  <a:lnTo>
                    <a:pt x="15522" y="7451"/>
                  </a:lnTo>
                  <a:lnTo>
                    <a:pt x="155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2E81E493-A246-45AB-8F94-7F47C3F31BD7}"/>
                </a:ext>
              </a:extLst>
            </p:cNvPr>
            <p:cNvSpPr/>
            <p:nvPr/>
          </p:nvSpPr>
          <p:spPr>
            <a:xfrm>
              <a:off x="4347115" y="4401659"/>
              <a:ext cx="40358" cy="34149"/>
            </a:xfrm>
            <a:custGeom>
              <a:avLst/>
              <a:gdLst>
                <a:gd name="connsiteX0" fmla="*/ 13660 w 40357"/>
                <a:gd name="connsiteY0" fmla="*/ 25457 h 34149"/>
                <a:gd name="connsiteX1" fmla="*/ 18937 w 40357"/>
                <a:gd name="connsiteY1" fmla="*/ 30424 h 34149"/>
                <a:gd name="connsiteX2" fmla="*/ 23904 w 40357"/>
                <a:gd name="connsiteY2" fmla="*/ 35701 h 34149"/>
                <a:gd name="connsiteX3" fmla="*/ 27009 w 40357"/>
                <a:gd name="connsiteY3" fmla="*/ 34770 h 34149"/>
                <a:gd name="connsiteX4" fmla="*/ 29182 w 40357"/>
                <a:gd name="connsiteY4" fmla="*/ 32597 h 34149"/>
                <a:gd name="connsiteX5" fmla="*/ 31355 w 40357"/>
                <a:gd name="connsiteY5" fmla="*/ 32597 h 34149"/>
                <a:gd name="connsiteX6" fmla="*/ 33528 w 40357"/>
                <a:gd name="connsiteY6" fmla="*/ 32597 h 34149"/>
                <a:gd name="connsiteX7" fmla="*/ 33528 w 40357"/>
                <a:gd name="connsiteY7" fmla="*/ 30424 h 34149"/>
                <a:gd name="connsiteX8" fmla="*/ 36633 w 40357"/>
                <a:gd name="connsiteY8" fmla="*/ 27319 h 34149"/>
                <a:gd name="connsiteX9" fmla="*/ 36633 w 40357"/>
                <a:gd name="connsiteY9" fmla="*/ 25457 h 34149"/>
                <a:gd name="connsiteX10" fmla="*/ 38495 w 40357"/>
                <a:gd name="connsiteY10" fmla="*/ 25457 h 34149"/>
                <a:gd name="connsiteX11" fmla="*/ 38495 w 40357"/>
                <a:gd name="connsiteY11" fmla="*/ 23283 h 34149"/>
                <a:gd name="connsiteX12" fmla="*/ 40668 w 40357"/>
                <a:gd name="connsiteY12" fmla="*/ 20179 h 34149"/>
                <a:gd name="connsiteX13" fmla="*/ 34459 w 40357"/>
                <a:gd name="connsiteY13" fmla="*/ 14901 h 34149"/>
                <a:gd name="connsiteX14" fmla="*/ 29182 w 40357"/>
                <a:gd name="connsiteY14" fmla="*/ 10555 h 34149"/>
                <a:gd name="connsiteX15" fmla="*/ 26077 w 40357"/>
                <a:gd name="connsiteY15" fmla="*/ 7451 h 34149"/>
                <a:gd name="connsiteX16" fmla="*/ 18937 w 40357"/>
                <a:gd name="connsiteY16" fmla="*/ 3104 h 34149"/>
                <a:gd name="connsiteX17" fmla="*/ 11487 w 40357"/>
                <a:gd name="connsiteY17" fmla="*/ 0 h 34149"/>
                <a:gd name="connsiteX18" fmla="*/ 9313 w 40357"/>
                <a:gd name="connsiteY18" fmla="*/ 1242 h 34149"/>
                <a:gd name="connsiteX19" fmla="*/ 7451 w 40357"/>
                <a:gd name="connsiteY19" fmla="*/ 3104 h 34149"/>
                <a:gd name="connsiteX20" fmla="*/ 4346 w 40357"/>
                <a:gd name="connsiteY20" fmla="*/ 3104 h 34149"/>
                <a:gd name="connsiteX21" fmla="*/ 0 w 40357"/>
                <a:gd name="connsiteY21" fmla="*/ 15833 h 34149"/>
                <a:gd name="connsiteX22" fmla="*/ 6209 w 40357"/>
                <a:gd name="connsiteY22" fmla="*/ 20179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0357" h="34149">
                  <a:moveTo>
                    <a:pt x="13660" y="25457"/>
                  </a:moveTo>
                  <a:lnTo>
                    <a:pt x="18937" y="30424"/>
                  </a:lnTo>
                  <a:lnTo>
                    <a:pt x="23904" y="35701"/>
                  </a:lnTo>
                  <a:lnTo>
                    <a:pt x="27009" y="34770"/>
                  </a:lnTo>
                  <a:lnTo>
                    <a:pt x="29182" y="32597"/>
                  </a:lnTo>
                  <a:lnTo>
                    <a:pt x="31355" y="32597"/>
                  </a:lnTo>
                  <a:lnTo>
                    <a:pt x="33528" y="32597"/>
                  </a:lnTo>
                  <a:lnTo>
                    <a:pt x="33528" y="30424"/>
                  </a:lnTo>
                  <a:lnTo>
                    <a:pt x="36633" y="27319"/>
                  </a:lnTo>
                  <a:lnTo>
                    <a:pt x="36633" y="25457"/>
                  </a:lnTo>
                  <a:lnTo>
                    <a:pt x="38495" y="25457"/>
                  </a:lnTo>
                  <a:lnTo>
                    <a:pt x="38495" y="23283"/>
                  </a:lnTo>
                  <a:lnTo>
                    <a:pt x="40668" y="20179"/>
                  </a:lnTo>
                  <a:lnTo>
                    <a:pt x="34459" y="14901"/>
                  </a:lnTo>
                  <a:lnTo>
                    <a:pt x="29182" y="10555"/>
                  </a:lnTo>
                  <a:lnTo>
                    <a:pt x="26077" y="7451"/>
                  </a:lnTo>
                  <a:lnTo>
                    <a:pt x="18937" y="3104"/>
                  </a:lnTo>
                  <a:lnTo>
                    <a:pt x="11487" y="0"/>
                  </a:lnTo>
                  <a:lnTo>
                    <a:pt x="9313" y="1242"/>
                  </a:lnTo>
                  <a:lnTo>
                    <a:pt x="7451" y="3104"/>
                  </a:lnTo>
                  <a:lnTo>
                    <a:pt x="4346" y="3104"/>
                  </a:lnTo>
                  <a:lnTo>
                    <a:pt x="0" y="15833"/>
                  </a:lnTo>
                  <a:lnTo>
                    <a:pt x="6209" y="20179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FF521F48-878C-4754-9CD0-5B193D29F97E}"/>
                </a:ext>
              </a:extLst>
            </p:cNvPr>
            <p:cNvSpPr/>
            <p:nvPr/>
          </p:nvSpPr>
          <p:spPr>
            <a:xfrm>
              <a:off x="4024251" y="4593825"/>
              <a:ext cx="12418" cy="15522"/>
            </a:xfrm>
            <a:custGeom>
              <a:avLst/>
              <a:gdLst>
                <a:gd name="connsiteX0" fmla="*/ 4967 w 12417"/>
                <a:gd name="connsiteY0" fmla="*/ 17075 h 15522"/>
                <a:gd name="connsiteX1" fmla="*/ 7140 w 12417"/>
                <a:gd name="connsiteY1" fmla="*/ 14901 h 15522"/>
                <a:gd name="connsiteX2" fmla="*/ 8072 w 12417"/>
                <a:gd name="connsiteY2" fmla="*/ 14901 h 15522"/>
                <a:gd name="connsiteX3" fmla="*/ 10245 w 12417"/>
                <a:gd name="connsiteY3" fmla="*/ 12728 h 15522"/>
                <a:gd name="connsiteX4" fmla="*/ 12418 w 12417"/>
                <a:gd name="connsiteY4" fmla="*/ 10555 h 15522"/>
                <a:gd name="connsiteX5" fmla="*/ 14591 w 12417"/>
                <a:gd name="connsiteY5" fmla="*/ 9624 h 15522"/>
                <a:gd name="connsiteX6" fmla="*/ 14591 w 12417"/>
                <a:gd name="connsiteY6" fmla="*/ 7451 h 15522"/>
                <a:gd name="connsiteX7" fmla="*/ 14591 w 12417"/>
                <a:gd name="connsiteY7" fmla="*/ 5278 h 15522"/>
                <a:gd name="connsiteX8" fmla="*/ 10245 w 12417"/>
                <a:gd name="connsiteY8" fmla="*/ 5278 h 15522"/>
                <a:gd name="connsiteX9" fmla="*/ 8072 w 12417"/>
                <a:gd name="connsiteY9" fmla="*/ 3415 h 15522"/>
                <a:gd name="connsiteX10" fmla="*/ 7140 w 12417"/>
                <a:gd name="connsiteY10" fmla="*/ 2173 h 15522"/>
                <a:gd name="connsiteX11" fmla="*/ 3104 w 12417"/>
                <a:gd name="connsiteY11" fmla="*/ 0 h 15522"/>
                <a:gd name="connsiteX12" fmla="*/ 931 w 12417"/>
                <a:gd name="connsiteY12" fmla="*/ 5278 h 15522"/>
                <a:gd name="connsiteX13" fmla="*/ 0 w 12417"/>
                <a:gd name="connsiteY13" fmla="*/ 7451 h 15522"/>
                <a:gd name="connsiteX14" fmla="*/ 0 w 12417"/>
                <a:gd name="connsiteY14" fmla="*/ 10555 h 15522"/>
                <a:gd name="connsiteX15" fmla="*/ 0 w 12417"/>
                <a:gd name="connsiteY15" fmla="*/ 17075 h 15522"/>
                <a:gd name="connsiteX16" fmla="*/ 3104 w 12417"/>
                <a:gd name="connsiteY16" fmla="*/ 17075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417" h="15522">
                  <a:moveTo>
                    <a:pt x="4967" y="17075"/>
                  </a:moveTo>
                  <a:lnTo>
                    <a:pt x="7140" y="14901"/>
                  </a:lnTo>
                  <a:lnTo>
                    <a:pt x="8072" y="14901"/>
                  </a:lnTo>
                  <a:lnTo>
                    <a:pt x="10245" y="12728"/>
                  </a:lnTo>
                  <a:lnTo>
                    <a:pt x="12418" y="10555"/>
                  </a:lnTo>
                  <a:lnTo>
                    <a:pt x="14591" y="9624"/>
                  </a:lnTo>
                  <a:lnTo>
                    <a:pt x="14591" y="7451"/>
                  </a:lnTo>
                  <a:lnTo>
                    <a:pt x="14591" y="5278"/>
                  </a:lnTo>
                  <a:lnTo>
                    <a:pt x="10245" y="5278"/>
                  </a:lnTo>
                  <a:lnTo>
                    <a:pt x="8072" y="3415"/>
                  </a:lnTo>
                  <a:lnTo>
                    <a:pt x="7140" y="2173"/>
                  </a:lnTo>
                  <a:lnTo>
                    <a:pt x="3104" y="0"/>
                  </a:lnTo>
                  <a:lnTo>
                    <a:pt x="931" y="5278"/>
                  </a:lnTo>
                  <a:lnTo>
                    <a:pt x="0" y="7451"/>
                  </a:lnTo>
                  <a:lnTo>
                    <a:pt x="0" y="10555"/>
                  </a:lnTo>
                  <a:lnTo>
                    <a:pt x="0" y="17075"/>
                  </a:lnTo>
                  <a:lnTo>
                    <a:pt x="3104" y="1707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6320CDAC-DA54-45F7-8E34-E2501C9D095F}"/>
                </a:ext>
              </a:extLst>
            </p:cNvPr>
            <p:cNvSpPr/>
            <p:nvPr/>
          </p:nvSpPr>
          <p:spPr>
            <a:xfrm>
              <a:off x="3970854" y="4639150"/>
              <a:ext cx="21731" cy="27940"/>
            </a:xfrm>
            <a:custGeom>
              <a:avLst/>
              <a:gdLst>
                <a:gd name="connsiteX0" fmla="*/ 2173 w 21731"/>
                <a:gd name="connsiteY0" fmla="*/ 13660 h 27940"/>
                <a:gd name="connsiteX1" fmla="*/ 2173 w 21731"/>
                <a:gd name="connsiteY1" fmla="*/ 14591 h 27940"/>
                <a:gd name="connsiteX2" fmla="*/ 2173 w 21731"/>
                <a:gd name="connsiteY2" fmla="*/ 16764 h 27940"/>
                <a:gd name="connsiteX3" fmla="*/ 0 w 21731"/>
                <a:gd name="connsiteY3" fmla="*/ 21110 h 27940"/>
                <a:gd name="connsiteX4" fmla="*/ 2173 w 21731"/>
                <a:gd name="connsiteY4" fmla="*/ 22042 h 27940"/>
                <a:gd name="connsiteX5" fmla="*/ 2173 w 21731"/>
                <a:gd name="connsiteY5" fmla="*/ 24215 h 27940"/>
                <a:gd name="connsiteX6" fmla="*/ 3104 w 21731"/>
                <a:gd name="connsiteY6" fmla="*/ 24215 h 27940"/>
                <a:gd name="connsiteX7" fmla="*/ 3104 w 21731"/>
                <a:gd name="connsiteY7" fmla="*/ 28251 h 27940"/>
                <a:gd name="connsiteX8" fmla="*/ 9624 w 21731"/>
                <a:gd name="connsiteY8" fmla="*/ 28251 h 27940"/>
                <a:gd name="connsiteX9" fmla="*/ 14591 w 21731"/>
                <a:gd name="connsiteY9" fmla="*/ 26388 h 27940"/>
                <a:gd name="connsiteX10" fmla="*/ 16764 w 21731"/>
                <a:gd name="connsiteY10" fmla="*/ 26388 h 27940"/>
                <a:gd name="connsiteX11" fmla="*/ 19869 w 21731"/>
                <a:gd name="connsiteY11" fmla="*/ 24215 h 27940"/>
                <a:gd name="connsiteX12" fmla="*/ 24215 w 21731"/>
                <a:gd name="connsiteY12" fmla="*/ 24215 h 27940"/>
                <a:gd name="connsiteX13" fmla="*/ 22042 w 21731"/>
                <a:gd name="connsiteY13" fmla="*/ 16764 h 27940"/>
                <a:gd name="connsiteX14" fmla="*/ 17695 w 21731"/>
                <a:gd name="connsiteY14" fmla="*/ 9313 h 27940"/>
                <a:gd name="connsiteX15" fmla="*/ 12728 w 21731"/>
                <a:gd name="connsiteY15" fmla="*/ 4346 h 27940"/>
                <a:gd name="connsiteX16" fmla="*/ 7451 w 21731"/>
                <a:gd name="connsiteY16" fmla="*/ 0 h 27940"/>
                <a:gd name="connsiteX17" fmla="*/ 3104 w 21731"/>
                <a:gd name="connsiteY17" fmla="*/ 11487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1731" h="27940">
                  <a:moveTo>
                    <a:pt x="2173" y="13660"/>
                  </a:moveTo>
                  <a:lnTo>
                    <a:pt x="2173" y="14591"/>
                  </a:lnTo>
                  <a:lnTo>
                    <a:pt x="2173" y="16764"/>
                  </a:lnTo>
                  <a:lnTo>
                    <a:pt x="0" y="21110"/>
                  </a:lnTo>
                  <a:lnTo>
                    <a:pt x="2173" y="22042"/>
                  </a:lnTo>
                  <a:lnTo>
                    <a:pt x="2173" y="24215"/>
                  </a:lnTo>
                  <a:lnTo>
                    <a:pt x="3104" y="24215"/>
                  </a:lnTo>
                  <a:lnTo>
                    <a:pt x="3104" y="28251"/>
                  </a:lnTo>
                  <a:lnTo>
                    <a:pt x="9624" y="28251"/>
                  </a:lnTo>
                  <a:lnTo>
                    <a:pt x="14591" y="26388"/>
                  </a:lnTo>
                  <a:lnTo>
                    <a:pt x="16764" y="26388"/>
                  </a:lnTo>
                  <a:lnTo>
                    <a:pt x="19869" y="24215"/>
                  </a:lnTo>
                  <a:lnTo>
                    <a:pt x="24215" y="24215"/>
                  </a:lnTo>
                  <a:lnTo>
                    <a:pt x="22042" y="16764"/>
                  </a:lnTo>
                  <a:lnTo>
                    <a:pt x="17695" y="9313"/>
                  </a:lnTo>
                  <a:lnTo>
                    <a:pt x="12728" y="4346"/>
                  </a:lnTo>
                  <a:lnTo>
                    <a:pt x="7451" y="0"/>
                  </a:lnTo>
                  <a:lnTo>
                    <a:pt x="3104" y="11487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B08CBAB2-72C7-4A00-B821-C227A02E3BCF}"/>
                </a:ext>
              </a:extLst>
            </p:cNvPr>
            <p:cNvSpPr/>
            <p:nvPr/>
          </p:nvSpPr>
          <p:spPr>
            <a:xfrm>
              <a:off x="7159753" y="4855531"/>
              <a:ext cx="43462" cy="189372"/>
            </a:xfrm>
            <a:custGeom>
              <a:avLst/>
              <a:gdLst>
                <a:gd name="connsiteX0" fmla="*/ 44704 w 43462"/>
                <a:gd name="connsiteY0" fmla="*/ 130077 h 189371"/>
                <a:gd name="connsiteX1" fmla="*/ 39427 w 43462"/>
                <a:gd name="connsiteY1" fmla="*/ 108035 h 189371"/>
                <a:gd name="connsiteX2" fmla="*/ 30113 w 43462"/>
                <a:gd name="connsiteY2" fmla="*/ 88167 h 189371"/>
                <a:gd name="connsiteX3" fmla="*/ 24836 w 43462"/>
                <a:gd name="connsiteY3" fmla="*/ 70471 h 189371"/>
                <a:gd name="connsiteX4" fmla="*/ 21731 w 43462"/>
                <a:gd name="connsiteY4" fmla="*/ 51534 h 189371"/>
                <a:gd name="connsiteX5" fmla="*/ 21731 w 43462"/>
                <a:gd name="connsiteY5" fmla="*/ 35701 h 189371"/>
                <a:gd name="connsiteX6" fmla="*/ 21731 w 43462"/>
                <a:gd name="connsiteY6" fmla="*/ 18937 h 189371"/>
                <a:gd name="connsiteX7" fmla="*/ 15522 w 43462"/>
                <a:gd name="connsiteY7" fmla="*/ 6209 h 189371"/>
                <a:gd name="connsiteX8" fmla="*/ 15522 w 43462"/>
                <a:gd name="connsiteY8" fmla="*/ 4036 h 189371"/>
                <a:gd name="connsiteX9" fmla="*/ 14591 w 43462"/>
                <a:gd name="connsiteY9" fmla="*/ 4036 h 189371"/>
                <a:gd name="connsiteX10" fmla="*/ 14591 w 43462"/>
                <a:gd name="connsiteY10" fmla="*/ 2173 h 189371"/>
                <a:gd name="connsiteX11" fmla="*/ 12418 w 43462"/>
                <a:gd name="connsiteY11" fmla="*/ 0 h 189371"/>
                <a:gd name="connsiteX12" fmla="*/ 10245 w 43462"/>
                <a:gd name="connsiteY12" fmla="*/ 7451 h 189371"/>
                <a:gd name="connsiteX13" fmla="*/ 9313 w 43462"/>
                <a:gd name="connsiteY13" fmla="*/ 13660 h 189371"/>
                <a:gd name="connsiteX14" fmla="*/ 7140 w 43462"/>
                <a:gd name="connsiteY14" fmla="*/ 16764 h 189371"/>
                <a:gd name="connsiteX15" fmla="*/ 5278 w 43462"/>
                <a:gd name="connsiteY15" fmla="*/ 21110 h 189371"/>
                <a:gd name="connsiteX16" fmla="*/ 3104 w 43462"/>
                <a:gd name="connsiteY16" fmla="*/ 24215 h 189371"/>
                <a:gd name="connsiteX17" fmla="*/ 0 w 43462"/>
                <a:gd name="connsiteY17" fmla="*/ 29492 h 189371"/>
                <a:gd name="connsiteX18" fmla="*/ 0 w 43462"/>
                <a:gd name="connsiteY18" fmla="*/ 70471 h 189371"/>
                <a:gd name="connsiteX19" fmla="*/ 3104 w 43462"/>
                <a:gd name="connsiteY19" fmla="*/ 85993 h 189371"/>
                <a:gd name="connsiteX20" fmla="*/ 3104 w 43462"/>
                <a:gd name="connsiteY20" fmla="*/ 110208 h 189371"/>
                <a:gd name="connsiteX21" fmla="*/ 3104 w 43462"/>
                <a:gd name="connsiteY21" fmla="*/ 136596 h 189371"/>
                <a:gd name="connsiteX22" fmla="*/ 3104 w 43462"/>
                <a:gd name="connsiteY22" fmla="*/ 159569 h 189371"/>
                <a:gd name="connsiteX23" fmla="*/ 5278 w 43462"/>
                <a:gd name="connsiteY23" fmla="*/ 180679 h 189371"/>
                <a:gd name="connsiteX24" fmla="*/ 9313 w 43462"/>
                <a:gd name="connsiteY24" fmla="*/ 191235 h 189371"/>
                <a:gd name="connsiteX25" fmla="*/ 12418 w 43462"/>
                <a:gd name="connsiteY25" fmla="*/ 189061 h 189371"/>
                <a:gd name="connsiteX26" fmla="*/ 14591 w 43462"/>
                <a:gd name="connsiteY26" fmla="*/ 189061 h 189371"/>
                <a:gd name="connsiteX27" fmla="*/ 19869 w 43462"/>
                <a:gd name="connsiteY27" fmla="*/ 186888 h 189371"/>
                <a:gd name="connsiteX28" fmla="*/ 22973 w 43462"/>
                <a:gd name="connsiteY28" fmla="*/ 186888 h 189371"/>
                <a:gd name="connsiteX29" fmla="*/ 29182 w 43462"/>
                <a:gd name="connsiteY29" fmla="*/ 186888 h 189371"/>
                <a:gd name="connsiteX30" fmla="*/ 24836 w 43462"/>
                <a:gd name="connsiteY30" fmla="*/ 169193 h 189371"/>
                <a:gd name="connsiteX31" fmla="*/ 22973 w 43462"/>
                <a:gd name="connsiteY31" fmla="*/ 156465 h 189371"/>
                <a:gd name="connsiteX32" fmla="*/ 19869 w 43462"/>
                <a:gd name="connsiteY32" fmla="*/ 143736 h 189371"/>
                <a:gd name="connsiteX33" fmla="*/ 19869 w 43462"/>
                <a:gd name="connsiteY33" fmla="*/ 126972 h 189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43462" h="189371">
                  <a:moveTo>
                    <a:pt x="44704" y="130077"/>
                  </a:moveTo>
                  <a:lnTo>
                    <a:pt x="39427" y="108035"/>
                  </a:lnTo>
                  <a:lnTo>
                    <a:pt x="30113" y="88167"/>
                  </a:lnTo>
                  <a:lnTo>
                    <a:pt x="24836" y="70471"/>
                  </a:lnTo>
                  <a:lnTo>
                    <a:pt x="21731" y="51534"/>
                  </a:lnTo>
                  <a:lnTo>
                    <a:pt x="21731" y="35701"/>
                  </a:lnTo>
                  <a:lnTo>
                    <a:pt x="21731" y="18937"/>
                  </a:lnTo>
                  <a:lnTo>
                    <a:pt x="15522" y="6209"/>
                  </a:lnTo>
                  <a:lnTo>
                    <a:pt x="15522" y="4036"/>
                  </a:lnTo>
                  <a:lnTo>
                    <a:pt x="14591" y="4036"/>
                  </a:lnTo>
                  <a:lnTo>
                    <a:pt x="14591" y="2173"/>
                  </a:lnTo>
                  <a:lnTo>
                    <a:pt x="12418" y="0"/>
                  </a:lnTo>
                  <a:lnTo>
                    <a:pt x="10245" y="7451"/>
                  </a:lnTo>
                  <a:lnTo>
                    <a:pt x="9313" y="13660"/>
                  </a:lnTo>
                  <a:lnTo>
                    <a:pt x="7140" y="16764"/>
                  </a:lnTo>
                  <a:lnTo>
                    <a:pt x="5278" y="21110"/>
                  </a:lnTo>
                  <a:lnTo>
                    <a:pt x="3104" y="24215"/>
                  </a:lnTo>
                  <a:lnTo>
                    <a:pt x="0" y="29492"/>
                  </a:lnTo>
                  <a:lnTo>
                    <a:pt x="0" y="70471"/>
                  </a:lnTo>
                  <a:lnTo>
                    <a:pt x="3104" y="85993"/>
                  </a:lnTo>
                  <a:lnTo>
                    <a:pt x="3104" y="110208"/>
                  </a:lnTo>
                  <a:lnTo>
                    <a:pt x="3104" y="136596"/>
                  </a:lnTo>
                  <a:lnTo>
                    <a:pt x="3104" y="159569"/>
                  </a:lnTo>
                  <a:lnTo>
                    <a:pt x="5278" y="180679"/>
                  </a:lnTo>
                  <a:lnTo>
                    <a:pt x="9313" y="191235"/>
                  </a:lnTo>
                  <a:lnTo>
                    <a:pt x="12418" y="189061"/>
                  </a:lnTo>
                  <a:lnTo>
                    <a:pt x="14591" y="189061"/>
                  </a:lnTo>
                  <a:lnTo>
                    <a:pt x="19869" y="186888"/>
                  </a:lnTo>
                  <a:lnTo>
                    <a:pt x="22973" y="186888"/>
                  </a:lnTo>
                  <a:lnTo>
                    <a:pt x="29182" y="186888"/>
                  </a:lnTo>
                  <a:lnTo>
                    <a:pt x="24836" y="169193"/>
                  </a:lnTo>
                  <a:lnTo>
                    <a:pt x="22973" y="156465"/>
                  </a:lnTo>
                  <a:lnTo>
                    <a:pt x="19869" y="143736"/>
                  </a:lnTo>
                  <a:lnTo>
                    <a:pt x="19869" y="12697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B7A6993-6275-47E0-935B-711595069279}"/>
                </a:ext>
              </a:extLst>
            </p:cNvPr>
            <p:cNvSpPr/>
            <p:nvPr/>
          </p:nvSpPr>
          <p:spPr>
            <a:xfrm>
              <a:off x="3223922" y="4869190"/>
              <a:ext cx="34149" cy="43462"/>
            </a:xfrm>
            <a:custGeom>
              <a:avLst/>
              <a:gdLst>
                <a:gd name="connsiteX0" fmla="*/ 29182 w 34149"/>
                <a:gd name="connsiteY0" fmla="*/ 17695 h 43462"/>
                <a:gd name="connsiteX1" fmla="*/ 27009 w 34149"/>
                <a:gd name="connsiteY1" fmla="*/ 3104 h 43462"/>
                <a:gd name="connsiteX2" fmla="*/ 19558 w 34149"/>
                <a:gd name="connsiteY2" fmla="*/ 3104 h 43462"/>
                <a:gd name="connsiteX3" fmla="*/ 14591 w 34149"/>
                <a:gd name="connsiteY3" fmla="*/ 3104 h 43462"/>
                <a:gd name="connsiteX4" fmla="*/ 10245 w 34149"/>
                <a:gd name="connsiteY4" fmla="*/ 931 h 43462"/>
                <a:gd name="connsiteX5" fmla="*/ 7140 w 34149"/>
                <a:gd name="connsiteY5" fmla="*/ 0 h 43462"/>
                <a:gd name="connsiteX6" fmla="*/ 0 w 34149"/>
                <a:gd name="connsiteY6" fmla="*/ 0 h 43462"/>
                <a:gd name="connsiteX7" fmla="*/ 0 w 34149"/>
                <a:gd name="connsiteY7" fmla="*/ 5278 h 43462"/>
                <a:gd name="connsiteX8" fmla="*/ 0 w 34149"/>
                <a:gd name="connsiteY8" fmla="*/ 8382 h 43462"/>
                <a:gd name="connsiteX9" fmla="*/ 931 w 34149"/>
                <a:gd name="connsiteY9" fmla="*/ 12728 h 43462"/>
                <a:gd name="connsiteX10" fmla="*/ 3104 w 34149"/>
                <a:gd name="connsiteY10" fmla="*/ 15833 h 43462"/>
                <a:gd name="connsiteX11" fmla="*/ 7140 w 34149"/>
                <a:gd name="connsiteY11" fmla="*/ 22042 h 43462"/>
                <a:gd name="connsiteX12" fmla="*/ 10245 w 34149"/>
                <a:gd name="connsiteY12" fmla="*/ 27319 h 43462"/>
                <a:gd name="connsiteX13" fmla="*/ 14591 w 34149"/>
                <a:gd name="connsiteY13" fmla="*/ 30424 h 43462"/>
                <a:gd name="connsiteX14" fmla="*/ 19558 w 34149"/>
                <a:gd name="connsiteY14" fmla="*/ 34770 h 43462"/>
                <a:gd name="connsiteX15" fmla="*/ 22973 w 34149"/>
                <a:gd name="connsiteY15" fmla="*/ 37874 h 43462"/>
                <a:gd name="connsiteX16" fmla="*/ 27009 w 34149"/>
                <a:gd name="connsiteY16" fmla="*/ 44083 h 43462"/>
                <a:gd name="connsiteX17" fmla="*/ 34149 w 34149"/>
                <a:gd name="connsiteY17" fmla="*/ 44083 h 43462"/>
                <a:gd name="connsiteX18" fmla="*/ 32286 w 34149"/>
                <a:gd name="connsiteY18" fmla="*/ 29492 h 4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149" h="43462">
                  <a:moveTo>
                    <a:pt x="29182" y="17695"/>
                  </a:moveTo>
                  <a:lnTo>
                    <a:pt x="27009" y="3104"/>
                  </a:lnTo>
                  <a:lnTo>
                    <a:pt x="19558" y="3104"/>
                  </a:lnTo>
                  <a:lnTo>
                    <a:pt x="14591" y="3104"/>
                  </a:lnTo>
                  <a:lnTo>
                    <a:pt x="10245" y="931"/>
                  </a:lnTo>
                  <a:lnTo>
                    <a:pt x="7140" y="0"/>
                  </a:lnTo>
                  <a:lnTo>
                    <a:pt x="0" y="0"/>
                  </a:lnTo>
                  <a:lnTo>
                    <a:pt x="0" y="5278"/>
                  </a:lnTo>
                  <a:lnTo>
                    <a:pt x="0" y="8382"/>
                  </a:lnTo>
                  <a:lnTo>
                    <a:pt x="931" y="12728"/>
                  </a:lnTo>
                  <a:lnTo>
                    <a:pt x="3104" y="15833"/>
                  </a:lnTo>
                  <a:lnTo>
                    <a:pt x="7140" y="22042"/>
                  </a:lnTo>
                  <a:lnTo>
                    <a:pt x="10245" y="27319"/>
                  </a:lnTo>
                  <a:lnTo>
                    <a:pt x="14591" y="30424"/>
                  </a:lnTo>
                  <a:lnTo>
                    <a:pt x="19558" y="34770"/>
                  </a:lnTo>
                  <a:lnTo>
                    <a:pt x="22973" y="37874"/>
                  </a:lnTo>
                  <a:lnTo>
                    <a:pt x="27009" y="44083"/>
                  </a:lnTo>
                  <a:lnTo>
                    <a:pt x="34149" y="44083"/>
                  </a:lnTo>
                  <a:lnTo>
                    <a:pt x="32286" y="29492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3455DF33-5E05-46D9-AE83-F16B87B53B4C}"/>
                </a:ext>
              </a:extLst>
            </p:cNvPr>
            <p:cNvSpPr/>
            <p:nvPr/>
          </p:nvSpPr>
          <p:spPr>
            <a:xfrm>
              <a:off x="5439263" y="4744081"/>
              <a:ext cx="18627" cy="18627"/>
            </a:xfrm>
            <a:custGeom>
              <a:avLst/>
              <a:gdLst>
                <a:gd name="connsiteX0" fmla="*/ 931 w 18626"/>
                <a:gd name="connsiteY0" fmla="*/ 3104 h 18626"/>
                <a:gd name="connsiteX1" fmla="*/ 0 w 18626"/>
                <a:gd name="connsiteY1" fmla="*/ 7451 h 18626"/>
                <a:gd name="connsiteX2" fmla="*/ 0 w 18626"/>
                <a:gd name="connsiteY2" fmla="*/ 9624 h 18626"/>
                <a:gd name="connsiteX3" fmla="*/ 0 w 18626"/>
                <a:gd name="connsiteY3" fmla="*/ 12728 h 18626"/>
                <a:gd name="connsiteX4" fmla="*/ 0 w 18626"/>
                <a:gd name="connsiteY4" fmla="*/ 16764 h 18626"/>
                <a:gd name="connsiteX5" fmla="*/ 931 w 18626"/>
                <a:gd name="connsiteY5" fmla="*/ 16764 h 18626"/>
                <a:gd name="connsiteX6" fmla="*/ 3104 w 18626"/>
                <a:gd name="connsiteY6" fmla="*/ 18006 h 18626"/>
                <a:gd name="connsiteX7" fmla="*/ 5278 w 18626"/>
                <a:gd name="connsiteY7" fmla="*/ 18006 h 18626"/>
                <a:gd name="connsiteX8" fmla="*/ 8382 w 18626"/>
                <a:gd name="connsiteY8" fmla="*/ 20179 h 18626"/>
                <a:gd name="connsiteX9" fmla="*/ 10555 w 18626"/>
                <a:gd name="connsiteY9" fmla="*/ 16764 h 18626"/>
                <a:gd name="connsiteX10" fmla="*/ 14591 w 18626"/>
                <a:gd name="connsiteY10" fmla="*/ 14901 h 18626"/>
                <a:gd name="connsiteX11" fmla="*/ 15522 w 18626"/>
                <a:gd name="connsiteY11" fmla="*/ 12728 h 18626"/>
                <a:gd name="connsiteX12" fmla="*/ 19869 w 18626"/>
                <a:gd name="connsiteY12" fmla="*/ 12728 h 18626"/>
                <a:gd name="connsiteX13" fmla="*/ 19869 w 18626"/>
                <a:gd name="connsiteY13" fmla="*/ 7451 h 18626"/>
                <a:gd name="connsiteX14" fmla="*/ 5278 w 18626"/>
                <a:gd name="connsiteY14" fmla="*/ 0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8626" h="18626">
                  <a:moveTo>
                    <a:pt x="931" y="3104"/>
                  </a:moveTo>
                  <a:lnTo>
                    <a:pt x="0" y="7451"/>
                  </a:lnTo>
                  <a:lnTo>
                    <a:pt x="0" y="9624"/>
                  </a:lnTo>
                  <a:lnTo>
                    <a:pt x="0" y="12728"/>
                  </a:lnTo>
                  <a:lnTo>
                    <a:pt x="0" y="16764"/>
                  </a:lnTo>
                  <a:lnTo>
                    <a:pt x="931" y="16764"/>
                  </a:lnTo>
                  <a:lnTo>
                    <a:pt x="3104" y="18006"/>
                  </a:lnTo>
                  <a:lnTo>
                    <a:pt x="5278" y="18006"/>
                  </a:lnTo>
                  <a:lnTo>
                    <a:pt x="8382" y="20179"/>
                  </a:lnTo>
                  <a:lnTo>
                    <a:pt x="10555" y="16764"/>
                  </a:lnTo>
                  <a:lnTo>
                    <a:pt x="14591" y="14901"/>
                  </a:lnTo>
                  <a:lnTo>
                    <a:pt x="15522" y="12728"/>
                  </a:lnTo>
                  <a:lnTo>
                    <a:pt x="19869" y="12728"/>
                  </a:lnTo>
                  <a:lnTo>
                    <a:pt x="19869" y="7451"/>
                  </a:lnTo>
                  <a:lnTo>
                    <a:pt x="5278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D8CF905A-A7CC-4B2E-97F3-59B7B5374701}"/>
                </a:ext>
              </a:extLst>
            </p:cNvPr>
            <p:cNvSpPr/>
            <p:nvPr/>
          </p:nvSpPr>
          <p:spPr>
            <a:xfrm>
              <a:off x="5039098" y="4734767"/>
              <a:ext cx="111760" cy="217312"/>
            </a:xfrm>
            <a:custGeom>
              <a:avLst/>
              <a:gdLst>
                <a:gd name="connsiteX0" fmla="*/ 103068 w 111760"/>
                <a:gd name="connsiteY0" fmla="*/ 141874 h 217312"/>
                <a:gd name="connsiteX1" fmla="*/ 93755 w 111760"/>
                <a:gd name="connsiteY1" fmla="*/ 122937 h 217312"/>
                <a:gd name="connsiteX2" fmla="*/ 83510 w 111760"/>
                <a:gd name="connsiteY2" fmla="*/ 106173 h 217312"/>
                <a:gd name="connsiteX3" fmla="*/ 70782 w 111760"/>
                <a:gd name="connsiteY3" fmla="*/ 92513 h 217312"/>
                <a:gd name="connsiteX4" fmla="*/ 61468 w 111760"/>
                <a:gd name="connsiteY4" fmla="*/ 78853 h 217312"/>
                <a:gd name="connsiteX5" fmla="*/ 52155 w 111760"/>
                <a:gd name="connsiteY5" fmla="*/ 70471 h 217312"/>
                <a:gd name="connsiteX6" fmla="*/ 56191 w 111760"/>
                <a:gd name="connsiteY6" fmla="*/ 63021 h 217312"/>
                <a:gd name="connsiteX7" fmla="*/ 61468 w 111760"/>
                <a:gd name="connsiteY7" fmla="*/ 53397 h 217312"/>
                <a:gd name="connsiteX8" fmla="*/ 64573 w 111760"/>
                <a:gd name="connsiteY8" fmla="*/ 41910 h 217312"/>
                <a:gd name="connsiteX9" fmla="*/ 59295 w 111760"/>
                <a:gd name="connsiteY9" fmla="*/ 29492 h 217312"/>
                <a:gd name="connsiteX10" fmla="*/ 59295 w 111760"/>
                <a:gd name="connsiteY10" fmla="*/ 22042 h 217312"/>
                <a:gd name="connsiteX11" fmla="*/ 54328 w 111760"/>
                <a:gd name="connsiteY11" fmla="*/ 22042 h 217312"/>
                <a:gd name="connsiteX12" fmla="*/ 49982 w 111760"/>
                <a:gd name="connsiteY12" fmla="*/ 24215 h 217312"/>
                <a:gd name="connsiteX13" fmla="*/ 49051 w 111760"/>
                <a:gd name="connsiteY13" fmla="*/ 26078 h 217312"/>
                <a:gd name="connsiteX14" fmla="*/ 44704 w 111760"/>
                <a:gd name="connsiteY14" fmla="*/ 29492 h 217312"/>
                <a:gd name="connsiteX15" fmla="*/ 35391 w 111760"/>
                <a:gd name="connsiteY15" fmla="*/ 29492 h 217312"/>
                <a:gd name="connsiteX16" fmla="*/ 39737 w 111760"/>
                <a:gd name="connsiteY16" fmla="*/ 24215 h 217312"/>
                <a:gd name="connsiteX17" fmla="*/ 42842 w 111760"/>
                <a:gd name="connsiteY17" fmla="*/ 18937 h 217312"/>
                <a:gd name="connsiteX18" fmla="*/ 44704 w 111760"/>
                <a:gd name="connsiteY18" fmla="*/ 12418 h 217312"/>
                <a:gd name="connsiteX19" fmla="*/ 49051 w 111760"/>
                <a:gd name="connsiteY19" fmla="*/ 5278 h 217312"/>
                <a:gd name="connsiteX20" fmla="*/ 34460 w 111760"/>
                <a:gd name="connsiteY20" fmla="*/ 2173 h 217312"/>
                <a:gd name="connsiteX21" fmla="*/ 15522 w 111760"/>
                <a:gd name="connsiteY21" fmla="*/ 0 h 217312"/>
                <a:gd name="connsiteX22" fmla="*/ 14591 w 111760"/>
                <a:gd name="connsiteY22" fmla="*/ 16764 h 217312"/>
                <a:gd name="connsiteX23" fmla="*/ 8382 w 111760"/>
                <a:gd name="connsiteY23" fmla="*/ 27319 h 217312"/>
                <a:gd name="connsiteX24" fmla="*/ 3104 w 111760"/>
                <a:gd name="connsiteY24" fmla="*/ 36633 h 217312"/>
                <a:gd name="connsiteX25" fmla="*/ 0 w 111760"/>
                <a:gd name="connsiteY25" fmla="*/ 46257 h 217312"/>
                <a:gd name="connsiteX26" fmla="*/ 931 w 111760"/>
                <a:gd name="connsiteY26" fmla="*/ 58674 h 217312"/>
                <a:gd name="connsiteX27" fmla="*/ 5278 w 111760"/>
                <a:gd name="connsiteY27" fmla="*/ 75438 h 217312"/>
                <a:gd name="connsiteX28" fmla="*/ 8382 w 111760"/>
                <a:gd name="connsiteY28" fmla="*/ 93444 h 217312"/>
                <a:gd name="connsiteX29" fmla="*/ 10555 w 111760"/>
                <a:gd name="connsiteY29" fmla="*/ 92513 h 217312"/>
                <a:gd name="connsiteX30" fmla="*/ 12418 w 111760"/>
                <a:gd name="connsiteY30" fmla="*/ 90340 h 217312"/>
                <a:gd name="connsiteX31" fmla="*/ 14591 w 111760"/>
                <a:gd name="connsiteY31" fmla="*/ 90340 h 217312"/>
                <a:gd name="connsiteX32" fmla="*/ 14591 w 111760"/>
                <a:gd name="connsiteY32" fmla="*/ 88167 h 217312"/>
                <a:gd name="connsiteX33" fmla="*/ 14591 w 111760"/>
                <a:gd name="connsiteY33" fmla="*/ 85994 h 217312"/>
                <a:gd name="connsiteX34" fmla="*/ 15522 w 111760"/>
                <a:gd name="connsiteY34" fmla="*/ 82889 h 217312"/>
                <a:gd name="connsiteX35" fmla="*/ 19869 w 111760"/>
                <a:gd name="connsiteY35" fmla="*/ 82889 h 217312"/>
                <a:gd name="connsiteX36" fmla="*/ 19869 w 111760"/>
                <a:gd name="connsiteY36" fmla="*/ 85994 h 217312"/>
                <a:gd name="connsiteX37" fmla="*/ 19869 w 111760"/>
                <a:gd name="connsiteY37" fmla="*/ 88167 h 217312"/>
                <a:gd name="connsiteX38" fmla="*/ 17695 w 111760"/>
                <a:gd name="connsiteY38" fmla="*/ 90340 h 217312"/>
                <a:gd name="connsiteX39" fmla="*/ 17695 w 111760"/>
                <a:gd name="connsiteY39" fmla="*/ 92513 h 217312"/>
                <a:gd name="connsiteX40" fmla="*/ 15522 w 111760"/>
                <a:gd name="connsiteY40" fmla="*/ 93444 h 217312"/>
                <a:gd name="connsiteX41" fmla="*/ 17695 w 111760"/>
                <a:gd name="connsiteY41" fmla="*/ 97480 h 217312"/>
                <a:gd name="connsiteX42" fmla="*/ 17695 w 111760"/>
                <a:gd name="connsiteY42" fmla="*/ 100895 h 217312"/>
                <a:gd name="connsiteX43" fmla="*/ 17695 w 111760"/>
                <a:gd name="connsiteY43" fmla="*/ 102758 h 217312"/>
                <a:gd name="connsiteX44" fmla="*/ 19869 w 111760"/>
                <a:gd name="connsiteY44" fmla="*/ 104931 h 217312"/>
                <a:gd name="connsiteX45" fmla="*/ 19869 w 111760"/>
                <a:gd name="connsiteY45" fmla="*/ 106173 h 217312"/>
                <a:gd name="connsiteX46" fmla="*/ 22973 w 111760"/>
                <a:gd name="connsiteY46" fmla="*/ 106173 h 217312"/>
                <a:gd name="connsiteX47" fmla="*/ 27009 w 111760"/>
                <a:gd name="connsiteY47" fmla="*/ 108035 h 217312"/>
                <a:gd name="connsiteX48" fmla="*/ 30113 w 111760"/>
                <a:gd name="connsiteY48" fmla="*/ 108035 h 217312"/>
                <a:gd name="connsiteX49" fmla="*/ 32286 w 111760"/>
                <a:gd name="connsiteY49" fmla="*/ 108035 h 217312"/>
                <a:gd name="connsiteX50" fmla="*/ 35391 w 111760"/>
                <a:gd name="connsiteY50" fmla="*/ 110208 h 217312"/>
                <a:gd name="connsiteX51" fmla="*/ 39737 w 111760"/>
                <a:gd name="connsiteY51" fmla="*/ 112381 h 217312"/>
                <a:gd name="connsiteX52" fmla="*/ 41600 w 111760"/>
                <a:gd name="connsiteY52" fmla="*/ 112381 h 217312"/>
                <a:gd name="connsiteX53" fmla="*/ 41600 w 111760"/>
                <a:gd name="connsiteY53" fmla="*/ 113313 h 217312"/>
                <a:gd name="connsiteX54" fmla="*/ 42842 w 111760"/>
                <a:gd name="connsiteY54" fmla="*/ 113313 h 217312"/>
                <a:gd name="connsiteX55" fmla="*/ 44704 w 111760"/>
                <a:gd name="connsiteY55" fmla="*/ 117659 h 217312"/>
                <a:gd name="connsiteX56" fmla="*/ 44704 w 111760"/>
                <a:gd name="connsiteY56" fmla="*/ 119832 h 217312"/>
                <a:gd name="connsiteX57" fmla="*/ 46877 w 111760"/>
                <a:gd name="connsiteY57" fmla="*/ 120763 h 217312"/>
                <a:gd name="connsiteX58" fmla="*/ 46877 w 111760"/>
                <a:gd name="connsiteY58" fmla="*/ 122937 h 217312"/>
                <a:gd name="connsiteX59" fmla="*/ 49051 w 111760"/>
                <a:gd name="connsiteY59" fmla="*/ 126972 h 217312"/>
                <a:gd name="connsiteX60" fmla="*/ 42842 w 111760"/>
                <a:gd name="connsiteY60" fmla="*/ 130077 h 217312"/>
                <a:gd name="connsiteX61" fmla="*/ 35391 w 111760"/>
                <a:gd name="connsiteY61" fmla="*/ 134423 h 217312"/>
                <a:gd name="connsiteX62" fmla="*/ 32286 w 111760"/>
                <a:gd name="connsiteY62" fmla="*/ 137528 h 217312"/>
                <a:gd name="connsiteX63" fmla="*/ 27009 w 111760"/>
                <a:gd name="connsiteY63" fmla="*/ 142805 h 217312"/>
                <a:gd name="connsiteX64" fmla="*/ 25146 w 111760"/>
                <a:gd name="connsiteY64" fmla="*/ 150256 h 217312"/>
                <a:gd name="connsiteX65" fmla="*/ 22973 w 111760"/>
                <a:gd name="connsiteY65" fmla="*/ 154292 h 217312"/>
                <a:gd name="connsiteX66" fmla="*/ 22973 w 111760"/>
                <a:gd name="connsiteY66" fmla="*/ 156465 h 217312"/>
                <a:gd name="connsiteX67" fmla="*/ 25146 w 111760"/>
                <a:gd name="connsiteY67" fmla="*/ 157396 h 217312"/>
                <a:gd name="connsiteX68" fmla="*/ 25146 w 111760"/>
                <a:gd name="connsiteY68" fmla="*/ 159569 h 217312"/>
                <a:gd name="connsiteX69" fmla="*/ 29182 w 111760"/>
                <a:gd name="connsiteY69" fmla="*/ 163915 h 217312"/>
                <a:gd name="connsiteX70" fmla="*/ 15522 w 111760"/>
                <a:gd name="connsiteY70" fmla="*/ 167020 h 217312"/>
                <a:gd name="connsiteX71" fmla="*/ 17695 w 111760"/>
                <a:gd name="connsiteY71" fmla="*/ 172297 h 217312"/>
                <a:gd name="connsiteX72" fmla="*/ 17695 w 111760"/>
                <a:gd name="connsiteY72" fmla="*/ 176333 h 217312"/>
                <a:gd name="connsiteX73" fmla="*/ 19869 w 111760"/>
                <a:gd name="connsiteY73" fmla="*/ 178506 h 217312"/>
                <a:gd name="connsiteX74" fmla="*/ 19869 w 111760"/>
                <a:gd name="connsiteY74" fmla="*/ 179438 h 217312"/>
                <a:gd name="connsiteX75" fmla="*/ 22973 w 111760"/>
                <a:gd name="connsiteY75" fmla="*/ 181611 h 217312"/>
                <a:gd name="connsiteX76" fmla="*/ 27009 w 111760"/>
                <a:gd name="connsiteY76" fmla="*/ 181611 h 217312"/>
                <a:gd name="connsiteX77" fmla="*/ 32286 w 111760"/>
                <a:gd name="connsiteY77" fmla="*/ 181611 h 217312"/>
                <a:gd name="connsiteX78" fmla="*/ 22973 w 111760"/>
                <a:gd name="connsiteY78" fmla="*/ 198375 h 217312"/>
                <a:gd name="connsiteX79" fmla="*/ 12418 w 111760"/>
                <a:gd name="connsiteY79" fmla="*/ 214208 h 217312"/>
                <a:gd name="connsiteX80" fmla="*/ 12418 w 111760"/>
                <a:gd name="connsiteY80" fmla="*/ 218554 h 217312"/>
                <a:gd name="connsiteX81" fmla="*/ 29182 w 111760"/>
                <a:gd name="connsiteY81" fmla="*/ 216381 h 217312"/>
                <a:gd name="connsiteX82" fmla="*/ 49051 w 111760"/>
                <a:gd name="connsiteY82" fmla="*/ 211103 h 217312"/>
                <a:gd name="connsiteX83" fmla="*/ 70782 w 111760"/>
                <a:gd name="connsiteY83" fmla="*/ 205826 h 217312"/>
                <a:gd name="connsiteX84" fmla="*/ 88477 w 111760"/>
                <a:gd name="connsiteY84" fmla="*/ 198375 h 217312"/>
                <a:gd name="connsiteX85" fmla="*/ 99964 w 111760"/>
                <a:gd name="connsiteY85" fmla="*/ 191235 h 217312"/>
                <a:gd name="connsiteX86" fmla="*/ 108346 w 111760"/>
                <a:gd name="connsiteY86" fmla="*/ 183784 h 217312"/>
                <a:gd name="connsiteX87" fmla="*/ 112692 w 111760"/>
                <a:gd name="connsiteY87" fmla="*/ 171056 h 217312"/>
                <a:gd name="connsiteX88" fmla="*/ 110519 w 111760"/>
                <a:gd name="connsiteY88" fmla="*/ 157396 h 217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111760" h="217312">
                  <a:moveTo>
                    <a:pt x="103068" y="141874"/>
                  </a:moveTo>
                  <a:lnTo>
                    <a:pt x="93755" y="122937"/>
                  </a:lnTo>
                  <a:lnTo>
                    <a:pt x="83510" y="106173"/>
                  </a:lnTo>
                  <a:lnTo>
                    <a:pt x="70782" y="92513"/>
                  </a:lnTo>
                  <a:lnTo>
                    <a:pt x="61468" y="78853"/>
                  </a:lnTo>
                  <a:lnTo>
                    <a:pt x="52155" y="70471"/>
                  </a:lnTo>
                  <a:lnTo>
                    <a:pt x="56191" y="63021"/>
                  </a:lnTo>
                  <a:lnTo>
                    <a:pt x="61468" y="53397"/>
                  </a:lnTo>
                  <a:lnTo>
                    <a:pt x="64573" y="41910"/>
                  </a:lnTo>
                  <a:lnTo>
                    <a:pt x="59295" y="29492"/>
                  </a:lnTo>
                  <a:lnTo>
                    <a:pt x="59295" y="22042"/>
                  </a:lnTo>
                  <a:lnTo>
                    <a:pt x="54328" y="22042"/>
                  </a:lnTo>
                  <a:lnTo>
                    <a:pt x="49982" y="24215"/>
                  </a:lnTo>
                  <a:lnTo>
                    <a:pt x="49051" y="26078"/>
                  </a:lnTo>
                  <a:lnTo>
                    <a:pt x="44704" y="29492"/>
                  </a:lnTo>
                  <a:lnTo>
                    <a:pt x="35391" y="29492"/>
                  </a:lnTo>
                  <a:lnTo>
                    <a:pt x="39737" y="24215"/>
                  </a:lnTo>
                  <a:lnTo>
                    <a:pt x="42842" y="18937"/>
                  </a:lnTo>
                  <a:lnTo>
                    <a:pt x="44704" y="12418"/>
                  </a:lnTo>
                  <a:lnTo>
                    <a:pt x="49051" y="5278"/>
                  </a:lnTo>
                  <a:lnTo>
                    <a:pt x="34460" y="2173"/>
                  </a:lnTo>
                  <a:lnTo>
                    <a:pt x="15522" y="0"/>
                  </a:lnTo>
                  <a:lnTo>
                    <a:pt x="14591" y="16764"/>
                  </a:lnTo>
                  <a:lnTo>
                    <a:pt x="8382" y="27319"/>
                  </a:lnTo>
                  <a:lnTo>
                    <a:pt x="3104" y="36633"/>
                  </a:lnTo>
                  <a:lnTo>
                    <a:pt x="0" y="46257"/>
                  </a:lnTo>
                  <a:lnTo>
                    <a:pt x="931" y="58674"/>
                  </a:lnTo>
                  <a:lnTo>
                    <a:pt x="5278" y="75438"/>
                  </a:lnTo>
                  <a:lnTo>
                    <a:pt x="8382" y="93444"/>
                  </a:lnTo>
                  <a:lnTo>
                    <a:pt x="10555" y="92513"/>
                  </a:lnTo>
                  <a:lnTo>
                    <a:pt x="12418" y="90340"/>
                  </a:lnTo>
                  <a:lnTo>
                    <a:pt x="14591" y="90340"/>
                  </a:lnTo>
                  <a:lnTo>
                    <a:pt x="14591" y="88167"/>
                  </a:lnTo>
                  <a:lnTo>
                    <a:pt x="14591" y="85994"/>
                  </a:lnTo>
                  <a:lnTo>
                    <a:pt x="15522" y="82889"/>
                  </a:lnTo>
                  <a:lnTo>
                    <a:pt x="19869" y="82889"/>
                  </a:lnTo>
                  <a:lnTo>
                    <a:pt x="19869" y="85994"/>
                  </a:lnTo>
                  <a:lnTo>
                    <a:pt x="19869" y="88167"/>
                  </a:lnTo>
                  <a:lnTo>
                    <a:pt x="17695" y="90340"/>
                  </a:lnTo>
                  <a:lnTo>
                    <a:pt x="17695" y="92513"/>
                  </a:lnTo>
                  <a:lnTo>
                    <a:pt x="15522" y="93444"/>
                  </a:lnTo>
                  <a:lnTo>
                    <a:pt x="17695" y="97480"/>
                  </a:lnTo>
                  <a:lnTo>
                    <a:pt x="17695" y="100895"/>
                  </a:lnTo>
                  <a:lnTo>
                    <a:pt x="17695" y="102758"/>
                  </a:lnTo>
                  <a:lnTo>
                    <a:pt x="19869" y="104931"/>
                  </a:lnTo>
                  <a:lnTo>
                    <a:pt x="19869" y="106173"/>
                  </a:lnTo>
                  <a:lnTo>
                    <a:pt x="22973" y="106173"/>
                  </a:lnTo>
                  <a:lnTo>
                    <a:pt x="27009" y="108035"/>
                  </a:lnTo>
                  <a:lnTo>
                    <a:pt x="30113" y="108035"/>
                  </a:lnTo>
                  <a:lnTo>
                    <a:pt x="32286" y="108035"/>
                  </a:lnTo>
                  <a:lnTo>
                    <a:pt x="35391" y="110208"/>
                  </a:lnTo>
                  <a:lnTo>
                    <a:pt x="39737" y="112381"/>
                  </a:lnTo>
                  <a:lnTo>
                    <a:pt x="41600" y="112381"/>
                  </a:lnTo>
                  <a:lnTo>
                    <a:pt x="41600" y="113313"/>
                  </a:lnTo>
                  <a:lnTo>
                    <a:pt x="42842" y="113313"/>
                  </a:lnTo>
                  <a:lnTo>
                    <a:pt x="44704" y="117659"/>
                  </a:lnTo>
                  <a:lnTo>
                    <a:pt x="44704" y="119832"/>
                  </a:lnTo>
                  <a:lnTo>
                    <a:pt x="46877" y="120763"/>
                  </a:lnTo>
                  <a:lnTo>
                    <a:pt x="46877" y="122937"/>
                  </a:lnTo>
                  <a:lnTo>
                    <a:pt x="49051" y="126972"/>
                  </a:lnTo>
                  <a:lnTo>
                    <a:pt x="42842" y="130077"/>
                  </a:lnTo>
                  <a:lnTo>
                    <a:pt x="35391" y="134423"/>
                  </a:lnTo>
                  <a:lnTo>
                    <a:pt x="32286" y="137528"/>
                  </a:lnTo>
                  <a:lnTo>
                    <a:pt x="27009" y="142805"/>
                  </a:lnTo>
                  <a:lnTo>
                    <a:pt x="25146" y="150256"/>
                  </a:lnTo>
                  <a:lnTo>
                    <a:pt x="22973" y="154292"/>
                  </a:lnTo>
                  <a:lnTo>
                    <a:pt x="22973" y="156465"/>
                  </a:lnTo>
                  <a:lnTo>
                    <a:pt x="25146" y="157396"/>
                  </a:lnTo>
                  <a:lnTo>
                    <a:pt x="25146" y="159569"/>
                  </a:lnTo>
                  <a:lnTo>
                    <a:pt x="29182" y="163915"/>
                  </a:lnTo>
                  <a:lnTo>
                    <a:pt x="15522" y="167020"/>
                  </a:lnTo>
                  <a:lnTo>
                    <a:pt x="17695" y="172297"/>
                  </a:lnTo>
                  <a:lnTo>
                    <a:pt x="17695" y="176333"/>
                  </a:lnTo>
                  <a:lnTo>
                    <a:pt x="19869" y="178506"/>
                  </a:lnTo>
                  <a:lnTo>
                    <a:pt x="19869" y="179438"/>
                  </a:lnTo>
                  <a:lnTo>
                    <a:pt x="22973" y="181611"/>
                  </a:lnTo>
                  <a:lnTo>
                    <a:pt x="27009" y="181611"/>
                  </a:lnTo>
                  <a:lnTo>
                    <a:pt x="32286" y="181611"/>
                  </a:lnTo>
                  <a:lnTo>
                    <a:pt x="22973" y="198375"/>
                  </a:lnTo>
                  <a:lnTo>
                    <a:pt x="12418" y="214208"/>
                  </a:lnTo>
                  <a:lnTo>
                    <a:pt x="12418" y="218554"/>
                  </a:lnTo>
                  <a:lnTo>
                    <a:pt x="29182" y="216381"/>
                  </a:lnTo>
                  <a:lnTo>
                    <a:pt x="49051" y="211103"/>
                  </a:lnTo>
                  <a:lnTo>
                    <a:pt x="70782" y="205826"/>
                  </a:lnTo>
                  <a:lnTo>
                    <a:pt x="88477" y="198375"/>
                  </a:lnTo>
                  <a:lnTo>
                    <a:pt x="99964" y="191235"/>
                  </a:lnTo>
                  <a:lnTo>
                    <a:pt x="108346" y="183784"/>
                  </a:lnTo>
                  <a:lnTo>
                    <a:pt x="112692" y="171056"/>
                  </a:lnTo>
                  <a:lnTo>
                    <a:pt x="110519" y="15739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BDE7494F-0032-46FD-BABB-0FE3E77EF3CA}"/>
                </a:ext>
              </a:extLst>
            </p:cNvPr>
            <p:cNvSpPr/>
            <p:nvPr/>
          </p:nvSpPr>
          <p:spPr>
            <a:xfrm>
              <a:off x="5278762" y="4812379"/>
              <a:ext cx="24836" cy="34149"/>
            </a:xfrm>
            <a:custGeom>
              <a:avLst/>
              <a:gdLst>
                <a:gd name="connsiteX0" fmla="*/ 23904 w 24835"/>
                <a:gd name="connsiteY0" fmla="*/ 10555 h 34149"/>
                <a:gd name="connsiteX1" fmla="*/ 23904 w 24835"/>
                <a:gd name="connsiteY1" fmla="*/ 7451 h 34149"/>
                <a:gd name="connsiteX2" fmla="*/ 22042 w 24835"/>
                <a:gd name="connsiteY2" fmla="*/ 5278 h 34149"/>
                <a:gd name="connsiteX3" fmla="*/ 19869 w 24835"/>
                <a:gd name="connsiteY3" fmla="*/ 3104 h 34149"/>
                <a:gd name="connsiteX4" fmla="*/ 16764 w 24835"/>
                <a:gd name="connsiteY4" fmla="*/ 0 h 34149"/>
                <a:gd name="connsiteX5" fmla="*/ 9313 w 24835"/>
                <a:gd name="connsiteY5" fmla="*/ 10555 h 34149"/>
                <a:gd name="connsiteX6" fmla="*/ 2173 w 24835"/>
                <a:gd name="connsiteY6" fmla="*/ 14901 h 34149"/>
                <a:gd name="connsiteX7" fmla="*/ 0 w 24835"/>
                <a:gd name="connsiteY7" fmla="*/ 15833 h 34149"/>
                <a:gd name="connsiteX8" fmla="*/ 0 w 24835"/>
                <a:gd name="connsiteY8" fmla="*/ 18006 h 34149"/>
                <a:gd name="connsiteX9" fmla="*/ 3104 w 24835"/>
                <a:gd name="connsiteY9" fmla="*/ 23283 h 34149"/>
                <a:gd name="connsiteX10" fmla="*/ 9313 w 24835"/>
                <a:gd name="connsiteY10" fmla="*/ 35701 h 34149"/>
                <a:gd name="connsiteX11" fmla="*/ 12418 w 24835"/>
                <a:gd name="connsiteY11" fmla="*/ 35701 h 34149"/>
                <a:gd name="connsiteX12" fmla="*/ 14591 w 24835"/>
                <a:gd name="connsiteY12" fmla="*/ 34770 h 34149"/>
                <a:gd name="connsiteX13" fmla="*/ 16764 w 24835"/>
                <a:gd name="connsiteY13" fmla="*/ 34770 h 34149"/>
                <a:gd name="connsiteX14" fmla="*/ 17695 w 24835"/>
                <a:gd name="connsiteY14" fmla="*/ 34770 h 34149"/>
                <a:gd name="connsiteX15" fmla="*/ 19869 w 24835"/>
                <a:gd name="connsiteY15" fmla="*/ 32597 h 34149"/>
                <a:gd name="connsiteX16" fmla="*/ 22042 w 24835"/>
                <a:gd name="connsiteY16" fmla="*/ 30424 h 34149"/>
                <a:gd name="connsiteX17" fmla="*/ 22042 w 24835"/>
                <a:gd name="connsiteY17" fmla="*/ 28561 h 34149"/>
                <a:gd name="connsiteX18" fmla="*/ 22042 w 24835"/>
                <a:gd name="connsiteY18" fmla="*/ 27319 h 34149"/>
                <a:gd name="connsiteX19" fmla="*/ 22042 w 24835"/>
                <a:gd name="connsiteY19" fmla="*/ 25146 h 34149"/>
                <a:gd name="connsiteX20" fmla="*/ 23904 w 24835"/>
                <a:gd name="connsiteY20" fmla="*/ 23283 h 34149"/>
                <a:gd name="connsiteX21" fmla="*/ 25146 w 24835"/>
                <a:gd name="connsiteY21" fmla="*/ 19869 h 34149"/>
                <a:gd name="connsiteX22" fmla="*/ 23904 w 24835"/>
                <a:gd name="connsiteY22" fmla="*/ 14901 h 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835" h="34149">
                  <a:moveTo>
                    <a:pt x="23904" y="10555"/>
                  </a:moveTo>
                  <a:lnTo>
                    <a:pt x="23904" y="7451"/>
                  </a:lnTo>
                  <a:lnTo>
                    <a:pt x="22042" y="5278"/>
                  </a:lnTo>
                  <a:lnTo>
                    <a:pt x="19869" y="3104"/>
                  </a:lnTo>
                  <a:lnTo>
                    <a:pt x="16764" y="0"/>
                  </a:lnTo>
                  <a:lnTo>
                    <a:pt x="9313" y="10555"/>
                  </a:lnTo>
                  <a:lnTo>
                    <a:pt x="2173" y="14901"/>
                  </a:lnTo>
                  <a:lnTo>
                    <a:pt x="0" y="15833"/>
                  </a:lnTo>
                  <a:lnTo>
                    <a:pt x="0" y="18006"/>
                  </a:lnTo>
                  <a:lnTo>
                    <a:pt x="3104" y="23283"/>
                  </a:lnTo>
                  <a:lnTo>
                    <a:pt x="9313" y="35701"/>
                  </a:lnTo>
                  <a:lnTo>
                    <a:pt x="12418" y="35701"/>
                  </a:lnTo>
                  <a:lnTo>
                    <a:pt x="14591" y="34770"/>
                  </a:lnTo>
                  <a:lnTo>
                    <a:pt x="16764" y="34770"/>
                  </a:lnTo>
                  <a:lnTo>
                    <a:pt x="17695" y="34770"/>
                  </a:lnTo>
                  <a:lnTo>
                    <a:pt x="19869" y="32597"/>
                  </a:lnTo>
                  <a:lnTo>
                    <a:pt x="22042" y="30424"/>
                  </a:lnTo>
                  <a:lnTo>
                    <a:pt x="22042" y="28561"/>
                  </a:lnTo>
                  <a:lnTo>
                    <a:pt x="22042" y="27319"/>
                  </a:lnTo>
                  <a:lnTo>
                    <a:pt x="22042" y="25146"/>
                  </a:lnTo>
                  <a:lnTo>
                    <a:pt x="23904" y="23283"/>
                  </a:lnTo>
                  <a:lnTo>
                    <a:pt x="25146" y="19869"/>
                  </a:lnTo>
                  <a:lnTo>
                    <a:pt x="23904" y="1490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6BB02C70-285E-4521-969C-F2D622E2B119}"/>
                </a:ext>
              </a:extLst>
            </p:cNvPr>
            <p:cNvSpPr/>
            <p:nvPr/>
          </p:nvSpPr>
          <p:spPr>
            <a:xfrm>
              <a:off x="7689063" y="4320943"/>
              <a:ext cx="49671" cy="27940"/>
            </a:xfrm>
            <a:custGeom>
              <a:avLst/>
              <a:gdLst>
                <a:gd name="connsiteX0" fmla="*/ 49051 w 49671"/>
                <a:gd name="connsiteY0" fmla="*/ 12418 h 27940"/>
                <a:gd name="connsiteX1" fmla="*/ 44704 w 49671"/>
                <a:gd name="connsiteY1" fmla="*/ 10555 h 27940"/>
                <a:gd name="connsiteX2" fmla="*/ 43773 w 49671"/>
                <a:gd name="connsiteY2" fmla="*/ 10555 h 27940"/>
                <a:gd name="connsiteX3" fmla="*/ 41600 w 49671"/>
                <a:gd name="connsiteY3" fmla="*/ 10555 h 27940"/>
                <a:gd name="connsiteX4" fmla="*/ 37564 w 49671"/>
                <a:gd name="connsiteY4" fmla="*/ 10555 h 27940"/>
                <a:gd name="connsiteX5" fmla="*/ 36322 w 49671"/>
                <a:gd name="connsiteY5" fmla="*/ 10555 h 27940"/>
                <a:gd name="connsiteX6" fmla="*/ 34460 w 49671"/>
                <a:gd name="connsiteY6" fmla="*/ 9313 h 27940"/>
                <a:gd name="connsiteX7" fmla="*/ 30113 w 49671"/>
                <a:gd name="connsiteY7" fmla="*/ 9313 h 27940"/>
                <a:gd name="connsiteX8" fmla="*/ 27009 w 49671"/>
                <a:gd name="connsiteY8" fmla="*/ 5278 h 27940"/>
                <a:gd name="connsiteX9" fmla="*/ 22973 w 49671"/>
                <a:gd name="connsiteY9" fmla="*/ 0 h 27940"/>
                <a:gd name="connsiteX10" fmla="*/ 15522 w 49671"/>
                <a:gd name="connsiteY10" fmla="*/ 3104 h 27940"/>
                <a:gd name="connsiteX11" fmla="*/ 10555 w 49671"/>
                <a:gd name="connsiteY11" fmla="*/ 7451 h 27940"/>
                <a:gd name="connsiteX12" fmla="*/ 5278 w 49671"/>
                <a:gd name="connsiteY12" fmla="*/ 10555 h 27940"/>
                <a:gd name="connsiteX13" fmla="*/ 0 w 49671"/>
                <a:gd name="connsiteY13" fmla="*/ 15833 h 27940"/>
                <a:gd name="connsiteX14" fmla="*/ 0 w 49671"/>
                <a:gd name="connsiteY14" fmla="*/ 30424 h 27940"/>
                <a:gd name="connsiteX15" fmla="*/ 36322 w 49671"/>
                <a:gd name="connsiteY15" fmla="*/ 27319 h 27940"/>
                <a:gd name="connsiteX16" fmla="*/ 43773 w 49671"/>
                <a:gd name="connsiteY16" fmla="*/ 22042 h 27940"/>
                <a:gd name="connsiteX17" fmla="*/ 50913 w 49671"/>
                <a:gd name="connsiteY17" fmla="*/ 15833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9671" h="27940">
                  <a:moveTo>
                    <a:pt x="49051" y="12418"/>
                  </a:moveTo>
                  <a:lnTo>
                    <a:pt x="44704" y="10555"/>
                  </a:lnTo>
                  <a:lnTo>
                    <a:pt x="43773" y="10555"/>
                  </a:lnTo>
                  <a:lnTo>
                    <a:pt x="41600" y="10555"/>
                  </a:lnTo>
                  <a:lnTo>
                    <a:pt x="37564" y="10555"/>
                  </a:lnTo>
                  <a:lnTo>
                    <a:pt x="36322" y="10555"/>
                  </a:lnTo>
                  <a:lnTo>
                    <a:pt x="34460" y="9313"/>
                  </a:lnTo>
                  <a:lnTo>
                    <a:pt x="30113" y="9313"/>
                  </a:lnTo>
                  <a:lnTo>
                    <a:pt x="27009" y="5278"/>
                  </a:lnTo>
                  <a:lnTo>
                    <a:pt x="22973" y="0"/>
                  </a:lnTo>
                  <a:lnTo>
                    <a:pt x="15522" y="3104"/>
                  </a:lnTo>
                  <a:lnTo>
                    <a:pt x="10555" y="7451"/>
                  </a:lnTo>
                  <a:lnTo>
                    <a:pt x="5278" y="10555"/>
                  </a:lnTo>
                  <a:lnTo>
                    <a:pt x="0" y="15833"/>
                  </a:lnTo>
                  <a:lnTo>
                    <a:pt x="0" y="30424"/>
                  </a:lnTo>
                  <a:lnTo>
                    <a:pt x="36322" y="27319"/>
                  </a:lnTo>
                  <a:lnTo>
                    <a:pt x="43773" y="22042"/>
                  </a:lnTo>
                  <a:lnTo>
                    <a:pt x="50913" y="1583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E32A3B41-BD73-4F06-8DD2-783E323F243A}"/>
                </a:ext>
              </a:extLst>
            </p:cNvPr>
            <p:cNvSpPr/>
            <p:nvPr/>
          </p:nvSpPr>
          <p:spPr>
            <a:xfrm>
              <a:off x="5774854" y="4394519"/>
              <a:ext cx="15522" cy="9313"/>
            </a:xfrm>
            <a:custGeom>
              <a:avLst/>
              <a:gdLst>
                <a:gd name="connsiteX0" fmla="*/ 0 w 15522"/>
                <a:gd name="connsiteY0" fmla="*/ 931 h 9313"/>
                <a:gd name="connsiteX1" fmla="*/ 2173 w 15522"/>
                <a:gd name="connsiteY1" fmla="*/ 3104 h 9313"/>
                <a:gd name="connsiteX2" fmla="*/ 2173 w 15522"/>
                <a:gd name="connsiteY2" fmla="*/ 5278 h 9313"/>
                <a:gd name="connsiteX3" fmla="*/ 4036 w 15522"/>
                <a:gd name="connsiteY3" fmla="*/ 8382 h 9313"/>
                <a:gd name="connsiteX4" fmla="*/ 4036 w 15522"/>
                <a:gd name="connsiteY4" fmla="*/ 10245 h 9313"/>
                <a:gd name="connsiteX5" fmla="*/ 7140 w 15522"/>
                <a:gd name="connsiteY5" fmla="*/ 10245 h 9313"/>
                <a:gd name="connsiteX6" fmla="*/ 9313 w 15522"/>
                <a:gd name="connsiteY6" fmla="*/ 10245 h 9313"/>
                <a:gd name="connsiteX7" fmla="*/ 13349 w 15522"/>
                <a:gd name="connsiteY7" fmla="*/ 7140 h 9313"/>
                <a:gd name="connsiteX8" fmla="*/ 16764 w 15522"/>
                <a:gd name="connsiteY8" fmla="*/ 7140 h 9313"/>
                <a:gd name="connsiteX9" fmla="*/ 16764 w 15522"/>
                <a:gd name="connsiteY9" fmla="*/ 0 h 9313"/>
                <a:gd name="connsiteX10" fmla="*/ 0 w 15522"/>
                <a:gd name="connsiteY10" fmla="*/ 0 h 9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522" h="9313">
                  <a:moveTo>
                    <a:pt x="0" y="931"/>
                  </a:moveTo>
                  <a:lnTo>
                    <a:pt x="2173" y="3104"/>
                  </a:lnTo>
                  <a:lnTo>
                    <a:pt x="2173" y="5278"/>
                  </a:lnTo>
                  <a:lnTo>
                    <a:pt x="4036" y="8382"/>
                  </a:lnTo>
                  <a:lnTo>
                    <a:pt x="4036" y="10245"/>
                  </a:lnTo>
                  <a:lnTo>
                    <a:pt x="7140" y="10245"/>
                  </a:lnTo>
                  <a:lnTo>
                    <a:pt x="9313" y="10245"/>
                  </a:lnTo>
                  <a:lnTo>
                    <a:pt x="13349" y="7140"/>
                  </a:lnTo>
                  <a:lnTo>
                    <a:pt x="16764" y="7140"/>
                  </a:lnTo>
                  <a:lnTo>
                    <a:pt x="167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7362F5B6-1239-4113-9E67-8C0C5CD84C7F}"/>
                </a:ext>
              </a:extLst>
            </p:cNvPr>
            <p:cNvSpPr/>
            <p:nvPr/>
          </p:nvSpPr>
          <p:spPr>
            <a:xfrm>
              <a:off x="7132744" y="4215702"/>
              <a:ext cx="55880" cy="21731"/>
            </a:xfrm>
            <a:custGeom>
              <a:avLst/>
              <a:gdLst>
                <a:gd name="connsiteX0" fmla="*/ 51844 w 55880"/>
                <a:gd name="connsiteY0" fmla="*/ 7451 h 21731"/>
                <a:gd name="connsiteX1" fmla="*/ 36322 w 55880"/>
                <a:gd name="connsiteY1" fmla="*/ 4346 h 21731"/>
                <a:gd name="connsiteX2" fmla="*/ 19558 w 55880"/>
                <a:gd name="connsiteY2" fmla="*/ 0 h 21731"/>
                <a:gd name="connsiteX3" fmla="*/ 0 w 55880"/>
                <a:gd name="connsiteY3" fmla="*/ 0 h 21731"/>
                <a:gd name="connsiteX4" fmla="*/ 0 w 55880"/>
                <a:gd name="connsiteY4" fmla="*/ 7451 h 21731"/>
                <a:gd name="connsiteX5" fmla="*/ 931 w 55880"/>
                <a:gd name="connsiteY5" fmla="*/ 13660 h 21731"/>
                <a:gd name="connsiteX6" fmla="*/ 931 w 55880"/>
                <a:gd name="connsiteY6" fmla="*/ 18937 h 21731"/>
                <a:gd name="connsiteX7" fmla="*/ 3104 w 55880"/>
                <a:gd name="connsiteY7" fmla="*/ 24215 h 21731"/>
                <a:gd name="connsiteX8" fmla="*/ 56191 w 55880"/>
                <a:gd name="connsiteY8" fmla="*/ 24215 h 2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880" h="21731">
                  <a:moveTo>
                    <a:pt x="51844" y="7451"/>
                  </a:moveTo>
                  <a:lnTo>
                    <a:pt x="36322" y="4346"/>
                  </a:lnTo>
                  <a:lnTo>
                    <a:pt x="19558" y="0"/>
                  </a:lnTo>
                  <a:lnTo>
                    <a:pt x="0" y="0"/>
                  </a:lnTo>
                  <a:lnTo>
                    <a:pt x="0" y="7451"/>
                  </a:lnTo>
                  <a:lnTo>
                    <a:pt x="931" y="13660"/>
                  </a:lnTo>
                  <a:lnTo>
                    <a:pt x="931" y="18937"/>
                  </a:lnTo>
                  <a:lnTo>
                    <a:pt x="3104" y="24215"/>
                  </a:lnTo>
                  <a:lnTo>
                    <a:pt x="56191" y="24215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6C37D889-F203-4E06-A6F9-EF5B3140D626}"/>
                </a:ext>
              </a:extLst>
            </p:cNvPr>
            <p:cNvSpPr/>
            <p:nvPr/>
          </p:nvSpPr>
          <p:spPr>
            <a:xfrm>
              <a:off x="5371586" y="4771400"/>
              <a:ext cx="18627" cy="27940"/>
            </a:xfrm>
            <a:custGeom>
              <a:avLst/>
              <a:gdLst>
                <a:gd name="connsiteX0" fmla="*/ 16454 w 18626"/>
                <a:gd name="connsiteY0" fmla="*/ 2173 h 27940"/>
                <a:gd name="connsiteX1" fmla="*/ 14591 w 18626"/>
                <a:gd name="connsiteY1" fmla="*/ 2173 h 27940"/>
                <a:gd name="connsiteX2" fmla="*/ 12418 w 18626"/>
                <a:gd name="connsiteY2" fmla="*/ 2173 h 27940"/>
                <a:gd name="connsiteX3" fmla="*/ 7140 w 18626"/>
                <a:gd name="connsiteY3" fmla="*/ 0 h 27940"/>
                <a:gd name="connsiteX4" fmla="*/ 7140 w 18626"/>
                <a:gd name="connsiteY4" fmla="*/ 5278 h 27940"/>
                <a:gd name="connsiteX5" fmla="*/ 5278 w 18626"/>
                <a:gd name="connsiteY5" fmla="*/ 9624 h 27940"/>
                <a:gd name="connsiteX6" fmla="*/ 3104 w 18626"/>
                <a:gd name="connsiteY6" fmla="*/ 12728 h 27940"/>
                <a:gd name="connsiteX7" fmla="*/ 0 w 18626"/>
                <a:gd name="connsiteY7" fmla="*/ 16764 h 27940"/>
                <a:gd name="connsiteX8" fmla="*/ 1863 w 18626"/>
                <a:gd name="connsiteY8" fmla="*/ 20179 h 27940"/>
                <a:gd name="connsiteX9" fmla="*/ 1863 w 18626"/>
                <a:gd name="connsiteY9" fmla="*/ 22042 h 27940"/>
                <a:gd name="connsiteX10" fmla="*/ 1863 w 18626"/>
                <a:gd name="connsiteY10" fmla="*/ 24215 h 27940"/>
                <a:gd name="connsiteX11" fmla="*/ 3104 w 18626"/>
                <a:gd name="connsiteY11" fmla="*/ 24215 h 27940"/>
                <a:gd name="connsiteX12" fmla="*/ 3104 w 18626"/>
                <a:gd name="connsiteY12" fmla="*/ 29492 h 27940"/>
                <a:gd name="connsiteX13" fmla="*/ 9313 w 18626"/>
                <a:gd name="connsiteY13" fmla="*/ 26388 h 27940"/>
                <a:gd name="connsiteX14" fmla="*/ 12418 w 18626"/>
                <a:gd name="connsiteY14" fmla="*/ 20179 h 27940"/>
                <a:gd name="connsiteX15" fmla="*/ 14591 w 18626"/>
                <a:gd name="connsiteY15" fmla="*/ 14901 h 27940"/>
                <a:gd name="connsiteX16" fmla="*/ 16454 w 18626"/>
                <a:gd name="connsiteY16" fmla="*/ 9624 h 27940"/>
                <a:gd name="connsiteX17" fmla="*/ 19868 w 18626"/>
                <a:gd name="connsiteY17" fmla="*/ 4346 h 27940"/>
                <a:gd name="connsiteX18" fmla="*/ 17695 w 18626"/>
                <a:gd name="connsiteY18" fmla="*/ 4346 h 2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626" h="27940">
                  <a:moveTo>
                    <a:pt x="16454" y="2173"/>
                  </a:moveTo>
                  <a:lnTo>
                    <a:pt x="14591" y="2173"/>
                  </a:lnTo>
                  <a:lnTo>
                    <a:pt x="12418" y="2173"/>
                  </a:lnTo>
                  <a:lnTo>
                    <a:pt x="7140" y="0"/>
                  </a:lnTo>
                  <a:lnTo>
                    <a:pt x="7140" y="5278"/>
                  </a:lnTo>
                  <a:lnTo>
                    <a:pt x="5278" y="9624"/>
                  </a:lnTo>
                  <a:lnTo>
                    <a:pt x="3104" y="12728"/>
                  </a:lnTo>
                  <a:lnTo>
                    <a:pt x="0" y="16764"/>
                  </a:lnTo>
                  <a:lnTo>
                    <a:pt x="1863" y="20179"/>
                  </a:lnTo>
                  <a:lnTo>
                    <a:pt x="1863" y="22042"/>
                  </a:lnTo>
                  <a:lnTo>
                    <a:pt x="1863" y="24215"/>
                  </a:lnTo>
                  <a:lnTo>
                    <a:pt x="3104" y="24215"/>
                  </a:lnTo>
                  <a:lnTo>
                    <a:pt x="3104" y="29492"/>
                  </a:lnTo>
                  <a:lnTo>
                    <a:pt x="9313" y="26388"/>
                  </a:lnTo>
                  <a:lnTo>
                    <a:pt x="12418" y="20179"/>
                  </a:lnTo>
                  <a:lnTo>
                    <a:pt x="14591" y="14901"/>
                  </a:lnTo>
                  <a:lnTo>
                    <a:pt x="16454" y="9624"/>
                  </a:lnTo>
                  <a:lnTo>
                    <a:pt x="19868" y="4346"/>
                  </a:lnTo>
                  <a:lnTo>
                    <a:pt x="17695" y="4346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3AA42CBC-4060-4755-A0E3-A21B0EA93CE3}"/>
                </a:ext>
              </a:extLst>
            </p:cNvPr>
            <p:cNvSpPr/>
            <p:nvPr/>
          </p:nvSpPr>
          <p:spPr>
            <a:xfrm>
              <a:off x="4983839" y="4840940"/>
              <a:ext cx="52776" cy="80716"/>
            </a:xfrm>
            <a:custGeom>
              <a:avLst/>
              <a:gdLst>
                <a:gd name="connsiteX0" fmla="*/ 34460 w 52775"/>
                <a:gd name="connsiteY0" fmla="*/ 1863 h 80715"/>
                <a:gd name="connsiteX1" fmla="*/ 23904 w 52775"/>
                <a:gd name="connsiteY1" fmla="*/ 7140 h 80715"/>
                <a:gd name="connsiteX2" fmla="*/ 14591 w 52775"/>
                <a:gd name="connsiteY2" fmla="*/ 14591 h 80715"/>
                <a:gd name="connsiteX3" fmla="*/ 4346 w 52775"/>
                <a:gd name="connsiteY3" fmla="*/ 23904 h 80715"/>
                <a:gd name="connsiteX4" fmla="*/ 5278 w 52775"/>
                <a:gd name="connsiteY4" fmla="*/ 42841 h 80715"/>
                <a:gd name="connsiteX5" fmla="*/ 5278 w 52775"/>
                <a:gd name="connsiteY5" fmla="*/ 58674 h 80715"/>
                <a:gd name="connsiteX6" fmla="*/ 0 w 52775"/>
                <a:gd name="connsiteY6" fmla="*/ 72334 h 80715"/>
                <a:gd name="connsiteX7" fmla="*/ 0 w 52775"/>
                <a:gd name="connsiteY7" fmla="*/ 80716 h 80715"/>
                <a:gd name="connsiteX8" fmla="*/ 19869 w 52775"/>
                <a:gd name="connsiteY8" fmla="*/ 79785 h 80715"/>
                <a:gd name="connsiteX9" fmla="*/ 33528 w 52775"/>
                <a:gd name="connsiteY9" fmla="*/ 75438 h 80715"/>
                <a:gd name="connsiteX10" fmla="*/ 48119 w 52775"/>
                <a:gd name="connsiteY10" fmla="*/ 67988 h 80715"/>
                <a:gd name="connsiteX11" fmla="*/ 53086 w 52775"/>
                <a:gd name="connsiteY11" fmla="*/ 44083 h 80715"/>
                <a:gd name="connsiteX12" fmla="*/ 55259 w 52775"/>
                <a:gd name="connsiteY12" fmla="*/ 22042 h 80715"/>
                <a:gd name="connsiteX13" fmla="*/ 51224 w 52775"/>
                <a:gd name="connsiteY13" fmla="*/ 0 h 80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2775" h="80715">
                  <a:moveTo>
                    <a:pt x="34460" y="1863"/>
                  </a:moveTo>
                  <a:lnTo>
                    <a:pt x="23904" y="7140"/>
                  </a:lnTo>
                  <a:lnTo>
                    <a:pt x="14591" y="14591"/>
                  </a:lnTo>
                  <a:lnTo>
                    <a:pt x="4346" y="23904"/>
                  </a:lnTo>
                  <a:lnTo>
                    <a:pt x="5278" y="42841"/>
                  </a:lnTo>
                  <a:lnTo>
                    <a:pt x="5278" y="58674"/>
                  </a:lnTo>
                  <a:lnTo>
                    <a:pt x="0" y="72334"/>
                  </a:lnTo>
                  <a:lnTo>
                    <a:pt x="0" y="80716"/>
                  </a:lnTo>
                  <a:lnTo>
                    <a:pt x="19869" y="79785"/>
                  </a:lnTo>
                  <a:lnTo>
                    <a:pt x="33528" y="75438"/>
                  </a:lnTo>
                  <a:lnTo>
                    <a:pt x="48119" y="67988"/>
                  </a:lnTo>
                  <a:lnTo>
                    <a:pt x="53086" y="44083"/>
                  </a:lnTo>
                  <a:lnTo>
                    <a:pt x="55259" y="22042"/>
                  </a:lnTo>
                  <a:lnTo>
                    <a:pt x="51224" y="0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E9700486-E4A0-4612-932D-C2E3F69903A7}"/>
                </a:ext>
              </a:extLst>
            </p:cNvPr>
            <p:cNvSpPr/>
            <p:nvPr/>
          </p:nvSpPr>
          <p:spPr>
            <a:xfrm>
              <a:off x="4217969" y="4962635"/>
              <a:ext cx="31045" cy="18627"/>
            </a:xfrm>
            <a:custGeom>
              <a:avLst/>
              <a:gdLst>
                <a:gd name="connsiteX0" fmla="*/ 0 w 31044"/>
                <a:gd name="connsiteY0" fmla="*/ 0 h 18626"/>
                <a:gd name="connsiteX1" fmla="*/ 4036 w 31044"/>
                <a:gd name="connsiteY1" fmla="*/ 5278 h 18626"/>
                <a:gd name="connsiteX2" fmla="*/ 6209 w 31044"/>
                <a:gd name="connsiteY2" fmla="*/ 8382 h 18626"/>
                <a:gd name="connsiteX3" fmla="*/ 7140 w 31044"/>
                <a:gd name="connsiteY3" fmla="*/ 12728 h 18626"/>
                <a:gd name="connsiteX4" fmla="*/ 9313 w 31044"/>
                <a:gd name="connsiteY4" fmla="*/ 14591 h 18626"/>
                <a:gd name="connsiteX5" fmla="*/ 13660 w 31044"/>
                <a:gd name="connsiteY5" fmla="*/ 19869 h 18626"/>
                <a:gd name="connsiteX6" fmla="*/ 18627 w 31044"/>
                <a:gd name="connsiteY6" fmla="*/ 18006 h 18626"/>
                <a:gd name="connsiteX7" fmla="*/ 21731 w 31044"/>
                <a:gd name="connsiteY7" fmla="*/ 18006 h 18626"/>
                <a:gd name="connsiteX8" fmla="*/ 26077 w 31044"/>
                <a:gd name="connsiteY8" fmla="*/ 18006 h 18626"/>
                <a:gd name="connsiteX9" fmla="*/ 29182 w 31044"/>
                <a:gd name="connsiteY9" fmla="*/ 15833 h 18626"/>
                <a:gd name="connsiteX10" fmla="*/ 33218 w 31044"/>
                <a:gd name="connsiteY10" fmla="*/ 15833 h 18626"/>
                <a:gd name="connsiteX11" fmla="*/ 33218 w 31044"/>
                <a:gd name="connsiteY11" fmla="*/ 7451 h 18626"/>
                <a:gd name="connsiteX12" fmla="*/ 21731 w 31044"/>
                <a:gd name="connsiteY12" fmla="*/ 3104 h 18626"/>
                <a:gd name="connsiteX13" fmla="*/ 13660 w 31044"/>
                <a:gd name="connsiteY13" fmla="*/ 931 h 18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044" h="18626">
                  <a:moveTo>
                    <a:pt x="0" y="0"/>
                  </a:moveTo>
                  <a:lnTo>
                    <a:pt x="4036" y="5278"/>
                  </a:lnTo>
                  <a:lnTo>
                    <a:pt x="6209" y="8382"/>
                  </a:lnTo>
                  <a:lnTo>
                    <a:pt x="7140" y="12728"/>
                  </a:lnTo>
                  <a:lnTo>
                    <a:pt x="9313" y="14591"/>
                  </a:lnTo>
                  <a:lnTo>
                    <a:pt x="13660" y="19869"/>
                  </a:lnTo>
                  <a:lnTo>
                    <a:pt x="18627" y="18006"/>
                  </a:lnTo>
                  <a:lnTo>
                    <a:pt x="21731" y="18006"/>
                  </a:lnTo>
                  <a:lnTo>
                    <a:pt x="26077" y="18006"/>
                  </a:lnTo>
                  <a:lnTo>
                    <a:pt x="29182" y="15833"/>
                  </a:lnTo>
                  <a:lnTo>
                    <a:pt x="33218" y="15833"/>
                  </a:lnTo>
                  <a:lnTo>
                    <a:pt x="33218" y="7451"/>
                  </a:lnTo>
                  <a:lnTo>
                    <a:pt x="21731" y="3104"/>
                  </a:lnTo>
                  <a:lnTo>
                    <a:pt x="13660" y="931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2D33ED89-DB1B-42B8-8B00-5F974C3241F5}"/>
                </a:ext>
              </a:extLst>
            </p:cNvPr>
            <p:cNvSpPr/>
            <p:nvPr/>
          </p:nvSpPr>
          <p:spPr>
            <a:xfrm>
              <a:off x="4778634" y="4498518"/>
              <a:ext cx="158327" cy="117969"/>
            </a:xfrm>
            <a:custGeom>
              <a:avLst/>
              <a:gdLst>
                <a:gd name="connsiteX0" fmla="*/ 156154 w 158327"/>
                <a:gd name="connsiteY0" fmla="*/ 29182 h 117969"/>
                <a:gd name="connsiteX1" fmla="*/ 156154 w 158327"/>
                <a:gd name="connsiteY1" fmla="*/ 23904 h 117969"/>
                <a:gd name="connsiteX2" fmla="*/ 156154 w 158327"/>
                <a:gd name="connsiteY2" fmla="*/ 16764 h 117969"/>
                <a:gd name="connsiteX3" fmla="*/ 154292 w 158327"/>
                <a:gd name="connsiteY3" fmla="*/ 12418 h 117969"/>
                <a:gd name="connsiteX4" fmla="*/ 154292 w 158327"/>
                <a:gd name="connsiteY4" fmla="*/ 9313 h 117969"/>
                <a:gd name="connsiteX5" fmla="*/ 153050 w 158327"/>
                <a:gd name="connsiteY5" fmla="*/ 7140 h 117969"/>
                <a:gd name="connsiteX6" fmla="*/ 151187 w 158327"/>
                <a:gd name="connsiteY6" fmla="*/ 4036 h 117969"/>
                <a:gd name="connsiteX7" fmla="*/ 149014 w 158327"/>
                <a:gd name="connsiteY7" fmla="*/ 0 h 117969"/>
                <a:gd name="connsiteX8" fmla="*/ 134423 w 158327"/>
                <a:gd name="connsiteY8" fmla="*/ 1863 h 117969"/>
                <a:gd name="connsiteX9" fmla="*/ 126972 w 158327"/>
                <a:gd name="connsiteY9" fmla="*/ 7140 h 117969"/>
                <a:gd name="connsiteX10" fmla="*/ 119832 w 158327"/>
                <a:gd name="connsiteY10" fmla="*/ 12418 h 117969"/>
                <a:gd name="connsiteX11" fmla="*/ 114554 w 158327"/>
                <a:gd name="connsiteY11" fmla="*/ 18937 h 117969"/>
                <a:gd name="connsiteX12" fmla="*/ 105241 w 158327"/>
                <a:gd name="connsiteY12" fmla="*/ 23904 h 117969"/>
                <a:gd name="connsiteX13" fmla="*/ 102137 w 158327"/>
                <a:gd name="connsiteY13" fmla="*/ 23904 h 117969"/>
                <a:gd name="connsiteX14" fmla="*/ 99964 w 158327"/>
                <a:gd name="connsiteY14" fmla="*/ 23904 h 117969"/>
                <a:gd name="connsiteX15" fmla="*/ 97790 w 158327"/>
                <a:gd name="connsiteY15" fmla="*/ 23904 h 117969"/>
                <a:gd name="connsiteX16" fmla="*/ 97790 w 158327"/>
                <a:gd name="connsiteY16" fmla="*/ 22042 h 117969"/>
                <a:gd name="connsiteX17" fmla="*/ 94686 w 158327"/>
                <a:gd name="connsiteY17" fmla="*/ 19869 h 117969"/>
                <a:gd name="connsiteX18" fmla="*/ 92823 w 158327"/>
                <a:gd name="connsiteY18" fmla="*/ 14591 h 117969"/>
                <a:gd name="connsiteX19" fmla="*/ 78232 w 158327"/>
                <a:gd name="connsiteY19" fmla="*/ 19869 h 117969"/>
                <a:gd name="connsiteX20" fmla="*/ 67677 w 158327"/>
                <a:gd name="connsiteY20" fmla="*/ 27319 h 117969"/>
                <a:gd name="connsiteX21" fmla="*/ 56191 w 158327"/>
                <a:gd name="connsiteY21" fmla="*/ 36633 h 117969"/>
                <a:gd name="connsiteX22" fmla="*/ 53086 w 158327"/>
                <a:gd name="connsiteY22" fmla="*/ 29182 h 117969"/>
                <a:gd name="connsiteX23" fmla="*/ 49050 w 158327"/>
                <a:gd name="connsiteY23" fmla="*/ 26077 h 117969"/>
                <a:gd name="connsiteX24" fmla="*/ 45946 w 158327"/>
                <a:gd name="connsiteY24" fmla="*/ 19869 h 117969"/>
                <a:gd name="connsiteX25" fmla="*/ 39427 w 158327"/>
                <a:gd name="connsiteY25" fmla="*/ 14591 h 117969"/>
                <a:gd name="connsiteX26" fmla="*/ 24836 w 158327"/>
                <a:gd name="connsiteY26" fmla="*/ 18937 h 117969"/>
                <a:gd name="connsiteX27" fmla="*/ 16764 w 158327"/>
                <a:gd name="connsiteY27" fmla="*/ 22042 h 117969"/>
                <a:gd name="connsiteX28" fmla="*/ 9313 w 158327"/>
                <a:gd name="connsiteY28" fmla="*/ 29182 h 117969"/>
                <a:gd name="connsiteX29" fmla="*/ 0 w 158327"/>
                <a:gd name="connsiteY29" fmla="*/ 36633 h 117969"/>
                <a:gd name="connsiteX30" fmla="*/ 5278 w 158327"/>
                <a:gd name="connsiteY30" fmla="*/ 47188 h 117969"/>
                <a:gd name="connsiteX31" fmla="*/ 32286 w 158327"/>
                <a:gd name="connsiteY31" fmla="*/ 47188 h 117969"/>
                <a:gd name="connsiteX32" fmla="*/ 32286 w 158327"/>
                <a:gd name="connsiteY32" fmla="*/ 60847 h 117969"/>
                <a:gd name="connsiteX33" fmla="*/ 27009 w 158327"/>
                <a:gd name="connsiteY33" fmla="*/ 60847 h 117969"/>
                <a:gd name="connsiteX34" fmla="*/ 21731 w 158327"/>
                <a:gd name="connsiteY34" fmla="*/ 60847 h 117969"/>
                <a:gd name="connsiteX35" fmla="*/ 19868 w 158327"/>
                <a:gd name="connsiteY35" fmla="*/ 61779 h 117969"/>
                <a:gd name="connsiteX36" fmla="*/ 17695 w 158327"/>
                <a:gd name="connsiteY36" fmla="*/ 61779 h 117969"/>
                <a:gd name="connsiteX37" fmla="*/ 16764 w 158327"/>
                <a:gd name="connsiteY37" fmla="*/ 63952 h 117969"/>
                <a:gd name="connsiteX38" fmla="*/ 12418 w 158327"/>
                <a:gd name="connsiteY38" fmla="*/ 68298 h 117969"/>
                <a:gd name="connsiteX39" fmla="*/ 9313 w 158327"/>
                <a:gd name="connsiteY39" fmla="*/ 68298 h 117969"/>
                <a:gd name="connsiteX40" fmla="*/ 14591 w 158327"/>
                <a:gd name="connsiteY40" fmla="*/ 71403 h 117969"/>
                <a:gd name="connsiteX41" fmla="*/ 19868 w 158327"/>
                <a:gd name="connsiteY41" fmla="*/ 75438 h 117969"/>
                <a:gd name="connsiteX42" fmla="*/ 27009 w 158327"/>
                <a:gd name="connsiteY42" fmla="*/ 76680 h 117969"/>
                <a:gd name="connsiteX43" fmla="*/ 32286 w 158327"/>
                <a:gd name="connsiteY43" fmla="*/ 80716 h 117969"/>
                <a:gd name="connsiteX44" fmla="*/ 31355 w 158327"/>
                <a:gd name="connsiteY44" fmla="*/ 83820 h 117969"/>
                <a:gd name="connsiteX45" fmla="*/ 31355 w 158327"/>
                <a:gd name="connsiteY45" fmla="*/ 85993 h 117969"/>
                <a:gd name="connsiteX46" fmla="*/ 29182 w 158327"/>
                <a:gd name="connsiteY46" fmla="*/ 88167 h 117969"/>
                <a:gd name="connsiteX47" fmla="*/ 27009 w 158327"/>
                <a:gd name="connsiteY47" fmla="*/ 90340 h 117969"/>
                <a:gd name="connsiteX48" fmla="*/ 24836 w 158327"/>
                <a:gd name="connsiteY48" fmla="*/ 91271 h 117969"/>
                <a:gd name="connsiteX49" fmla="*/ 29182 w 158327"/>
                <a:gd name="connsiteY49" fmla="*/ 95307 h 117969"/>
                <a:gd name="connsiteX50" fmla="*/ 38495 w 158327"/>
                <a:gd name="connsiteY50" fmla="*/ 100584 h 117969"/>
                <a:gd name="connsiteX51" fmla="*/ 49050 w 158327"/>
                <a:gd name="connsiteY51" fmla="*/ 105862 h 117969"/>
                <a:gd name="connsiteX52" fmla="*/ 61468 w 158327"/>
                <a:gd name="connsiteY52" fmla="*/ 113313 h 117969"/>
                <a:gd name="connsiteX53" fmla="*/ 70782 w 158327"/>
                <a:gd name="connsiteY53" fmla="*/ 117659 h 117969"/>
                <a:gd name="connsiteX54" fmla="*/ 76059 w 158327"/>
                <a:gd name="connsiteY54" fmla="*/ 120763 h 117969"/>
                <a:gd name="connsiteX55" fmla="*/ 94686 w 158327"/>
                <a:gd name="connsiteY55" fmla="*/ 105862 h 117969"/>
                <a:gd name="connsiteX56" fmla="*/ 116728 w 158327"/>
                <a:gd name="connsiteY56" fmla="*/ 95307 h 117969"/>
                <a:gd name="connsiteX57" fmla="*/ 139701 w 158327"/>
                <a:gd name="connsiteY57" fmla="*/ 85993 h 117969"/>
                <a:gd name="connsiteX58" fmla="*/ 160501 w 158327"/>
                <a:gd name="connsiteY58" fmla="*/ 75438 h 117969"/>
                <a:gd name="connsiteX59" fmla="*/ 160501 w 158327"/>
                <a:gd name="connsiteY59" fmla="*/ 60847 h 117969"/>
                <a:gd name="connsiteX60" fmla="*/ 158327 w 158327"/>
                <a:gd name="connsiteY60" fmla="*/ 44083 h 117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58327" h="117969">
                  <a:moveTo>
                    <a:pt x="156154" y="29182"/>
                  </a:moveTo>
                  <a:lnTo>
                    <a:pt x="156154" y="23904"/>
                  </a:lnTo>
                  <a:lnTo>
                    <a:pt x="156154" y="16764"/>
                  </a:lnTo>
                  <a:lnTo>
                    <a:pt x="154292" y="12418"/>
                  </a:lnTo>
                  <a:lnTo>
                    <a:pt x="154292" y="9313"/>
                  </a:lnTo>
                  <a:lnTo>
                    <a:pt x="153050" y="7140"/>
                  </a:lnTo>
                  <a:lnTo>
                    <a:pt x="151187" y="4036"/>
                  </a:lnTo>
                  <a:lnTo>
                    <a:pt x="149014" y="0"/>
                  </a:lnTo>
                  <a:lnTo>
                    <a:pt x="134423" y="1863"/>
                  </a:lnTo>
                  <a:lnTo>
                    <a:pt x="126972" y="7140"/>
                  </a:lnTo>
                  <a:lnTo>
                    <a:pt x="119832" y="12418"/>
                  </a:lnTo>
                  <a:lnTo>
                    <a:pt x="114554" y="18937"/>
                  </a:lnTo>
                  <a:lnTo>
                    <a:pt x="105241" y="23904"/>
                  </a:lnTo>
                  <a:lnTo>
                    <a:pt x="102137" y="23904"/>
                  </a:lnTo>
                  <a:lnTo>
                    <a:pt x="99964" y="23904"/>
                  </a:lnTo>
                  <a:lnTo>
                    <a:pt x="97790" y="23904"/>
                  </a:lnTo>
                  <a:lnTo>
                    <a:pt x="97790" y="22042"/>
                  </a:lnTo>
                  <a:lnTo>
                    <a:pt x="94686" y="19869"/>
                  </a:lnTo>
                  <a:lnTo>
                    <a:pt x="92823" y="14591"/>
                  </a:lnTo>
                  <a:lnTo>
                    <a:pt x="78232" y="19869"/>
                  </a:lnTo>
                  <a:lnTo>
                    <a:pt x="67677" y="27319"/>
                  </a:lnTo>
                  <a:lnTo>
                    <a:pt x="56191" y="36633"/>
                  </a:lnTo>
                  <a:lnTo>
                    <a:pt x="53086" y="29182"/>
                  </a:lnTo>
                  <a:lnTo>
                    <a:pt x="49050" y="26077"/>
                  </a:lnTo>
                  <a:lnTo>
                    <a:pt x="45946" y="19869"/>
                  </a:lnTo>
                  <a:lnTo>
                    <a:pt x="39427" y="14591"/>
                  </a:lnTo>
                  <a:lnTo>
                    <a:pt x="24836" y="18937"/>
                  </a:lnTo>
                  <a:lnTo>
                    <a:pt x="16764" y="22042"/>
                  </a:lnTo>
                  <a:lnTo>
                    <a:pt x="9313" y="29182"/>
                  </a:lnTo>
                  <a:lnTo>
                    <a:pt x="0" y="36633"/>
                  </a:lnTo>
                  <a:lnTo>
                    <a:pt x="5278" y="47188"/>
                  </a:lnTo>
                  <a:lnTo>
                    <a:pt x="32286" y="47188"/>
                  </a:lnTo>
                  <a:lnTo>
                    <a:pt x="32286" y="60847"/>
                  </a:lnTo>
                  <a:lnTo>
                    <a:pt x="27009" y="60847"/>
                  </a:lnTo>
                  <a:lnTo>
                    <a:pt x="21731" y="60847"/>
                  </a:lnTo>
                  <a:lnTo>
                    <a:pt x="19868" y="61779"/>
                  </a:lnTo>
                  <a:lnTo>
                    <a:pt x="17695" y="61779"/>
                  </a:lnTo>
                  <a:lnTo>
                    <a:pt x="16764" y="63952"/>
                  </a:lnTo>
                  <a:lnTo>
                    <a:pt x="12418" y="68298"/>
                  </a:lnTo>
                  <a:lnTo>
                    <a:pt x="9313" y="68298"/>
                  </a:lnTo>
                  <a:lnTo>
                    <a:pt x="14591" y="71403"/>
                  </a:lnTo>
                  <a:lnTo>
                    <a:pt x="19868" y="75438"/>
                  </a:lnTo>
                  <a:lnTo>
                    <a:pt x="27009" y="76680"/>
                  </a:lnTo>
                  <a:lnTo>
                    <a:pt x="32286" y="80716"/>
                  </a:lnTo>
                  <a:lnTo>
                    <a:pt x="31355" y="83820"/>
                  </a:lnTo>
                  <a:lnTo>
                    <a:pt x="31355" y="85993"/>
                  </a:lnTo>
                  <a:lnTo>
                    <a:pt x="29182" y="88167"/>
                  </a:lnTo>
                  <a:lnTo>
                    <a:pt x="27009" y="90340"/>
                  </a:lnTo>
                  <a:lnTo>
                    <a:pt x="24836" y="91271"/>
                  </a:lnTo>
                  <a:lnTo>
                    <a:pt x="29182" y="95307"/>
                  </a:lnTo>
                  <a:lnTo>
                    <a:pt x="38495" y="100584"/>
                  </a:lnTo>
                  <a:lnTo>
                    <a:pt x="49050" y="105862"/>
                  </a:lnTo>
                  <a:lnTo>
                    <a:pt x="61468" y="113313"/>
                  </a:lnTo>
                  <a:lnTo>
                    <a:pt x="70782" y="117659"/>
                  </a:lnTo>
                  <a:lnTo>
                    <a:pt x="76059" y="120763"/>
                  </a:lnTo>
                  <a:lnTo>
                    <a:pt x="94686" y="105862"/>
                  </a:lnTo>
                  <a:lnTo>
                    <a:pt x="116728" y="95307"/>
                  </a:lnTo>
                  <a:lnTo>
                    <a:pt x="139701" y="85993"/>
                  </a:lnTo>
                  <a:lnTo>
                    <a:pt x="160501" y="75438"/>
                  </a:lnTo>
                  <a:lnTo>
                    <a:pt x="160501" y="60847"/>
                  </a:lnTo>
                  <a:lnTo>
                    <a:pt x="158327" y="44083"/>
                  </a:lnTo>
                  <a:close/>
                </a:path>
              </a:pathLst>
            </a:custGeom>
            <a:solidFill>
              <a:srgbClr val="D9D9D9"/>
            </a:solidFill>
            <a:ln w="310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64" name="Graphic 162">
            <a:extLst>
              <a:ext uri="{FF2B5EF4-FFF2-40B4-BE49-F238E27FC236}">
                <a16:creationId xmlns:a16="http://schemas.microsoft.com/office/drawing/2014/main" id="{0A22C607-3355-4C08-A2FE-8B2B8CA55F43}"/>
              </a:ext>
            </a:extLst>
          </p:cNvPr>
          <p:cNvSpPr/>
          <p:nvPr/>
        </p:nvSpPr>
        <p:spPr>
          <a:xfrm>
            <a:off x="1113401" y="1150072"/>
            <a:ext cx="10089590" cy="4748493"/>
          </a:xfrm>
          <a:custGeom>
            <a:avLst/>
            <a:gdLst>
              <a:gd name="connsiteX0" fmla="*/ 0 w 9572755"/>
              <a:gd name="connsiteY0" fmla="*/ 0 h 4221718"/>
              <a:gd name="connsiteX1" fmla="*/ 275991 w 9572755"/>
              <a:gd name="connsiteY1" fmla="*/ 798273 h 4221718"/>
              <a:gd name="connsiteX2" fmla="*/ 896789 w 9572755"/>
              <a:gd name="connsiteY2" fmla="*/ 168782 h 4221718"/>
              <a:gd name="connsiteX3" fmla="*/ 1785610 w 9572755"/>
              <a:gd name="connsiteY3" fmla="*/ 1850805 h 4221718"/>
              <a:gd name="connsiteX4" fmla="*/ 1975399 w 9572755"/>
              <a:gd name="connsiteY4" fmla="*/ 1358947 h 4221718"/>
              <a:gd name="connsiteX5" fmla="*/ 2449148 w 9572755"/>
              <a:gd name="connsiteY5" fmla="*/ 988062 h 4221718"/>
              <a:gd name="connsiteX6" fmla="*/ 2716446 w 9572755"/>
              <a:gd name="connsiteY6" fmla="*/ 1091649 h 4221718"/>
              <a:gd name="connsiteX7" fmla="*/ 3216996 w 9572755"/>
              <a:gd name="connsiteY7" fmla="*/ 427387 h 4221718"/>
              <a:gd name="connsiteX8" fmla="*/ 3992813 w 9572755"/>
              <a:gd name="connsiteY8" fmla="*/ 1186544 h 4221718"/>
              <a:gd name="connsiteX9" fmla="*/ 4182602 w 9572755"/>
              <a:gd name="connsiteY9" fmla="*/ 1091649 h 4221718"/>
              <a:gd name="connsiteX10" fmla="*/ 5070699 w 9572755"/>
              <a:gd name="connsiteY10" fmla="*/ 2842489 h 4221718"/>
              <a:gd name="connsiteX11" fmla="*/ 5226442 w 9572755"/>
              <a:gd name="connsiteY11" fmla="*/ 2617929 h 4221718"/>
              <a:gd name="connsiteX12" fmla="*/ 5622681 w 9572755"/>
              <a:gd name="connsiteY12" fmla="*/ 3238728 h 4221718"/>
              <a:gd name="connsiteX13" fmla="*/ 6097153 w 9572755"/>
              <a:gd name="connsiteY13" fmla="*/ 2859150 h 4221718"/>
              <a:gd name="connsiteX14" fmla="*/ 6589011 w 9572755"/>
              <a:gd name="connsiteY14" fmla="*/ 2600544 h 4221718"/>
              <a:gd name="connsiteX15" fmla="*/ 7157654 w 9572755"/>
              <a:gd name="connsiteY15" fmla="*/ 3469082 h 4221718"/>
              <a:gd name="connsiteX16" fmla="*/ 7821915 w 9572755"/>
              <a:gd name="connsiteY16" fmla="*/ 4075393 h 4221718"/>
              <a:gd name="connsiteX17" fmla="*/ 8287695 w 9572755"/>
              <a:gd name="connsiteY17" fmla="*/ 3264806 h 4221718"/>
              <a:gd name="connsiteX18" fmla="*/ 9572755 w 9572755"/>
              <a:gd name="connsiteY18" fmla="*/ 4221719 h 4221718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1975399 w 9572755"/>
              <a:gd name="connsiteY4" fmla="*/ 1358947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226442 w 9572755"/>
              <a:gd name="connsiteY11" fmla="*/ 2617929 h 4221719"/>
              <a:gd name="connsiteX12" fmla="*/ 5622681 w 9572755"/>
              <a:gd name="connsiteY12" fmla="*/ 3238728 h 4221719"/>
              <a:gd name="connsiteX13" fmla="*/ 6097153 w 9572755"/>
              <a:gd name="connsiteY13" fmla="*/ 2859150 h 4221719"/>
              <a:gd name="connsiteX14" fmla="*/ 6589011 w 9572755"/>
              <a:gd name="connsiteY14" fmla="*/ 2600544 h 4221719"/>
              <a:gd name="connsiteX15" fmla="*/ 7157654 w 9572755"/>
              <a:gd name="connsiteY15" fmla="*/ 3469082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2025095 w 9572755"/>
              <a:gd name="connsiteY4" fmla="*/ 1309251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226442 w 9572755"/>
              <a:gd name="connsiteY11" fmla="*/ 2617929 h 4221719"/>
              <a:gd name="connsiteX12" fmla="*/ 5622681 w 9572755"/>
              <a:gd name="connsiteY12" fmla="*/ 3238728 h 4221719"/>
              <a:gd name="connsiteX13" fmla="*/ 6097153 w 9572755"/>
              <a:gd name="connsiteY13" fmla="*/ 2859150 h 4221719"/>
              <a:gd name="connsiteX14" fmla="*/ 6589011 w 9572755"/>
              <a:gd name="connsiteY14" fmla="*/ 2600544 h 4221719"/>
              <a:gd name="connsiteX15" fmla="*/ 7157654 w 9572755"/>
              <a:gd name="connsiteY15" fmla="*/ 3469082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2025095 w 9572755"/>
              <a:gd name="connsiteY4" fmla="*/ 1309251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325834 w 9572755"/>
              <a:gd name="connsiteY11" fmla="*/ 2578173 h 4221719"/>
              <a:gd name="connsiteX12" fmla="*/ 5622681 w 9572755"/>
              <a:gd name="connsiteY12" fmla="*/ 3238728 h 4221719"/>
              <a:gd name="connsiteX13" fmla="*/ 6097153 w 9572755"/>
              <a:gd name="connsiteY13" fmla="*/ 2859150 h 4221719"/>
              <a:gd name="connsiteX14" fmla="*/ 6589011 w 9572755"/>
              <a:gd name="connsiteY14" fmla="*/ 2600544 h 4221719"/>
              <a:gd name="connsiteX15" fmla="*/ 7157654 w 9572755"/>
              <a:gd name="connsiteY15" fmla="*/ 3469082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2025095 w 9572755"/>
              <a:gd name="connsiteY4" fmla="*/ 1309251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325834 w 9572755"/>
              <a:gd name="connsiteY11" fmla="*/ 2578173 h 4221719"/>
              <a:gd name="connsiteX12" fmla="*/ 5622681 w 9572755"/>
              <a:gd name="connsiteY12" fmla="*/ 3238728 h 4221719"/>
              <a:gd name="connsiteX13" fmla="*/ 6027579 w 9572755"/>
              <a:gd name="connsiteY13" fmla="*/ 2660367 h 4221719"/>
              <a:gd name="connsiteX14" fmla="*/ 6589011 w 9572755"/>
              <a:gd name="connsiteY14" fmla="*/ 2600544 h 4221719"/>
              <a:gd name="connsiteX15" fmla="*/ 7157654 w 9572755"/>
              <a:gd name="connsiteY15" fmla="*/ 3469082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2025095 w 9572755"/>
              <a:gd name="connsiteY4" fmla="*/ 1309251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325834 w 9572755"/>
              <a:gd name="connsiteY11" fmla="*/ 2578173 h 4221719"/>
              <a:gd name="connsiteX12" fmla="*/ 5622681 w 9572755"/>
              <a:gd name="connsiteY12" fmla="*/ 3238728 h 4221719"/>
              <a:gd name="connsiteX13" fmla="*/ 6027579 w 9572755"/>
              <a:gd name="connsiteY13" fmla="*/ 2660367 h 4221719"/>
              <a:gd name="connsiteX14" fmla="*/ 6549255 w 9572755"/>
              <a:gd name="connsiteY14" fmla="*/ 3057744 h 4221719"/>
              <a:gd name="connsiteX15" fmla="*/ 7157654 w 9572755"/>
              <a:gd name="connsiteY15" fmla="*/ 3469082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2025095 w 9572755"/>
              <a:gd name="connsiteY4" fmla="*/ 1309251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325834 w 9572755"/>
              <a:gd name="connsiteY11" fmla="*/ 2578173 h 4221719"/>
              <a:gd name="connsiteX12" fmla="*/ 5622681 w 9572755"/>
              <a:gd name="connsiteY12" fmla="*/ 3238728 h 4221719"/>
              <a:gd name="connsiteX13" fmla="*/ 6027579 w 9572755"/>
              <a:gd name="connsiteY13" fmla="*/ 2660367 h 4221719"/>
              <a:gd name="connsiteX14" fmla="*/ 6549255 w 9572755"/>
              <a:gd name="connsiteY14" fmla="*/ 3057744 h 4221719"/>
              <a:gd name="connsiteX15" fmla="*/ 7137775 w 9572755"/>
              <a:gd name="connsiteY15" fmla="*/ 3091395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572755"/>
              <a:gd name="connsiteY0" fmla="*/ 0 h 4221719"/>
              <a:gd name="connsiteX1" fmla="*/ 335626 w 9572755"/>
              <a:gd name="connsiteY1" fmla="*/ 798273 h 4221719"/>
              <a:gd name="connsiteX2" fmla="*/ 896789 w 9572755"/>
              <a:gd name="connsiteY2" fmla="*/ 168782 h 4221719"/>
              <a:gd name="connsiteX3" fmla="*/ 1785610 w 9572755"/>
              <a:gd name="connsiteY3" fmla="*/ 1850805 h 4221719"/>
              <a:gd name="connsiteX4" fmla="*/ 2025095 w 9572755"/>
              <a:gd name="connsiteY4" fmla="*/ 1309251 h 4221719"/>
              <a:gd name="connsiteX5" fmla="*/ 2449148 w 9572755"/>
              <a:gd name="connsiteY5" fmla="*/ 988062 h 4221719"/>
              <a:gd name="connsiteX6" fmla="*/ 2716446 w 9572755"/>
              <a:gd name="connsiteY6" fmla="*/ 1091649 h 4221719"/>
              <a:gd name="connsiteX7" fmla="*/ 3216996 w 9572755"/>
              <a:gd name="connsiteY7" fmla="*/ 427387 h 4221719"/>
              <a:gd name="connsiteX8" fmla="*/ 3992813 w 9572755"/>
              <a:gd name="connsiteY8" fmla="*/ 1186544 h 4221719"/>
              <a:gd name="connsiteX9" fmla="*/ 4182602 w 9572755"/>
              <a:gd name="connsiteY9" fmla="*/ 1091649 h 4221719"/>
              <a:gd name="connsiteX10" fmla="*/ 5070699 w 9572755"/>
              <a:gd name="connsiteY10" fmla="*/ 2842489 h 4221719"/>
              <a:gd name="connsiteX11" fmla="*/ 5325834 w 9572755"/>
              <a:gd name="connsiteY11" fmla="*/ 2578173 h 4221719"/>
              <a:gd name="connsiteX12" fmla="*/ 5622681 w 9572755"/>
              <a:gd name="connsiteY12" fmla="*/ 3238728 h 4221719"/>
              <a:gd name="connsiteX13" fmla="*/ 6077274 w 9572755"/>
              <a:gd name="connsiteY13" fmla="*/ 2660367 h 4221719"/>
              <a:gd name="connsiteX14" fmla="*/ 6549255 w 9572755"/>
              <a:gd name="connsiteY14" fmla="*/ 3057744 h 4221719"/>
              <a:gd name="connsiteX15" fmla="*/ 7137775 w 9572755"/>
              <a:gd name="connsiteY15" fmla="*/ 3091395 h 4221719"/>
              <a:gd name="connsiteX16" fmla="*/ 7821915 w 9572755"/>
              <a:gd name="connsiteY16" fmla="*/ 4075393 h 4221719"/>
              <a:gd name="connsiteX17" fmla="*/ 8287695 w 9572755"/>
              <a:gd name="connsiteY17" fmla="*/ 3264806 h 4221719"/>
              <a:gd name="connsiteX18" fmla="*/ 9572755 w 9572755"/>
              <a:gd name="connsiteY18" fmla="*/ 4221719 h 4221719"/>
              <a:gd name="connsiteX0" fmla="*/ 0 w 9851051"/>
              <a:gd name="connsiteY0" fmla="*/ 0 h 4559649"/>
              <a:gd name="connsiteX1" fmla="*/ 335626 w 9851051"/>
              <a:gd name="connsiteY1" fmla="*/ 798273 h 4559649"/>
              <a:gd name="connsiteX2" fmla="*/ 896789 w 9851051"/>
              <a:gd name="connsiteY2" fmla="*/ 168782 h 4559649"/>
              <a:gd name="connsiteX3" fmla="*/ 1785610 w 9851051"/>
              <a:gd name="connsiteY3" fmla="*/ 1850805 h 4559649"/>
              <a:gd name="connsiteX4" fmla="*/ 2025095 w 9851051"/>
              <a:gd name="connsiteY4" fmla="*/ 1309251 h 4559649"/>
              <a:gd name="connsiteX5" fmla="*/ 2449148 w 9851051"/>
              <a:gd name="connsiteY5" fmla="*/ 988062 h 4559649"/>
              <a:gd name="connsiteX6" fmla="*/ 2716446 w 9851051"/>
              <a:gd name="connsiteY6" fmla="*/ 1091649 h 4559649"/>
              <a:gd name="connsiteX7" fmla="*/ 3216996 w 9851051"/>
              <a:gd name="connsiteY7" fmla="*/ 427387 h 4559649"/>
              <a:gd name="connsiteX8" fmla="*/ 3992813 w 9851051"/>
              <a:gd name="connsiteY8" fmla="*/ 1186544 h 4559649"/>
              <a:gd name="connsiteX9" fmla="*/ 4182602 w 9851051"/>
              <a:gd name="connsiteY9" fmla="*/ 1091649 h 4559649"/>
              <a:gd name="connsiteX10" fmla="*/ 5070699 w 9851051"/>
              <a:gd name="connsiteY10" fmla="*/ 2842489 h 4559649"/>
              <a:gd name="connsiteX11" fmla="*/ 5325834 w 9851051"/>
              <a:gd name="connsiteY11" fmla="*/ 2578173 h 4559649"/>
              <a:gd name="connsiteX12" fmla="*/ 5622681 w 9851051"/>
              <a:gd name="connsiteY12" fmla="*/ 3238728 h 4559649"/>
              <a:gd name="connsiteX13" fmla="*/ 6077274 w 9851051"/>
              <a:gd name="connsiteY13" fmla="*/ 2660367 h 4559649"/>
              <a:gd name="connsiteX14" fmla="*/ 6549255 w 9851051"/>
              <a:gd name="connsiteY14" fmla="*/ 3057744 h 4559649"/>
              <a:gd name="connsiteX15" fmla="*/ 7137775 w 9851051"/>
              <a:gd name="connsiteY15" fmla="*/ 3091395 h 4559649"/>
              <a:gd name="connsiteX16" fmla="*/ 7821915 w 9851051"/>
              <a:gd name="connsiteY16" fmla="*/ 4075393 h 4559649"/>
              <a:gd name="connsiteX17" fmla="*/ 8287695 w 9851051"/>
              <a:gd name="connsiteY17" fmla="*/ 3264806 h 4559649"/>
              <a:gd name="connsiteX18" fmla="*/ 9851051 w 9851051"/>
              <a:gd name="connsiteY18" fmla="*/ 4559649 h 4559649"/>
              <a:gd name="connsiteX0" fmla="*/ 0 w 10089590"/>
              <a:gd name="connsiteY0" fmla="*/ 0 h 4748493"/>
              <a:gd name="connsiteX1" fmla="*/ 574165 w 10089590"/>
              <a:gd name="connsiteY1" fmla="*/ 987117 h 4748493"/>
              <a:gd name="connsiteX2" fmla="*/ 1135328 w 10089590"/>
              <a:gd name="connsiteY2" fmla="*/ 357626 h 4748493"/>
              <a:gd name="connsiteX3" fmla="*/ 2024149 w 10089590"/>
              <a:gd name="connsiteY3" fmla="*/ 2039649 h 4748493"/>
              <a:gd name="connsiteX4" fmla="*/ 2263634 w 10089590"/>
              <a:gd name="connsiteY4" fmla="*/ 1498095 h 4748493"/>
              <a:gd name="connsiteX5" fmla="*/ 2687687 w 10089590"/>
              <a:gd name="connsiteY5" fmla="*/ 1176906 h 4748493"/>
              <a:gd name="connsiteX6" fmla="*/ 2954985 w 10089590"/>
              <a:gd name="connsiteY6" fmla="*/ 1280493 h 4748493"/>
              <a:gd name="connsiteX7" fmla="*/ 3455535 w 10089590"/>
              <a:gd name="connsiteY7" fmla="*/ 616231 h 4748493"/>
              <a:gd name="connsiteX8" fmla="*/ 4231352 w 10089590"/>
              <a:gd name="connsiteY8" fmla="*/ 1375388 h 4748493"/>
              <a:gd name="connsiteX9" fmla="*/ 4421141 w 10089590"/>
              <a:gd name="connsiteY9" fmla="*/ 1280493 h 4748493"/>
              <a:gd name="connsiteX10" fmla="*/ 5309238 w 10089590"/>
              <a:gd name="connsiteY10" fmla="*/ 3031333 h 4748493"/>
              <a:gd name="connsiteX11" fmla="*/ 5564373 w 10089590"/>
              <a:gd name="connsiteY11" fmla="*/ 2767017 h 4748493"/>
              <a:gd name="connsiteX12" fmla="*/ 5861220 w 10089590"/>
              <a:gd name="connsiteY12" fmla="*/ 3427572 h 4748493"/>
              <a:gd name="connsiteX13" fmla="*/ 6315813 w 10089590"/>
              <a:gd name="connsiteY13" fmla="*/ 2849211 h 4748493"/>
              <a:gd name="connsiteX14" fmla="*/ 6787794 w 10089590"/>
              <a:gd name="connsiteY14" fmla="*/ 3246588 h 4748493"/>
              <a:gd name="connsiteX15" fmla="*/ 7376314 w 10089590"/>
              <a:gd name="connsiteY15" fmla="*/ 3280239 h 4748493"/>
              <a:gd name="connsiteX16" fmla="*/ 8060454 w 10089590"/>
              <a:gd name="connsiteY16" fmla="*/ 4264237 h 4748493"/>
              <a:gd name="connsiteX17" fmla="*/ 8526234 w 10089590"/>
              <a:gd name="connsiteY17" fmla="*/ 3453650 h 4748493"/>
              <a:gd name="connsiteX18" fmla="*/ 10089590 w 10089590"/>
              <a:gd name="connsiteY18" fmla="*/ 4748493 h 4748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0089590" h="4748493">
                <a:moveTo>
                  <a:pt x="0" y="0"/>
                </a:moveTo>
                <a:lnTo>
                  <a:pt x="574165" y="987117"/>
                </a:lnTo>
                <a:lnTo>
                  <a:pt x="1135328" y="357626"/>
                </a:lnTo>
                <a:lnTo>
                  <a:pt x="2024149" y="2039649"/>
                </a:lnTo>
                <a:lnTo>
                  <a:pt x="2263634" y="1498095"/>
                </a:lnTo>
                <a:lnTo>
                  <a:pt x="2687687" y="1176906"/>
                </a:lnTo>
                <a:lnTo>
                  <a:pt x="2954985" y="1280493"/>
                </a:lnTo>
                <a:lnTo>
                  <a:pt x="3455535" y="616231"/>
                </a:lnTo>
                <a:lnTo>
                  <a:pt x="4231352" y="1375388"/>
                </a:lnTo>
                <a:lnTo>
                  <a:pt x="4421141" y="1280493"/>
                </a:lnTo>
                <a:lnTo>
                  <a:pt x="5309238" y="3031333"/>
                </a:lnTo>
                <a:lnTo>
                  <a:pt x="5564373" y="2767017"/>
                </a:lnTo>
                <a:lnTo>
                  <a:pt x="5861220" y="3427572"/>
                </a:lnTo>
                <a:lnTo>
                  <a:pt x="6315813" y="2849211"/>
                </a:lnTo>
                <a:lnTo>
                  <a:pt x="6787794" y="3246588"/>
                </a:lnTo>
                <a:lnTo>
                  <a:pt x="7376314" y="3280239"/>
                </a:lnTo>
                <a:lnTo>
                  <a:pt x="8060454" y="4264237"/>
                </a:lnTo>
                <a:lnTo>
                  <a:pt x="8526234" y="3453650"/>
                </a:lnTo>
                <a:lnTo>
                  <a:pt x="10089590" y="4748493"/>
                </a:lnTo>
              </a:path>
            </a:pathLst>
          </a:custGeom>
          <a:noFill/>
          <a:ln w="50800" cap="flat">
            <a:solidFill>
              <a:schemeClr val="accent1"/>
            </a:solidFill>
            <a:prstDash val="solid"/>
            <a:miter/>
            <a:tailEnd type="stealth" w="lg" len="lg"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66" name="Graphic 21">
            <a:extLst>
              <a:ext uri="{FF2B5EF4-FFF2-40B4-BE49-F238E27FC236}">
                <a16:creationId xmlns:a16="http://schemas.microsoft.com/office/drawing/2014/main" id="{DF065C7D-582C-4CAD-8851-60F70B182E34}"/>
              </a:ext>
            </a:extLst>
          </p:cNvPr>
          <p:cNvSpPr/>
          <p:nvPr/>
        </p:nvSpPr>
        <p:spPr>
          <a:xfrm>
            <a:off x="516111" y="3167247"/>
            <a:ext cx="4016580" cy="3419422"/>
          </a:xfrm>
          <a:custGeom>
            <a:avLst/>
            <a:gdLst>
              <a:gd name="connsiteX0" fmla="*/ 590301 w 3176570"/>
              <a:gd name="connsiteY0" fmla="*/ 0 h 2704299"/>
              <a:gd name="connsiteX1" fmla="*/ 580778 w 3176570"/>
              <a:gd name="connsiteY1" fmla="*/ 34053 h 2704299"/>
              <a:gd name="connsiteX2" fmla="*/ 571832 w 3176570"/>
              <a:gd name="connsiteY2" fmla="*/ 90903 h 2704299"/>
              <a:gd name="connsiteX3" fmla="*/ 566926 w 3176570"/>
              <a:gd name="connsiteY3" fmla="*/ 536762 h 2704299"/>
              <a:gd name="connsiteX4" fmla="*/ 565772 w 3176570"/>
              <a:gd name="connsiteY4" fmla="*/ 584667 h 2704299"/>
              <a:gd name="connsiteX5" fmla="*/ 577892 w 3176570"/>
              <a:gd name="connsiteY5" fmla="*/ 600539 h 2704299"/>
              <a:gd name="connsiteX6" fmla="*/ 792597 w 3176570"/>
              <a:gd name="connsiteY6" fmla="*/ 658255 h 2704299"/>
              <a:gd name="connsiteX7" fmla="*/ 1891516 w 3176570"/>
              <a:gd name="connsiteY7" fmla="*/ 950300 h 2704299"/>
              <a:gd name="connsiteX8" fmla="*/ 3033434 w 3176570"/>
              <a:gd name="connsiteY8" fmla="*/ 1254176 h 2704299"/>
              <a:gd name="connsiteX9" fmla="*/ 3121740 w 3176570"/>
              <a:gd name="connsiteY9" fmla="*/ 1278417 h 2704299"/>
              <a:gd name="connsiteX10" fmla="*/ 3119720 w 3176570"/>
              <a:gd name="connsiteY10" fmla="*/ 1298041 h 2704299"/>
              <a:gd name="connsiteX11" fmla="*/ 3122606 w 3176570"/>
              <a:gd name="connsiteY11" fmla="*/ 1364703 h 2704299"/>
              <a:gd name="connsiteX12" fmla="*/ 3105002 w 3176570"/>
              <a:gd name="connsiteY12" fmla="*/ 1440023 h 2704299"/>
              <a:gd name="connsiteX13" fmla="*/ 3059406 w 3176570"/>
              <a:gd name="connsiteY13" fmla="*/ 1465707 h 2704299"/>
              <a:gd name="connsiteX14" fmla="*/ 3047863 w 3176570"/>
              <a:gd name="connsiteY14" fmla="*/ 1478404 h 2704299"/>
              <a:gd name="connsiteX15" fmla="*/ 3019871 w 3176570"/>
              <a:gd name="connsiteY15" fmla="*/ 1778818 h 2704299"/>
              <a:gd name="connsiteX16" fmla="*/ 3020159 w 3176570"/>
              <a:gd name="connsiteY16" fmla="*/ 1783147 h 2704299"/>
              <a:gd name="connsiteX17" fmla="*/ 3096057 w 3176570"/>
              <a:gd name="connsiteY17" fmla="*/ 1722545 h 2704299"/>
              <a:gd name="connsiteX18" fmla="*/ 3176571 w 3176570"/>
              <a:gd name="connsiteY18" fmla="*/ 1823260 h 2704299"/>
              <a:gd name="connsiteX19" fmla="*/ 3168779 w 3176570"/>
              <a:gd name="connsiteY19" fmla="*/ 1829897 h 2704299"/>
              <a:gd name="connsiteX20" fmla="*/ 3051037 w 3176570"/>
              <a:gd name="connsiteY20" fmla="*/ 1923686 h 2704299"/>
              <a:gd name="connsiteX21" fmla="*/ 3045266 w 3176570"/>
              <a:gd name="connsiteY21" fmla="*/ 1941001 h 2704299"/>
              <a:gd name="connsiteX22" fmla="*/ 3132418 w 3176570"/>
              <a:gd name="connsiteY22" fmla="*/ 2240837 h 2704299"/>
              <a:gd name="connsiteX23" fmla="*/ 3138766 w 3176570"/>
              <a:gd name="connsiteY23" fmla="*/ 2263058 h 2704299"/>
              <a:gd name="connsiteX24" fmla="*/ 3157524 w 3176570"/>
              <a:gd name="connsiteY24" fmla="*/ 2296245 h 2704299"/>
              <a:gd name="connsiteX25" fmla="*/ 3162719 w 3176570"/>
              <a:gd name="connsiteY25" fmla="*/ 2303460 h 2704299"/>
              <a:gd name="connsiteX26" fmla="*/ 2933873 w 3176570"/>
              <a:gd name="connsiteY26" fmla="*/ 2294514 h 2704299"/>
              <a:gd name="connsiteX27" fmla="*/ 2735906 w 3176570"/>
              <a:gd name="connsiteY27" fmla="*/ 2176772 h 2704299"/>
              <a:gd name="connsiteX28" fmla="*/ 2714263 w 3176570"/>
              <a:gd name="connsiteY28" fmla="*/ 2193799 h 2704299"/>
              <a:gd name="connsiteX29" fmla="*/ 2586710 w 3176570"/>
              <a:gd name="connsiteY29" fmla="*/ 2296534 h 2704299"/>
              <a:gd name="connsiteX30" fmla="*/ 2580361 w 3176570"/>
              <a:gd name="connsiteY30" fmla="*/ 2308943 h 2704299"/>
              <a:gd name="connsiteX31" fmla="*/ 2568240 w 3176570"/>
              <a:gd name="connsiteY31" fmla="*/ 2360599 h 2704299"/>
              <a:gd name="connsiteX32" fmla="*/ 2565066 w 3176570"/>
              <a:gd name="connsiteY32" fmla="*/ 2372431 h 2704299"/>
              <a:gd name="connsiteX33" fmla="*/ 2564489 w 3176570"/>
              <a:gd name="connsiteY33" fmla="*/ 2497387 h 2704299"/>
              <a:gd name="connsiteX34" fmla="*/ 2565066 w 3176570"/>
              <a:gd name="connsiteY34" fmla="*/ 2502004 h 2704299"/>
              <a:gd name="connsiteX35" fmla="*/ 2689733 w 3176570"/>
              <a:gd name="connsiteY35" fmla="*/ 2502004 h 2704299"/>
              <a:gd name="connsiteX36" fmla="*/ 2689733 w 3176570"/>
              <a:gd name="connsiteY36" fmla="*/ 2671690 h 2704299"/>
              <a:gd name="connsiteX37" fmla="*/ 2823058 w 3176570"/>
              <a:gd name="connsiteY37" fmla="*/ 2671690 h 2704299"/>
              <a:gd name="connsiteX38" fmla="*/ 2823058 w 3176570"/>
              <a:gd name="connsiteY38" fmla="*/ 2704300 h 2704299"/>
              <a:gd name="connsiteX39" fmla="*/ 220916 w 3176570"/>
              <a:gd name="connsiteY39" fmla="*/ 2704300 h 2704299"/>
              <a:gd name="connsiteX40" fmla="*/ 220916 w 3176570"/>
              <a:gd name="connsiteY40" fmla="*/ 2671979 h 2704299"/>
              <a:gd name="connsiteX41" fmla="*/ 375019 w 3176570"/>
              <a:gd name="connsiteY41" fmla="*/ 2671979 h 2704299"/>
              <a:gd name="connsiteX42" fmla="*/ 283827 w 3176570"/>
              <a:gd name="connsiteY42" fmla="*/ 1844903 h 2704299"/>
              <a:gd name="connsiteX43" fmla="*/ 275458 w 3176570"/>
              <a:gd name="connsiteY43" fmla="*/ 1846635 h 2704299"/>
              <a:gd name="connsiteX44" fmla="*/ 246023 w 3176570"/>
              <a:gd name="connsiteY44" fmla="*/ 1835669 h 2704299"/>
              <a:gd name="connsiteX45" fmla="*/ 247466 w 3176570"/>
              <a:gd name="connsiteY45" fmla="*/ 1803925 h 2704299"/>
              <a:gd name="connsiteX46" fmla="*/ 254392 w 3176570"/>
              <a:gd name="connsiteY46" fmla="*/ 1790073 h 2704299"/>
              <a:gd name="connsiteX47" fmla="*/ 265647 w 3176570"/>
              <a:gd name="connsiteY47" fmla="*/ 1749383 h 2704299"/>
              <a:gd name="connsiteX48" fmla="*/ 267089 w 3176570"/>
              <a:gd name="connsiteY48" fmla="*/ 1693686 h 2704299"/>
              <a:gd name="connsiteX49" fmla="*/ 237366 w 3176570"/>
              <a:gd name="connsiteY49" fmla="*/ 1426748 h 2704299"/>
              <a:gd name="connsiteX50" fmla="*/ 222936 w 3176570"/>
              <a:gd name="connsiteY50" fmla="*/ 1296886 h 2704299"/>
              <a:gd name="connsiteX51" fmla="*/ 211393 w 3176570"/>
              <a:gd name="connsiteY51" fmla="*/ 1272934 h 2704299"/>
              <a:gd name="connsiteX52" fmla="*/ 23238 w 3176570"/>
              <a:gd name="connsiteY52" fmla="*/ 933273 h 2704299"/>
              <a:gd name="connsiteX53" fmla="*/ 293350 w 3176570"/>
              <a:gd name="connsiteY53" fmla="*/ 143425 h 2704299"/>
              <a:gd name="connsiteX54" fmla="*/ 564617 w 3176570"/>
              <a:gd name="connsiteY54" fmla="*/ 6349 h 2704299"/>
              <a:gd name="connsiteX55" fmla="*/ 588570 w 3176570"/>
              <a:gd name="connsiteY55" fmla="*/ 289 h 2704299"/>
              <a:gd name="connsiteX56" fmla="*/ 590301 w 3176570"/>
              <a:gd name="connsiteY56" fmla="*/ 0 h 2704299"/>
              <a:gd name="connsiteX57" fmla="*/ 2657124 w 3176570"/>
              <a:gd name="connsiteY57" fmla="*/ 2074037 h 2704299"/>
              <a:gd name="connsiteX58" fmla="*/ 2626823 w 3176570"/>
              <a:gd name="connsiteY58" fmla="*/ 1674063 h 2704299"/>
              <a:gd name="connsiteX59" fmla="*/ 2666935 w 3176570"/>
              <a:gd name="connsiteY59" fmla="*/ 1704941 h 2704299"/>
              <a:gd name="connsiteX60" fmla="*/ 2927813 w 3176570"/>
              <a:gd name="connsiteY60" fmla="*/ 1840863 h 2704299"/>
              <a:gd name="connsiteX61" fmla="*/ 2951477 w 3176570"/>
              <a:gd name="connsiteY61" fmla="*/ 1838554 h 2704299"/>
              <a:gd name="connsiteX62" fmla="*/ 2952054 w 3176570"/>
              <a:gd name="connsiteY62" fmla="*/ 1837977 h 2704299"/>
              <a:gd name="connsiteX63" fmla="*/ 2973120 w 3176570"/>
              <a:gd name="connsiteY63" fmla="*/ 1800173 h 2704299"/>
              <a:gd name="connsiteX64" fmla="*/ 2991878 w 3176570"/>
              <a:gd name="connsiteY64" fmla="*/ 1603360 h 2704299"/>
              <a:gd name="connsiteX65" fmla="*/ 3004576 w 3176570"/>
              <a:gd name="connsiteY65" fmla="*/ 1470035 h 2704299"/>
              <a:gd name="connsiteX66" fmla="*/ 2997073 w 3176570"/>
              <a:gd name="connsiteY66" fmla="*/ 1453586 h 2704299"/>
              <a:gd name="connsiteX67" fmla="*/ 2842393 w 3176570"/>
              <a:gd name="connsiteY67" fmla="*/ 1367012 h 2704299"/>
              <a:gd name="connsiteX68" fmla="*/ 2541114 w 3176570"/>
              <a:gd name="connsiteY68" fmla="*/ 1258216 h 2704299"/>
              <a:gd name="connsiteX69" fmla="*/ 1912005 w 3176570"/>
              <a:gd name="connsiteY69" fmla="*/ 1094302 h 2704299"/>
              <a:gd name="connsiteX70" fmla="*/ 1464704 w 3176570"/>
              <a:gd name="connsiteY70" fmla="*/ 990124 h 2704299"/>
              <a:gd name="connsiteX71" fmla="*/ 1387075 w 3176570"/>
              <a:gd name="connsiteY71" fmla="*/ 970789 h 2704299"/>
              <a:gd name="connsiteX72" fmla="*/ 1387075 w 3176570"/>
              <a:gd name="connsiteY72" fmla="*/ 1060827 h 2704299"/>
              <a:gd name="connsiteX73" fmla="*/ 1458355 w 3176570"/>
              <a:gd name="connsiteY73" fmla="*/ 1060827 h 2704299"/>
              <a:gd name="connsiteX74" fmla="*/ 1458355 w 3176570"/>
              <a:gd name="connsiteY74" fmla="*/ 1149998 h 2704299"/>
              <a:gd name="connsiteX75" fmla="*/ 1545795 w 3176570"/>
              <a:gd name="connsiteY75" fmla="*/ 1149998 h 2704299"/>
              <a:gd name="connsiteX76" fmla="*/ 1545795 w 3176570"/>
              <a:gd name="connsiteY76" fmla="*/ 1349985 h 2704299"/>
              <a:gd name="connsiteX77" fmla="*/ 1488079 w 3176570"/>
              <a:gd name="connsiteY77" fmla="*/ 1349985 h 2704299"/>
              <a:gd name="connsiteX78" fmla="*/ 1740588 w 3176570"/>
              <a:gd name="connsiteY78" fmla="*/ 2671979 h 2704299"/>
              <a:gd name="connsiteX79" fmla="*/ 2395668 w 3176570"/>
              <a:gd name="connsiteY79" fmla="*/ 2671979 h 2704299"/>
              <a:gd name="connsiteX80" fmla="*/ 2395668 w 3176570"/>
              <a:gd name="connsiteY80" fmla="*/ 2450636 h 2704299"/>
              <a:gd name="connsiteX81" fmla="*/ 2253975 w 3176570"/>
              <a:gd name="connsiteY81" fmla="*/ 2564337 h 2704299"/>
              <a:gd name="connsiteX82" fmla="*/ 2173749 w 3176570"/>
              <a:gd name="connsiteY82" fmla="*/ 2463623 h 2704299"/>
              <a:gd name="connsiteX83" fmla="*/ 2195970 w 3176570"/>
              <a:gd name="connsiteY83" fmla="*/ 2444865 h 2704299"/>
              <a:gd name="connsiteX84" fmla="*/ 2350073 w 3176570"/>
              <a:gd name="connsiteY84" fmla="*/ 2322218 h 2704299"/>
              <a:gd name="connsiteX85" fmla="*/ 2361327 w 3176570"/>
              <a:gd name="connsiteY85" fmla="*/ 2300574 h 2704299"/>
              <a:gd name="connsiteX86" fmla="*/ 2383548 w 3176570"/>
              <a:gd name="connsiteY86" fmla="*/ 2241992 h 2704299"/>
              <a:gd name="connsiteX87" fmla="*/ 2491766 w 3176570"/>
              <a:gd name="connsiteY87" fmla="*/ 2201302 h 2704299"/>
              <a:gd name="connsiteX88" fmla="*/ 2502732 w 3176570"/>
              <a:gd name="connsiteY88" fmla="*/ 2198127 h 2704299"/>
              <a:gd name="connsiteX89" fmla="*/ 2657124 w 3176570"/>
              <a:gd name="connsiteY89" fmla="*/ 2074037 h 2704299"/>
              <a:gd name="connsiteX90" fmla="*/ 381368 w 3176570"/>
              <a:gd name="connsiteY90" fmla="*/ 2671979 h 2704299"/>
              <a:gd name="connsiteX91" fmla="*/ 392911 w 3176570"/>
              <a:gd name="connsiteY91" fmla="*/ 2671979 h 2704299"/>
              <a:gd name="connsiteX92" fmla="*/ 909184 w 3176570"/>
              <a:gd name="connsiteY92" fmla="*/ 2671690 h 2704299"/>
              <a:gd name="connsiteX93" fmla="*/ 936888 w 3176570"/>
              <a:gd name="connsiteY93" fmla="*/ 2669670 h 2704299"/>
              <a:gd name="connsiteX94" fmla="*/ 944391 w 3176570"/>
              <a:gd name="connsiteY94" fmla="*/ 2641678 h 2704299"/>
              <a:gd name="connsiteX95" fmla="*/ 985081 w 3176570"/>
              <a:gd name="connsiteY95" fmla="*/ 2405618 h 2704299"/>
              <a:gd name="connsiteX96" fmla="*/ 1047126 w 3176570"/>
              <a:gd name="connsiteY96" fmla="*/ 2054125 h 2704299"/>
              <a:gd name="connsiteX97" fmla="*/ 1109171 w 3176570"/>
              <a:gd name="connsiteY97" fmla="*/ 1700035 h 2704299"/>
              <a:gd name="connsiteX98" fmla="*/ 1165733 w 3176570"/>
              <a:gd name="connsiteY98" fmla="*/ 1379421 h 2704299"/>
              <a:gd name="connsiteX99" fmla="*/ 1170350 w 3176570"/>
              <a:gd name="connsiteY99" fmla="*/ 1348543 h 2704299"/>
              <a:gd name="connsiteX100" fmla="*/ 1151593 w 3176570"/>
              <a:gd name="connsiteY100" fmla="*/ 1348543 h 2704299"/>
              <a:gd name="connsiteX101" fmla="*/ 1121003 w 3176570"/>
              <a:gd name="connsiteY101" fmla="*/ 1348831 h 2704299"/>
              <a:gd name="connsiteX102" fmla="*/ 1110902 w 3176570"/>
              <a:gd name="connsiteY102" fmla="*/ 1338154 h 2704299"/>
              <a:gd name="connsiteX103" fmla="*/ 1111191 w 3176570"/>
              <a:gd name="connsiteY103" fmla="*/ 1157790 h 2704299"/>
              <a:gd name="connsiteX104" fmla="*/ 1111191 w 3176570"/>
              <a:gd name="connsiteY104" fmla="*/ 1148555 h 2704299"/>
              <a:gd name="connsiteX105" fmla="*/ 1200651 w 3176570"/>
              <a:gd name="connsiteY105" fmla="*/ 1148555 h 2704299"/>
              <a:gd name="connsiteX106" fmla="*/ 1200651 w 3176570"/>
              <a:gd name="connsiteY106" fmla="*/ 1059095 h 2704299"/>
              <a:gd name="connsiteX107" fmla="*/ 1266737 w 3176570"/>
              <a:gd name="connsiteY107" fmla="*/ 1059095 h 2704299"/>
              <a:gd name="connsiteX108" fmla="*/ 1266737 w 3176570"/>
              <a:gd name="connsiteY108" fmla="*/ 1049860 h 2704299"/>
              <a:gd name="connsiteX109" fmla="*/ 1266448 w 3176570"/>
              <a:gd name="connsiteY109" fmla="*/ 946548 h 2704299"/>
              <a:gd name="connsiteX110" fmla="*/ 1257213 w 3176570"/>
              <a:gd name="connsiteY110" fmla="*/ 934428 h 2704299"/>
              <a:gd name="connsiteX111" fmla="*/ 980175 w 3176570"/>
              <a:gd name="connsiteY111" fmla="*/ 861128 h 2704299"/>
              <a:gd name="connsiteX112" fmla="*/ 529122 w 3176570"/>
              <a:gd name="connsiteY112" fmla="*/ 741367 h 2704299"/>
              <a:gd name="connsiteX113" fmla="*/ 517867 w 3176570"/>
              <a:gd name="connsiteY113" fmla="*/ 744830 h 2704299"/>
              <a:gd name="connsiteX114" fmla="*/ 261895 w 3176570"/>
              <a:gd name="connsiteY114" fmla="*/ 1184917 h 2704299"/>
              <a:gd name="connsiteX115" fmla="*/ 248909 w 3176570"/>
              <a:gd name="connsiteY115" fmla="*/ 1214352 h 2704299"/>
              <a:gd name="connsiteX116" fmla="*/ 234191 w 3176570"/>
              <a:gd name="connsiteY116" fmla="*/ 1265142 h 2704299"/>
              <a:gd name="connsiteX117" fmla="*/ 230728 w 3176570"/>
              <a:gd name="connsiteY117" fmla="*/ 1301792 h 2704299"/>
              <a:gd name="connsiteX118" fmla="*/ 252083 w 3176570"/>
              <a:gd name="connsiteY118" fmla="*/ 1499182 h 2704299"/>
              <a:gd name="connsiteX119" fmla="*/ 278056 w 3176570"/>
              <a:gd name="connsiteY119" fmla="*/ 1734088 h 2704299"/>
              <a:gd name="connsiteX120" fmla="*/ 294505 w 3176570"/>
              <a:gd name="connsiteY120" fmla="*/ 1814025 h 2704299"/>
              <a:gd name="connsiteX121" fmla="*/ 294216 w 3176570"/>
              <a:gd name="connsiteY121" fmla="*/ 1829897 h 2704299"/>
              <a:gd name="connsiteX122" fmla="*/ 291619 w 3176570"/>
              <a:gd name="connsiteY122" fmla="*/ 1856446 h 2704299"/>
              <a:gd name="connsiteX123" fmla="*/ 307491 w 3176570"/>
              <a:gd name="connsiteY123" fmla="*/ 1998717 h 2704299"/>
              <a:gd name="connsiteX124" fmla="*/ 341255 w 3176570"/>
              <a:gd name="connsiteY124" fmla="*/ 2306057 h 2704299"/>
              <a:gd name="connsiteX125" fmla="*/ 375885 w 3176570"/>
              <a:gd name="connsiteY125" fmla="*/ 2624074 h 2704299"/>
              <a:gd name="connsiteX126" fmla="*/ 381368 w 3176570"/>
              <a:gd name="connsiteY126" fmla="*/ 2671979 h 2704299"/>
              <a:gd name="connsiteX127" fmla="*/ 1695858 w 3176570"/>
              <a:gd name="connsiteY127" fmla="*/ 2671401 h 2704299"/>
              <a:gd name="connsiteX128" fmla="*/ 1622269 w 3176570"/>
              <a:gd name="connsiteY128" fmla="*/ 2290185 h 2704299"/>
              <a:gd name="connsiteX129" fmla="*/ 1052320 w 3176570"/>
              <a:gd name="connsiteY129" fmla="*/ 2669381 h 2704299"/>
              <a:gd name="connsiteX130" fmla="*/ 1053475 w 3176570"/>
              <a:gd name="connsiteY130" fmla="*/ 2671401 h 2704299"/>
              <a:gd name="connsiteX131" fmla="*/ 1695858 w 3176570"/>
              <a:gd name="connsiteY131" fmla="*/ 2671401 h 2704299"/>
              <a:gd name="connsiteX132" fmla="*/ 1567727 w 3176570"/>
              <a:gd name="connsiteY132" fmla="*/ 2237374 h 2704299"/>
              <a:gd name="connsiteX133" fmla="*/ 1568593 w 3176570"/>
              <a:gd name="connsiteY133" fmla="*/ 2235354 h 2704299"/>
              <a:gd name="connsiteX134" fmla="*/ 1126197 w 3176570"/>
              <a:gd name="connsiteY134" fmla="*/ 1854138 h 2704299"/>
              <a:gd name="connsiteX135" fmla="*/ 1059824 w 3176570"/>
              <a:gd name="connsiteY135" fmla="*/ 2237374 h 2704299"/>
              <a:gd name="connsiteX136" fmla="*/ 1567727 w 3176570"/>
              <a:gd name="connsiteY136" fmla="*/ 2237374 h 2704299"/>
              <a:gd name="connsiteX137" fmla="*/ 985369 w 3176570"/>
              <a:gd name="connsiteY137" fmla="*/ 2659281 h 2704299"/>
              <a:gd name="connsiteX138" fmla="*/ 987101 w 3176570"/>
              <a:gd name="connsiteY138" fmla="*/ 2660724 h 2704299"/>
              <a:gd name="connsiteX139" fmla="*/ 1552721 w 3176570"/>
              <a:gd name="connsiteY139" fmla="*/ 2284702 h 2704299"/>
              <a:gd name="connsiteX140" fmla="*/ 1551567 w 3176570"/>
              <a:gd name="connsiteY140" fmla="*/ 2282393 h 2704299"/>
              <a:gd name="connsiteX141" fmla="*/ 1548681 w 3176570"/>
              <a:gd name="connsiteY141" fmla="*/ 2282105 h 2704299"/>
              <a:gd name="connsiteX142" fmla="*/ 1057515 w 3176570"/>
              <a:gd name="connsiteY142" fmla="*/ 2282105 h 2704299"/>
              <a:gd name="connsiteX143" fmla="*/ 1049723 w 3176570"/>
              <a:gd name="connsiteY143" fmla="*/ 2289031 h 2704299"/>
              <a:gd name="connsiteX144" fmla="*/ 997201 w 3176570"/>
              <a:gd name="connsiteY144" fmla="*/ 2589444 h 2704299"/>
              <a:gd name="connsiteX145" fmla="*/ 985369 w 3176570"/>
              <a:gd name="connsiteY145" fmla="*/ 2659281 h 2704299"/>
              <a:gd name="connsiteX146" fmla="*/ 1183914 w 3176570"/>
              <a:gd name="connsiteY146" fmla="*/ 1843460 h 2704299"/>
              <a:gd name="connsiteX147" fmla="*/ 1183048 w 3176570"/>
              <a:gd name="connsiteY147" fmla="*/ 1845192 h 2704299"/>
              <a:gd name="connsiteX148" fmla="*/ 1606397 w 3176570"/>
              <a:gd name="connsiteY148" fmla="*/ 2209671 h 2704299"/>
              <a:gd name="connsiteX149" fmla="*/ 1605820 w 3176570"/>
              <a:gd name="connsiteY149" fmla="*/ 2202167 h 2704299"/>
              <a:gd name="connsiteX150" fmla="*/ 1539158 w 3176570"/>
              <a:gd name="connsiteY150" fmla="*/ 1851541 h 2704299"/>
              <a:gd name="connsiteX151" fmla="*/ 1528769 w 3176570"/>
              <a:gd name="connsiteY151" fmla="*/ 1842595 h 2704299"/>
              <a:gd name="connsiteX152" fmla="*/ 1192283 w 3176570"/>
              <a:gd name="connsiteY152" fmla="*/ 1842595 h 2704299"/>
              <a:gd name="connsiteX153" fmla="*/ 1183914 w 3176570"/>
              <a:gd name="connsiteY153" fmla="*/ 1843460 h 2704299"/>
              <a:gd name="connsiteX154" fmla="*/ 1457778 w 3176570"/>
              <a:gd name="connsiteY154" fmla="*/ 1424728 h 2704299"/>
              <a:gd name="connsiteX155" fmla="*/ 1454315 w 3176570"/>
              <a:gd name="connsiteY155" fmla="*/ 1424151 h 2704299"/>
              <a:gd name="connsiteX156" fmla="*/ 1187088 w 3176570"/>
              <a:gd name="connsiteY156" fmla="*/ 1798442 h 2704299"/>
              <a:gd name="connsiteX157" fmla="*/ 1528480 w 3176570"/>
              <a:gd name="connsiteY157" fmla="*/ 1798442 h 2704299"/>
              <a:gd name="connsiteX158" fmla="*/ 1457778 w 3176570"/>
              <a:gd name="connsiteY158" fmla="*/ 1424728 h 2704299"/>
              <a:gd name="connsiteX159" fmla="*/ 1137741 w 3176570"/>
              <a:gd name="connsiteY159" fmla="*/ 1789207 h 2704299"/>
              <a:gd name="connsiteX160" fmla="*/ 1139184 w 3176570"/>
              <a:gd name="connsiteY160" fmla="*/ 1789784 h 2704299"/>
              <a:gd name="connsiteX161" fmla="*/ 1144378 w 3176570"/>
              <a:gd name="connsiteY161" fmla="*/ 1782858 h 2704299"/>
              <a:gd name="connsiteX162" fmla="*/ 1438443 w 3176570"/>
              <a:gd name="connsiteY162" fmla="*/ 1371052 h 2704299"/>
              <a:gd name="connsiteX163" fmla="*/ 1443349 w 3176570"/>
              <a:gd name="connsiteY163" fmla="*/ 1355757 h 2704299"/>
              <a:gd name="connsiteX164" fmla="*/ 1436134 w 3176570"/>
              <a:gd name="connsiteY164" fmla="*/ 1348543 h 2704299"/>
              <a:gd name="connsiteX165" fmla="*/ 1222872 w 3176570"/>
              <a:gd name="connsiteY165" fmla="*/ 1348254 h 2704299"/>
              <a:gd name="connsiteX166" fmla="*/ 1213926 w 3176570"/>
              <a:gd name="connsiteY166" fmla="*/ 1355757 h 2704299"/>
              <a:gd name="connsiteX167" fmla="*/ 1205557 w 3176570"/>
              <a:gd name="connsiteY167" fmla="*/ 1397890 h 2704299"/>
              <a:gd name="connsiteX168" fmla="*/ 1148130 w 3176570"/>
              <a:gd name="connsiteY168" fmla="*/ 1724276 h 2704299"/>
              <a:gd name="connsiteX169" fmla="*/ 1137741 w 3176570"/>
              <a:gd name="connsiteY169" fmla="*/ 1789207 h 2704299"/>
              <a:gd name="connsiteX170" fmla="*/ 2918579 w 3176570"/>
              <a:gd name="connsiteY170" fmla="*/ 1982268 h 2704299"/>
              <a:gd name="connsiteX171" fmla="*/ 2951188 w 3176570"/>
              <a:gd name="connsiteY171" fmla="*/ 1947927 h 2704299"/>
              <a:gd name="connsiteX172" fmla="*/ 2916558 w 3176570"/>
              <a:gd name="connsiteY172" fmla="*/ 1916471 h 2704299"/>
              <a:gd name="connsiteX173" fmla="*/ 2883660 w 3176570"/>
              <a:gd name="connsiteY173" fmla="*/ 1950524 h 2704299"/>
              <a:gd name="connsiteX174" fmla="*/ 2918579 w 3176570"/>
              <a:gd name="connsiteY174" fmla="*/ 1982268 h 2704299"/>
              <a:gd name="connsiteX175" fmla="*/ 2465505 w 3176570"/>
              <a:gd name="connsiteY175" fmla="*/ 2346458 h 2704299"/>
              <a:gd name="connsiteX176" fmla="*/ 2499269 w 3176570"/>
              <a:gd name="connsiteY176" fmla="*/ 2314426 h 2704299"/>
              <a:gd name="connsiteX177" fmla="*/ 2465505 w 3176570"/>
              <a:gd name="connsiteY177" fmla="*/ 2281527 h 2704299"/>
              <a:gd name="connsiteX178" fmla="*/ 2432318 w 3176570"/>
              <a:gd name="connsiteY178" fmla="*/ 2312983 h 2704299"/>
              <a:gd name="connsiteX179" fmla="*/ 2465505 w 3176570"/>
              <a:gd name="connsiteY179" fmla="*/ 2346458 h 270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3176570" h="2704299">
                <a:moveTo>
                  <a:pt x="590301" y="0"/>
                </a:moveTo>
                <a:cubicBezTo>
                  <a:pt x="587127" y="11255"/>
                  <a:pt x="584529" y="23087"/>
                  <a:pt x="580778" y="34053"/>
                </a:cubicBezTo>
                <a:cubicBezTo>
                  <a:pt x="574718" y="52522"/>
                  <a:pt x="571832" y="71280"/>
                  <a:pt x="571832" y="90903"/>
                </a:cubicBezTo>
                <a:cubicBezTo>
                  <a:pt x="570389" y="239523"/>
                  <a:pt x="568657" y="388142"/>
                  <a:pt x="566926" y="536762"/>
                </a:cubicBezTo>
                <a:cubicBezTo>
                  <a:pt x="566637" y="552634"/>
                  <a:pt x="566637" y="568795"/>
                  <a:pt x="565772" y="584667"/>
                </a:cubicBezTo>
                <a:cubicBezTo>
                  <a:pt x="565194" y="593901"/>
                  <a:pt x="568657" y="598230"/>
                  <a:pt x="577892" y="600539"/>
                </a:cubicBezTo>
                <a:cubicBezTo>
                  <a:pt x="649460" y="619585"/>
                  <a:pt x="721029" y="639209"/>
                  <a:pt x="792597" y="658255"/>
                </a:cubicBezTo>
                <a:cubicBezTo>
                  <a:pt x="1158807" y="755796"/>
                  <a:pt x="1525306" y="853048"/>
                  <a:pt x="1891516" y="950300"/>
                </a:cubicBezTo>
                <a:cubicBezTo>
                  <a:pt x="2272155" y="1051592"/>
                  <a:pt x="2652795" y="1152884"/>
                  <a:pt x="3033434" y="1254176"/>
                </a:cubicBezTo>
                <a:cubicBezTo>
                  <a:pt x="3062581" y="1261968"/>
                  <a:pt x="3091728" y="1270048"/>
                  <a:pt x="3121740" y="1278417"/>
                </a:cubicBezTo>
                <a:cubicBezTo>
                  <a:pt x="3121163" y="1284477"/>
                  <a:pt x="3120586" y="1291403"/>
                  <a:pt x="3119720" y="1298041"/>
                </a:cubicBezTo>
                <a:cubicBezTo>
                  <a:pt x="3117123" y="1320262"/>
                  <a:pt x="3117700" y="1342482"/>
                  <a:pt x="3122606" y="1364703"/>
                </a:cubicBezTo>
                <a:cubicBezTo>
                  <a:pt x="3128378" y="1392407"/>
                  <a:pt x="3123183" y="1417802"/>
                  <a:pt x="3105002" y="1440023"/>
                </a:cubicBezTo>
                <a:cubicBezTo>
                  <a:pt x="3093171" y="1454452"/>
                  <a:pt x="3077587" y="1463110"/>
                  <a:pt x="3059406" y="1465707"/>
                </a:cubicBezTo>
                <a:cubicBezTo>
                  <a:pt x="3051615" y="1466861"/>
                  <a:pt x="3048441" y="1470324"/>
                  <a:pt x="3047863" y="1478404"/>
                </a:cubicBezTo>
                <a:cubicBezTo>
                  <a:pt x="3038917" y="1578542"/>
                  <a:pt x="3029394" y="1678680"/>
                  <a:pt x="3019871" y="1778818"/>
                </a:cubicBezTo>
                <a:cubicBezTo>
                  <a:pt x="3019871" y="1779684"/>
                  <a:pt x="3019871" y="1780261"/>
                  <a:pt x="3020159" y="1783147"/>
                </a:cubicBezTo>
                <a:cubicBezTo>
                  <a:pt x="3045555" y="1762657"/>
                  <a:pt x="3070084" y="1743034"/>
                  <a:pt x="3096057" y="1722545"/>
                </a:cubicBezTo>
                <a:cubicBezTo>
                  <a:pt x="3123183" y="1756309"/>
                  <a:pt x="3149733" y="1789495"/>
                  <a:pt x="3176571" y="1823260"/>
                </a:cubicBezTo>
                <a:cubicBezTo>
                  <a:pt x="3173108" y="1826145"/>
                  <a:pt x="3171088" y="1827877"/>
                  <a:pt x="3168779" y="1829897"/>
                </a:cubicBezTo>
                <a:cubicBezTo>
                  <a:pt x="3129532" y="1861352"/>
                  <a:pt x="3090573" y="1892808"/>
                  <a:pt x="3051037" y="1923686"/>
                </a:cubicBezTo>
                <a:cubicBezTo>
                  <a:pt x="3044689" y="1928592"/>
                  <a:pt x="3042957" y="1933209"/>
                  <a:pt x="3045266" y="1941001"/>
                </a:cubicBezTo>
                <a:cubicBezTo>
                  <a:pt x="3074413" y="2040850"/>
                  <a:pt x="3103271" y="2140988"/>
                  <a:pt x="3132418" y="2240837"/>
                </a:cubicBezTo>
                <a:cubicBezTo>
                  <a:pt x="3134438" y="2248340"/>
                  <a:pt x="3136746" y="2255555"/>
                  <a:pt x="3138766" y="2263058"/>
                </a:cubicBezTo>
                <a:cubicBezTo>
                  <a:pt x="3142230" y="2275756"/>
                  <a:pt x="3146847" y="2287588"/>
                  <a:pt x="3157524" y="2296245"/>
                </a:cubicBezTo>
                <a:cubicBezTo>
                  <a:pt x="3159833" y="2297977"/>
                  <a:pt x="3160987" y="2301151"/>
                  <a:pt x="3162719" y="2303460"/>
                </a:cubicBezTo>
                <a:cubicBezTo>
                  <a:pt x="3138189" y="2320775"/>
                  <a:pt x="3002844" y="2315291"/>
                  <a:pt x="2933873" y="2294514"/>
                </a:cubicBezTo>
                <a:cubicBezTo>
                  <a:pt x="2858265" y="2271716"/>
                  <a:pt x="2792757" y="2231603"/>
                  <a:pt x="2735906" y="2176772"/>
                </a:cubicBezTo>
                <a:cubicBezTo>
                  <a:pt x="2728115" y="2182833"/>
                  <a:pt x="2721189" y="2188027"/>
                  <a:pt x="2714263" y="2193799"/>
                </a:cubicBezTo>
                <a:cubicBezTo>
                  <a:pt x="2671841" y="2228140"/>
                  <a:pt x="2629420" y="2262481"/>
                  <a:pt x="2586710" y="2296534"/>
                </a:cubicBezTo>
                <a:cubicBezTo>
                  <a:pt x="2582381" y="2299997"/>
                  <a:pt x="2580361" y="2303460"/>
                  <a:pt x="2580361" y="2308943"/>
                </a:cubicBezTo>
                <a:cubicBezTo>
                  <a:pt x="2580649" y="2327123"/>
                  <a:pt x="2576609" y="2344438"/>
                  <a:pt x="2568240" y="2360599"/>
                </a:cubicBezTo>
                <a:cubicBezTo>
                  <a:pt x="2566509" y="2364062"/>
                  <a:pt x="2565066" y="2368391"/>
                  <a:pt x="2565066" y="2372431"/>
                </a:cubicBezTo>
                <a:cubicBezTo>
                  <a:pt x="2564777" y="2413986"/>
                  <a:pt x="2564777" y="2455831"/>
                  <a:pt x="2564489" y="2497387"/>
                </a:cubicBezTo>
                <a:cubicBezTo>
                  <a:pt x="2564489" y="2498541"/>
                  <a:pt x="2564777" y="2499407"/>
                  <a:pt x="2565066" y="2502004"/>
                </a:cubicBezTo>
                <a:cubicBezTo>
                  <a:pt x="2606333" y="2502004"/>
                  <a:pt x="2647312" y="2502004"/>
                  <a:pt x="2689733" y="2502004"/>
                </a:cubicBezTo>
                <a:cubicBezTo>
                  <a:pt x="2689733" y="2559143"/>
                  <a:pt x="2689733" y="2614839"/>
                  <a:pt x="2689733" y="2671690"/>
                </a:cubicBezTo>
                <a:cubicBezTo>
                  <a:pt x="2734752" y="2671690"/>
                  <a:pt x="2778616" y="2671690"/>
                  <a:pt x="2823058" y="2671690"/>
                </a:cubicBezTo>
                <a:cubicBezTo>
                  <a:pt x="2823058" y="2682945"/>
                  <a:pt x="2823058" y="2693334"/>
                  <a:pt x="2823058" y="2704300"/>
                </a:cubicBezTo>
                <a:cubicBezTo>
                  <a:pt x="1955870" y="2704300"/>
                  <a:pt x="1088682" y="2704300"/>
                  <a:pt x="220916" y="2704300"/>
                </a:cubicBezTo>
                <a:cubicBezTo>
                  <a:pt x="220916" y="2693622"/>
                  <a:pt x="220916" y="2683233"/>
                  <a:pt x="220916" y="2671979"/>
                </a:cubicBezTo>
                <a:cubicBezTo>
                  <a:pt x="272284" y="2671979"/>
                  <a:pt x="323363" y="2671979"/>
                  <a:pt x="375019" y="2671979"/>
                </a:cubicBezTo>
                <a:cubicBezTo>
                  <a:pt x="344718" y="2395806"/>
                  <a:pt x="314128" y="2120787"/>
                  <a:pt x="283827" y="1844903"/>
                </a:cubicBezTo>
                <a:cubicBezTo>
                  <a:pt x="280653" y="1845480"/>
                  <a:pt x="278056" y="1846058"/>
                  <a:pt x="275458" y="1846635"/>
                </a:cubicBezTo>
                <a:cubicBezTo>
                  <a:pt x="262184" y="1849521"/>
                  <a:pt x="253238" y="1846346"/>
                  <a:pt x="246023" y="1835669"/>
                </a:cubicBezTo>
                <a:cubicBezTo>
                  <a:pt x="239386" y="1825857"/>
                  <a:pt x="240251" y="1814602"/>
                  <a:pt x="247466" y="1803925"/>
                </a:cubicBezTo>
                <a:cubicBezTo>
                  <a:pt x="250352" y="1799596"/>
                  <a:pt x="252949" y="1794979"/>
                  <a:pt x="254392" y="1790073"/>
                </a:cubicBezTo>
                <a:cubicBezTo>
                  <a:pt x="258432" y="1776509"/>
                  <a:pt x="261606" y="1762946"/>
                  <a:pt x="265647" y="1749383"/>
                </a:cubicBezTo>
                <a:cubicBezTo>
                  <a:pt x="271130" y="1730913"/>
                  <a:pt x="269110" y="1712156"/>
                  <a:pt x="267089" y="1693686"/>
                </a:cubicBezTo>
                <a:cubicBezTo>
                  <a:pt x="257278" y="1604803"/>
                  <a:pt x="247466" y="1515631"/>
                  <a:pt x="237366" y="1426748"/>
                </a:cubicBezTo>
                <a:cubicBezTo>
                  <a:pt x="232460" y="1383461"/>
                  <a:pt x="227842" y="1340174"/>
                  <a:pt x="222936" y="1296886"/>
                </a:cubicBezTo>
                <a:cubicBezTo>
                  <a:pt x="221782" y="1287652"/>
                  <a:pt x="218031" y="1279860"/>
                  <a:pt x="211393" y="1272934"/>
                </a:cubicBezTo>
                <a:cubicBezTo>
                  <a:pt x="120778" y="1175105"/>
                  <a:pt x="56136" y="1063135"/>
                  <a:pt x="23238" y="933273"/>
                </a:cubicBezTo>
                <a:cubicBezTo>
                  <a:pt x="-50350" y="643537"/>
                  <a:pt x="53828" y="329849"/>
                  <a:pt x="293350" y="143425"/>
                </a:cubicBezTo>
                <a:cubicBezTo>
                  <a:pt x="374730" y="79937"/>
                  <a:pt x="465634" y="35207"/>
                  <a:pt x="564617" y="6349"/>
                </a:cubicBezTo>
                <a:cubicBezTo>
                  <a:pt x="572409" y="4040"/>
                  <a:pt x="580489" y="2309"/>
                  <a:pt x="588570" y="289"/>
                </a:cubicBezTo>
                <a:cubicBezTo>
                  <a:pt x="589147" y="0"/>
                  <a:pt x="589724" y="0"/>
                  <a:pt x="590301" y="0"/>
                </a:cubicBezTo>
                <a:close/>
                <a:moveTo>
                  <a:pt x="2657124" y="2074037"/>
                </a:moveTo>
                <a:cubicBezTo>
                  <a:pt x="2587287" y="1945330"/>
                  <a:pt x="2577475" y="1812005"/>
                  <a:pt x="2626823" y="1674063"/>
                </a:cubicBezTo>
                <a:cubicBezTo>
                  <a:pt x="2637789" y="1688492"/>
                  <a:pt x="2651929" y="1697149"/>
                  <a:pt x="2666935" y="1704941"/>
                </a:cubicBezTo>
                <a:cubicBezTo>
                  <a:pt x="2754087" y="1749960"/>
                  <a:pt x="2841239" y="1794979"/>
                  <a:pt x="2927813" y="1840863"/>
                </a:cubicBezTo>
                <a:cubicBezTo>
                  <a:pt x="2937336" y="1846058"/>
                  <a:pt x="2944262" y="1846058"/>
                  <a:pt x="2951477" y="1838554"/>
                </a:cubicBezTo>
                <a:cubicBezTo>
                  <a:pt x="2951765" y="1838266"/>
                  <a:pt x="2951765" y="1838266"/>
                  <a:pt x="2952054" y="1837977"/>
                </a:cubicBezTo>
                <a:cubicBezTo>
                  <a:pt x="2966772" y="1829608"/>
                  <a:pt x="2971678" y="1816911"/>
                  <a:pt x="2973120" y="1800173"/>
                </a:cubicBezTo>
                <a:cubicBezTo>
                  <a:pt x="2978604" y="1734665"/>
                  <a:pt x="2985530" y="1669157"/>
                  <a:pt x="2991878" y="1603360"/>
                </a:cubicBezTo>
                <a:cubicBezTo>
                  <a:pt x="2996207" y="1558919"/>
                  <a:pt x="3000247" y="1514477"/>
                  <a:pt x="3004576" y="1470035"/>
                </a:cubicBezTo>
                <a:cubicBezTo>
                  <a:pt x="3005442" y="1462532"/>
                  <a:pt x="3003133" y="1457915"/>
                  <a:pt x="2997073" y="1453586"/>
                </a:cubicBezTo>
                <a:cubicBezTo>
                  <a:pt x="2949457" y="1417802"/>
                  <a:pt x="2896646" y="1390964"/>
                  <a:pt x="2842393" y="1367012"/>
                </a:cubicBezTo>
                <a:cubicBezTo>
                  <a:pt x="2744564" y="1323436"/>
                  <a:pt x="2643272" y="1289383"/>
                  <a:pt x="2541114" y="1258216"/>
                </a:cubicBezTo>
                <a:cubicBezTo>
                  <a:pt x="2333623" y="1194729"/>
                  <a:pt x="2122959" y="1143650"/>
                  <a:pt x="1912005" y="1094302"/>
                </a:cubicBezTo>
                <a:cubicBezTo>
                  <a:pt x="1762809" y="1059384"/>
                  <a:pt x="1613612" y="1024754"/>
                  <a:pt x="1464704" y="990124"/>
                </a:cubicBezTo>
                <a:cubicBezTo>
                  <a:pt x="1438731" y="984064"/>
                  <a:pt x="1413048" y="977138"/>
                  <a:pt x="1387075" y="970789"/>
                </a:cubicBezTo>
                <a:cubicBezTo>
                  <a:pt x="1387075" y="1000513"/>
                  <a:pt x="1387075" y="1029948"/>
                  <a:pt x="1387075" y="1060827"/>
                </a:cubicBezTo>
                <a:cubicBezTo>
                  <a:pt x="1411028" y="1060827"/>
                  <a:pt x="1434114" y="1060827"/>
                  <a:pt x="1458355" y="1060827"/>
                </a:cubicBezTo>
                <a:cubicBezTo>
                  <a:pt x="1458355" y="1091128"/>
                  <a:pt x="1458355" y="1119986"/>
                  <a:pt x="1458355" y="1149998"/>
                </a:cubicBezTo>
                <a:cubicBezTo>
                  <a:pt x="1488079" y="1149998"/>
                  <a:pt x="1516648" y="1149998"/>
                  <a:pt x="1545795" y="1149998"/>
                </a:cubicBezTo>
                <a:cubicBezTo>
                  <a:pt x="1545795" y="1217238"/>
                  <a:pt x="1545795" y="1283035"/>
                  <a:pt x="1545795" y="1349985"/>
                </a:cubicBezTo>
                <a:cubicBezTo>
                  <a:pt x="1526172" y="1349985"/>
                  <a:pt x="1507414" y="1349985"/>
                  <a:pt x="1488079" y="1349985"/>
                </a:cubicBezTo>
                <a:cubicBezTo>
                  <a:pt x="1572345" y="1791516"/>
                  <a:pt x="1656611" y="2231891"/>
                  <a:pt x="1740588" y="2671979"/>
                </a:cubicBezTo>
                <a:cubicBezTo>
                  <a:pt x="1959621" y="2671979"/>
                  <a:pt x="2177789" y="2671979"/>
                  <a:pt x="2395668" y="2671979"/>
                </a:cubicBezTo>
                <a:cubicBezTo>
                  <a:pt x="2395668" y="2598390"/>
                  <a:pt x="2395668" y="2525668"/>
                  <a:pt x="2395668" y="2450636"/>
                </a:cubicBezTo>
                <a:cubicBezTo>
                  <a:pt x="2347764" y="2489018"/>
                  <a:pt x="2301591" y="2526245"/>
                  <a:pt x="2253975" y="2564337"/>
                </a:cubicBezTo>
                <a:cubicBezTo>
                  <a:pt x="2227137" y="2530574"/>
                  <a:pt x="2200587" y="2497387"/>
                  <a:pt x="2173749" y="2463623"/>
                </a:cubicBezTo>
                <a:cubicBezTo>
                  <a:pt x="2181829" y="2456985"/>
                  <a:pt x="2188755" y="2450636"/>
                  <a:pt x="2195970" y="2444865"/>
                </a:cubicBezTo>
                <a:cubicBezTo>
                  <a:pt x="2247338" y="2403886"/>
                  <a:pt x="2298417" y="2362907"/>
                  <a:pt x="2350073" y="2322218"/>
                </a:cubicBezTo>
                <a:cubicBezTo>
                  <a:pt x="2357287" y="2316446"/>
                  <a:pt x="2361039" y="2309809"/>
                  <a:pt x="2361327" y="2300574"/>
                </a:cubicBezTo>
                <a:cubicBezTo>
                  <a:pt x="2362193" y="2278642"/>
                  <a:pt x="2369985" y="2259307"/>
                  <a:pt x="2383548" y="2241992"/>
                </a:cubicBezTo>
                <a:cubicBezTo>
                  <a:pt x="2411540" y="2206785"/>
                  <a:pt x="2448190" y="2195242"/>
                  <a:pt x="2491766" y="2201302"/>
                </a:cubicBezTo>
                <a:cubicBezTo>
                  <a:pt x="2495229" y="2201879"/>
                  <a:pt x="2500135" y="2200436"/>
                  <a:pt x="2502732" y="2198127"/>
                </a:cubicBezTo>
                <a:cubicBezTo>
                  <a:pt x="2553523" y="2156860"/>
                  <a:pt x="2604890" y="2115882"/>
                  <a:pt x="2657124" y="2074037"/>
                </a:cubicBezTo>
                <a:close/>
                <a:moveTo>
                  <a:pt x="381368" y="2671979"/>
                </a:moveTo>
                <a:cubicBezTo>
                  <a:pt x="385697" y="2671979"/>
                  <a:pt x="389448" y="2671979"/>
                  <a:pt x="392911" y="2671979"/>
                </a:cubicBezTo>
                <a:cubicBezTo>
                  <a:pt x="564906" y="2671979"/>
                  <a:pt x="736901" y="2671979"/>
                  <a:pt x="909184" y="2671690"/>
                </a:cubicBezTo>
                <a:cubicBezTo>
                  <a:pt x="918707" y="2671690"/>
                  <a:pt x="931405" y="2674576"/>
                  <a:pt x="936888" y="2669670"/>
                </a:cubicBezTo>
                <a:cubicBezTo>
                  <a:pt x="942948" y="2664187"/>
                  <a:pt x="942659" y="2651489"/>
                  <a:pt x="944391" y="2641678"/>
                </a:cubicBezTo>
                <a:cubicBezTo>
                  <a:pt x="957954" y="2562895"/>
                  <a:pt x="971229" y="2484112"/>
                  <a:pt x="985081" y="2405618"/>
                </a:cubicBezTo>
                <a:cubicBezTo>
                  <a:pt x="1005570" y="2288453"/>
                  <a:pt x="1026348" y="2171289"/>
                  <a:pt x="1047126" y="2054125"/>
                </a:cubicBezTo>
                <a:cubicBezTo>
                  <a:pt x="1067904" y="1936095"/>
                  <a:pt x="1088393" y="1818065"/>
                  <a:pt x="1109171" y="1700035"/>
                </a:cubicBezTo>
                <a:cubicBezTo>
                  <a:pt x="1127929" y="1593260"/>
                  <a:pt x="1146975" y="1486196"/>
                  <a:pt x="1165733" y="1379421"/>
                </a:cubicBezTo>
                <a:cubicBezTo>
                  <a:pt x="1167465" y="1369609"/>
                  <a:pt x="1168619" y="1359509"/>
                  <a:pt x="1170350" y="1348543"/>
                </a:cubicBezTo>
                <a:cubicBezTo>
                  <a:pt x="1162847" y="1348543"/>
                  <a:pt x="1157364" y="1348543"/>
                  <a:pt x="1151593" y="1348543"/>
                </a:cubicBezTo>
                <a:cubicBezTo>
                  <a:pt x="1141492" y="1348543"/>
                  <a:pt x="1131103" y="1348543"/>
                  <a:pt x="1121003" y="1348831"/>
                </a:cubicBezTo>
                <a:cubicBezTo>
                  <a:pt x="1113211" y="1349120"/>
                  <a:pt x="1110902" y="1346234"/>
                  <a:pt x="1110902" y="1338154"/>
                </a:cubicBezTo>
                <a:cubicBezTo>
                  <a:pt x="1111191" y="1278129"/>
                  <a:pt x="1111191" y="1217815"/>
                  <a:pt x="1111191" y="1157790"/>
                </a:cubicBezTo>
                <a:cubicBezTo>
                  <a:pt x="1111191" y="1155193"/>
                  <a:pt x="1111191" y="1152596"/>
                  <a:pt x="1111191" y="1148555"/>
                </a:cubicBezTo>
                <a:cubicBezTo>
                  <a:pt x="1141204" y="1148555"/>
                  <a:pt x="1170350" y="1148555"/>
                  <a:pt x="1200651" y="1148555"/>
                </a:cubicBezTo>
                <a:cubicBezTo>
                  <a:pt x="1200651" y="1118254"/>
                  <a:pt x="1200651" y="1089108"/>
                  <a:pt x="1200651" y="1059095"/>
                </a:cubicBezTo>
                <a:cubicBezTo>
                  <a:pt x="1223449" y="1059095"/>
                  <a:pt x="1244804" y="1059095"/>
                  <a:pt x="1266737" y="1059095"/>
                </a:cubicBezTo>
                <a:cubicBezTo>
                  <a:pt x="1266737" y="1055344"/>
                  <a:pt x="1266737" y="1052746"/>
                  <a:pt x="1266737" y="1049860"/>
                </a:cubicBezTo>
                <a:cubicBezTo>
                  <a:pt x="1266737" y="1015519"/>
                  <a:pt x="1266160" y="980889"/>
                  <a:pt x="1266448" y="946548"/>
                </a:cubicBezTo>
                <a:cubicBezTo>
                  <a:pt x="1266448" y="939334"/>
                  <a:pt x="1264428" y="936448"/>
                  <a:pt x="1257213" y="934428"/>
                </a:cubicBezTo>
                <a:cubicBezTo>
                  <a:pt x="1164867" y="910187"/>
                  <a:pt x="1072521" y="885657"/>
                  <a:pt x="980175" y="861128"/>
                </a:cubicBezTo>
                <a:cubicBezTo>
                  <a:pt x="829824" y="821304"/>
                  <a:pt x="679473" y="781191"/>
                  <a:pt x="529122" y="741367"/>
                </a:cubicBezTo>
                <a:cubicBezTo>
                  <a:pt x="524504" y="740212"/>
                  <a:pt x="521041" y="739058"/>
                  <a:pt x="517867" y="744830"/>
                </a:cubicBezTo>
                <a:cubicBezTo>
                  <a:pt x="432735" y="891718"/>
                  <a:pt x="347027" y="1038029"/>
                  <a:pt x="261895" y="1184917"/>
                </a:cubicBezTo>
                <a:cubicBezTo>
                  <a:pt x="256412" y="1194151"/>
                  <a:pt x="252372" y="1204252"/>
                  <a:pt x="248909" y="1214352"/>
                </a:cubicBezTo>
                <a:cubicBezTo>
                  <a:pt x="243426" y="1231090"/>
                  <a:pt x="237943" y="1247828"/>
                  <a:pt x="234191" y="1265142"/>
                </a:cubicBezTo>
                <a:cubicBezTo>
                  <a:pt x="231594" y="1276974"/>
                  <a:pt x="229574" y="1289672"/>
                  <a:pt x="230728" y="1301792"/>
                </a:cubicBezTo>
                <a:cubicBezTo>
                  <a:pt x="237366" y="1367589"/>
                  <a:pt x="244869" y="1433386"/>
                  <a:pt x="252083" y="1499182"/>
                </a:cubicBezTo>
                <a:cubicBezTo>
                  <a:pt x="260741" y="1577388"/>
                  <a:pt x="269398" y="1655882"/>
                  <a:pt x="278056" y="1734088"/>
                </a:cubicBezTo>
                <a:cubicBezTo>
                  <a:pt x="281230" y="1761214"/>
                  <a:pt x="282961" y="1788341"/>
                  <a:pt x="294505" y="1814025"/>
                </a:cubicBezTo>
                <a:cubicBezTo>
                  <a:pt x="296525" y="1818354"/>
                  <a:pt x="294793" y="1824702"/>
                  <a:pt x="294216" y="1829897"/>
                </a:cubicBezTo>
                <a:cubicBezTo>
                  <a:pt x="293350" y="1838843"/>
                  <a:pt x="290465" y="1847789"/>
                  <a:pt x="291619" y="1856446"/>
                </a:cubicBezTo>
                <a:cubicBezTo>
                  <a:pt x="296525" y="1903774"/>
                  <a:pt x="302296" y="1951101"/>
                  <a:pt x="307491" y="1998717"/>
                </a:cubicBezTo>
                <a:cubicBezTo>
                  <a:pt x="318746" y="2101164"/>
                  <a:pt x="330000" y="2203610"/>
                  <a:pt x="341255" y="2306057"/>
                </a:cubicBezTo>
                <a:cubicBezTo>
                  <a:pt x="352798" y="2411966"/>
                  <a:pt x="364341" y="2518164"/>
                  <a:pt x="375885" y="2624074"/>
                </a:cubicBezTo>
                <a:cubicBezTo>
                  <a:pt x="377039" y="2639657"/>
                  <a:pt x="379348" y="2655529"/>
                  <a:pt x="381368" y="2671979"/>
                </a:cubicBezTo>
                <a:close/>
                <a:moveTo>
                  <a:pt x="1695858" y="2671401"/>
                </a:moveTo>
                <a:cubicBezTo>
                  <a:pt x="1671328" y="2544137"/>
                  <a:pt x="1647087" y="2418315"/>
                  <a:pt x="1622269" y="2290185"/>
                </a:cubicBezTo>
                <a:cubicBezTo>
                  <a:pt x="1430651" y="2417738"/>
                  <a:pt x="1241630" y="2543560"/>
                  <a:pt x="1052320" y="2669381"/>
                </a:cubicBezTo>
                <a:cubicBezTo>
                  <a:pt x="1052609" y="2669959"/>
                  <a:pt x="1053186" y="2670824"/>
                  <a:pt x="1053475" y="2671401"/>
                </a:cubicBezTo>
                <a:cubicBezTo>
                  <a:pt x="1266737" y="2671401"/>
                  <a:pt x="1479999" y="2671401"/>
                  <a:pt x="1695858" y="2671401"/>
                </a:cubicBezTo>
                <a:close/>
                <a:moveTo>
                  <a:pt x="1567727" y="2237374"/>
                </a:moveTo>
                <a:cubicBezTo>
                  <a:pt x="1568016" y="2236797"/>
                  <a:pt x="1568305" y="2235931"/>
                  <a:pt x="1568593" y="2235354"/>
                </a:cubicBezTo>
                <a:cubicBezTo>
                  <a:pt x="1421705" y="2108667"/>
                  <a:pt x="1274817" y="1981979"/>
                  <a:pt x="1126197" y="1854138"/>
                </a:cubicBezTo>
                <a:cubicBezTo>
                  <a:pt x="1103688" y="1983422"/>
                  <a:pt x="1081756" y="2110398"/>
                  <a:pt x="1059824" y="2237374"/>
                </a:cubicBezTo>
                <a:cubicBezTo>
                  <a:pt x="1229798" y="2237374"/>
                  <a:pt x="1398907" y="2237374"/>
                  <a:pt x="1567727" y="2237374"/>
                </a:cubicBezTo>
                <a:close/>
                <a:moveTo>
                  <a:pt x="985369" y="2659281"/>
                </a:moveTo>
                <a:cubicBezTo>
                  <a:pt x="985947" y="2659858"/>
                  <a:pt x="986524" y="2660147"/>
                  <a:pt x="987101" y="2660724"/>
                </a:cubicBezTo>
                <a:cubicBezTo>
                  <a:pt x="1175545" y="2535479"/>
                  <a:pt x="1364277" y="2409946"/>
                  <a:pt x="1552721" y="2284702"/>
                </a:cubicBezTo>
                <a:cubicBezTo>
                  <a:pt x="1552433" y="2283836"/>
                  <a:pt x="1552144" y="2283259"/>
                  <a:pt x="1551567" y="2282393"/>
                </a:cubicBezTo>
                <a:cubicBezTo>
                  <a:pt x="1550701" y="2282393"/>
                  <a:pt x="1549547" y="2282105"/>
                  <a:pt x="1548681" y="2282105"/>
                </a:cubicBezTo>
                <a:cubicBezTo>
                  <a:pt x="1385055" y="2282105"/>
                  <a:pt x="1221141" y="2282393"/>
                  <a:pt x="1057515" y="2282105"/>
                </a:cubicBezTo>
                <a:cubicBezTo>
                  <a:pt x="1052320" y="2282105"/>
                  <a:pt x="1050589" y="2283836"/>
                  <a:pt x="1049723" y="2289031"/>
                </a:cubicBezTo>
                <a:cubicBezTo>
                  <a:pt x="1032408" y="2389169"/>
                  <a:pt x="1014805" y="2489306"/>
                  <a:pt x="997201" y="2589444"/>
                </a:cubicBezTo>
                <a:cubicBezTo>
                  <a:pt x="993450" y="2612531"/>
                  <a:pt x="989410" y="2635906"/>
                  <a:pt x="985369" y="2659281"/>
                </a:cubicBezTo>
                <a:close/>
                <a:moveTo>
                  <a:pt x="1183914" y="1843460"/>
                </a:moveTo>
                <a:cubicBezTo>
                  <a:pt x="1183625" y="1844037"/>
                  <a:pt x="1183337" y="1844615"/>
                  <a:pt x="1183048" y="1845192"/>
                </a:cubicBezTo>
                <a:cubicBezTo>
                  <a:pt x="1323587" y="1966107"/>
                  <a:pt x="1464127" y="2087312"/>
                  <a:pt x="1606397" y="2209671"/>
                </a:cubicBezTo>
                <a:cubicBezTo>
                  <a:pt x="1606109" y="2205342"/>
                  <a:pt x="1606109" y="2203899"/>
                  <a:pt x="1605820" y="2202167"/>
                </a:cubicBezTo>
                <a:cubicBezTo>
                  <a:pt x="1583599" y="2085292"/>
                  <a:pt x="1561090" y="1968416"/>
                  <a:pt x="1539158" y="1851541"/>
                </a:cubicBezTo>
                <a:cubicBezTo>
                  <a:pt x="1538004" y="1844615"/>
                  <a:pt x="1535695" y="1842595"/>
                  <a:pt x="1528769" y="1842595"/>
                </a:cubicBezTo>
                <a:cubicBezTo>
                  <a:pt x="1416511" y="1842883"/>
                  <a:pt x="1304541" y="1842595"/>
                  <a:pt x="1192283" y="1842595"/>
                </a:cubicBezTo>
                <a:cubicBezTo>
                  <a:pt x="1189108" y="1843172"/>
                  <a:pt x="1186511" y="1843172"/>
                  <a:pt x="1183914" y="1843460"/>
                </a:cubicBezTo>
                <a:close/>
                <a:moveTo>
                  <a:pt x="1457778" y="1424728"/>
                </a:moveTo>
                <a:cubicBezTo>
                  <a:pt x="1456623" y="1424440"/>
                  <a:pt x="1455469" y="1424440"/>
                  <a:pt x="1454315" y="1424151"/>
                </a:cubicBezTo>
                <a:cubicBezTo>
                  <a:pt x="1365432" y="1548530"/>
                  <a:pt x="1276837" y="1672620"/>
                  <a:pt x="1187088" y="1798442"/>
                </a:cubicBezTo>
                <a:cubicBezTo>
                  <a:pt x="1301944" y="1798442"/>
                  <a:pt x="1414202" y="1798442"/>
                  <a:pt x="1528480" y="1798442"/>
                </a:cubicBezTo>
                <a:cubicBezTo>
                  <a:pt x="1504817" y="1673197"/>
                  <a:pt x="1481153" y="1548818"/>
                  <a:pt x="1457778" y="1424728"/>
                </a:cubicBezTo>
                <a:close/>
                <a:moveTo>
                  <a:pt x="1137741" y="1789207"/>
                </a:moveTo>
                <a:cubicBezTo>
                  <a:pt x="1138318" y="1789495"/>
                  <a:pt x="1138895" y="1789495"/>
                  <a:pt x="1139184" y="1789784"/>
                </a:cubicBezTo>
                <a:cubicBezTo>
                  <a:pt x="1140915" y="1787475"/>
                  <a:pt x="1142646" y="1785167"/>
                  <a:pt x="1144378" y="1782858"/>
                </a:cubicBezTo>
                <a:cubicBezTo>
                  <a:pt x="1242496" y="1645782"/>
                  <a:pt x="1340614" y="1508417"/>
                  <a:pt x="1438443" y="1371052"/>
                </a:cubicBezTo>
                <a:cubicBezTo>
                  <a:pt x="1441329" y="1367012"/>
                  <a:pt x="1442483" y="1360952"/>
                  <a:pt x="1443349" y="1355757"/>
                </a:cubicBezTo>
                <a:cubicBezTo>
                  <a:pt x="1443926" y="1351140"/>
                  <a:pt x="1441617" y="1348543"/>
                  <a:pt x="1436134" y="1348543"/>
                </a:cubicBezTo>
                <a:cubicBezTo>
                  <a:pt x="1365143" y="1348543"/>
                  <a:pt x="1293863" y="1348543"/>
                  <a:pt x="1222872" y="1348254"/>
                </a:cubicBezTo>
                <a:cubicBezTo>
                  <a:pt x="1217389" y="1348254"/>
                  <a:pt x="1214792" y="1350563"/>
                  <a:pt x="1213926" y="1355757"/>
                </a:cubicBezTo>
                <a:cubicBezTo>
                  <a:pt x="1211329" y="1369898"/>
                  <a:pt x="1208155" y="1383750"/>
                  <a:pt x="1205557" y="1397890"/>
                </a:cubicBezTo>
                <a:cubicBezTo>
                  <a:pt x="1186511" y="1506685"/>
                  <a:pt x="1167176" y="1615481"/>
                  <a:pt x="1148130" y="1724276"/>
                </a:cubicBezTo>
                <a:cubicBezTo>
                  <a:pt x="1144667" y="1745920"/>
                  <a:pt x="1141204" y="1767563"/>
                  <a:pt x="1137741" y="1789207"/>
                </a:cubicBezTo>
                <a:close/>
                <a:moveTo>
                  <a:pt x="2918579" y="1982268"/>
                </a:moveTo>
                <a:cubicBezTo>
                  <a:pt x="2937048" y="1981979"/>
                  <a:pt x="2951188" y="1967262"/>
                  <a:pt x="2951188" y="1947927"/>
                </a:cubicBezTo>
                <a:cubicBezTo>
                  <a:pt x="2951188" y="1930612"/>
                  <a:pt x="2935605" y="1916471"/>
                  <a:pt x="2916558" y="1916471"/>
                </a:cubicBezTo>
                <a:cubicBezTo>
                  <a:pt x="2898089" y="1916471"/>
                  <a:pt x="2883660" y="1931189"/>
                  <a:pt x="2883660" y="1950524"/>
                </a:cubicBezTo>
                <a:cubicBezTo>
                  <a:pt x="2883660" y="1968128"/>
                  <a:pt x="2899244" y="1982268"/>
                  <a:pt x="2918579" y="1982268"/>
                </a:cubicBezTo>
                <a:close/>
                <a:moveTo>
                  <a:pt x="2465505" y="2346458"/>
                </a:moveTo>
                <a:cubicBezTo>
                  <a:pt x="2485129" y="2346458"/>
                  <a:pt x="2499269" y="2332895"/>
                  <a:pt x="2499269" y="2314426"/>
                </a:cubicBezTo>
                <a:cubicBezTo>
                  <a:pt x="2499269" y="2294802"/>
                  <a:pt x="2485417" y="2281527"/>
                  <a:pt x="2465505" y="2281527"/>
                </a:cubicBezTo>
                <a:cubicBezTo>
                  <a:pt x="2446170" y="2281527"/>
                  <a:pt x="2432030" y="2294802"/>
                  <a:pt x="2432318" y="2312983"/>
                </a:cubicBezTo>
                <a:cubicBezTo>
                  <a:pt x="2432607" y="2332895"/>
                  <a:pt x="2445882" y="2346458"/>
                  <a:pt x="2465505" y="2346458"/>
                </a:cubicBezTo>
                <a:close/>
              </a:path>
            </a:pathLst>
          </a:custGeom>
          <a:solidFill>
            <a:schemeClr val="accent2"/>
          </a:solidFill>
          <a:ln w="288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67" name="Graphic 21">
            <a:extLst>
              <a:ext uri="{FF2B5EF4-FFF2-40B4-BE49-F238E27FC236}">
                <a16:creationId xmlns:a16="http://schemas.microsoft.com/office/drawing/2014/main" id="{EC3DAAD6-A620-4B62-A5B3-83664156D580}"/>
              </a:ext>
            </a:extLst>
          </p:cNvPr>
          <p:cNvSpPr/>
          <p:nvPr/>
        </p:nvSpPr>
        <p:spPr>
          <a:xfrm>
            <a:off x="4880879" y="4063025"/>
            <a:ext cx="2964366" cy="2523644"/>
          </a:xfrm>
          <a:custGeom>
            <a:avLst/>
            <a:gdLst>
              <a:gd name="connsiteX0" fmla="*/ 590301 w 3176570"/>
              <a:gd name="connsiteY0" fmla="*/ 0 h 2704299"/>
              <a:gd name="connsiteX1" fmla="*/ 580778 w 3176570"/>
              <a:gd name="connsiteY1" fmla="*/ 34053 h 2704299"/>
              <a:gd name="connsiteX2" fmla="*/ 571832 w 3176570"/>
              <a:gd name="connsiteY2" fmla="*/ 90903 h 2704299"/>
              <a:gd name="connsiteX3" fmla="*/ 566926 w 3176570"/>
              <a:gd name="connsiteY3" fmla="*/ 536762 h 2704299"/>
              <a:gd name="connsiteX4" fmla="*/ 565772 w 3176570"/>
              <a:gd name="connsiteY4" fmla="*/ 584667 h 2704299"/>
              <a:gd name="connsiteX5" fmla="*/ 577892 w 3176570"/>
              <a:gd name="connsiteY5" fmla="*/ 600539 h 2704299"/>
              <a:gd name="connsiteX6" fmla="*/ 792597 w 3176570"/>
              <a:gd name="connsiteY6" fmla="*/ 658255 h 2704299"/>
              <a:gd name="connsiteX7" fmla="*/ 1891516 w 3176570"/>
              <a:gd name="connsiteY7" fmla="*/ 950300 h 2704299"/>
              <a:gd name="connsiteX8" fmla="*/ 3033434 w 3176570"/>
              <a:gd name="connsiteY8" fmla="*/ 1254176 h 2704299"/>
              <a:gd name="connsiteX9" fmla="*/ 3121740 w 3176570"/>
              <a:gd name="connsiteY9" fmla="*/ 1278417 h 2704299"/>
              <a:gd name="connsiteX10" fmla="*/ 3119720 w 3176570"/>
              <a:gd name="connsiteY10" fmla="*/ 1298041 h 2704299"/>
              <a:gd name="connsiteX11" fmla="*/ 3122606 w 3176570"/>
              <a:gd name="connsiteY11" fmla="*/ 1364703 h 2704299"/>
              <a:gd name="connsiteX12" fmla="*/ 3105002 w 3176570"/>
              <a:gd name="connsiteY12" fmla="*/ 1440023 h 2704299"/>
              <a:gd name="connsiteX13" fmla="*/ 3059406 w 3176570"/>
              <a:gd name="connsiteY13" fmla="*/ 1465707 h 2704299"/>
              <a:gd name="connsiteX14" fmla="*/ 3047863 w 3176570"/>
              <a:gd name="connsiteY14" fmla="*/ 1478404 h 2704299"/>
              <a:gd name="connsiteX15" fmla="*/ 3019871 w 3176570"/>
              <a:gd name="connsiteY15" fmla="*/ 1778818 h 2704299"/>
              <a:gd name="connsiteX16" fmla="*/ 3020159 w 3176570"/>
              <a:gd name="connsiteY16" fmla="*/ 1783147 h 2704299"/>
              <a:gd name="connsiteX17" fmla="*/ 3096057 w 3176570"/>
              <a:gd name="connsiteY17" fmla="*/ 1722545 h 2704299"/>
              <a:gd name="connsiteX18" fmla="*/ 3176571 w 3176570"/>
              <a:gd name="connsiteY18" fmla="*/ 1823260 h 2704299"/>
              <a:gd name="connsiteX19" fmla="*/ 3168779 w 3176570"/>
              <a:gd name="connsiteY19" fmla="*/ 1829897 h 2704299"/>
              <a:gd name="connsiteX20" fmla="*/ 3051037 w 3176570"/>
              <a:gd name="connsiteY20" fmla="*/ 1923686 h 2704299"/>
              <a:gd name="connsiteX21" fmla="*/ 3045266 w 3176570"/>
              <a:gd name="connsiteY21" fmla="*/ 1941001 h 2704299"/>
              <a:gd name="connsiteX22" fmla="*/ 3132418 w 3176570"/>
              <a:gd name="connsiteY22" fmla="*/ 2240837 h 2704299"/>
              <a:gd name="connsiteX23" fmla="*/ 3138766 w 3176570"/>
              <a:gd name="connsiteY23" fmla="*/ 2263058 h 2704299"/>
              <a:gd name="connsiteX24" fmla="*/ 3157524 w 3176570"/>
              <a:gd name="connsiteY24" fmla="*/ 2296245 h 2704299"/>
              <a:gd name="connsiteX25" fmla="*/ 3162719 w 3176570"/>
              <a:gd name="connsiteY25" fmla="*/ 2303460 h 2704299"/>
              <a:gd name="connsiteX26" fmla="*/ 2933873 w 3176570"/>
              <a:gd name="connsiteY26" fmla="*/ 2294514 h 2704299"/>
              <a:gd name="connsiteX27" fmla="*/ 2735906 w 3176570"/>
              <a:gd name="connsiteY27" fmla="*/ 2176772 h 2704299"/>
              <a:gd name="connsiteX28" fmla="*/ 2714263 w 3176570"/>
              <a:gd name="connsiteY28" fmla="*/ 2193799 h 2704299"/>
              <a:gd name="connsiteX29" fmla="*/ 2586710 w 3176570"/>
              <a:gd name="connsiteY29" fmla="*/ 2296534 h 2704299"/>
              <a:gd name="connsiteX30" fmla="*/ 2580361 w 3176570"/>
              <a:gd name="connsiteY30" fmla="*/ 2308943 h 2704299"/>
              <a:gd name="connsiteX31" fmla="*/ 2568240 w 3176570"/>
              <a:gd name="connsiteY31" fmla="*/ 2360599 h 2704299"/>
              <a:gd name="connsiteX32" fmla="*/ 2565066 w 3176570"/>
              <a:gd name="connsiteY32" fmla="*/ 2372431 h 2704299"/>
              <a:gd name="connsiteX33" fmla="*/ 2564489 w 3176570"/>
              <a:gd name="connsiteY33" fmla="*/ 2497387 h 2704299"/>
              <a:gd name="connsiteX34" fmla="*/ 2565066 w 3176570"/>
              <a:gd name="connsiteY34" fmla="*/ 2502004 h 2704299"/>
              <a:gd name="connsiteX35" fmla="*/ 2689733 w 3176570"/>
              <a:gd name="connsiteY35" fmla="*/ 2502004 h 2704299"/>
              <a:gd name="connsiteX36" fmla="*/ 2689733 w 3176570"/>
              <a:gd name="connsiteY36" fmla="*/ 2671690 h 2704299"/>
              <a:gd name="connsiteX37" fmla="*/ 2823058 w 3176570"/>
              <a:gd name="connsiteY37" fmla="*/ 2671690 h 2704299"/>
              <a:gd name="connsiteX38" fmla="*/ 2823058 w 3176570"/>
              <a:gd name="connsiteY38" fmla="*/ 2704300 h 2704299"/>
              <a:gd name="connsiteX39" fmla="*/ 220916 w 3176570"/>
              <a:gd name="connsiteY39" fmla="*/ 2704300 h 2704299"/>
              <a:gd name="connsiteX40" fmla="*/ 220916 w 3176570"/>
              <a:gd name="connsiteY40" fmla="*/ 2671979 h 2704299"/>
              <a:gd name="connsiteX41" fmla="*/ 375019 w 3176570"/>
              <a:gd name="connsiteY41" fmla="*/ 2671979 h 2704299"/>
              <a:gd name="connsiteX42" fmla="*/ 283827 w 3176570"/>
              <a:gd name="connsiteY42" fmla="*/ 1844903 h 2704299"/>
              <a:gd name="connsiteX43" fmla="*/ 275458 w 3176570"/>
              <a:gd name="connsiteY43" fmla="*/ 1846635 h 2704299"/>
              <a:gd name="connsiteX44" fmla="*/ 246023 w 3176570"/>
              <a:gd name="connsiteY44" fmla="*/ 1835669 h 2704299"/>
              <a:gd name="connsiteX45" fmla="*/ 247466 w 3176570"/>
              <a:gd name="connsiteY45" fmla="*/ 1803925 h 2704299"/>
              <a:gd name="connsiteX46" fmla="*/ 254392 w 3176570"/>
              <a:gd name="connsiteY46" fmla="*/ 1790073 h 2704299"/>
              <a:gd name="connsiteX47" fmla="*/ 265647 w 3176570"/>
              <a:gd name="connsiteY47" fmla="*/ 1749383 h 2704299"/>
              <a:gd name="connsiteX48" fmla="*/ 267089 w 3176570"/>
              <a:gd name="connsiteY48" fmla="*/ 1693686 h 2704299"/>
              <a:gd name="connsiteX49" fmla="*/ 237366 w 3176570"/>
              <a:gd name="connsiteY49" fmla="*/ 1426748 h 2704299"/>
              <a:gd name="connsiteX50" fmla="*/ 222936 w 3176570"/>
              <a:gd name="connsiteY50" fmla="*/ 1296886 h 2704299"/>
              <a:gd name="connsiteX51" fmla="*/ 211393 w 3176570"/>
              <a:gd name="connsiteY51" fmla="*/ 1272934 h 2704299"/>
              <a:gd name="connsiteX52" fmla="*/ 23238 w 3176570"/>
              <a:gd name="connsiteY52" fmla="*/ 933273 h 2704299"/>
              <a:gd name="connsiteX53" fmla="*/ 293350 w 3176570"/>
              <a:gd name="connsiteY53" fmla="*/ 143425 h 2704299"/>
              <a:gd name="connsiteX54" fmla="*/ 564617 w 3176570"/>
              <a:gd name="connsiteY54" fmla="*/ 6349 h 2704299"/>
              <a:gd name="connsiteX55" fmla="*/ 588570 w 3176570"/>
              <a:gd name="connsiteY55" fmla="*/ 289 h 2704299"/>
              <a:gd name="connsiteX56" fmla="*/ 590301 w 3176570"/>
              <a:gd name="connsiteY56" fmla="*/ 0 h 2704299"/>
              <a:gd name="connsiteX57" fmla="*/ 2657124 w 3176570"/>
              <a:gd name="connsiteY57" fmla="*/ 2074037 h 2704299"/>
              <a:gd name="connsiteX58" fmla="*/ 2626823 w 3176570"/>
              <a:gd name="connsiteY58" fmla="*/ 1674063 h 2704299"/>
              <a:gd name="connsiteX59" fmla="*/ 2666935 w 3176570"/>
              <a:gd name="connsiteY59" fmla="*/ 1704941 h 2704299"/>
              <a:gd name="connsiteX60" fmla="*/ 2927813 w 3176570"/>
              <a:gd name="connsiteY60" fmla="*/ 1840863 h 2704299"/>
              <a:gd name="connsiteX61" fmla="*/ 2951477 w 3176570"/>
              <a:gd name="connsiteY61" fmla="*/ 1838554 h 2704299"/>
              <a:gd name="connsiteX62" fmla="*/ 2952054 w 3176570"/>
              <a:gd name="connsiteY62" fmla="*/ 1837977 h 2704299"/>
              <a:gd name="connsiteX63" fmla="*/ 2973120 w 3176570"/>
              <a:gd name="connsiteY63" fmla="*/ 1800173 h 2704299"/>
              <a:gd name="connsiteX64" fmla="*/ 2991878 w 3176570"/>
              <a:gd name="connsiteY64" fmla="*/ 1603360 h 2704299"/>
              <a:gd name="connsiteX65" fmla="*/ 3004576 w 3176570"/>
              <a:gd name="connsiteY65" fmla="*/ 1470035 h 2704299"/>
              <a:gd name="connsiteX66" fmla="*/ 2997073 w 3176570"/>
              <a:gd name="connsiteY66" fmla="*/ 1453586 h 2704299"/>
              <a:gd name="connsiteX67" fmla="*/ 2842393 w 3176570"/>
              <a:gd name="connsiteY67" fmla="*/ 1367012 h 2704299"/>
              <a:gd name="connsiteX68" fmla="*/ 2541114 w 3176570"/>
              <a:gd name="connsiteY68" fmla="*/ 1258216 h 2704299"/>
              <a:gd name="connsiteX69" fmla="*/ 1912005 w 3176570"/>
              <a:gd name="connsiteY69" fmla="*/ 1094302 h 2704299"/>
              <a:gd name="connsiteX70" fmla="*/ 1464704 w 3176570"/>
              <a:gd name="connsiteY70" fmla="*/ 990124 h 2704299"/>
              <a:gd name="connsiteX71" fmla="*/ 1387075 w 3176570"/>
              <a:gd name="connsiteY71" fmla="*/ 970789 h 2704299"/>
              <a:gd name="connsiteX72" fmla="*/ 1387075 w 3176570"/>
              <a:gd name="connsiteY72" fmla="*/ 1060827 h 2704299"/>
              <a:gd name="connsiteX73" fmla="*/ 1458355 w 3176570"/>
              <a:gd name="connsiteY73" fmla="*/ 1060827 h 2704299"/>
              <a:gd name="connsiteX74" fmla="*/ 1458355 w 3176570"/>
              <a:gd name="connsiteY74" fmla="*/ 1149998 h 2704299"/>
              <a:gd name="connsiteX75" fmla="*/ 1545795 w 3176570"/>
              <a:gd name="connsiteY75" fmla="*/ 1149998 h 2704299"/>
              <a:gd name="connsiteX76" fmla="*/ 1545795 w 3176570"/>
              <a:gd name="connsiteY76" fmla="*/ 1349985 h 2704299"/>
              <a:gd name="connsiteX77" fmla="*/ 1488079 w 3176570"/>
              <a:gd name="connsiteY77" fmla="*/ 1349985 h 2704299"/>
              <a:gd name="connsiteX78" fmla="*/ 1740588 w 3176570"/>
              <a:gd name="connsiteY78" fmla="*/ 2671979 h 2704299"/>
              <a:gd name="connsiteX79" fmla="*/ 2395668 w 3176570"/>
              <a:gd name="connsiteY79" fmla="*/ 2671979 h 2704299"/>
              <a:gd name="connsiteX80" fmla="*/ 2395668 w 3176570"/>
              <a:gd name="connsiteY80" fmla="*/ 2450636 h 2704299"/>
              <a:gd name="connsiteX81" fmla="*/ 2253975 w 3176570"/>
              <a:gd name="connsiteY81" fmla="*/ 2564337 h 2704299"/>
              <a:gd name="connsiteX82" fmla="*/ 2173749 w 3176570"/>
              <a:gd name="connsiteY82" fmla="*/ 2463623 h 2704299"/>
              <a:gd name="connsiteX83" fmla="*/ 2195970 w 3176570"/>
              <a:gd name="connsiteY83" fmla="*/ 2444865 h 2704299"/>
              <a:gd name="connsiteX84" fmla="*/ 2350073 w 3176570"/>
              <a:gd name="connsiteY84" fmla="*/ 2322218 h 2704299"/>
              <a:gd name="connsiteX85" fmla="*/ 2361327 w 3176570"/>
              <a:gd name="connsiteY85" fmla="*/ 2300574 h 2704299"/>
              <a:gd name="connsiteX86" fmla="*/ 2383548 w 3176570"/>
              <a:gd name="connsiteY86" fmla="*/ 2241992 h 2704299"/>
              <a:gd name="connsiteX87" fmla="*/ 2491766 w 3176570"/>
              <a:gd name="connsiteY87" fmla="*/ 2201302 h 2704299"/>
              <a:gd name="connsiteX88" fmla="*/ 2502732 w 3176570"/>
              <a:gd name="connsiteY88" fmla="*/ 2198127 h 2704299"/>
              <a:gd name="connsiteX89" fmla="*/ 2657124 w 3176570"/>
              <a:gd name="connsiteY89" fmla="*/ 2074037 h 2704299"/>
              <a:gd name="connsiteX90" fmla="*/ 381368 w 3176570"/>
              <a:gd name="connsiteY90" fmla="*/ 2671979 h 2704299"/>
              <a:gd name="connsiteX91" fmla="*/ 392911 w 3176570"/>
              <a:gd name="connsiteY91" fmla="*/ 2671979 h 2704299"/>
              <a:gd name="connsiteX92" fmla="*/ 909184 w 3176570"/>
              <a:gd name="connsiteY92" fmla="*/ 2671690 h 2704299"/>
              <a:gd name="connsiteX93" fmla="*/ 936888 w 3176570"/>
              <a:gd name="connsiteY93" fmla="*/ 2669670 h 2704299"/>
              <a:gd name="connsiteX94" fmla="*/ 944391 w 3176570"/>
              <a:gd name="connsiteY94" fmla="*/ 2641678 h 2704299"/>
              <a:gd name="connsiteX95" fmla="*/ 985081 w 3176570"/>
              <a:gd name="connsiteY95" fmla="*/ 2405618 h 2704299"/>
              <a:gd name="connsiteX96" fmla="*/ 1047126 w 3176570"/>
              <a:gd name="connsiteY96" fmla="*/ 2054125 h 2704299"/>
              <a:gd name="connsiteX97" fmla="*/ 1109171 w 3176570"/>
              <a:gd name="connsiteY97" fmla="*/ 1700035 h 2704299"/>
              <a:gd name="connsiteX98" fmla="*/ 1165733 w 3176570"/>
              <a:gd name="connsiteY98" fmla="*/ 1379421 h 2704299"/>
              <a:gd name="connsiteX99" fmla="*/ 1170350 w 3176570"/>
              <a:gd name="connsiteY99" fmla="*/ 1348543 h 2704299"/>
              <a:gd name="connsiteX100" fmla="*/ 1151593 w 3176570"/>
              <a:gd name="connsiteY100" fmla="*/ 1348543 h 2704299"/>
              <a:gd name="connsiteX101" fmla="*/ 1121003 w 3176570"/>
              <a:gd name="connsiteY101" fmla="*/ 1348831 h 2704299"/>
              <a:gd name="connsiteX102" fmla="*/ 1110902 w 3176570"/>
              <a:gd name="connsiteY102" fmla="*/ 1338154 h 2704299"/>
              <a:gd name="connsiteX103" fmla="*/ 1111191 w 3176570"/>
              <a:gd name="connsiteY103" fmla="*/ 1157790 h 2704299"/>
              <a:gd name="connsiteX104" fmla="*/ 1111191 w 3176570"/>
              <a:gd name="connsiteY104" fmla="*/ 1148555 h 2704299"/>
              <a:gd name="connsiteX105" fmla="*/ 1200651 w 3176570"/>
              <a:gd name="connsiteY105" fmla="*/ 1148555 h 2704299"/>
              <a:gd name="connsiteX106" fmla="*/ 1200651 w 3176570"/>
              <a:gd name="connsiteY106" fmla="*/ 1059095 h 2704299"/>
              <a:gd name="connsiteX107" fmla="*/ 1266737 w 3176570"/>
              <a:gd name="connsiteY107" fmla="*/ 1059095 h 2704299"/>
              <a:gd name="connsiteX108" fmla="*/ 1266737 w 3176570"/>
              <a:gd name="connsiteY108" fmla="*/ 1049860 h 2704299"/>
              <a:gd name="connsiteX109" fmla="*/ 1266448 w 3176570"/>
              <a:gd name="connsiteY109" fmla="*/ 946548 h 2704299"/>
              <a:gd name="connsiteX110" fmla="*/ 1257213 w 3176570"/>
              <a:gd name="connsiteY110" fmla="*/ 934428 h 2704299"/>
              <a:gd name="connsiteX111" fmla="*/ 980175 w 3176570"/>
              <a:gd name="connsiteY111" fmla="*/ 861128 h 2704299"/>
              <a:gd name="connsiteX112" fmla="*/ 529122 w 3176570"/>
              <a:gd name="connsiteY112" fmla="*/ 741367 h 2704299"/>
              <a:gd name="connsiteX113" fmla="*/ 517867 w 3176570"/>
              <a:gd name="connsiteY113" fmla="*/ 744830 h 2704299"/>
              <a:gd name="connsiteX114" fmla="*/ 261895 w 3176570"/>
              <a:gd name="connsiteY114" fmla="*/ 1184917 h 2704299"/>
              <a:gd name="connsiteX115" fmla="*/ 248909 w 3176570"/>
              <a:gd name="connsiteY115" fmla="*/ 1214352 h 2704299"/>
              <a:gd name="connsiteX116" fmla="*/ 234191 w 3176570"/>
              <a:gd name="connsiteY116" fmla="*/ 1265142 h 2704299"/>
              <a:gd name="connsiteX117" fmla="*/ 230728 w 3176570"/>
              <a:gd name="connsiteY117" fmla="*/ 1301792 h 2704299"/>
              <a:gd name="connsiteX118" fmla="*/ 252083 w 3176570"/>
              <a:gd name="connsiteY118" fmla="*/ 1499182 h 2704299"/>
              <a:gd name="connsiteX119" fmla="*/ 278056 w 3176570"/>
              <a:gd name="connsiteY119" fmla="*/ 1734088 h 2704299"/>
              <a:gd name="connsiteX120" fmla="*/ 294505 w 3176570"/>
              <a:gd name="connsiteY120" fmla="*/ 1814025 h 2704299"/>
              <a:gd name="connsiteX121" fmla="*/ 294216 w 3176570"/>
              <a:gd name="connsiteY121" fmla="*/ 1829897 h 2704299"/>
              <a:gd name="connsiteX122" fmla="*/ 291619 w 3176570"/>
              <a:gd name="connsiteY122" fmla="*/ 1856446 h 2704299"/>
              <a:gd name="connsiteX123" fmla="*/ 307491 w 3176570"/>
              <a:gd name="connsiteY123" fmla="*/ 1998717 h 2704299"/>
              <a:gd name="connsiteX124" fmla="*/ 341255 w 3176570"/>
              <a:gd name="connsiteY124" fmla="*/ 2306057 h 2704299"/>
              <a:gd name="connsiteX125" fmla="*/ 375885 w 3176570"/>
              <a:gd name="connsiteY125" fmla="*/ 2624074 h 2704299"/>
              <a:gd name="connsiteX126" fmla="*/ 381368 w 3176570"/>
              <a:gd name="connsiteY126" fmla="*/ 2671979 h 2704299"/>
              <a:gd name="connsiteX127" fmla="*/ 1695858 w 3176570"/>
              <a:gd name="connsiteY127" fmla="*/ 2671401 h 2704299"/>
              <a:gd name="connsiteX128" fmla="*/ 1622269 w 3176570"/>
              <a:gd name="connsiteY128" fmla="*/ 2290185 h 2704299"/>
              <a:gd name="connsiteX129" fmla="*/ 1052320 w 3176570"/>
              <a:gd name="connsiteY129" fmla="*/ 2669381 h 2704299"/>
              <a:gd name="connsiteX130" fmla="*/ 1053475 w 3176570"/>
              <a:gd name="connsiteY130" fmla="*/ 2671401 h 2704299"/>
              <a:gd name="connsiteX131" fmla="*/ 1695858 w 3176570"/>
              <a:gd name="connsiteY131" fmla="*/ 2671401 h 2704299"/>
              <a:gd name="connsiteX132" fmla="*/ 1567727 w 3176570"/>
              <a:gd name="connsiteY132" fmla="*/ 2237374 h 2704299"/>
              <a:gd name="connsiteX133" fmla="*/ 1568593 w 3176570"/>
              <a:gd name="connsiteY133" fmla="*/ 2235354 h 2704299"/>
              <a:gd name="connsiteX134" fmla="*/ 1126197 w 3176570"/>
              <a:gd name="connsiteY134" fmla="*/ 1854138 h 2704299"/>
              <a:gd name="connsiteX135" fmla="*/ 1059824 w 3176570"/>
              <a:gd name="connsiteY135" fmla="*/ 2237374 h 2704299"/>
              <a:gd name="connsiteX136" fmla="*/ 1567727 w 3176570"/>
              <a:gd name="connsiteY136" fmla="*/ 2237374 h 2704299"/>
              <a:gd name="connsiteX137" fmla="*/ 985369 w 3176570"/>
              <a:gd name="connsiteY137" fmla="*/ 2659281 h 2704299"/>
              <a:gd name="connsiteX138" fmla="*/ 987101 w 3176570"/>
              <a:gd name="connsiteY138" fmla="*/ 2660724 h 2704299"/>
              <a:gd name="connsiteX139" fmla="*/ 1552721 w 3176570"/>
              <a:gd name="connsiteY139" fmla="*/ 2284702 h 2704299"/>
              <a:gd name="connsiteX140" fmla="*/ 1551567 w 3176570"/>
              <a:gd name="connsiteY140" fmla="*/ 2282393 h 2704299"/>
              <a:gd name="connsiteX141" fmla="*/ 1548681 w 3176570"/>
              <a:gd name="connsiteY141" fmla="*/ 2282105 h 2704299"/>
              <a:gd name="connsiteX142" fmla="*/ 1057515 w 3176570"/>
              <a:gd name="connsiteY142" fmla="*/ 2282105 h 2704299"/>
              <a:gd name="connsiteX143" fmla="*/ 1049723 w 3176570"/>
              <a:gd name="connsiteY143" fmla="*/ 2289031 h 2704299"/>
              <a:gd name="connsiteX144" fmla="*/ 997201 w 3176570"/>
              <a:gd name="connsiteY144" fmla="*/ 2589444 h 2704299"/>
              <a:gd name="connsiteX145" fmla="*/ 985369 w 3176570"/>
              <a:gd name="connsiteY145" fmla="*/ 2659281 h 2704299"/>
              <a:gd name="connsiteX146" fmla="*/ 1183914 w 3176570"/>
              <a:gd name="connsiteY146" fmla="*/ 1843460 h 2704299"/>
              <a:gd name="connsiteX147" fmla="*/ 1183048 w 3176570"/>
              <a:gd name="connsiteY147" fmla="*/ 1845192 h 2704299"/>
              <a:gd name="connsiteX148" fmla="*/ 1606397 w 3176570"/>
              <a:gd name="connsiteY148" fmla="*/ 2209671 h 2704299"/>
              <a:gd name="connsiteX149" fmla="*/ 1605820 w 3176570"/>
              <a:gd name="connsiteY149" fmla="*/ 2202167 h 2704299"/>
              <a:gd name="connsiteX150" fmla="*/ 1539158 w 3176570"/>
              <a:gd name="connsiteY150" fmla="*/ 1851541 h 2704299"/>
              <a:gd name="connsiteX151" fmla="*/ 1528769 w 3176570"/>
              <a:gd name="connsiteY151" fmla="*/ 1842595 h 2704299"/>
              <a:gd name="connsiteX152" fmla="*/ 1192283 w 3176570"/>
              <a:gd name="connsiteY152" fmla="*/ 1842595 h 2704299"/>
              <a:gd name="connsiteX153" fmla="*/ 1183914 w 3176570"/>
              <a:gd name="connsiteY153" fmla="*/ 1843460 h 2704299"/>
              <a:gd name="connsiteX154" fmla="*/ 1457778 w 3176570"/>
              <a:gd name="connsiteY154" fmla="*/ 1424728 h 2704299"/>
              <a:gd name="connsiteX155" fmla="*/ 1454315 w 3176570"/>
              <a:gd name="connsiteY155" fmla="*/ 1424151 h 2704299"/>
              <a:gd name="connsiteX156" fmla="*/ 1187088 w 3176570"/>
              <a:gd name="connsiteY156" fmla="*/ 1798442 h 2704299"/>
              <a:gd name="connsiteX157" fmla="*/ 1528480 w 3176570"/>
              <a:gd name="connsiteY157" fmla="*/ 1798442 h 2704299"/>
              <a:gd name="connsiteX158" fmla="*/ 1457778 w 3176570"/>
              <a:gd name="connsiteY158" fmla="*/ 1424728 h 2704299"/>
              <a:gd name="connsiteX159" fmla="*/ 1137741 w 3176570"/>
              <a:gd name="connsiteY159" fmla="*/ 1789207 h 2704299"/>
              <a:gd name="connsiteX160" fmla="*/ 1139184 w 3176570"/>
              <a:gd name="connsiteY160" fmla="*/ 1789784 h 2704299"/>
              <a:gd name="connsiteX161" fmla="*/ 1144378 w 3176570"/>
              <a:gd name="connsiteY161" fmla="*/ 1782858 h 2704299"/>
              <a:gd name="connsiteX162" fmla="*/ 1438443 w 3176570"/>
              <a:gd name="connsiteY162" fmla="*/ 1371052 h 2704299"/>
              <a:gd name="connsiteX163" fmla="*/ 1443349 w 3176570"/>
              <a:gd name="connsiteY163" fmla="*/ 1355757 h 2704299"/>
              <a:gd name="connsiteX164" fmla="*/ 1436134 w 3176570"/>
              <a:gd name="connsiteY164" fmla="*/ 1348543 h 2704299"/>
              <a:gd name="connsiteX165" fmla="*/ 1222872 w 3176570"/>
              <a:gd name="connsiteY165" fmla="*/ 1348254 h 2704299"/>
              <a:gd name="connsiteX166" fmla="*/ 1213926 w 3176570"/>
              <a:gd name="connsiteY166" fmla="*/ 1355757 h 2704299"/>
              <a:gd name="connsiteX167" fmla="*/ 1205557 w 3176570"/>
              <a:gd name="connsiteY167" fmla="*/ 1397890 h 2704299"/>
              <a:gd name="connsiteX168" fmla="*/ 1148130 w 3176570"/>
              <a:gd name="connsiteY168" fmla="*/ 1724276 h 2704299"/>
              <a:gd name="connsiteX169" fmla="*/ 1137741 w 3176570"/>
              <a:gd name="connsiteY169" fmla="*/ 1789207 h 2704299"/>
              <a:gd name="connsiteX170" fmla="*/ 2918579 w 3176570"/>
              <a:gd name="connsiteY170" fmla="*/ 1982268 h 2704299"/>
              <a:gd name="connsiteX171" fmla="*/ 2951188 w 3176570"/>
              <a:gd name="connsiteY171" fmla="*/ 1947927 h 2704299"/>
              <a:gd name="connsiteX172" fmla="*/ 2916558 w 3176570"/>
              <a:gd name="connsiteY172" fmla="*/ 1916471 h 2704299"/>
              <a:gd name="connsiteX173" fmla="*/ 2883660 w 3176570"/>
              <a:gd name="connsiteY173" fmla="*/ 1950524 h 2704299"/>
              <a:gd name="connsiteX174" fmla="*/ 2918579 w 3176570"/>
              <a:gd name="connsiteY174" fmla="*/ 1982268 h 2704299"/>
              <a:gd name="connsiteX175" fmla="*/ 2465505 w 3176570"/>
              <a:gd name="connsiteY175" fmla="*/ 2346458 h 2704299"/>
              <a:gd name="connsiteX176" fmla="*/ 2499269 w 3176570"/>
              <a:gd name="connsiteY176" fmla="*/ 2314426 h 2704299"/>
              <a:gd name="connsiteX177" fmla="*/ 2465505 w 3176570"/>
              <a:gd name="connsiteY177" fmla="*/ 2281527 h 2704299"/>
              <a:gd name="connsiteX178" fmla="*/ 2432318 w 3176570"/>
              <a:gd name="connsiteY178" fmla="*/ 2312983 h 2704299"/>
              <a:gd name="connsiteX179" fmla="*/ 2465505 w 3176570"/>
              <a:gd name="connsiteY179" fmla="*/ 2346458 h 270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3176570" h="2704299">
                <a:moveTo>
                  <a:pt x="590301" y="0"/>
                </a:moveTo>
                <a:cubicBezTo>
                  <a:pt x="587127" y="11255"/>
                  <a:pt x="584529" y="23087"/>
                  <a:pt x="580778" y="34053"/>
                </a:cubicBezTo>
                <a:cubicBezTo>
                  <a:pt x="574718" y="52522"/>
                  <a:pt x="571832" y="71280"/>
                  <a:pt x="571832" y="90903"/>
                </a:cubicBezTo>
                <a:cubicBezTo>
                  <a:pt x="570389" y="239523"/>
                  <a:pt x="568657" y="388142"/>
                  <a:pt x="566926" y="536762"/>
                </a:cubicBezTo>
                <a:cubicBezTo>
                  <a:pt x="566637" y="552634"/>
                  <a:pt x="566637" y="568795"/>
                  <a:pt x="565772" y="584667"/>
                </a:cubicBezTo>
                <a:cubicBezTo>
                  <a:pt x="565194" y="593901"/>
                  <a:pt x="568657" y="598230"/>
                  <a:pt x="577892" y="600539"/>
                </a:cubicBezTo>
                <a:cubicBezTo>
                  <a:pt x="649460" y="619585"/>
                  <a:pt x="721029" y="639209"/>
                  <a:pt x="792597" y="658255"/>
                </a:cubicBezTo>
                <a:cubicBezTo>
                  <a:pt x="1158807" y="755796"/>
                  <a:pt x="1525306" y="853048"/>
                  <a:pt x="1891516" y="950300"/>
                </a:cubicBezTo>
                <a:cubicBezTo>
                  <a:pt x="2272155" y="1051592"/>
                  <a:pt x="2652795" y="1152884"/>
                  <a:pt x="3033434" y="1254176"/>
                </a:cubicBezTo>
                <a:cubicBezTo>
                  <a:pt x="3062581" y="1261968"/>
                  <a:pt x="3091728" y="1270048"/>
                  <a:pt x="3121740" y="1278417"/>
                </a:cubicBezTo>
                <a:cubicBezTo>
                  <a:pt x="3121163" y="1284477"/>
                  <a:pt x="3120586" y="1291403"/>
                  <a:pt x="3119720" y="1298041"/>
                </a:cubicBezTo>
                <a:cubicBezTo>
                  <a:pt x="3117123" y="1320262"/>
                  <a:pt x="3117700" y="1342482"/>
                  <a:pt x="3122606" y="1364703"/>
                </a:cubicBezTo>
                <a:cubicBezTo>
                  <a:pt x="3128378" y="1392407"/>
                  <a:pt x="3123183" y="1417802"/>
                  <a:pt x="3105002" y="1440023"/>
                </a:cubicBezTo>
                <a:cubicBezTo>
                  <a:pt x="3093171" y="1454452"/>
                  <a:pt x="3077587" y="1463110"/>
                  <a:pt x="3059406" y="1465707"/>
                </a:cubicBezTo>
                <a:cubicBezTo>
                  <a:pt x="3051615" y="1466861"/>
                  <a:pt x="3048441" y="1470324"/>
                  <a:pt x="3047863" y="1478404"/>
                </a:cubicBezTo>
                <a:cubicBezTo>
                  <a:pt x="3038917" y="1578542"/>
                  <a:pt x="3029394" y="1678680"/>
                  <a:pt x="3019871" y="1778818"/>
                </a:cubicBezTo>
                <a:cubicBezTo>
                  <a:pt x="3019871" y="1779684"/>
                  <a:pt x="3019871" y="1780261"/>
                  <a:pt x="3020159" y="1783147"/>
                </a:cubicBezTo>
                <a:cubicBezTo>
                  <a:pt x="3045555" y="1762657"/>
                  <a:pt x="3070084" y="1743034"/>
                  <a:pt x="3096057" y="1722545"/>
                </a:cubicBezTo>
                <a:cubicBezTo>
                  <a:pt x="3123183" y="1756309"/>
                  <a:pt x="3149733" y="1789495"/>
                  <a:pt x="3176571" y="1823260"/>
                </a:cubicBezTo>
                <a:cubicBezTo>
                  <a:pt x="3173108" y="1826145"/>
                  <a:pt x="3171088" y="1827877"/>
                  <a:pt x="3168779" y="1829897"/>
                </a:cubicBezTo>
                <a:cubicBezTo>
                  <a:pt x="3129532" y="1861352"/>
                  <a:pt x="3090573" y="1892808"/>
                  <a:pt x="3051037" y="1923686"/>
                </a:cubicBezTo>
                <a:cubicBezTo>
                  <a:pt x="3044689" y="1928592"/>
                  <a:pt x="3042957" y="1933209"/>
                  <a:pt x="3045266" y="1941001"/>
                </a:cubicBezTo>
                <a:cubicBezTo>
                  <a:pt x="3074413" y="2040850"/>
                  <a:pt x="3103271" y="2140988"/>
                  <a:pt x="3132418" y="2240837"/>
                </a:cubicBezTo>
                <a:cubicBezTo>
                  <a:pt x="3134438" y="2248340"/>
                  <a:pt x="3136746" y="2255555"/>
                  <a:pt x="3138766" y="2263058"/>
                </a:cubicBezTo>
                <a:cubicBezTo>
                  <a:pt x="3142230" y="2275756"/>
                  <a:pt x="3146847" y="2287588"/>
                  <a:pt x="3157524" y="2296245"/>
                </a:cubicBezTo>
                <a:cubicBezTo>
                  <a:pt x="3159833" y="2297977"/>
                  <a:pt x="3160987" y="2301151"/>
                  <a:pt x="3162719" y="2303460"/>
                </a:cubicBezTo>
                <a:cubicBezTo>
                  <a:pt x="3138189" y="2320775"/>
                  <a:pt x="3002844" y="2315291"/>
                  <a:pt x="2933873" y="2294514"/>
                </a:cubicBezTo>
                <a:cubicBezTo>
                  <a:pt x="2858265" y="2271716"/>
                  <a:pt x="2792757" y="2231603"/>
                  <a:pt x="2735906" y="2176772"/>
                </a:cubicBezTo>
                <a:cubicBezTo>
                  <a:pt x="2728115" y="2182833"/>
                  <a:pt x="2721189" y="2188027"/>
                  <a:pt x="2714263" y="2193799"/>
                </a:cubicBezTo>
                <a:cubicBezTo>
                  <a:pt x="2671841" y="2228140"/>
                  <a:pt x="2629420" y="2262481"/>
                  <a:pt x="2586710" y="2296534"/>
                </a:cubicBezTo>
                <a:cubicBezTo>
                  <a:pt x="2582381" y="2299997"/>
                  <a:pt x="2580361" y="2303460"/>
                  <a:pt x="2580361" y="2308943"/>
                </a:cubicBezTo>
                <a:cubicBezTo>
                  <a:pt x="2580649" y="2327123"/>
                  <a:pt x="2576609" y="2344438"/>
                  <a:pt x="2568240" y="2360599"/>
                </a:cubicBezTo>
                <a:cubicBezTo>
                  <a:pt x="2566509" y="2364062"/>
                  <a:pt x="2565066" y="2368391"/>
                  <a:pt x="2565066" y="2372431"/>
                </a:cubicBezTo>
                <a:cubicBezTo>
                  <a:pt x="2564777" y="2413986"/>
                  <a:pt x="2564777" y="2455831"/>
                  <a:pt x="2564489" y="2497387"/>
                </a:cubicBezTo>
                <a:cubicBezTo>
                  <a:pt x="2564489" y="2498541"/>
                  <a:pt x="2564777" y="2499407"/>
                  <a:pt x="2565066" y="2502004"/>
                </a:cubicBezTo>
                <a:cubicBezTo>
                  <a:pt x="2606333" y="2502004"/>
                  <a:pt x="2647312" y="2502004"/>
                  <a:pt x="2689733" y="2502004"/>
                </a:cubicBezTo>
                <a:cubicBezTo>
                  <a:pt x="2689733" y="2559143"/>
                  <a:pt x="2689733" y="2614839"/>
                  <a:pt x="2689733" y="2671690"/>
                </a:cubicBezTo>
                <a:cubicBezTo>
                  <a:pt x="2734752" y="2671690"/>
                  <a:pt x="2778616" y="2671690"/>
                  <a:pt x="2823058" y="2671690"/>
                </a:cubicBezTo>
                <a:cubicBezTo>
                  <a:pt x="2823058" y="2682945"/>
                  <a:pt x="2823058" y="2693334"/>
                  <a:pt x="2823058" y="2704300"/>
                </a:cubicBezTo>
                <a:cubicBezTo>
                  <a:pt x="1955870" y="2704300"/>
                  <a:pt x="1088682" y="2704300"/>
                  <a:pt x="220916" y="2704300"/>
                </a:cubicBezTo>
                <a:cubicBezTo>
                  <a:pt x="220916" y="2693622"/>
                  <a:pt x="220916" y="2683233"/>
                  <a:pt x="220916" y="2671979"/>
                </a:cubicBezTo>
                <a:cubicBezTo>
                  <a:pt x="272284" y="2671979"/>
                  <a:pt x="323363" y="2671979"/>
                  <a:pt x="375019" y="2671979"/>
                </a:cubicBezTo>
                <a:cubicBezTo>
                  <a:pt x="344718" y="2395806"/>
                  <a:pt x="314128" y="2120787"/>
                  <a:pt x="283827" y="1844903"/>
                </a:cubicBezTo>
                <a:cubicBezTo>
                  <a:pt x="280653" y="1845480"/>
                  <a:pt x="278056" y="1846058"/>
                  <a:pt x="275458" y="1846635"/>
                </a:cubicBezTo>
                <a:cubicBezTo>
                  <a:pt x="262184" y="1849521"/>
                  <a:pt x="253238" y="1846346"/>
                  <a:pt x="246023" y="1835669"/>
                </a:cubicBezTo>
                <a:cubicBezTo>
                  <a:pt x="239386" y="1825857"/>
                  <a:pt x="240251" y="1814602"/>
                  <a:pt x="247466" y="1803925"/>
                </a:cubicBezTo>
                <a:cubicBezTo>
                  <a:pt x="250352" y="1799596"/>
                  <a:pt x="252949" y="1794979"/>
                  <a:pt x="254392" y="1790073"/>
                </a:cubicBezTo>
                <a:cubicBezTo>
                  <a:pt x="258432" y="1776509"/>
                  <a:pt x="261606" y="1762946"/>
                  <a:pt x="265647" y="1749383"/>
                </a:cubicBezTo>
                <a:cubicBezTo>
                  <a:pt x="271130" y="1730913"/>
                  <a:pt x="269110" y="1712156"/>
                  <a:pt x="267089" y="1693686"/>
                </a:cubicBezTo>
                <a:cubicBezTo>
                  <a:pt x="257278" y="1604803"/>
                  <a:pt x="247466" y="1515631"/>
                  <a:pt x="237366" y="1426748"/>
                </a:cubicBezTo>
                <a:cubicBezTo>
                  <a:pt x="232460" y="1383461"/>
                  <a:pt x="227842" y="1340174"/>
                  <a:pt x="222936" y="1296886"/>
                </a:cubicBezTo>
                <a:cubicBezTo>
                  <a:pt x="221782" y="1287652"/>
                  <a:pt x="218031" y="1279860"/>
                  <a:pt x="211393" y="1272934"/>
                </a:cubicBezTo>
                <a:cubicBezTo>
                  <a:pt x="120778" y="1175105"/>
                  <a:pt x="56136" y="1063135"/>
                  <a:pt x="23238" y="933273"/>
                </a:cubicBezTo>
                <a:cubicBezTo>
                  <a:pt x="-50350" y="643537"/>
                  <a:pt x="53828" y="329849"/>
                  <a:pt x="293350" y="143425"/>
                </a:cubicBezTo>
                <a:cubicBezTo>
                  <a:pt x="374730" y="79937"/>
                  <a:pt x="465634" y="35207"/>
                  <a:pt x="564617" y="6349"/>
                </a:cubicBezTo>
                <a:cubicBezTo>
                  <a:pt x="572409" y="4040"/>
                  <a:pt x="580489" y="2309"/>
                  <a:pt x="588570" y="289"/>
                </a:cubicBezTo>
                <a:cubicBezTo>
                  <a:pt x="589147" y="0"/>
                  <a:pt x="589724" y="0"/>
                  <a:pt x="590301" y="0"/>
                </a:cubicBezTo>
                <a:close/>
                <a:moveTo>
                  <a:pt x="2657124" y="2074037"/>
                </a:moveTo>
                <a:cubicBezTo>
                  <a:pt x="2587287" y="1945330"/>
                  <a:pt x="2577475" y="1812005"/>
                  <a:pt x="2626823" y="1674063"/>
                </a:cubicBezTo>
                <a:cubicBezTo>
                  <a:pt x="2637789" y="1688492"/>
                  <a:pt x="2651929" y="1697149"/>
                  <a:pt x="2666935" y="1704941"/>
                </a:cubicBezTo>
                <a:cubicBezTo>
                  <a:pt x="2754087" y="1749960"/>
                  <a:pt x="2841239" y="1794979"/>
                  <a:pt x="2927813" y="1840863"/>
                </a:cubicBezTo>
                <a:cubicBezTo>
                  <a:pt x="2937336" y="1846058"/>
                  <a:pt x="2944262" y="1846058"/>
                  <a:pt x="2951477" y="1838554"/>
                </a:cubicBezTo>
                <a:cubicBezTo>
                  <a:pt x="2951765" y="1838266"/>
                  <a:pt x="2951765" y="1838266"/>
                  <a:pt x="2952054" y="1837977"/>
                </a:cubicBezTo>
                <a:cubicBezTo>
                  <a:pt x="2966772" y="1829608"/>
                  <a:pt x="2971678" y="1816911"/>
                  <a:pt x="2973120" y="1800173"/>
                </a:cubicBezTo>
                <a:cubicBezTo>
                  <a:pt x="2978604" y="1734665"/>
                  <a:pt x="2985530" y="1669157"/>
                  <a:pt x="2991878" y="1603360"/>
                </a:cubicBezTo>
                <a:cubicBezTo>
                  <a:pt x="2996207" y="1558919"/>
                  <a:pt x="3000247" y="1514477"/>
                  <a:pt x="3004576" y="1470035"/>
                </a:cubicBezTo>
                <a:cubicBezTo>
                  <a:pt x="3005442" y="1462532"/>
                  <a:pt x="3003133" y="1457915"/>
                  <a:pt x="2997073" y="1453586"/>
                </a:cubicBezTo>
                <a:cubicBezTo>
                  <a:pt x="2949457" y="1417802"/>
                  <a:pt x="2896646" y="1390964"/>
                  <a:pt x="2842393" y="1367012"/>
                </a:cubicBezTo>
                <a:cubicBezTo>
                  <a:pt x="2744564" y="1323436"/>
                  <a:pt x="2643272" y="1289383"/>
                  <a:pt x="2541114" y="1258216"/>
                </a:cubicBezTo>
                <a:cubicBezTo>
                  <a:pt x="2333623" y="1194729"/>
                  <a:pt x="2122959" y="1143650"/>
                  <a:pt x="1912005" y="1094302"/>
                </a:cubicBezTo>
                <a:cubicBezTo>
                  <a:pt x="1762809" y="1059384"/>
                  <a:pt x="1613612" y="1024754"/>
                  <a:pt x="1464704" y="990124"/>
                </a:cubicBezTo>
                <a:cubicBezTo>
                  <a:pt x="1438731" y="984064"/>
                  <a:pt x="1413048" y="977138"/>
                  <a:pt x="1387075" y="970789"/>
                </a:cubicBezTo>
                <a:cubicBezTo>
                  <a:pt x="1387075" y="1000513"/>
                  <a:pt x="1387075" y="1029948"/>
                  <a:pt x="1387075" y="1060827"/>
                </a:cubicBezTo>
                <a:cubicBezTo>
                  <a:pt x="1411028" y="1060827"/>
                  <a:pt x="1434114" y="1060827"/>
                  <a:pt x="1458355" y="1060827"/>
                </a:cubicBezTo>
                <a:cubicBezTo>
                  <a:pt x="1458355" y="1091128"/>
                  <a:pt x="1458355" y="1119986"/>
                  <a:pt x="1458355" y="1149998"/>
                </a:cubicBezTo>
                <a:cubicBezTo>
                  <a:pt x="1488079" y="1149998"/>
                  <a:pt x="1516648" y="1149998"/>
                  <a:pt x="1545795" y="1149998"/>
                </a:cubicBezTo>
                <a:cubicBezTo>
                  <a:pt x="1545795" y="1217238"/>
                  <a:pt x="1545795" y="1283035"/>
                  <a:pt x="1545795" y="1349985"/>
                </a:cubicBezTo>
                <a:cubicBezTo>
                  <a:pt x="1526172" y="1349985"/>
                  <a:pt x="1507414" y="1349985"/>
                  <a:pt x="1488079" y="1349985"/>
                </a:cubicBezTo>
                <a:cubicBezTo>
                  <a:pt x="1572345" y="1791516"/>
                  <a:pt x="1656611" y="2231891"/>
                  <a:pt x="1740588" y="2671979"/>
                </a:cubicBezTo>
                <a:cubicBezTo>
                  <a:pt x="1959621" y="2671979"/>
                  <a:pt x="2177789" y="2671979"/>
                  <a:pt x="2395668" y="2671979"/>
                </a:cubicBezTo>
                <a:cubicBezTo>
                  <a:pt x="2395668" y="2598390"/>
                  <a:pt x="2395668" y="2525668"/>
                  <a:pt x="2395668" y="2450636"/>
                </a:cubicBezTo>
                <a:cubicBezTo>
                  <a:pt x="2347764" y="2489018"/>
                  <a:pt x="2301591" y="2526245"/>
                  <a:pt x="2253975" y="2564337"/>
                </a:cubicBezTo>
                <a:cubicBezTo>
                  <a:pt x="2227137" y="2530574"/>
                  <a:pt x="2200587" y="2497387"/>
                  <a:pt x="2173749" y="2463623"/>
                </a:cubicBezTo>
                <a:cubicBezTo>
                  <a:pt x="2181829" y="2456985"/>
                  <a:pt x="2188755" y="2450636"/>
                  <a:pt x="2195970" y="2444865"/>
                </a:cubicBezTo>
                <a:cubicBezTo>
                  <a:pt x="2247338" y="2403886"/>
                  <a:pt x="2298417" y="2362907"/>
                  <a:pt x="2350073" y="2322218"/>
                </a:cubicBezTo>
                <a:cubicBezTo>
                  <a:pt x="2357287" y="2316446"/>
                  <a:pt x="2361039" y="2309809"/>
                  <a:pt x="2361327" y="2300574"/>
                </a:cubicBezTo>
                <a:cubicBezTo>
                  <a:pt x="2362193" y="2278642"/>
                  <a:pt x="2369985" y="2259307"/>
                  <a:pt x="2383548" y="2241992"/>
                </a:cubicBezTo>
                <a:cubicBezTo>
                  <a:pt x="2411540" y="2206785"/>
                  <a:pt x="2448190" y="2195242"/>
                  <a:pt x="2491766" y="2201302"/>
                </a:cubicBezTo>
                <a:cubicBezTo>
                  <a:pt x="2495229" y="2201879"/>
                  <a:pt x="2500135" y="2200436"/>
                  <a:pt x="2502732" y="2198127"/>
                </a:cubicBezTo>
                <a:cubicBezTo>
                  <a:pt x="2553523" y="2156860"/>
                  <a:pt x="2604890" y="2115882"/>
                  <a:pt x="2657124" y="2074037"/>
                </a:cubicBezTo>
                <a:close/>
                <a:moveTo>
                  <a:pt x="381368" y="2671979"/>
                </a:moveTo>
                <a:cubicBezTo>
                  <a:pt x="385697" y="2671979"/>
                  <a:pt x="389448" y="2671979"/>
                  <a:pt x="392911" y="2671979"/>
                </a:cubicBezTo>
                <a:cubicBezTo>
                  <a:pt x="564906" y="2671979"/>
                  <a:pt x="736901" y="2671979"/>
                  <a:pt x="909184" y="2671690"/>
                </a:cubicBezTo>
                <a:cubicBezTo>
                  <a:pt x="918707" y="2671690"/>
                  <a:pt x="931405" y="2674576"/>
                  <a:pt x="936888" y="2669670"/>
                </a:cubicBezTo>
                <a:cubicBezTo>
                  <a:pt x="942948" y="2664187"/>
                  <a:pt x="942659" y="2651489"/>
                  <a:pt x="944391" y="2641678"/>
                </a:cubicBezTo>
                <a:cubicBezTo>
                  <a:pt x="957954" y="2562895"/>
                  <a:pt x="971229" y="2484112"/>
                  <a:pt x="985081" y="2405618"/>
                </a:cubicBezTo>
                <a:cubicBezTo>
                  <a:pt x="1005570" y="2288453"/>
                  <a:pt x="1026348" y="2171289"/>
                  <a:pt x="1047126" y="2054125"/>
                </a:cubicBezTo>
                <a:cubicBezTo>
                  <a:pt x="1067904" y="1936095"/>
                  <a:pt x="1088393" y="1818065"/>
                  <a:pt x="1109171" y="1700035"/>
                </a:cubicBezTo>
                <a:cubicBezTo>
                  <a:pt x="1127929" y="1593260"/>
                  <a:pt x="1146975" y="1486196"/>
                  <a:pt x="1165733" y="1379421"/>
                </a:cubicBezTo>
                <a:cubicBezTo>
                  <a:pt x="1167465" y="1369609"/>
                  <a:pt x="1168619" y="1359509"/>
                  <a:pt x="1170350" y="1348543"/>
                </a:cubicBezTo>
                <a:cubicBezTo>
                  <a:pt x="1162847" y="1348543"/>
                  <a:pt x="1157364" y="1348543"/>
                  <a:pt x="1151593" y="1348543"/>
                </a:cubicBezTo>
                <a:cubicBezTo>
                  <a:pt x="1141492" y="1348543"/>
                  <a:pt x="1131103" y="1348543"/>
                  <a:pt x="1121003" y="1348831"/>
                </a:cubicBezTo>
                <a:cubicBezTo>
                  <a:pt x="1113211" y="1349120"/>
                  <a:pt x="1110902" y="1346234"/>
                  <a:pt x="1110902" y="1338154"/>
                </a:cubicBezTo>
                <a:cubicBezTo>
                  <a:pt x="1111191" y="1278129"/>
                  <a:pt x="1111191" y="1217815"/>
                  <a:pt x="1111191" y="1157790"/>
                </a:cubicBezTo>
                <a:cubicBezTo>
                  <a:pt x="1111191" y="1155193"/>
                  <a:pt x="1111191" y="1152596"/>
                  <a:pt x="1111191" y="1148555"/>
                </a:cubicBezTo>
                <a:cubicBezTo>
                  <a:pt x="1141204" y="1148555"/>
                  <a:pt x="1170350" y="1148555"/>
                  <a:pt x="1200651" y="1148555"/>
                </a:cubicBezTo>
                <a:cubicBezTo>
                  <a:pt x="1200651" y="1118254"/>
                  <a:pt x="1200651" y="1089108"/>
                  <a:pt x="1200651" y="1059095"/>
                </a:cubicBezTo>
                <a:cubicBezTo>
                  <a:pt x="1223449" y="1059095"/>
                  <a:pt x="1244804" y="1059095"/>
                  <a:pt x="1266737" y="1059095"/>
                </a:cubicBezTo>
                <a:cubicBezTo>
                  <a:pt x="1266737" y="1055344"/>
                  <a:pt x="1266737" y="1052746"/>
                  <a:pt x="1266737" y="1049860"/>
                </a:cubicBezTo>
                <a:cubicBezTo>
                  <a:pt x="1266737" y="1015519"/>
                  <a:pt x="1266160" y="980889"/>
                  <a:pt x="1266448" y="946548"/>
                </a:cubicBezTo>
                <a:cubicBezTo>
                  <a:pt x="1266448" y="939334"/>
                  <a:pt x="1264428" y="936448"/>
                  <a:pt x="1257213" y="934428"/>
                </a:cubicBezTo>
                <a:cubicBezTo>
                  <a:pt x="1164867" y="910187"/>
                  <a:pt x="1072521" y="885657"/>
                  <a:pt x="980175" y="861128"/>
                </a:cubicBezTo>
                <a:cubicBezTo>
                  <a:pt x="829824" y="821304"/>
                  <a:pt x="679473" y="781191"/>
                  <a:pt x="529122" y="741367"/>
                </a:cubicBezTo>
                <a:cubicBezTo>
                  <a:pt x="524504" y="740212"/>
                  <a:pt x="521041" y="739058"/>
                  <a:pt x="517867" y="744830"/>
                </a:cubicBezTo>
                <a:cubicBezTo>
                  <a:pt x="432735" y="891718"/>
                  <a:pt x="347027" y="1038029"/>
                  <a:pt x="261895" y="1184917"/>
                </a:cubicBezTo>
                <a:cubicBezTo>
                  <a:pt x="256412" y="1194151"/>
                  <a:pt x="252372" y="1204252"/>
                  <a:pt x="248909" y="1214352"/>
                </a:cubicBezTo>
                <a:cubicBezTo>
                  <a:pt x="243426" y="1231090"/>
                  <a:pt x="237943" y="1247828"/>
                  <a:pt x="234191" y="1265142"/>
                </a:cubicBezTo>
                <a:cubicBezTo>
                  <a:pt x="231594" y="1276974"/>
                  <a:pt x="229574" y="1289672"/>
                  <a:pt x="230728" y="1301792"/>
                </a:cubicBezTo>
                <a:cubicBezTo>
                  <a:pt x="237366" y="1367589"/>
                  <a:pt x="244869" y="1433386"/>
                  <a:pt x="252083" y="1499182"/>
                </a:cubicBezTo>
                <a:cubicBezTo>
                  <a:pt x="260741" y="1577388"/>
                  <a:pt x="269398" y="1655882"/>
                  <a:pt x="278056" y="1734088"/>
                </a:cubicBezTo>
                <a:cubicBezTo>
                  <a:pt x="281230" y="1761214"/>
                  <a:pt x="282961" y="1788341"/>
                  <a:pt x="294505" y="1814025"/>
                </a:cubicBezTo>
                <a:cubicBezTo>
                  <a:pt x="296525" y="1818354"/>
                  <a:pt x="294793" y="1824702"/>
                  <a:pt x="294216" y="1829897"/>
                </a:cubicBezTo>
                <a:cubicBezTo>
                  <a:pt x="293350" y="1838843"/>
                  <a:pt x="290465" y="1847789"/>
                  <a:pt x="291619" y="1856446"/>
                </a:cubicBezTo>
                <a:cubicBezTo>
                  <a:pt x="296525" y="1903774"/>
                  <a:pt x="302296" y="1951101"/>
                  <a:pt x="307491" y="1998717"/>
                </a:cubicBezTo>
                <a:cubicBezTo>
                  <a:pt x="318746" y="2101164"/>
                  <a:pt x="330000" y="2203610"/>
                  <a:pt x="341255" y="2306057"/>
                </a:cubicBezTo>
                <a:cubicBezTo>
                  <a:pt x="352798" y="2411966"/>
                  <a:pt x="364341" y="2518164"/>
                  <a:pt x="375885" y="2624074"/>
                </a:cubicBezTo>
                <a:cubicBezTo>
                  <a:pt x="377039" y="2639657"/>
                  <a:pt x="379348" y="2655529"/>
                  <a:pt x="381368" y="2671979"/>
                </a:cubicBezTo>
                <a:close/>
                <a:moveTo>
                  <a:pt x="1695858" y="2671401"/>
                </a:moveTo>
                <a:cubicBezTo>
                  <a:pt x="1671328" y="2544137"/>
                  <a:pt x="1647087" y="2418315"/>
                  <a:pt x="1622269" y="2290185"/>
                </a:cubicBezTo>
                <a:cubicBezTo>
                  <a:pt x="1430651" y="2417738"/>
                  <a:pt x="1241630" y="2543560"/>
                  <a:pt x="1052320" y="2669381"/>
                </a:cubicBezTo>
                <a:cubicBezTo>
                  <a:pt x="1052609" y="2669959"/>
                  <a:pt x="1053186" y="2670824"/>
                  <a:pt x="1053475" y="2671401"/>
                </a:cubicBezTo>
                <a:cubicBezTo>
                  <a:pt x="1266737" y="2671401"/>
                  <a:pt x="1479999" y="2671401"/>
                  <a:pt x="1695858" y="2671401"/>
                </a:cubicBezTo>
                <a:close/>
                <a:moveTo>
                  <a:pt x="1567727" y="2237374"/>
                </a:moveTo>
                <a:cubicBezTo>
                  <a:pt x="1568016" y="2236797"/>
                  <a:pt x="1568305" y="2235931"/>
                  <a:pt x="1568593" y="2235354"/>
                </a:cubicBezTo>
                <a:cubicBezTo>
                  <a:pt x="1421705" y="2108667"/>
                  <a:pt x="1274817" y="1981979"/>
                  <a:pt x="1126197" y="1854138"/>
                </a:cubicBezTo>
                <a:cubicBezTo>
                  <a:pt x="1103688" y="1983422"/>
                  <a:pt x="1081756" y="2110398"/>
                  <a:pt x="1059824" y="2237374"/>
                </a:cubicBezTo>
                <a:cubicBezTo>
                  <a:pt x="1229798" y="2237374"/>
                  <a:pt x="1398907" y="2237374"/>
                  <a:pt x="1567727" y="2237374"/>
                </a:cubicBezTo>
                <a:close/>
                <a:moveTo>
                  <a:pt x="985369" y="2659281"/>
                </a:moveTo>
                <a:cubicBezTo>
                  <a:pt x="985947" y="2659858"/>
                  <a:pt x="986524" y="2660147"/>
                  <a:pt x="987101" y="2660724"/>
                </a:cubicBezTo>
                <a:cubicBezTo>
                  <a:pt x="1175545" y="2535479"/>
                  <a:pt x="1364277" y="2409946"/>
                  <a:pt x="1552721" y="2284702"/>
                </a:cubicBezTo>
                <a:cubicBezTo>
                  <a:pt x="1552433" y="2283836"/>
                  <a:pt x="1552144" y="2283259"/>
                  <a:pt x="1551567" y="2282393"/>
                </a:cubicBezTo>
                <a:cubicBezTo>
                  <a:pt x="1550701" y="2282393"/>
                  <a:pt x="1549547" y="2282105"/>
                  <a:pt x="1548681" y="2282105"/>
                </a:cubicBezTo>
                <a:cubicBezTo>
                  <a:pt x="1385055" y="2282105"/>
                  <a:pt x="1221141" y="2282393"/>
                  <a:pt x="1057515" y="2282105"/>
                </a:cubicBezTo>
                <a:cubicBezTo>
                  <a:pt x="1052320" y="2282105"/>
                  <a:pt x="1050589" y="2283836"/>
                  <a:pt x="1049723" y="2289031"/>
                </a:cubicBezTo>
                <a:cubicBezTo>
                  <a:pt x="1032408" y="2389169"/>
                  <a:pt x="1014805" y="2489306"/>
                  <a:pt x="997201" y="2589444"/>
                </a:cubicBezTo>
                <a:cubicBezTo>
                  <a:pt x="993450" y="2612531"/>
                  <a:pt x="989410" y="2635906"/>
                  <a:pt x="985369" y="2659281"/>
                </a:cubicBezTo>
                <a:close/>
                <a:moveTo>
                  <a:pt x="1183914" y="1843460"/>
                </a:moveTo>
                <a:cubicBezTo>
                  <a:pt x="1183625" y="1844037"/>
                  <a:pt x="1183337" y="1844615"/>
                  <a:pt x="1183048" y="1845192"/>
                </a:cubicBezTo>
                <a:cubicBezTo>
                  <a:pt x="1323587" y="1966107"/>
                  <a:pt x="1464127" y="2087312"/>
                  <a:pt x="1606397" y="2209671"/>
                </a:cubicBezTo>
                <a:cubicBezTo>
                  <a:pt x="1606109" y="2205342"/>
                  <a:pt x="1606109" y="2203899"/>
                  <a:pt x="1605820" y="2202167"/>
                </a:cubicBezTo>
                <a:cubicBezTo>
                  <a:pt x="1583599" y="2085292"/>
                  <a:pt x="1561090" y="1968416"/>
                  <a:pt x="1539158" y="1851541"/>
                </a:cubicBezTo>
                <a:cubicBezTo>
                  <a:pt x="1538004" y="1844615"/>
                  <a:pt x="1535695" y="1842595"/>
                  <a:pt x="1528769" y="1842595"/>
                </a:cubicBezTo>
                <a:cubicBezTo>
                  <a:pt x="1416511" y="1842883"/>
                  <a:pt x="1304541" y="1842595"/>
                  <a:pt x="1192283" y="1842595"/>
                </a:cubicBezTo>
                <a:cubicBezTo>
                  <a:pt x="1189108" y="1843172"/>
                  <a:pt x="1186511" y="1843172"/>
                  <a:pt x="1183914" y="1843460"/>
                </a:cubicBezTo>
                <a:close/>
                <a:moveTo>
                  <a:pt x="1457778" y="1424728"/>
                </a:moveTo>
                <a:cubicBezTo>
                  <a:pt x="1456623" y="1424440"/>
                  <a:pt x="1455469" y="1424440"/>
                  <a:pt x="1454315" y="1424151"/>
                </a:cubicBezTo>
                <a:cubicBezTo>
                  <a:pt x="1365432" y="1548530"/>
                  <a:pt x="1276837" y="1672620"/>
                  <a:pt x="1187088" y="1798442"/>
                </a:cubicBezTo>
                <a:cubicBezTo>
                  <a:pt x="1301944" y="1798442"/>
                  <a:pt x="1414202" y="1798442"/>
                  <a:pt x="1528480" y="1798442"/>
                </a:cubicBezTo>
                <a:cubicBezTo>
                  <a:pt x="1504817" y="1673197"/>
                  <a:pt x="1481153" y="1548818"/>
                  <a:pt x="1457778" y="1424728"/>
                </a:cubicBezTo>
                <a:close/>
                <a:moveTo>
                  <a:pt x="1137741" y="1789207"/>
                </a:moveTo>
                <a:cubicBezTo>
                  <a:pt x="1138318" y="1789495"/>
                  <a:pt x="1138895" y="1789495"/>
                  <a:pt x="1139184" y="1789784"/>
                </a:cubicBezTo>
                <a:cubicBezTo>
                  <a:pt x="1140915" y="1787475"/>
                  <a:pt x="1142646" y="1785167"/>
                  <a:pt x="1144378" y="1782858"/>
                </a:cubicBezTo>
                <a:cubicBezTo>
                  <a:pt x="1242496" y="1645782"/>
                  <a:pt x="1340614" y="1508417"/>
                  <a:pt x="1438443" y="1371052"/>
                </a:cubicBezTo>
                <a:cubicBezTo>
                  <a:pt x="1441329" y="1367012"/>
                  <a:pt x="1442483" y="1360952"/>
                  <a:pt x="1443349" y="1355757"/>
                </a:cubicBezTo>
                <a:cubicBezTo>
                  <a:pt x="1443926" y="1351140"/>
                  <a:pt x="1441617" y="1348543"/>
                  <a:pt x="1436134" y="1348543"/>
                </a:cubicBezTo>
                <a:cubicBezTo>
                  <a:pt x="1365143" y="1348543"/>
                  <a:pt x="1293863" y="1348543"/>
                  <a:pt x="1222872" y="1348254"/>
                </a:cubicBezTo>
                <a:cubicBezTo>
                  <a:pt x="1217389" y="1348254"/>
                  <a:pt x="1214792" y="1350563"/>
                  <a:pt x="1213926" y="1355757"/>
                </a:cubicBezTo>
                <a:cubicBezTo>
                  <a:pt x="1211329" y="1369898"/>
                  <a:pt x="1208155" y="1383750"/>
                  <a:pt x="1205557" y="1397890"/>
                </a:cubicBezTo>
                <a:cubicBezTo>
                  <a:pt x="1186511" y="1506685"/>
                  <a:pt x="1167176" y="1615481"/>
                  <a:pt x="1148130" y="1724276"/>
                </a:cubicBezTo>
                <a:cubicBezTo>
                  <a:pt x="1144667" y="1745920"/>
                  <a:pt x="1141204" y="1767563"/>
                  <a:pt x="1137741" y="1789207"/>
                </a:cubicBezTo>
                <a:close/>
                <a:moveTo>
                  <a:pt x="2918579" y="1982268"/>
                </a:moveTo>
                <a:cubicBezTo>
                  <a:pt x="2937048" y="1981979"/>
                  <a:pt x="2951188" y="1967262"/>
                  <a:pt x="2951188" y="1947927"/>
                </a:cubicBezTo>
                <a:cubicBezTo>
                  <a:pt x="2951188" y="1930612"/>
                  <a:pt x="2935605" y="1916471"/>
                  <a:pt x="2916558" y="1916471"/>
                </a:cubicBezTo>
                <a:cubicBezTo>
                  <a:pt x="2898089" y="1916471"/>
                  <a:pt x="2883660" y="1931189"/>
                  <a:pt x="2883660" y="1950524"/>
                </a:cubicBezTo>
                <a:cubicBezTo>
                  <a:pt x="2883660" y="1968128"/>
                  <a:pt x="2899244" y="1982268"/>
                  <a:pt x="2918579" y="1982268"/>
                </a:cubicBezTo>
                <a:close/>
                <a:moveTo>
                  <a:pt x="2465505" y="2346458"/>
                </a:moveTo>
                <a:cubicBezTo>
                  <a:pt x="2485129" y="2346458"/>
                  <a:pt x="2499269" y="2332895"/>
                  <a:pt x="2499269" y="2314426"/>
                </a:cubicBezTo>
                <a:cubicBezTo>
                  <a:pt x="2499269" y="2294802"/>
                  <a:pt x="2485417" y="2281527"/>
                  <a:pt x="2465505" y="2281527"/>
                </a:cubicBezTo>
                <a:cubicBezTo>
                  <a:pt x="2446170" y="2281527"/>
                  <a:pt x="2432030" y="2294802"/>
                  <a:pt x="2432318" y="2312983"/>
                </a:cubicBezTo>
                <a:cubicBezTo>
                  <a:pt x="2432607" y="2332895"/>
                  <a:pt x="2445882" y="2346458"/>
                  <a:pt x="2465505" y="2346458"/>
                </a:cubicBezTo>
                <a:close/>
              </a:path>
            </a:pathLst>
          </a:custGeom>
          <a:solidFill>
            <a:schemeClr val="accent2"/>
          </a:solidFill>
          <a:ln w="288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68" name="Graphic 21">
            <a:extLst>
              <a:ext uri="{FF2B5EF4-FFF2-40B4-BE49-F238E27FC236}">
                <a16:creationId xmlns:a16="http://schemas.microsoft.com/office/drawing/2014/main" id="{05A6C027-45D6-43B2-8120-08B005910988}"/>
              </a:ext>
            </a:extLst>
          </p:cNvPr>
          <p:cNvSpPr/>
          <p:nvPr/>
        </p:nvSpPr>
        <p:spPr>
          <a:xfrm>
            <a:off x="8193434" y="4864781"/>
            <a:ext cx="2022594" cy="1721888"/>
          </a:xfrm>
          <a:custGeom>
            <a:avLst/>
            <a:gdLst>
              <a:gd name="connsiteX0" fmla="*/ 590301 w 3176570"/>
              <a:gd name="connsiteY0" fmla="*/ 0 h 2704299"/>
              <a:gd name="connsiteX1" fmla="*/ 580778 w 3176570"/>
              <a:gd name="connsiteY1" fmla="*/ 34053 h 2704299"/>
              <a:gd name="connsiteX2" fmla="*/ 571832 w 3176570"/>
              <a:gd name="connsiteY2" fmla="*/ 90903 h 2704299"/>
              <a:gd name="connsiteX3" fmla="*/ 566926 w 3176570"/>
              <a:gd name="connsiteY3" fmla="*/ 536762 h 2704299"/>
              <a:gd name="connsiteX4" fmla="*/ 565772 w 3176570"/>
              <a:gd name="connsiteY4" fmla="*/ 584667 h 2704299"/>
              <a:gd name="connsiteX5" fmla="*/ 577892 w 3176570"/>
              <a:gd name="connsiteY5" fmla="*/ 600539 h 2704299"/>
              <a:gd name="connsiteX6" fmla="*/ 792597 w 3176570"/>
              <a:gd name="connsiteY6" fmla="*/ 658255 h 2704299"/>
              <a:gd name="connsiteX7" fmla="*/ 1891516 w 3176570"/>
              <a:gd name="connsiteY7" fmla="*/ 950300 h 2704299"/>
              <a:gd name="connsiteX8" fmla="*/ 3033434 w 3176570"/>
              <a:gd name="connsiteY8" fmla="*/ 1254176 h 2704299"/>
              <a:gd name="connsiteX9" fmla="*/ 3121740 w 3176570"/>
              <a:gd name="connsiteY9" fmla="*/ 1278417 h 2704299"/>
              <a:gd name="connsiteX10" fmla="*/ 3119720 w 3176570"/>
              <a:gd name="connsiteY10" fmla="*/ 1298041 h 2704299"/>
              <a:gd name="connsiteX11" fmla="*/ 3122606 w 3176570"/>
              <a:gd name="connsiteY11" fmla="*/ 1364703 h 2704299"/>
              <a:gd name="connsiteX12" fmla="*/ 3105002 w 3176570"/>
              <a:gd name="connsiteY12" fmla="*/ 1440023 h 2704299"/>
              <a:gd name="connsiteX13" fmla="*/ 3059406 w 3176570"/>
              <a:gd name="connsiteY13" fmla="*/ 1465707 h 2704299"/>
              <a:gd name="connsiteX14" fmla="*/ 3047863 w 3176570"/>
              <a:gd name="connsiteY14" fmla="*/ 1478404 h 2704299"/>
              <a:gd name="connsiteX15" fmla="*/ 3019871 w 3176570"/>
              <a:gd name="connsiteY15" fmla="*/ 1778818 h 2704299"/>
              <a:gd name="connsiteX16" fmla="*/ 3020159 w 3176570"/>
              <a:gd name="connsiteY16" fmla="*/ 1783147 h 2704299"/>
              <a:gd name="connsiteX17" fmla="*/ 3096057 w 3176570"/>
              <a:gd name="connsiteY17" fmla="*/ 1722545 h 2704299"/>
              <a:gd name="connsiteX18" fmla="*/ 3176571 w 3176570"/>
              <a:gd name="connsiteY18" fmla="*/ 1823260 h 2704299"/>
              <a:gd name="connsiteX19" fmla="*/ 3168779 w 3176570"/>
              <a:gd name="connsiteY19" fmla="*/ 1829897 h 2704299"/>
              <a:gd name="connsiteX20" fmla="*/ 3051037 w 3176570"/>
              <a:gd name="connsiteY20" fmla="*/ 1923686 h 2704299"/>
              <a:gd name="connsiteX21" fmla="*/ 3045266 w 3176570"/>
              <a:gd name="connsiteY21" fmla="*/ 1941001 h 2704299"/>
              <a:gd name="connsiteX22" fmla="*/ 3132418 w 3176570"/>
              <a:gd name="connsiteY22" fmla="*/ 2240837 h 2704299"/>
              <a:gd name="connsiteX23" fmla="*/ 3138766 w 3176570"/>
              <a:gd name="connsiteY23" fmla="*/ 2263058 h 2704299"/>
              <a:gd name="connsiteX24" fmla="*/ 3157524 w 3176570"/>
              <a:gd name="connsiteY24" fmla="*/ 2296245 h 2704299"/>
              <a:gd name="connsiteX25" fmla="*/ 3162719 w 3176570"/>
              <a:gd name="connsiteY25" fmla="*/ 2303460 h 2704299"/>
              <a:gd name="connsiteX26" fmla="*/ 2933873 w 3176570"/>
              <a:gd name="connsiteY26" fmla="*/ 2294514 h 2704299"/>
              <a:gd name="connsiteX27" fmla="*/ 2735906 w 3176570"/>
              <a:gd name="connsiteY27" fmla="*/ 2176772 h 2704299"/>
              <a:gd name="connsiteX28" fmla="*/ 2714263 w 3176570"/>
              <a:gd name="connsiteY28" fmla="*/ 2193799 h 2704299"/>
              <a:gd name="connsiteX29" fmla="*/ 2586710 w 3176570"/>
              <a:gd name="connsiteY29" fmla="*/ 2296534 h 2704299"/>
              <a:gd name="connsiteX30" fmla="*/ 2580361 w 3176570"/>
              <a:gd name="connsiteY30" fmla="*/ 2308943 h 2704299"/>
              <a:gd name="connsiteX31" fmla="*/ 2568240 w 3176570"/>
              <a:gd name="connsiteY31" fmla="*/ 2360599 h 2704299"/>
              <a:gd name="connsiteX32" fmla="*/ 2565066 w 3176570"/>
              <a:gd name="connsiteY32" fmla="*/ 2372431 h 2704299"/>
              <a:gd name="connsiteX33" fmla="*/ 2564489 w 3176570"/>
              <a:gd name="connsiteY33" fmla="*/ 2497387 h 2704299"/>
              <a:gd name="connsiteX34" fmla="*/ 2565066 w 3176570"/>
              <a:gd name="connsiteY34" fmla="*/ 2502004 h 2704299"/>
              <a:gd name="connsiteX35" fmla="*/ 2689733 w 3176570"/>
              <a:gd name="connsiteY35" fmla="*/ 2502004 h 2704299"/>
              <a:gd name="connsiteX36" fmla="*/ 2689733 w 3176570"/>
              <a:gd name="connsiteY36" fmla="*/ 2671690 h 2704299"/>
              <a:gd name="connsiteX37" fmla="*/ 2823058 w 3176570"/>
              <a:gd name="connsiteY37" fmla="*/ 2671690 h 2704299"/>
              <a:gd name="connsiteX38" fmla="*/ 2823058 w 3176570"/>
              <a:gd name="connsiteY38" fmla="*/ 2704300 h 2704299"/>
              <a:gd name="connsiteX39" fmla="*/ 220916 w 3176570"/>
              <a:gd name="connsiteY39" fmla="*/ 2704300 h 2704299"/>
              <a:gd name="connsiteX40" fmla="*/ 220916 w 3176570"/>
              <a:gd name="connsiteY40" fmla="*/ 2671979 h 2704299"/>
              <a:gd name="connsiteX41" fmla="*/ 375019 w 3176570"/>
              <a:gd name="connsiteY41" fmla="*/ 2671979 h 2704299"/>
              <a:gd name="connsiteX42" fmla="*/ 283827 w 3176570"/>
              <a:gd name="connsiteY42" fmla="*/ 1844903 h 2704299"/>
              <a:gd name="connsiteX43" fmla="*/ 275458 w 3176570"/>
              <a:gd name="connsiteY43" fmla="*/ 1846635 h 2704299"/>
              <a:gd name="connsiteX44" fmla="*/ 246023 w 3176570"/>
              <a:gd name="connsiteY44" fmla="*/ 1835669 h 2704299"/>
              <a:gd name="connsiteX45" fmla="*/ 247466 w 3176570"/>
              <a:gd name="connsiteY45" fmla="*/ 1803925 h 2704299"/>
              <a:gd name="connsiteX46" fmla="*/ 254392 w 3176570"/>
              <a:gd name="connsiteY46" fmla="*/ 1790073 h 2704299"/>
              <a:gd name="connsiteX47" fmla="*/ 265647 w 3176570"/>
              <a:gd name="connsiteY47" fmla="*/ 1749383 h 2704299"/>
              <a:gd name="connsiteX48" fmla="*/ 267089 w 3176570"/>
              <a:gd name="connsiteY48" fmla="*/ 1693686 h 2704299"/>
              <a:gd name="connsiteX49" fmla="*/ 237366 w 3176570"/>
              <a:gd name="connsiteY49" fmla="*/ 1426748 h 2704299"/>
              <a:gd name="connsiteX50" fmla="*/ 222936 w 3176570"/>
              <a:gd name="connsiteY50" fmla="*/ 1296886 h 2704299"/>
              <a:gd name="connsiteX51" fmla="*/ 211393 w 3176570"/>
              <a:gd name="connsiteY51" fmla="*/ 1272934 h 2704299"/>
              <a:gd name="connsiteX52" fmla="*/ 23238 w 3176570"/>
              <a:gd name="connsiteY52" fmla="*/ 933273 h 2704299"/>
              <a:gd name="connsiteX53" fmla="*/ 293350 w 3176570"/>
              <a:gd name="connsiteY53" fmla="*/ 143425 h 2704299"/>
              <a:gd name="connsiteX54" fmla="*/ 564617 w 3176570"/>
              <a:gd name="connsiteY54" fmla="*/ 6349 h 2704299"/>
              <a:gd name="connsiteX55" fmla="*/ 588570 w 3176570"/>
              <a:gd name="connsiteY55" fmla="*/ 289 h 2704299"/>
              <a:gd name="connsiteX56" fmla="*/ 590301 w 3176570"/>
              <a:gd name="connsiteY56" fmla="*/ 0 h 2704299"/>
              <a:gd name="connsiteX57" fmla="*/ 2657124 w 3176570"/>
              <a:gd name="connsiteY57" fmla="*/ 2074037 h 2704299"/>
              <a:gd name="connsiteX58" fmla="*/ 2626823 w 3176570"/>
              <a:gd name="connsiteY58" fmla="*/ 1674063 h 2704299"/>
              <a:gd name="connsiteX59" fmla="*/ 2666935 w 3176570"/>
              <a:gd name="connsiteY59" fmla="*/ 1704941 h 2704299"/>
              <a:gd name="connsiteX60" fmla="*/ 2927813 w 3176570"/>
              <a:gd name="connsiteY60" fmla="*/ 1840863 h 2704299"/>
              <a:gd name="connsiteX61" fmla="*/ 2951477 w 3176570"/>
              <a:gd name="connsiteY61" fmla="*/ 1838554 h 2704299"/>
              <a:gd name="connsiteX62" fmla="*/ 2952054 w 3176570"/>
              <a:gd name="connsiteY62" fmla="*/ 1837977 h 2704299"/>
              <a:gd name="connsiteX63" fmla="*/ 2973120 w 3176570"/>
              <a:gd name="connsiteY63" fmla="*/ 1800173 h 2704299"/>
              <a:gd name="connsiteX64" fmla="*/ 2991878 w 3176570"/>
              <a:gd name="connsiteY64" fmla="*/ 1603360 h 2704299"/>
              <a:gd name="connsiteX65" fmla="*/ 3004576 w 3176570"/>
              <a:gd name="connsiteY65" fmla="*/ 1470035 h 2704299"/>
              <a:gd name="connsiteX66" fmla="*/ 2997073 w 3176570"/>
              <a:gd name="connsiteY66" fmla="*/ 1453586 h 2704299"/>
              <a:gd name="connsiteX67" fmla="*/ 2842393 w 3176570"/>
              <a:gd name="connsiteY67" fmla="*/ 1367012 h 2704299"/>
              <a:gd name="connsiteX68" fmla="*/ 2541114 w 3176570"/>
              <a:gd name="connsiteY68" fmla="*/ 1258216 h 2704299"/>
              <a:gd name="connsiteX69" fmla="*/ 1912005 w 3176570"/>
              <a:gd name="connsiteY69" fmla="*/ 1094302 h 2704299"/>
              <a:gd name="connsiteX70" fmla="*/ 1464704 w 3176570"/>
              <a:gd name="connsiteY70" fmla="*/ 990124 h 2704299"/>
              <a:gd name="connsiteX71" fmla="*/ 1387075 w 3176570"/>
              <a:gd name="connsiteY71" fmla="*/ 970789 h 2704299"/>
              <a:gd name="connsiteX72" fmla="*/ 1387075 w 3176570"/>
              <a:gd name="connsiteY72" fmla="*/ 1060827 h 2704299"/>
              <a:gd name="connsiteX73" fmla="*/ 1458355 w 3176570"/>
              <a:gd name="connsiteY73" fmla="*/ 1060827 h 2704299"/>
              <a:gd name="connsiteX74" fmla="*/ 1458355 w 3176570"/>
              <a:gd name="connsiteY74" fmla="*/ 1149998 h 2704299"/>
              <a:gd name="connsiteX75" fmla="*/ 1545795 w 3176570"/>
              <a:gd name="connsiteY75" fmla="*/ 1149998 h 2704299"/>
              <a:gd name="connsiteX76" fmla="*/ 1545795 w 3176570"/>
              <a:gd name="connsiteY76" fmla="*/ 1349985 h 2704299"/>
              <a:gd name="connsiteX77" fmla="*/ 1488079 w 3176570"/>
              <a:gd name="connsiteY77" fmla="*/ 1349985 h 2704299"/>
              <a:gd name="connsiteX78" fmla="*/ 1740588 w 3176570"/>
              <a:gd name="connsiteY78" fmla="*/ 2671979 h 2704299"/>
              <a:gd name="connsiteX79" fmla="*/ 2395668 w 3176570"/>
              <a:gd name="connsiteY79" fmla="*/ 2671979 h 2704299"/>
              <a:gd name="connsiteX80" fmla="*/ 2395668 w 3176570"/>
              <a:gd name="connsiteY80" fmla="*/ 2450636 h 2704299"/>
              <a:gd name="connsiteX81" fmla="*/ 2253975 w 3176570"/>
              <a:gd name="connsiteY81" fmla="*/ 2564337 h 2704299"/>
              <a:gd name="connsiteX82" fmla="*/ 2173749 w 3176570"/>
              <a:gd name="connsiteY82" fmla="*/ 2463623 h 2704299"/>
              <a:gd name="connsiteX83" fmla="*/ 2195970 w 3176570"/>
              <a:gd name="connsiteY83" fmla="*/ 2444865 h 2704299"/>
              <a:gd name="connsiteX84" fmla="*/ 2350073 w 3176570"/>
              <a:gd name="connsiteY84" fmla="*/ 2322218 h 2704299"/>
              <a:gd name="connsiteX85" fmla="*/ 2361327 w 3176570"/>
              <a:gd name="connsiteY85" fmla="*/ 2300574 h 2704299"/>
              <a:gd name="connsiteX86" fmla="*/ 2383548 w 3176570"/>
              <a:gd name="connsiteY86" fmla="*/ 2241992 h 2704299"/>
              <a:gd name="connsiteX87" fmla="*/ 2491766 w 3176570"/>
              <a:gd name="connsiteY87" fmla="*/ 2201302 h 2704299"/>
              <a:gd name="connsiteX88" fmla="*/ 2502732 w 3176570"/>
              <a:gd name="connsiteY88" fmla="*/ 2198127 h 2704299"/>
              <a:gd name="connsiteX89" fmla="*/ 2657124 w 3176570"/>
              <a:gd name="connsiteY89" fmla="*/ 2074037 h 2704299"/>
              <a:gd name="connsiteX90" fmla="*/ 381368 w 3176570"/>
              <a:gd name="connsiteY90" fmla="*/ 2671979 h 2704299"/>
              <a:gd name="connsiteX91" fmla="*/ 392911 w 3176570"/>
              <a:gd name="connsiteY91" fmla="*/ 2671979 h 2704299"/>
              <a:gd name="connsiteX92" fmla="*/ 909184 w 3176570"/>
              <a:gd name="connsiteY92" fmla="*/ 2671690 h 2704299"/>
              <a:gd name="connsiteX93" fmla="*/ 936888 w 3176570"/>
              <a:gd name="connsiteY93" fmla="*/ 2669670 h 2704299"/>
              <a:gd name="connsiteX94" fmla="*/ 944391 w 3176570"/>
              <a:gd name="connsiteY94" fmla="*/ 2641678 h 2704299"/>
              <a:gd name="connsiteX95" fmla="*/ 985081 w 3176570"/>
              <a:gd name="connsiteY95" fmla="*/ 2405618 h 2704299"/>
              <a:gd name="connsiteX96" fmla="*/ 1047126 w 3176570"/>
              <a:gd name="connsiteY96" fmla="*/ 2054125 h 2704299"/>
              <a:gd name="connsiteX97" fmla="*/ 1109171 w 3176570"/>
              <a:gd name="connsiteY97" fmla="*/ 1700035 h 2704299"/>
              <a:gd name="connsiteX98" fmla="*/ 1165733 w 3176570"/>
              <a:gd name="connsiteY98" fmla="*/ 1379421 h 2704299"/>
              <a:gd name="connsiteX99" fmla="*/ 1170350 w 3176570"/>
              <a:gd name="connsiteY99" fmla="*/ 1348543 h 2704299"/>
              <a:gd name="connsiteX100" fmla="*/ 1151593 w 3176570"/>
              <a:gd name="connsiteY100" fmla="*/ 1348543 h 2704299"/>
              <a:gd name="connsiteX101" fmla="*/ 1121003 w 3176570"/>
              <a:gd name="connsiteY101" fmla="*/ 1348831 h 2704299"/>
              <a:gd name="connsiteX102" fmla="*/ 1110902 w 3176570"/>
              <a:gd name="connsiteY102" fmla="*/ 1338154 h 2704299"/>
              <a:gd name="connsiteX103" fmla="*/ 1111191 w 3176570"/>
              <a:gd name="connsiteY103" fmla="*/ 1157790 h 2704299"/>
              <a:gd name="connsiteX104" fmla="*/ 1111191 w 3176570"/>
              <a:gd name="connsiteY104" fmla="*/ 1148555 h 2704299"/>
              <a:gd name="connsiteX105" fmla="*/ 1200651 w 3176570"/>
              <a:gd name="connsiteY105" fmla="*/ 1148555 h 2704299"/>
              <a:gd name="connsiteX106" fmla="*/ 1200651 w 3176570"/>
              <a:gd name="connsiteY106" fmla="*/ 1059095 h 2704299"/>
              <a:gd name="connsiteX107" fmla="*/ 1266737 w 3176570"/>
              <a:gd name="connsiteY107" fmla="*/ 1059095 h 2704299"/>
              <a:gd name="connsiteX108" fmla="*/ 1266737 w 3176570"/>
              <a:gd name="connsiteY108" fmla="*/ 1049860 h 2704299"/>
              <a:gd name="connsiteX109" fmla="*/ 1266448 w 3176570"/>
              <a:gd name="connsiteY109" fmla="*/ 946548 h 2704299"/>
              <a:gd name="connsiteX110" fmla="*/ 1257213 w 3176570"/>
              <a:gd name="connsiteY110" fmla="*/ 934428 h 2704299"/>
              <a:gd name="connsiteX111" fmla="*/ 980175 w 3176570"/>
              <a:gd name="connsiteY111" fmla="*/ 861128 h 2704299"/>
              <a:gd name="connsiteX112" fmla="*/ 529122 w 3176570"/>
              <a:gd name="connsiteY112" fmla="*/ 741367 h 2704299"/>
              <a:gd name="connsiteX113" fmla="*/ 517867 w 3176570"/>
              <a:gd name="connsiteY113" fmla="*/ 744830 h 2704299"/>
              <a:gd name="connsiteX114" fmla="*/ 261895 w 3176570"/>
              <a:gd name="connsiteY114" fmla="*/ 1184917 h 2704299"/>
              <a:gd name="connsiteX115" fmla="*/ 248909 w 3176570"/>
              <a:gd name="connsiteY115" fmla="*/ 1214352 h 2704299"/>
              <a:gd name="connsiteX116" fmla="*/ 234191 w 3176570"/>
              <a:gd name="connsiteY116" fmla="*/ 1265142 h 2704299"/>
              <a:gd name="connsiteX117" fmla="*/ 230728 w 3176570"/>
              <a:gd name="connsiteY117" fmla="*/ 1301792 h 2704299"/>
              <a:gd name="connsiteX118" fmla="*/ 252083 w 3176570"/>
              <a:gd name="connsiteY118" fmla="*/ 1499182 h 2704299"/>
              <a:gd name="connsiteX119" fmla="*/ 278056 w 3176570"/>
              <a:gd name="connsiteY119" fmla="*/ 1734088 h 2704299"/>
              <a:gd name="connsiteX120" fmla="*/ 294505 w 3176570"/>
              <a:gd name="connsiteY120" fmla="*/ 1814025 h 2704299"/>
              <a:gd name="connsiteX121" fmla="*/ 294216 w 3176570"/>
              <a:gd name="connsiteY121" fmla="*/ 1829897 h 2704299"/>
              <a:gd name="connsiteX122" fmla="*/ 291619 w 3176570"/>
              <a:gd name="connsiteY122" fmla="*/ 1856446 h 2704299"/>
              <a:gd name="connsiteX123" fmla="*/ 307491 w 3176570"/>
              <a:gd name="connsiteY123" fmla="*/ 1998717 h 2704299"/>
              <a:gd name="connsiteX124" fmla="*/ 341255 w 3176570"/>
              <a:gd name="connsiteY124" fmla="*/ 2306057 h 2704299"/>
              <a:gd name="connsiteX125" fmla="*/ 375885 w 3176570"/>
              <a:gd name="connsiteY125" fmla="*/ 2624074 h 2704299"/>
              <a:gd name="connsiteX126" fmla="*/ 381368 w 3176570"/>
              <a:gd name="connsiteY126" fmla="*/ 2671979 h 2704299"/>
              <a:gd name="connsiteX127" fmla="*/ 1695858 w 3176570"/>
              <a:gd name="connsiteY127" fmla="*/ 2671401 h 2704299"/>
              <a:gd name="connsiteX128" fmla="*/ 1622269 w 3176570"/>
              <a:gd name="connsiteY128" fmla="*/ 2290185 h 2704299"/>
              <a:gd name="connsiteX129" fmla="*/ 1052320 w 3176570"/>
              <a:gd name="connsiteY129" fmla="*/ 2669381 h 2704299"/>
              <a:gd name="connsiteX130" fmla="*/ 1053475 w 3176570"/>
              <a:gd name="connsiteY130" fmla="*/ 2671401 h 2704299"/>
              <a:gd name="connsiteX131" fmla="*/ 1695858 w 3176570"/>
              <a:gd name="connsiteY131" fmla="*/ 2671401 h 2704299"/>
              <a:gd name="connsiteX132" fmla="*/ 1567727 w 3176570"/>
              <a:gd name="connsiteY132" fmla="*/ 2237374 h 2704299"/>
              <a:gd name="connsiteX133" fmla="*/ 1568593 w 3176570"/>
              <a:gd name="connsiteY133" fmla="*/ 2235354 h 2704299"/>
              <a:gd name="connsiteX134" fmla="*/ 1126197 w 3176570"/>
              <a:gd name="connsiteY134" fmla="*/ 1854138 h 2704299"/>
              <a:gd name="connsiteX135" fmla="*/ 1059824 w 3176570"/>
              <a:gd name="connsiteY135" fmla="*/ 2237374 h 2704299"/>
              <a:gd name="connsiteX136" fmla="*/ 1567727 w 3176570"/>
              <a:gd name="connsiteY136" fmla="*/ 2237374 h 2704299"/>
              <a:gd name="connsiteX137" fmla="*/ 985369 w 3176570"/>
              <a:gd name="connsiteY137" fmla="*/ 2659281 h 2704299"/>
              <a:gd name="connsiteX138" fmla="*/ 987101 w 3176570"/>
              <a:gd name="connsiteY138" fmla="*/ 2660724 h 2704299"/>
              <a:gd name="connsiteX139" fmla="*/ 1552721 w 3176570"/>
              <a:gd name="connsiteY139" fmla="*/ 2284702 h 2704299"/>
              <a:gd name="connsiteX140" fmla="*/ 1551567 w 3176570"/>
              <a:gd name="connsiteY140" fmla="*/ 2282393 h 2704299"/>
              <a:gd name="connsiteX141" fmla="*/ 1548681 w 3176570"/>
              <a:gd name="connsiteY141" fmla="*/ 2282105 h 2704299"/>
              <a:gd name="connsiteX142" fmla="*/ 1057515 w 3176570"/>
              <a:gd name="connsiteY142" fmla="*/ 2282105 h 2704299"/>
              <a:gd name="connsiteX143" fmla="*/ 1049723 w 3176570"/>
              <a:gd name="connsiteY143" fmla="*/ 2289031 h 2704299"/>
              <a:gd name="connsiteX144" fmla="*/ 997201 w 3176570"/>
              <a:gd name="connsiteY144" fmla="*/ 2589444 h 2704299"/>
              <a:gd name="connsiteX145" fmla="*/ 985369 w 3176570"/>
              <a:gd name="connsiteY145" fmla="*/ 2659281 h 2704299"/>
              <a:gd name="connsiteX146" fmla="*/ 1183914 w 3176570"/>
              <a:gd name="connsiteY146" fmla="*/ 1843460 h 2704299"/>
              <a:gd name="connsiteX147" fmla="*/ 1183048 w 3176570"/>
              <a:gd name="connsiteY147" fmla="*/ 1845192 h 2704299"/>
              <a:gd name="connsiteX148" fmla="*/ 1606397 w 3176570"/>
              <a:gd name="connsiteY148" fmla="*/ 2209671 h 2704299"/>
              <a:gd name="connsiteX149" fmla="*/ 1605820 w 3176570"/>
              <a:gd name="connsiteY149" fmla="*/ 2202167 h 2704299"/>
              <a:gd name="connsiteX150" fmla="*/ 1539158 w 3176570"/>
              <a:gd name="connsiteY150" fmla="*/ 1851541 h 2704299"/>
              <a:gd name="connsiteX151" fmla="*/ 1528769 w 3176570"/>
              <a:gd name="connsiteY151" fmla="*/ 1842595 h 2704299"/>
              <a:gd name="connsiteX152" fmla="*/ 1192283 w 3176570"/>
              <a:gd name="connsiteY152" fmla="*/ 1842595 h 2704299"/>
              <a:gd name="connsiteX153" fmla="*/ 1183914 w 3176570"/>
              <a:gd name="connsiteY153" fmla="*/ 1843460 h 2704299"/>
              <a:gd name="connsiteX154" fmla="*/ 1457778 w 3176570"/>
              <a:gd name="connsiteY154" fmla="*/ 1424728 h 2704299"/>
              <a:gd name="connsiteX155" fmla="*/ 1454315 w 3176570"/>
              <a:gd name="connsiteY155" fmla="*/ 1424151 h 2704299"/>
              <a:gd name="connsiteX156" fmla="*/ 1187088 w 3176570"/>
              <a:gd name="connsiteY156" fmla="*/ 1798442 h 2704299"/>
              <a:gd name="connsiteX157" fmla="*/ 1528480 w 3176570"/>
              <a:gd name="connsiteY157" fmla="*/ 1798442 h 2704299"/>
              <a:gd name="connsiteX158" fmla="*/ 1457778 w 3176570"/>
              <a:gd name="connsiteY158" fmla="*/ 1424728 h 2704299"/>
              <a:gd name="connsiteX159" fmla="*/ 1137741 w 3176570"/>
              <a:gd name="connsiteY159" fmla="*/ 1789207 h 2704299"/>
              <a:gd name="connsiteX160" fmla="*/ 1139184 w 3176570"/>
              <a:gd name="connsiteY160" fmla="*/ 1789784 h 2704299"/>
              <a:gd name="connsiteX161" fmla="*/ 1144378 w 3176570"/>
              <a:gd name="connsiteY161" fmla="*/ 1782858 h 2704299"/>
              <a:gd name="connsiteX162" fmla="*/ 1438443 w 3176570"/>
              <a:gd name="connsiteY162" fmla="*/ 1371052 h 2704299"/>
              <a:gd name="connsiteX163" fmla="*/ 1443349 w 3176570"/>
              <a:gd name="connsiteY163" fmla="*/ 1355757 h 2704299"/>
              <a:gd name="connsiteX164" fmla="*/ 1436134 w 3176570"/>
              <a:gd name="connsiteY164" fmla="*/ 1348543 h 2704299"/>
              <a:gd name="connsiteX165" fmla="*/ 1222872 w 3176570"/>
              <a:gd name="connsiteY165" fmla="*/ 1348254 h 2704299"/>
              <a:gd name="connsiteX166" fmla="*/ 1213926 w 3176570"/>
              <a:gd name="connsiteY166" fmla="*/ 1355757 h 2704299"/>
              <a:gd name="connsiteX167" fmla="*/ 1205557 w 3176570"/>
              <a:gd name="connsiteY167" fmla="*/ 1397890 h 2704299"/>
              <a:gd name="connsiteX168" fmla="*/ 1148130 w 3176570"/>
              <a:gd name="connsiteY168" fmla="*/ 1724276 h 2704299"/>
              <a:gd name="connsiteX169" fmla="*/ 1137741 w 3176570"/>
              <a:gd name="connsiteY169" fmla="*/ 1789207 h 2704299"/>
              <a:gd name="connsiteX170" fmla="*/ 2918579 w 3176570"/>
              <a:gd name="connsiteY170" fmla="*/ 1982268 h 2704299"/>
              <a:gd name="connsiteX171" fmla="*/ 2951188 w 3176570"/>
              <a:gd name="connsiteY171" fmla="*/ 1947927 h 2704299"/>
              <a:gd name="connsiteX172" fmla="*/ 2916558 w 3176570"/>
              <a:gd name="connsiteY172" fmla="*/ 1916471 h 2704299"/>
              <a:gd name="connsiteX173" fmla="*/ 2883660 w 3176570"/>
              <a:gd name="connsiteY173" fmla="*/ 1950524 h 2704299"/>
              <a:gd name="connsiteX174" fmla="*/ 2918579 w 3176570"/>
              <a:gd name="connsiteY174" fmla="*/ 1982268 h 2704299"/>
              <a:gd name="connsiteX175" fmla="*/ 2465505 w 3176570"/>
              <a:gd name="connsiteY175" fmla="*/ 2346458 h 2704299"/>
              <a:gd name="connsiteX176" fmla="*/ 2499269 w 3176570"/>
              <a:gd name="connsiteY176" fmla="*/ 2314426 h 2704299"/>
              <a:gd name="connsiteX177" fmla="*/ 2465505 w 3176570"/>
              <a:gd name="connsiteY177" fmla="*/ 2281527 h 2704299"/>
              <a:gd name="connsiteX178" fmla="*/ 2432318 w 3176570"/>
              <a:gd name="connsiteY178" fmla="*/ 2312983 h 2704299"/>
              <a:gd name="connsiteX179" fmla="*/ 2465505 w 3176570"/>
              <a:gd name="connsiteY179" fmla="*/ 2346458 h 270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3176570" h="2704299">
                <a:moveTo>
                  <a:pt x="590301" y="0"/>
                </a:moveTo>
                <a:cubicBezTo>
                  <a:pt x="587127" y="11255"/>
                  <a:pt x="584529" y="23087"/>
                  <a:pt x="580778" y="34053"/>
                </a:cubicBezTo>
                <a:cubicBezTo>
                  <a:pt x="574718" y="52522"/>
                  <a:pt x="571832" y="71280"/>
                  <a:pt x="571832" y="90903"/>
                </a:cubicBezTo>
                <a:cubicBezTo>
                  <a:pt x="570389" y="239523"/>
                  <a:pt x="568657" y="388142"/>
                  <a:pt x="566926" y="536762"/>
                </a:cubicBezTo>
                <a:cubicBezTo>
                  <a:pt x="566637" y="552634"/>
                  <a:pt x="566637" y="568795"/>
                  <a:pt x="565772" y="584667"/>
                </a:cubicBezTo>
                <a:cubicBezTo>
                  <a:pt x="565194" y="593901"/>
                  <a:pt x="568657" y="598230"/>
                  <a:pt x="577892" y="600539"/>
                </a:cubicBezTo>
                <a:cubicBezTo>
                  <a:pt x="649460" y="619585"/>
                  <a:pt x="721029" y="639209"/>
                  <a:pt x="792597" y="658255"/>
                </a:cubicBezTo>
                <a:cubicBezTo>
                  <a:pt x="1158807" y="755796"/>
                  <a:pt x="1525306" y="853048"/>
                  <a:pt x="1891516" y="950300"/>
                </a:cubicBezTo>
                <a:cubicBezTo>
                  <a:pt x="2272155" y="1051592"/>
                  <a:pt x="2652795" y="1152884"/>
                  <a:pt x="3033434" y="1254176"/>
                </a:cubicBezTo>
                <a:cubicBezTo>
                  <a:pt x="3062581" y="1261968"/>
                  <a:pt x="3091728" y="1270048"/>
                  <a:pt x="3121740" y="1278417"/>
                </a:cubicBezTo>
                <a:cubicBezTo>
                  <a:pt x="3121163" y="1284477"/>
                  <a:pt x="3120586" y="1291403"/>
                  <a:pt x="3119720" y="1298041"/>
                </a:cubicBezTo>
                <a:cubicBezTo>
                  <a:pt x="3117123" y="1320262"/>
                  <a:pt x="3117700" y="1342482"/>
                  <a:pt x="3122606" y="1364703"/>
                </a:cubicBezTo>
                <a:cubicBezTo>
                  <a:pt x="3128378" y="1392407"/>
                  <a:pt x="3123183" y="1417802"/>
                  <a:pt x="3105002" y="1440023"/>
                </a:cubicBezTo>
                <a:cubicBezTo>
                  <a:pt x="3093171" y="1454452"/>
                  <a:pt x="3077587" y="1463110"/>
                  <a:pt x="3059406" y="1465707"/>
                </a:cubicBezTo>
                <a:cubicBezTo>
                  <a:pt x="3051615" y="1466861"/>
                  <a:pt x="3048441" y="1470324"/>
                  <a:pt x="3047863" y="1478404"/>
                </a:cubicBezTo>
                <a:cubicBezTo>
                  <a:pt x="3038917" y="1578542"/>
                  <a:pt x="3029394" y="1678680"/>
                  <a:pt x="3019871" y="1778818"/>
                </a:cubicBezTo>
                <a:cubicBezTo>
                  <a:pt x="3019871" y="1779684"/>
                  <a:pt x="3019871" y="1780261"/>
                  <a:pt x="3020159" y="1783147"/>
                </a:cubicBezTo>
                <a:cubicBezTo>
                  <a:pt x="3045555" y="1762657"/>
                  <a:pt x="3070084" y="1743034"/>
                  <a:pt x="3096057" y="1722545"/>
                </a:cubicBezTo>
                <a:cubicBezTo>
                  <a:pt x="3123183" y="1756309"/>
                  <a:pt x="3149733" y="1789495"/>
                  <a:pt x="3176571" y="1823260"/>
                </a:cubicBezTo>
                <a:cubicBezTo>
                  <a:pt x="3173108" y="1826145"/>
                  <a:pt x="3171088" y="1827877"/>
                  <a:pt x="3168779" y="1829897"/>
                </a:cubicBezTo>
                <a:cubicBezTo>
                  <a:pt x="3129532" y="1861352"/>
                  <a:pt x="3090573" y="1892808"/>
                  <a:pt x="3051037" y="1923686"/>
                </a:cubicBezTo>
                <a:cubicBezTo>
                  <a:pt x="3044689" y="1928592"/>
                  <a:pt x="3042957" y="1933209"/>
                  <a:pt x="3045266" y="1941001"/>
                </a:cubicBezTo>
                <a:cubicBezTo>
                  <a:pt x="3074413" y="2040850"/>
                  <a:pt x="3103271" y="2140988"/>
                  <a:pt x="3132418" y="2240837"/>
                </a:cubicBezTo>
                <a:cubicBezTo>
                  <a:pt x="3134438" y="2248340"/>
                  <a:pt x="3136746" y="2255555"/>
                  <a:pt x="3138766" y="2263058"/>
                </a:cubicBezTo>
                <a:cubicBezTo>
                  <a:pt x="3142230" y="2275756"/>
                  <a:pt x="3146847" y="2287588"/>
                  <a:pt x="3157524" y="2296245"/>
                </a:cubicBezTo>
                <a:cubicBezTo>
                  <a:pt x="3159833" y="2297977"/>
                  <a:pt x="3160987" y="2301151"/>
                  <a:pt x="3162719" y="2303460"/>
                </a:cubicBezTo>
                <a:cubicBezTo>
                  <a:pt x="3138189" y="2320775"/>
                  <a:pt x="3002844" y="2315291"/>
                  <a:pt x="2933873" y="2294514"/>
                </a:cubicBezTo>
                <a:cubicBezTo>
                  <a:pt x="2858265" y="2271716"/>
                  <a:pt x="2792757" y="2231603"/>
                  <a:pt x="2735906" y="2176772"/>
                </a:cubicBezTo>
                <a:cubicBezTo>
                  <a:pt x="2728115" y="2182833"/>
                  <a:pt x="2721189" y="2188027"/>
                  <a:pt x="2714263" y="2193799"/>
                </a:cubicBezTo>
                <a:cubicBezTo>
                  <a:pt x="2671841" y="2228140"/>
                  <a:pt x="2629420" y="2262481"/>
                  <a:pt x="2586710" y="2296534"/>
                </a:cubicBezTo>
                <a:cubicBezTo>
                  <a:pt x="2582381" y="2299997"/>
                  <a:pt x="2580361" y="2303460"/>
                  <a:pt x="2580361" y="2308943"/>
                </a:cubicBezTo>
                <a:cubicBezTo>
                  <a:pt x="2580649" y="2327123"/>
                  <a:pt x="2576609" y="2344438"/>
                  <a:pt x="2568240" y="2360599"/>
                </a:cubicBezTo>
                <a:cubicBezTo>
                  <a:pt x="2566509" y="2364062"/>
                  <a:pt x="2565066" y="2368391"/>
                  <a:pt x="2565066" y="2372431"/>
                </a:cubicBezTo>
                <a:cubicBezTo>
                  <a:pt x="2564777" y="2413986"/>
                  <a:pt x="2564777" y="2455831"/>
                  <a:pt x="2564489" y="2497387"/>
                </a:cubicBezTo>
                <a:cubicBezTo>
                  <a:pt x="2564489" y="2498541"/>
                  <a:pt x="2564777" y="2499407"/>
                  <a:pt x="2565066" y="2502004"/>
                </a:cubicBezTo>
                <a:cubicBezTo>
                  <a:pt x="2606333" y="2502004"/>
                  <a:pt x="2647312" y="2502004"/>
                  <a:pt x="2689733" y="2502004"/>
                </a:cubicBezTo>
                <a:cubicBezTo>
                  <a:pt x="2689733" y="2559143"/>
                  <a:pt x="2689733" y="2614839"/>
                  <a:pt x="2689733" y="2671690"/>
                </a:cubicBezTo>
                <a:cubicBezTo>
                  <a:pt x="2734752" y="2671690"/>
                  <a:pt x="2778616" y="2671690"/>
                  <a:pt x="2823058" y="2671690"/>
                </a:cubicBezTo>
                <a:cubicBezTo>
                  <a:pt x="2823058" y="2682945"/>
                  <a:pt x="2823058" y="2693334"/>
                  <a:pt x="2823058" y="2704300"/>
                </a:cubicBezTo>
                <a:cubicBezTo>
                  <a:pt x="1955870" y="2704300"/>
                  <a:pt x="1088682" y="2704300"/>
                  <a:pt x="220916" y="2704300"/>
                </a:cubicBezTo>
                <a:cubicBezTo>
                  <a:pt x="220916" y="2693622"/>
                  <a:pt x="220916" y="2683233"/>
                  <a:pt x="220916" y="2671979"/>
                </a:cubicBezTo>
                <a:cubicBezTo>
                  <a:pt x="272284" y="2671979"/>
                  <a:pt x="323363" y="2671979"/>
                  <a:pt x="375019" y="2671979"/>
                </a:cubicBezTo>
                <a:cubicBezTo>
                  <a:pt x="344718" y="2395806"/>
                  <a:pt x="314128" y="2120787"/>
                  <a:pt x="283827" y="1844903"/>
                </a:cubicBezTo>
                <a:cubicBezTo>
                  <a:pt x="280653" y="1845480"/>
                  <a:pt x="278056" y="1846058"/>
                  <a:pt x="275458" y="1846635"/>
                </a:cubicBezTo>
                <a:cubicBezTo>
                  <a:pt x="262184" y="1849521"/>
                  <a:pt x="253238" y="1846346"/>
                  <a:pt x="246023" y="1835669"/>
                </a:cubicBezTo>
                <a:cubicBezTo>
                  <a:pt x="239386" y="1825857"/>
                  <a:pt x="240251" y="1814602"/>
                  <a:pt x="247466" y="1803925"/>
                </a:cubicBezTo>
                <a:cubicBezTo>
                  <a:pt x="250352" y="1799596"/>
                  <a:pt x="252949" y="1794979"/>
                  <a:pt x="254392" y="1790073"/>
                </a:cubicBezTo>
                <a:cubicBezTo>
                  <a:pt x="258432" y="1776509"/>
                  <a:pt x="261606" y="1762946"/>
                  <a:pt x="265647" y="1749383"/>
                </a:cubicBezTo>
                <a:cubicBezTo>
                  <a:pt x="271130" y="1730913"/>
                  <a:pt x="269110" y="1712156"/>
                  <a:pt x="267089" y="1693686"/>
                </a:cubicBezTo>
                <a:cubicBezTo>
                  <a:pt x="257278" y="1604803"/>
                  <a:pt x="247466" y="1515631"/>
                  <a:pt x="237366" y="1426748"/>
                </a:cubicBezTo>
                <a:cubicBezTo>
                  <a:pt x="232460" y="1383461"/>
                  <a:pt x="227842" y="1340174"/>
                  <a:pt x="222936" y="1296886"/>
                </a:cubicBezTo>
                <a:cubicBezTo>
                  <a:pt x="221782" y="1287652"/>
                  <a:pt x="218031" y="1279860"/>
                  <a:pt x="211393" y="1272934"/>
                </a:cubicBezTo>
                <a:cubicBezTo>
                  <a:pt x="120778" y="1175105"/>
                  <a:pt x="56136" y="1063135"/>
                  <a:pt x="23238" y="933273"/>
                </a:cubicBezTo>
                <a:cubicBezTo>
                  <a:pt x="-50350" y="643537"/>
                  <a:pt x="53828" y="329849"/>
                  <a:pt x="293350" y="143425"/>
                </a:cubicBezTo>
                <a:cubicBezTo>
                  <a:pt x="374730" y="79937"/>
                  <a:pt x="465634" y="35207"/>
                  <a:pt x="564617" y="6349"/>
                </a:cubicBezTo>
                <a:cubicBezTo>
                  <a:pt x="572409" y="4040"/>
                  <a:pt x="580489" y="2309"/>
                  <a:pt x="588570" y="289"/>
                </a:cubicBezTo>
                <a:cubicBezTo>
                  <a:pt x="589147" y="0"/>
                  <a:pt x="589724" y="0"/>
                  <a:pt x="590301" y="0"/>
                </a:cubicBezTo>
                <a:close/>
                <a:moveTo>
                  <a:pt x="2657124" y="2074037"/>
                </a:moveTo>
                <a:cubicBezTo>
                  <a:pt x="2587287" y="1945330"/>
                  <a:pt x="2577475" y="1812005"/>
                  <a:pt x="2626823" y="1674063"/>
                </a:cubicBezTo>
                <a:cubicBezTo>
                  <a:pt x="2637789" y="1688492"/>
                  <a:pt x="2651929" y="1697149"/>
                  <a:pt x="2666935" y="1704941"/>
                </a:cubicBezTo>
                <a:cubicBezTo>
                  <a:pt x="2754087" y="1749960"/>
                  <a:pt x="2841239" y="1794979"/>
                  <a:pt x="2927813" y="1840863"/>
                </a:cubicBezTo>
                <a:cubicBezTo>
                  <a:pt x="2937336" y="1846058"/>
                  <a:pt x="2944262" y="1846058"/>
                  <a:pt x="2951477" y="1838554"/>
                </a:cubicBezTo>
                <a:cubicBezTo>
                  <a:pt x="2951765" y="1838266"/>
                  <a:pt x="2951765" y="1838266"/>
                  <a:pt x="2952054" y="1837977"/>
                </a:cubicBezTo>
                <a:cubicBezTo>
                  <a:pt x="2966772" y="1829608"/>
                  <a:pt x="2971678" y="1816911"/>
                  <a:pt x="2973120" y="1800173"/>
                </a:cubicBezTo>
                <a:cubicBezTo>
                  <a:pt x="2978604" y="1734665"/>
                  <a:pt x="2985530" y="1669157"/>
                  <a:pt x="2991878" y="1603360"/>
                </a:cubicBezTo>
                <a:cubicBezTo>
                  <a:pt x="2996207" y="1558919"/>
                  <a:pt x="3000247" y="1514477"/>
                  <a:pt x="3004576" y="1470035"/>
                </a:cubicBezTo>
                <a:cubicBezTo>
                  <a:pt x="3005442" y="1462532"/>
                  <a:pt x="3003133" y="1457915"/>
                  <a:pt x="2997073" y="1453586"/>
                </a:cubicBezTo>
                <a:cubicBezTo>
                  <a:pt x="2949457" y="1417802"/>
                  <a:pt x="2896646" y="1390964"/>
                  <a:pt x="2842393" y="1367012"/>
                </a:cubicBezTo>
                <a:cubicBezTo>
                  <a:pt x="2744564" y="1323436"/>
                  <a:pt x="2643272" y="1289383"/>
                  <a:pt x="2541114" y="1258216"/>
                </a:cubicBezTo>
                <a:cubicBezTo>
                  <a:pt x="2333623" y="1194729"/>
                  <a:pt x="2122959" y="1143650"/>
                  <a:pt x="1912005" y="1094302"/>
                </a:cubicBezTo>
                <a:cubicBezTo>
                  <a:pt x="1762809" y="1059384"/>
                  <a:pt x="1613612" y="1024754"/>
                  <a:pt x="1464704" y="990124"/>
                </a:cubicBezTo>
                <a:cubicBezTo>
                  <a:pt x="1438731" y="984064"/>
                  <a:pt x="1413048" y="977138"/>
                  <a:pt x="1387075" y="970789"/>
                </a:cubicBezTo>
                <a:cubicBezTo>
                  <a:pt x="1387075" y="1000513"/>
                  <a:pt x="1387075" y="1029948"/>
                  <a:pt x="1387075" y="1060827"/>
                </a:cubicBezTo>
                <a:cubicBezTo>
                  <a:pt x="1411028" y="1060827"/>
                  <a:pt x="1434114" y="1060827"/>
                  <a:pt x="1458355" y="1060827"/>
                </a:cubicBezTo>
                <a:cubicBezTo>
                  <a:pt x="1458355" y="1091128"/>
                  <a:pt x="1458355" y="1119986"/>
                  <a:pt x="1458355" y="1149998"/>
                </a:cubicBezTo>
                <a:cubicBezTo>
                  <a:pt x="1488079" y="1149998"/>
                  <a:pt x="1516648" y="1149998"/>
                  <a:pt x="1545795" y="1149998"/>
                </a:cubicBezTo>
                <a:cubicBezTo>
                  <a:pt x="1545795" y="1217238"/>
                  <a:pt x="1545795" y="1283035"/>
                  <a:pt x="1545795" y="1349985"/>
                </a:cubicBezTo>
                <a:cubicBezTo>
                  <a:pt x="1526172" y="1349985"/>
                  <a:pt x="1507414" y="1349985"/>
                  <a:pt x="1488079" y="1349985"/>
                </a:cubicBezTo>
                <a:cubicBezTo>
                  <a:pt x="1572345" y="1791516"/>
                  <a:pt x="1656611" y="2231891"/>
                  <a:pt x="1740588" y="2671979"/>
                </a:cubicBezTo>
                <a:cubicBezTo>
                  <a:pt x="1959621" y="2671979"/>
                  <a:pt x="2177789" y="2671979"/>
                  <a:pt x="2395668" y="2671979"/>
                </a:cubicBezTo>
                <a:cubicBezTo>
                  <a:pt x="2395668" y="2598390"/>
                  <a:pt x="2395668" y="2525668"/>
                  <a:pt x="2395668" y="2450636"/>
                </a:cubicBezTo>
                <a:cubicBezTo>
                  <a:pt x="2347764" y="2489018"/>
                  <a:pt x="2301591" y="2526245"/>
                  <a:pt x="2253975" y="2564337"/>
                </a:cubicBezTo>
                <a:cubicBezTo>
                  <a:pt x="2227137" y="2530574"/>
                  <a:pt x="2200587" y="2497387"/>
                  <a:pt x="2173749" y="2463623"/>
                </a:cubicBezTo>
                <a:cubicBezTo>
                  <a:pt x="2181829" y="2456985"/>
                  <a:pt x="2188755" y="2450636"/>
                  <a:pt x="2195970" y="2444865"/>
                </a:cubicBezTo>
                <a:cubicBezTo>
                  <a:pt x="2247338" y="2403886"/>
                  <a:pt x="2298417" y="2362907"/>
                  <a:pt x="2350073" y="2322218"/>
                </a:cubicBezTo>
                <a:cubicBezTo>
                  <a:pt x="2357287" y="2316446"/>
                  <a:pt x="2361039" y="2309809"/>
                  <a:pt x="2361327" y="2300574"/>
                </a:cubicBezTo>
                <a:cubicBezTo>
                  <a:pt x="2362193" y="2278642"/>
                  <a:pt x="2369985" y="2259307"/>
                  <a:pt x="2383548" y="2241992"/>
                </a:cubicBezTo>
                <a:cubicBezTo>
                  <a:pt x="2411540" y="2206785"/>
                  <a:pt x="2448190" y="2195242"/>
                  <a:pt x="2491766" y="2201302"/>
                </a:cubicBezTo>
                <a:cubicBezTo>
                  <a:pt x="2495229" y="2201879"/>
                  <a:pt x="2500135" y="2200436"/>
                  <a:pt x="2502732" y="2198127"/>
                </a:cubicBezTo>
                <a:cubicBezTo>
                  <a:pt x="2553523" y="2156860"/>
                  <a:pt x="2604890" y="2115882"/>
                  <a:pt x="2657124" y="2074037"/>
                </a:cubicBezTo>
                <a:close/>
                <a:moveTo>
                  <a:pt x="381368" y="2671979"/>
                </a:moveTo>
                <a:cubicBezTo>
                  <a:pt x="385697" y="2671979"/>
                  <a:pt x="389448" y="2671979"/>
                  <a:pt x="392911" y="2671979"/>
                </a:cubicBezTo>
                <a:cubicBezTo>
                  <a:pt x="564906" y="2671979"/>
                  <a:pt x="736901" y="2671979"/>
                  <a:pt x="909184" y="2671690"/>
                </a:cubicBezTo>
                <a:cubicBezTo>
                  <a:pt x="918707" y="2671690"/>
                  <a:pt x="931405" y="2674576"/>
                  <a:pt x="936888" y="2669670"/>
                </a:cubicBezTo>
                <a:cubicBezTo>
                  <a:pt x="942948" y="2664187"/>
                  <a:pt x="942659" y="2651489"/>
                  <a:pt x="944391" y="2641678"/>
                </a:cubicBezTo>
                <a:cubicBezTo>
                  <a:pt x="957954" y="2562895"/>
                  <a:pt x="971229" y="2484112"/>
                  <a:pt x="985081" y="2405618"/>
                </a:cubicBezTo>
                <a:cubicBezTo>
                  <a:pt x="1005570" y="2288453"/>
                  <a:pt x="1026348" y="2171289"/>
                  <a:pt x="1047126" y="2054125"/>
                </a:cubicBezTo>
                <a:cubicBezTo>
                  <a:pt x="1067904" y="1936095"/>
                  <a:pt x="1088393" y="1818065"/>
                  <a:pt x="1109171" y="1700035"/>
                </a:cubicBezTo>
                <a:cubicBezTo>
                  <a:pt x="1127929" y="1593260"/>
                  <a:pt x="1146975" y="1486196"/>
                  <a:pt x="1165733" y="1379421"/>
                </a:cubicBezTo>
                <a:cubicBezTo>
                  <a:pt x="1167465" y="1369609"/>
                  <a:pt x="1168619" y="1359509"/>
                  <a:pt x="1170350" y="1348543"/>
                </a:cubicBezTo>
                <a:cubicBezTo>
                  <a:pt x="1162847" y="1348543"/>
                  <a:pt x="1157364" y="1348543"/>
                  <a:pt x="1151593" y="1348543"/>
                </a:cubicBezTo>
                <a:cubicBezTo>
                  <a:pt x="1141492" y="1348543"/>
                  <a:pt x="1131103" y="1348543"/>
                  <a:pt x="1121003" y="1348831"/>
                </a:cubicBezTo>
                <a:cubicBezTo>
                  <a:pt x="1113211" y="1349120"/>
                  <a:pt x="1110902" y="1346234"/>
                  <a:pt x="1110902" y="1338154"/>
                </a:cubicBezTo>
                <a:cubicBezTo>
                  <a:pt x="1111191" y="1278129"/>
                  <a:pt x="1111191" y="1217815"/>
                  <a:pt x="1111191" y="1157790"/>
                </a:cubicBezTo>
                <a:cubicBezTo>
                  <a:pt x="1111191" y="1155193"/>
                  <a:pt x="1111191" y="1152596"/>
                  <a:pt x="1111191" y="1148555"/>
                </a:cubicBezTo>
                <a:cubicBezTo>
                  <a:pt x="1141204" y="1148555"/>
                  <a:pt x="1170350" y="1148555"/>
                  <a:pt x="1200651" y="1148555"/>
                </a:cubicBezTo>
                <a:cubicBezTo>
                  <a:pt x="1200651" y="1118254"/>
                  <a:pt x="1200651" y="1089108"/>
                  <a:pt x="1200651" y="1059095"/>
                </a:cubicBezTo>
                <a:cubicBezTo>
                  <a:pt x="1223449" y="1059095"/>
                  <a:pt x="1244804" y="1059095"/>
                  <a:pt x="1266737" y="1059095"/>
                </a:cubicBezTo>
                <a:cubicBezTo>
                  <a:pt x="1266737" y="1055344"/>
                  <a:pt x="1266737" y="1052746"/>
                  <a:pt x="1266737" y="1049860"/>
                </a:cubicBezTo>
                <a:cubicBezTo>
                  <a:pt x="1266737" y="1015519"/>
                  <a:pt x="1266160" y="980889"/>
                  <a:pt x="1266448" y="946548"/>
                </a:cubicBezTo>
                <a:cubicBezTo>
                  <a:pt x="1266448" y="939334"/>
                  <a:pt x="1264428" y="936448"/>
                  <a:pt x="1257213" y="934428"/>
                </a:cubicBezTo>
                <a:cubicBezTo>
                  <a:pt x="1164867" y="910187"/>
                  <a:pt x="1072521" y="885657"/>
                  <a:pt x="980175" y="861128"/>
                </a:cubicBezTo>
                <a:cubicBezTo>
                  <a:pt x="829824" y="821304"/>
                  <a:pt x="679473" y="781191"/>
                  <a:pt x="529122" y="741367"/>
                </a:cubicBezTo>
                <a:cubicBezTo>
                  <a:pt x="524504" y="740212"/>
                  <a:pt x="521041" y="739058"/>
                  <a:pt x="517867" y="744830"/>
                </a:cubicBezTo>
                <a:cubicBezTo>
                  <a:pt x="432735" y="891718"/>
                  <a:pt x="347027" y="1038029"/>
                  <a:pt x="261895" y="1184917"/>
                </a:cubicBezTo>
                <a:cubicBezTo>
                  <a:pt x="256412" y="1194151"/>
                  <a:pt x="252372" y="1204252"/>
                  <a:pt x="248909" y="1214352"/>
                </a:cubicBezTo>
                <a:cubicBezTo>
                  <a:pt x="243426" y="1231090"/>
                  <a:pt x="237943" y="1247828"/>
                  <a:pt x="234191" y="1265142"/>
                </a:cubicBezTo>
                <a:cubicBezTo>
                  <a:pt x="231594" y="1276974"/>
                  <a:pt x="229574" y="1289672"/>
                  <a:pt x="230728" y="1301792"/>
                </a:cubicBezTo>
                <a:cubicBezTo>
                  <a:pt x="237366" y="1367589"/>
                  <a:pt x="244869" y="1433386"/>
                  <a:pt x="252083" y="1499182"/>
                </a:cubicBezTo>
                <a:cubicBezTo>
                  <a:pt x="260741" y="1577388"/>
                  <a:pt x="269398" y="1655882"/>
                  <a:pt x="278056" y="1734088"/>
                </a:cubicBezTo>
                <a:cubicBezTo>
                  <a:pt x="281230" y="1761214"/>
                  <a:pt x="282961" y="1788341"/>
                  <a:pt x="294505" y="1814025"/>
                </a:cubicBezTo>
                <a:cubicBezTo>
                  <a:pt x="296525" y="1818354"/>
                  <a:pt x="294793" y="1824702"/>
                  <a:pt x="294216" y="1829897"/>
                </a:cubicBezTo>
                <a:cubicBezTo>
                  <a:pt x="293350" y="1838843"/>
                  <a:pt x="290465" y="1847789"/>
                  <a:pt x="291619" y="1856446"/>
                </a:cubicBezTo>
                <a:cubicBezTo>
                  <a:pt x="296525" y="1903774"/>
                  <a:pt x="302296" y="1951101"/>
                  <a:pt x="307491" y="1998717"/>
                </a:cubicBezTo>
                <a:cubicBezTo>
                  <a:pt x="318746" y="2101164"/>
                  <a:pt x="330000" y="2203610"/>
                  <a:pt x="341255" y="2306057"/>
                </a:cubicBezTo>
                <a:cubicBezTo>
                  <a:pt x="352798" y="2411966"/>
                  <a:pt x="364341" y="2518164"/>
                  <a:pt x="375885" y="2624074"/>
                </a:cubicBezTo>
                <a:cubicBezTo>
                  <a:pt x="377039" y="2639657"/>
                  <a:pt x="379348" y="2655529"/>
                  <a:pt x="381368" y="2671979"/>
                </a:cubicBezTo>
                <a:close/>
                <a:moveTo>
                  <a:pt x="1695858" y="2671401"/>
                </a:moveTo>
                <a:cubicBezTo>
                  <a:pt x="1671328" y="2544137"/>
                  <a:pt x="1647087" y="2418315"/>
                  <a:pt x="1622269" y="2290185"/>
                </a:cubicBezTo>
                <a:cubicBezTo>
                  <a:pt x="1430651" y="2417738"/>
                  <a:pt x="1241630" y="2543560"/>
                  <a:pt x="1052320" y="2669381"/>
                </a:cubicBezTo>
                <a:cubicBezTo>
                  <a:pt x="1052609" y="2669959"/>
                  <a:pt x="1053186" y="2670824"/>
                  <a:pt x="1053475" y="2671401"/>
                </a:cubicBezTo>
                <a:cubicBezTo>
                  <a:pt x="1266737" y="2671401"/>
                  <a:pt x="1479999" y="2671401"/>
                  <a:pt x="1695858" y="2671401"/>
                </a:cubicBezTo>
                <a:close/>
                <a:moveTo>
                  <a:pt x="1567727" y="2237374"/>
                </a:moveTo>
                <a:cubicBezTo>
                  <a:pt x="1568016" y="2236797"/>
                  <a:pt x="1568305" y="2235931"/>
                  <a:pt x="1568593" y="2235354"/>
                </a:cubicBezTo>
                <a:cubicBezTo>
                  <a:pt x="1421705" y="2108667"/>
                  <a:pt x="1274817" y="1981979"/>
                  <a:pt x="1126197" y="1854138"/>
                </a:cubicBezTo>
                <a:cubicBezTo>
                  <a:pt x="1103688" y="1983422"/>
                  <a:pt x="1081756" y="2110398"/>
                  <a:pt x="1059824" y="2237374"/>
                </a:cubicBezTo>
                <a:cubicBezTo>
                  <a:pt x="1229798" y="2237374"/>
                  <a:pt x="1398907" y="2237374"/>
                  <a:pt x="1567727" y="2237374"/>
                </a:cubicBezTo>
                <a:close/>
                <a:moveTo>
                  <a:pt x="985369" y="2659281"/>
                </a:moveTo>
                <a:cubicBezTo>
                  <a:pt x="985947" y="2659858"/>
                  <a:pt x="986524" y="2660147"/>
                  <a:pt x="987101" y="2660724"/>
                </a:cubicBezTo>
                <a:cubicBezTo>
                  <a:pt x="1175545" y="2535479"/>
                  <a:pt x="1364277" y="2409946"/>
                  <a:pt x="1552721" y="2284702"/>
                </a:cubicBezTo>
                <a:cubicBezTo>
                  <a:pt x="1552433" y="2283836"/>
                  <a:pt x="1552144" y="2283259"/>
                  <a:pt x="1551567" y="2282393"/>
                </a:cubicBezTo>
                <a:cubicBezTo>
                  <a:pt x="1550701" y="2282393"/>
                  <a:pt x="1549547" y="2282105"/>
                  <a:pt x="1548681" y="2282105"/>
                </a:cubicBezTo>
                <a:cubicBezTo>
                  <a:pt x="1385055" y="2282105"/>
                  <a:pt x="1221141" y="2282393"/>
                  <a:pt x="1057515" y="2282105"/>
                </a:cubicBezTo>
                <a:cubicBezTo>
                  <a:pt x="1052320" y="2282105"/>
                  <a:pt x="1050589" y="2283836"/>
                  <a:pt x="1049723" y="2289031"/>
                </a:cubicBezTo>
                <a:cubicBezTo>
                  <a:pt x="1032408" y="2389169"/>
                  <a:pt x="1014805" y="2489306"/>
                  <a:pt x="997201" y="2589444"/>
                </a:cubicBezTo>
                <a:cubicBezTo>
                  <a:pt x="993450" y="2612531"/>
                  <a:pt x="989410" y="2635906"/>
                  <a:pt x="985369" y="2659281"/>
                </a:cubicBezTo>
                <a:close/>
                <a:moveTo>
                  <a:pt x="1183914" y="1843460"/>
                </a:moveTo>
                <a:cubicBezTo>
                  <a:pt x="1183625" y="1844037"/>
                  <a:pt x="1183337" y="1844615"/>
                  <a:pt x="1183048" y="1845192"/>
                </a:cubicBezTo>
                <a:cubicBezTo>
                  <a:pt x="1323587" y="1966107"/>
                  <a:pt x="1464127" y="2087312"/>
                  <a:pt x="1606397" y="2209671"/>
                </a:cubicBezTo>
                <a:cubicBezTo>
                  <a:pt x="1606109" y="2205342"/>
                  <a:pt x="1606109" y="2203899"/>
                  <a:pt x="1605820" y="2202167"/>
                </a:cubicBezTo>
                <a:cubicBezTo>
                  <a:pt x="1583599" y="2085292"/>
                  <a:pt x="1561090" y="1968416"/>
                  <a:pt x="1539158" y="1851541"/>
                </a:cubicBezTo>
                <a:cubicBezTo>
                  <a:pt x="1538004" y="1844615"/>
                  <a:pt x="1535695" y="1842595"/>
                  <a:pt x="1528769" y="1842595"/>
                </a:cubicBezTo>
                <a:cubicBezTo>
                  <a:pt x="1416511" y="1842883"/>
                  <a:pt x="1304541" y="1842595"/>
                  <a:pt x="1192283" y="1842595"/>
                </a:cubicBezTo>
                <a:cubicBezTo>
                  <a:pt x="1189108" y="1843172"/>
                  <a:pt x="1186511" y="1843172"/>
                  <a:pt x="1183914" y="1843460"/>
                </a:cubicBezTo>
                <a:close/>
                <a:moveTo>
                  <a:pt x="1457778" y="1424728"/>
                </a:moveTo>
                <a:cubicBezTo>
                  <a:pt x="1456623" y="1424440"/>
                  <a:pt x="1455469" y="1424440"/>
                  <a:pt x="1454315" y="1424151"/>
                </a:cubicBezTo>
                <a:cubicBezTo>
                  <a:pt x="1365432" y="1548530"/>
                  <a:pt x="1276837" y="1672620"/>
                  <a:pt x="1187088" y="1798442"/>
                </a:cubicBezTo>
                <a:cubicBezTo>
                  <a:pt x="1301944" y="1798442"/>
                  <a:pt x="1414202" y="1798442"/>
                  <a:pt x="1528480" y="1798442"/>
                </a:cubicBezTo>
                <a:cubicBezTo>
                  <a:pt x="1504817" y="1673197"/>
                  <a:pt x="1481153" y="1548818"/>
                  <a:pt x="1457778" y="1424728"/>
                </a:cubicBezTo>
                <a:close/>
                <a:moveTo>
                  <a:pt x="1137741" y="1789207"/>
                </a:moveTo>
                <a:cubicBezTo>
                  <a:pt x="1138318" y="1789495"/>
                  <a:pt x="1138895" y="1789495"/>
                  <a:pt x="1139184" y="1789784"/>
                </a:cubicBezTo>
                <a:cubicBezTo>
                  <a:pt x="1140915" y="1787475"/>
                  <a:pt x="1142646" y="1785167"/>
                  <a:pt x="1144378" y="1782858"/>
                </a:cubicBezTo>
                <a:cubicBezTo>
                  <a:pt x="1242496" y="1645782"/>
                  <a:pt x="1340614" y="1508417"/>
                  <a:pt x="1438443" y="1371052"/>
                </a:cubicBezTo>
                <a:cubicBezTo>
                  <a:pt x="1441329" y="1367012"/>
                  <a:pt x="1442483" y="1360952"/>
                  <a:pt x="1443349" y="1355757"/>
                </a:cubicBezTo>
                <a:cubicBezTo>
                  <a:pt x="1443926" y="1351140"/>
                  <a:pt x="1441617" y="1348543"/>
                  <a:pt x="1436134" y="1348543"/>
                </a:cubicBezTo>
                <a:cubicBezTo>
                  <a:pt x="1365143" y="1348543"/>
                  <a:pt x="1293863" y="1348543"/>
                  <a:pt x="1222872" y="1348254"/>
                </a:cubicBezTo>
                <a:cubicBezTo>
                  <a:pt x="1217389" y="1348254"/>
                  <a:pt x="1214792" y="1350563"/>
                  <a:pt x="1213926" y="1355757"/>
                </a:cubicBezTo>
                <a:cubicBezTo>
                  <a:pt x="1211329" y="1369898"/>
                  <a:pt x="1208155" y="1383750"/>
                  <a:pt x="1205557" y="1397890"/>
                </a:cubicBezTo>
                <a:cubicBezTo>
                  <a:pt x="1186511" y="1506685"/>
                  <a:pt x="1167176" y="1615481"/>
                  <a:pt x="1148130" y="1724276"/>
                </a:cubicBezTo>
                <a:cubicBezTo>
                  <a:pt x="1144667" y="1745920"/>
                  <a:pt x="1141204" y="1767563"/>
                  <a:pt x="1137741" y="1789207"/>
                </a:cubicBezTo>
                <a:close/>
                <a:moveTo>
                  <a:pt x="2918579" y="1982268"/>
                </a:moveTo>
                <a:cubicBezTo>
                  <a:pt x="2937048" y="1981979"/>
                  <a:pt x="2951188" y="1967262"/>
                  <a:pt x="2951188" y="1947927"/>
                </a:cubicBezTo>
                <a:cubicBezTo>
                  <a:pt x="2951188" y="1930612"/>
                  <a:pt x="2935605" y="1916471"/>
                  <a:pt x="2916558" y="1916471"/>
                </a:cubicBezTo>
                <a:cubicBezTo>
                  <a:pt x="2898089" y="1916471"/>
                  <a:pt x="2883660" y="1931189"/>
                  <a:pt x="2883660" y="1950524"/>
                </a:cubicBezTo>
                <a:cubicBezTo>
                  <a:pt x="2883660" y="1968128"/>
                  <a:pt x="2899244" y="1982268"/>
                  <a:pt x="2918579" y="1982268"/>
                </a:cubicBezTo>
                <a:close/>
                <a:moveTo>
                  <a:pt x="2465505" y="2346458"/>
                </a:moveTo>
                <a:cubicBezTo>
                  <a:pt x="2485129" y="2346458"/>
                  <a:pt x="2499269" y="2332895"/>
                  <a:pt x="2499269" y="2314426"/>
                </a:cubicBezTo>
                <a:cubicBezTo>
                  <a:pt x="2499269" y="2294802"/>
                  <a:pt x="2485417" y="2281527"/>
                  <a:pt x="2465505" y="2281527"/>
                </a:cubicBezTo>
                <a:cubicBezTo>
                  <a:pt x="2446170" y="2281527"/>
                  <a:pt x="2432030" y="2294802"/>
                  <a:pt x="2432318" y="2312983"/>
                </a:cubicBezTo>
                <a:cubicBezTo>
                  <a:pt x="2432607" y="2332895"/>
                  <a:pt x="2445882" y="2346458"/>
                  <a:pt x="2465505" y="2346458"/>
                </a:cubicBezTo>
                <a:close/>
              </a:path>
            </a:pathLst>
          </a:custGeom>
          <a:solidFill>
            <a:schemeClr val="accent2"/>
          </a:solidFill>
          <a:ln w="2881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6C4810D7-FBA3-4D21-9D4A-9578CADCB17A}"/>
              </a:ext>
            </a:extLst>
          </p:cNvPr>
          <p:cNvSpPr txBox="1"/>
          <p:nvPr/>
        </p:nvSpPr>
        <p:spPr>
          <a:xfrm>
            <a:off x="9934233" y="4033784"/>
            <a:ext cx="19624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accent3"/>
                </a:solidFill>
                <a:cs typeface="B Nazanin" pitchFamily="2" charset="-78"/>
              </a:rPr>
              <a:t>بحران اقتصادی</a:t>
            </a:r>
            <a:endParaRPr lang="ko-KR" altLang="en-US" sz="2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169" name="Rectangle 168">
            <a:extLst>
              <a:ext uri="{FF2B5EF4-FFF2-40B4-BE49-F238E27FC236}">
                <a16:creationId xmlns:a16="http://schemas.microsoft.com/office/drawing/2014/main" id="{2FBE94D1-5866-4D3B-9173-6DD91AB314CB}"/>
              </a:ext>
            </a:extLst>
          </p:cNvPr>
          <p:cNvSpPr/>
          <p:nvPr/>
        </p:nvSpPr>
        <p:spPr>
          <a:xfrm>
            <a:off x="0" y="6536975"/>
            <a:ext cx="12192000" cy="3210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427FD2DF-2A26-4CA2-9259-D0BC622DA953}"/>
              </a:ext>
            </a:extLst>
          </p:cNvPr>
          <p:cNvSpPr txBox="1"/>
          <p:nvPr/>
        </p:nvSpPr>
        <p:spPr>
          <a:xfrm>
            <a:off x="0" y="1717991"/>
            <a:ext cx="13302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400" b="1" dirty="0">
                <a:solidFill>
                  <a:schemeClr val="accent1"/>
                </a:solidFill>
                <a:cs typeface="B Nazanin" pitchFamily="2" charset="-78"/>
              </a:rPr>
              <a:t>بحران نفتی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E3721495-6A64-4671-9F9F-04055E83A5CA}"/>
              </a:ext>
            </a:extLst>
          </p:cNvPr>
          <p:cNvSpPr txBox="1"/>
          <p:nvPr/>
        </p:nvSpPr>
        <p:spPr>
          <a:xfrm>
            <a:off x="7611188" y="882418"/>
            <a:ext cx="39307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44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 عالی</a:t>
            </a:r>
            <a:endParaRPr lang="en-US" altLang="ko-KR" sz="4400" b="1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1C33CA90-C445-402E-926A-6B5776D5D9B4}"/>
              </a:ext>
            </a:extLst>
          </p:cNvPr>
          <p:cNvSpPr txBox="1"/>
          <p:nvPr/>
        </p:nvSpPr>
        <p:spPr>
          <a:xfrm>
            <a:off x="7719595" y="2390266"/>
            <a:ext cx="39326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کند.تغییر رنگ، عکس و متن آسان است.</a:t>
            </a:r>
            <a:r>
              <a:rPr lang="en-US" altLang="ko-KR" sz="12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931041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3D2EDC-DD9E-472D-93C8-741FA2D017F9}"/>
              </a:ext>
            </a:extLst>
          </p:cNvPr>
          <p:cNvSpPr/>
          <p:nvPr/>
        </p:nvSpPr>
        <p:spPr>
          <a:xfrm rot="18900000">
            <a:off x="1379503" y="1213459"/>
            <a:ext cx="447437" cy="447437"/>
          </a:xfrm>
          <a:prstGeom prst="rect">
            <a:avLst/>
          </a:prstGeom>
          <a:solidFill>
            <a:schemeClr val="accent1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800"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93C8F5-A6E3-43DC-B26C-51E01ED43E1F}"/>
              </a:ext>
            </a:extLst>
          </p:cNvPr>
          <p:cNvSpPr txBox="1"/>
          <p:nvPr/>
        </p:nvSpPr>
        <p:spPr>
          <a:xfrm>
            <a:off x="1358622" y="1298680"/>
            <a:ext cx="48920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34E06D4-3F4A-40F7-9809-F9AC5D6A4403}"/>
              </a:ext>
            </a:extLst>
          </p:cNvPr>
          <p:cNvGrpSpPr/>
          <p:nvPr/>
        </p:nvGrpSpPr>
        <p:grpSpPr>
          <a:xfrm>
            <a:off x="1991672" y="1005522"/>
            <a:ext cx="1960554" cy="678649"/>
            <a:chOff x="3233963" y="1954419"/>
            <a:chExt cx="1400520" cy="67864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FA16831-FA1D-4643-BE1B-6EAE884BC5B9}"/>
                </a:ext>
              </a:extLst>
            </p:cNvPr>
            <p:cNvSpPr txBox="1"/>
            <p:nvPr/>
          </p:nvSpPr>
          <p:spPr>
            <a:xfrm>
              <a:off x="3233963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DA80B71-0985-4B39-A2B3-36E2B803E38E}"/>
                </a:ext>
              </a:extLst>
            </p:cNvPr>
            <p:cNvSpPr txBox="1"/>
            <p:nvPr/>
          </p:nvSpPr>
          <p:spPr>
            <a:xfrm>
              <a:off x="3233964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444824AA-556E-4633-8BED-110837D7338C}"/>
              </a:ext>
            </a:extLst>
          </p:cNvPr>
          <p:cNvSpPr/>
          <p:nvPr/>
        </p:nvSpPr>
        <p:spPr>
          <a:xfrm rot="18900000">
            <a:off x="3973204" y="1830987"/>
            <a:ext cx="447437" cy="447437"/>
          </a:xfrm>
          <a:prstGeom prst="rect">
            <a:avLst/>
          </a:prstGeom>
          <a:solidFill>
            <a:schemeClr val="accent2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800"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A5C295-4B26-49AA-8E04-1BAFF40B7939}"/>
              </a:ext>
            </a:extLst>
          </p:cNvPr>
          <p:cNvSpPr txBox="1"/>
          <p:nvPr/>
        </p:nvSpPr>
        <p:spPr>
          <a:xfrm>
            <a:off x="3952322" y="1916208"/>
            <a:ext cx="48920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02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998286A-B36D-4698-A6BE-A7EFDE4218A2}"/>
              </a:ext>
            </a:extLst>
          </p:cNvPr>
          <p:cNvGrpSpPr/>
          <p:nvPr/>
        </p:nvGrpSpPr>
        <p:grpSpPr>
          <a:xfrm>
            <a:off x="4585373" y="1623050"/>
            <a:ext cx="1960554" cy="678649"/>
            <a:chOff x="3233963" y="1954419"/>
            <a:chExt cx="1400520" cy="67864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0CA5D81-291C-44DF-B0B2-DB0D2584DC41}"/>
                </a:ext>
              </a:extLst>
            </p:cNvPr>
            <p:cNvSpPr txBox="1"/>
            <p:nvPr/>
          </p:nvSpPr>
          <p:spPr>
            <a:xfrm>
              <a:off x="3233963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BF9FE7F-AFF6-47C9-B08A-E593EE6AA3E8}"/>
                </a:ext>
              </a:extLst>
            </p:cNvPr>
            <p:cNvSpPr txBox="1"/>
            <p:nvPr/>
          </p:nvSpPr>
          <p:spPr>
            <a:xfrm>
              <a:off x="3233964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D637013C-4C0B-433C-A26E-65565FB397F0}"/>
              </a:ext>
            </a:extLst>
          </p:cNvPr>
          <p:cNvSpPr/>
          <p:nvPr/>
        </p:nvSpPr>
        <p:spPr>
          <a:xfrm rot="18900000">
            <a:off x="9124748" y="1521237"/>
            <a:ext cx="447437" cy="447437"/>
          </a:xfrm>
          <a:prstGeom prst="rect">
            <a:avLst/>
          </a:prstGeom>
          <a:solidFill>
            <a:schemeClr val="accent4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800"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A31321F-31E5-49C2-92BB-F319E35B8B36}"/>
              </a:ext>
            </a:extLst>
          </p:cNvPr>
          <p:cNvSpPr txBox="1"/>
          <p:nvPr/>
        </p:nvSpPr>
        <p:spPr>
          <a:xfrm>
            <a:off x="9103866" y="1606458"/>
            <a:ext cx="48920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04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3ECA433-FCDE-4FAD-8212-DBB8A12F0605}"/>
              </a:ext>
            </a:extLst>
          </p:cNvPr>
          <p:cNvGrpSpPr/>
          <p:nvPr/>
        </p:nvGrpSpPr>
        <p:grpSpPr>
          <a:xfrm>
            <a:off x="9736916" y="1313299"/>
            <a:ext cx="1960554" cy="678649"/>
            <a:chOff x="3233963" y="1954419"/>
            <a:chExt cx="1400520" cy="678649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85A9A23-FD32-4F53-A837-5ED887D50B4E}"/>
                </a:ext>
              </a:extLst>
            </p:cNvPr>
            <p:cNvSpPr txBox="1"/>
            <p:nvPr/>
          </p:nvSpPr>
          <p:spPr>
            <a:xfrm>
              <a:off x="3233963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0C01E5E-BD0D-43B4-A0A2-282913E0C31B}"/>
                </a:ext>
              </a:extLst>
            </p:cNvPr>
            <p:cNvSpPr txBox="1"/>
            <p:nvPr/>
          </p:nvSpPr>
          <p:spPr>
            <a:xfrm>
              <a:off x="3233964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FB297625-61EB-4A41-B81A-9799E59DFA33}"/>
              </a:ext>
            </a:extLst>
          </p:cNvPr>
          <p:cNvSpPr/>
          <p:nvPr/>
        </p:nvSpPr>
        <p:spPr>
          <a:xfrm rot="18900000">
            <a:off x="6566906" y="2448515"/>
            <a:ext cx="447437" cy="447437"/>
          </a:xfrm>
          <a:prstGeom prst="rect">
            <a:avLst/>
          </a:prstGeom>
          <a:solidFill>
            <a:schemeClr val="accent3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800"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A3ADB0F-8282-4B65-BB93-351567A805DD}"/>
              </a:ext>
            </a:extLst>
          </p:cNvPr>
          <p:cNvSpPr txBox="1"/>
          <p:nvPr/>
        </p:nvSpPr>
        <p:spPr>
          <a:xfrm>
            <a:off x="6546024" y="2533736"/>
            <a:ext cx="48920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03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FB90DE5-65A3-4AC1-BC3A-08ABB545EEA4}"/>
              </a:ext>
            </a:extLst>
          </p:cNvPr>
          <p:cNvGrpSpPr/>
          <p:nvPr/>
        </p:nvGrpSpPr>
        <p:grpSpPr>
          <a:xfrm>
            <a:off x="7179074" y="2240578"/>
            <a:ext cx="1960554" cy="678649"/>
            <a:chOff x="3233963" y="1954419"/>
            <a:chExt cx="1400520" cy="678649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6AA0C9A-0F9D-466D-8B6C-8E99122EFA72}"/>
                </a:ext>
              </a:extLst>
            </p:cNvPr>
            <p:cNvSpPr txBox="1"/>
            <p:nvPr/>
          </p:nvSpPr>
          <p:spPr>
            <a:xfrm>
              <a:off x="3233963" y="1954419"/>
              <a:ext cx="14005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DA31B4E-696F-47C0-ADFE-BC033EF88270}"/>
                </a:ext>
              </a:extLst>
            </p:cNvPr>
            <p:cNvSpPr txBox="1"/>
            <p:nvPr/>
          </p:nvSpPr>
          <p:spPr>
            <a:xfrm>
              <a:off x="3233964" y="2171403"/>
              <a:ext cx="14005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5D4A8D0-3E36-400A-84FB-911CE9267B4D}"/>
              </a:ext>
            </a:extLst>
          </p:cNvPr>
          <p:cNvSpPr txBox="1"/>
          <p:nvPr/>
        </p:nvSpPr>
        <p:spPr>
          <a:xfrm>
            <a:off x="6308073" y="5093685"/>
            <a:ext cx="5227092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bg1"/>
                </a:solidFill>
                <a:cs typeface="B Nazanin" pitchFamily="2" charset="-78"/>
              </a:rPr>
              <a:t>ارائه </a:t>
            </a:r>
            <a:endParaRPr lang="en-US" altLang="ko-KR" sz="4800" b="1" dirty="0">
              <a:solidFill>
                <a:schemeClr val="bg1"/>
              </a:solidFill>
              <a:cs typeface="B Nazanin" pitchFamily="2" charset="-78"/>
            </a:endParaRPr>
          </a:p>
          <a:p>
            <a:pPr rtl="1"/>
            <a:r>
              <a:rPr lang="fa-IR" altLang="ko-KR" sz="4800" b="1" dirty="0">
                <a:solidFill>
                  <a:schemeClr val="bg1"/>
                </a:solidFill>
                <a:cs typeface="B Nazanin" pitchFamily="2" charset="-78"/>
              </a:rPr>
              <a:t>عالی</a:t>
            </a:r>
            <a:endParaRPr lang="en-US" altLang="ko-KR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950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58" name="Freeform: Shape 157">
            <a:extLst>
              <a:ext uri="{FF2B5EF4-FFF2-40B4-BE49-F238E27FC236}">
                <a16:creationId xmlns:a16="http://schemas.microsoft.com/office/drawing/2014/main" id="{7E6C1DA3-6499-48C8-A0C8-710D94F965D6}"/>
              </a:ext>
            </a:extLst>
          </p:cNvPr>
          <p:cNvSpPr/>
          <p:nvPr/>
        </p:nvSpPr>
        <p:spPr>
          <a:xfrm>
            <a:off x="702753" y="1323893"/>
            <a:ext cx="2481379" cy="5102386"/>
          </a:xfrm>
          <a:custGeom>
            <a:avLst/>
            <a:gdLst>
              <a:gd name="connsiteX0" fmla="*/ 1198938 w 2481379"/>
              <a:gd name="connsiteY0" fmla="*/ 4031200 h 5102386"/>
              <a:gd name="connsiteX1" fmla="*/ 437906 w 2481379"/>
              <a:gd name="connsiteY1" fmla="*/ 4502012 h 5102386"/>
              <a:gd name="connsiteX2" fmla="*/ 1205715 w 2481379"/>
              <a:gd name="connsiteY2" fmla="*/ 4502012 h 5102386"/>
              <a:gd name="connsiteX3" fmla="*/ 1198938 w 2481379"/>
              <a:gd name="connsiteY3" fmla="*/ 4031200 h 5102386"/>
              <a:gd name="connsiteX4" fmla="*/ 1265911 w 2481379"/>
              <a:gd name="connsiteY4" fmla="*/ 4024822 h 5102386"/>
              <a:gd name="connsiteX5" fmla="*/ 1273485 w 2481379"/>
              <a:gd name="connsiteY5" fmla="*/ 4499222 h 5102386"/>
              <a:gd name="connsiteX6" fmla="*/ 2045681 w 2481379"/>
              <a:gd name="connsiteY6" fmla="*/ 4499619 h 5102386"/>
              <a:gd name="connsiteX7" fmla="*/ 2047275 w 2481379"/>
              <a:gd name="connsiteY7" fmla="*/ 4495235 h 5102386"/>
              <a:gd name="connsiteX8" fmla="*/ 1265911 w 2481379"/>
              <a:gd name="connsiteY8" fmla="*/ 4024822 h 5102386"/>
              <a:gd name="connsiteX9" fmla="*/ 464216 w 2481379"/>
              <a:gd name="connsiteY9" fmla="*/ 3542848 h 5102386"/>
              <a:gd name="connsiteX10" fmla="*/ 370931 w 2481379"/>
              <a:gd name="connsiteY10" fmla="*/ 4466532 h 5102386"/>
              <a:gd name="connsiteX11" fmla="*/ 1173823 w 2481379"/>
              <a:gd name="connsiteY11" fmla="*/ 3969808 h 5102386"/>
              <a:gd name="connsiteX12" fmla="*/ 464216 w 2481379"/>
              <a:gd name="connsiteY12" fmla="*/ 3542848 h 5102386"/>
              <a:gd name="connsiteX13" fmla="*/ 2023356 w 2481379"/>
              <a:gd name="connsiteY13" fmla="*/ 3520922 h 5102386"/>
              <a:gd name="connsiteX14" fmla="*/ 1299398 w 2481379"/>
              <a:gd name="connsiteY14" fmla="*/ 3968611 h 5102386"/>
              <a:gd name="connsiteX15" fmla="*/ 2168466 w 2481379"/>
              <a:gd name="connsiteY15" fmla="*/ 4491648 h 5102386"/>
              <a:gd name="connsiteX16" fmla="*/ 2023356 w 2481379"/>
              <a:gd name="connsiteY16" fmla="*/ 3520922 h 5102386"/>
              <a:gd name="connsiteX17" fmla="*/ 1190565 w 2481379"/>
              <a:gd name="connsiteY17" fmla="*/ 3515739 h 5102386"/>
              <a:gd name="connsiteX18" fmla="*/ 566670 w 2481379"/>
              <a:gd name="connsiteY18" fmla="*/ 3522516 h 5102386"/>
              <a:gd name="connsiteX19" fmla="*/ 565475 w 2481379"/>
              <a:gd name="connsiteY19" fmla="*/ 3527300 h 5102386"/>
              <a:gd name="connsiteX20" fmla="*/ 1196944 w 2481379"/>
              <a:gd name="connsiteY20" fmla="*/ 3907219 h 5102386"/>
              <a:gd name="connsiteX21" fmla="*/ 1190565 w 2481379"/>
              <a:gd name="connsiteY21" fmla="*/ 3515739 h 5102386"/>
              <a:gd name="connsiteX22" fmla="*/ 1914125 w 2481379"/>
              <a:gd name="connsiteY22" fmla="*/ 3506571 h 5102386"/>
              <a:gd name="connsiteX23" fmla="*/ 1257939 w 2481379"/>
              <a:gd name="connsiteY23" fmla="*/ 3514145 h 5102386"/>
              <a:gd name="connsiteX24" fmla="*/ 1264317 w 2481379"/>
              <a:gd name="connsiteY24" fmla="*/ 3913996 h 5102386"/>
              <a:gd name="connsiteX25" fmla="*/ 1915719 w 2481379"/>
              <a:gd name="connsiteY25" fmla="*/ 3510956 h 5102386"/>
              <a:gd name="connsiteX26" fmla="*/ 1914125 w 2481379"/>
              <a:gd name="connsiteY26" fmla="*/ 3506571 h 5102386"/>
              <a:gd name="connsiteX27" fmla="*/ 1249567 w 2481379"/>
              <a:gd name="connsiteY27" fmla="*/ 2977156 h 5102386"/>
              <a:gd name="connsiteX28" fmla="*/ 1257540 w 2481379"/>
              <a:gd name="connsiteY28" fmla="*/ 3447569 h 5102386"/>
              <a:gd name="connsiteX29" fmla="*/ 1918111 w 2481379"/>
              <a:gd name="connsiteY29" fmla="*/ 3439995 h 5102386"/>
              <a:gd name="connsiteX30" fmla="*/ 1919705 w 2481379"/>
              <a:gd name="connsiteY30" fmla="*/ 3436407 h 5102386"/>
              <a:gd name="connsiteX31" fmla="*/ 1249567 w 2481379"/>
              <a:gd name="connsiteY31" fmla="*/ 2977156 h 5102386"/>
              <a:gd name="connsiteX32" fmla="*/ 1182592 w 2481379"/>
              <a:gd name="connsiteY32" fmla="*/ 2975561 h 5102386"/>
              <a:gd name="connsiteX33" fmla="*/ 540359 w 2481379"/>
              <a:gd name="connsiteY33" fmla="*/ 3455942 h 5102386"/>
              <a:gd name="connsiteX34" fmla="*/ 1189768 w 2481379"/>
              <a:gd name="connsiteY34" fmla="*/ 3448367 h 5102386"/>
              <a:gd name="connsiteX35" fmla="*/ 1182592 w 2481379"/>
              <a:gd name="connsiteY35" fmla="*/ 2975561 h 5102386"/>
              <a:gd name="connsiteX36" fmla="*/ 568664 w 2481379"/>
              <a:gd name="connsiteY36" fmla="*/ 2510331 h 5102386"/>
              <a:gd name="connsiteX37" fmla="*/ 476575 w 2481379"/>
              <a:gd name="connsiteY37" fmla="*/ 3421258 h 5102386"/>
              <a:gd name="connsiteX38" fmla="*/ 1155883 w 2481379"/>
              <a:gd name="connsiteY38" fmla="*/ 2912972 h 5102386"/>
              <a:gd name="connsiteX39" fmla="*/ 568664 w 2481379"/>
              <a:gd name="connsiteY39" fmla="*/ 2510331 h 5102386"/>
              <a:gd name="connsiteX40" fmla="*/ 1241593 w 2481379"/>
              <a:gd name="connsiteY40" fmla="*/ 2465682 h 5102386"/>
              <a:gd name="connsiteX41" fmla="*/ 1247573 w 2481379"/>
              <a:gd name="connsiteY41" fmla="*/ 2844404 h 5102386"/>
              <a:gd name="connsiteX42" fmla="*/ 1753866 w 2481379"/>
              <a:gd name="connsiteY42" fmla="*/ 2465682 h 5102386"/>
              <a:gd name="connsiteX43" fmla="*/ 1241593 w 2481379"/>
              <a:gd name="connsiteY43" fmla="*/ 2465682 h 5102386"/>
              <a:gd name="connsiteX44" fmla="*/ 618097 w 2481379"/>
              <a:gd name="connsiteY44" fmla="*/ 2465682 h 5102386"/>
              <a:gd name="connsiteX45" fmla="*/ 1180599 w 2481379"/>
              <a:gd name="connsiteY45" fmla="*/ 2851181 h 5102386"/>
              <a:gd name="connsiteX46" fmla="*/ 1174620 w 2481379"/>
              <a:gd name="connsiteY46" fmla="*/ 2465682 h 5102386"/>
              <a:gd name="connsiteX47" fmla="*/ 618097 w 2481379"/>
              <a:gd name="connsiteY47" fmla="*/ 2465682 h 5102386"/>
              <a:gd name="connsiteX48" fmla="*/ 1865887 w 2481379"/>
              <a:gd name="connsiteY48" fmla="*/ 2464086 h 5102386"/>
              <a:gd name="connsiteX49" fmla="*/ 1268304 w 2481379"/>
              <a:gd name="connsiteY49" fmla="*/ 2910980 h 5102386"/>
              <a:gd name="connsiteX50" fmla="*/ 2008207 w 2481379"/>
              <a:gd name="connsiteY50" fmla="*/ 3418069 h 5102386"/>
              <a:gd name="connsiteX51" fmla="*/ 1865887 w 2481379"/>
              <a:gd name="connsiteY51" fmla="*/ 2464086 h 5102386"/>
              <a:gd name="connsiteX52" fmla="*/ 1167444 w 2481379"/>
              <a:gd name="connsiteY52" fmla="*/ 1995269 h 5102386"/>
              <a:gd name="connsiteX53" fmla="*/ 656767 w 2481379"/>
              <a:gd name="connsiteY53" fmla="*/ 2395518 h 5102386"/>
              <a:gd name="connsiteX54" fmla="*/ 1173424 w 2481379"/>
              <a:gd name="connsiteY54" fmla="*/ 2395518 h 5102386"/>
              <a:gd name="connsiteX55" fmla="*/ 1167444 w 2481379"/>
              <a:gd name="connsiteY55" fmla="*/ 1995269 h 5102386"/>
              <a:gd name="connsiteX56" fmla="*/ 1233620 w 2481379"/>
              <a:gd name="connsiteY56" fmla="*/ 1958592 h 5102386"/>
              <a:gd name="connsiteX57" fmla="*/ 1240796 w 2481379"/>
              <a:gd name="connsiteY57" fmla="*/ 2395119 h 5102386"/>
              <a:gd name="connsiteX58" fmla="*/ 1791737 w 2481379"/>
              <a:gd name="connsiteY58" fmla="*/ 2395119 h 5102386"/>
              <a:gd name="connsiteX59" fmla="*/ 1233620 w 2481379"/>
              <a:gd name="connsiteY59" fmla="*/ 1958592 h 5102386"/>
              <a:gd name="connsiteX60" fmla="*/ 1721474 w 2481379"/>
              <a:gd name="connsiteY60" fmla="*/ 1574938 h 5102386"/>
              <a:gd name="connsiteX61" fmla="*/ 1693668 w 2481379"/>
              <a:gd name="connsiteY61" fmla="*/ 1582661 h 5102386"/>
              <a:gd name="connsiteX62" fmla="*/ 1566896 w 2481379"/>
              <a:gd name="connsiteY62" fmla="*/ 1681926 h 5102386"/>
              <a:gd name="connsiteX63" fmla="*/ 1277472 w 2481379"/>
              <a:gd name="connsiteY63" fmla="*/ 1909160 h 5102386"/>
              <a:gd name="connsiteX64" fmla="*/ 1849542 w 2481379"/>
              <a:gd name="connsiteY64" fmla="*/ 2356450 h 5102386"/>
              <a:gd name="connsiteX65" fmla="*/ 1817251 w 2481379"/>
              <a:gd name="connsiteY65" fmla="*/ 2134400 h 5102386"/>
              <a:gd name="connsiteX66" fmla="*/ 1774595 w 2481379"/>
              <a:gd name="connsiteY66" fmla="*/ 1851752 h 5102386"/>
              <a:gd name="connsiteX67" fmla="*/ 1736722 w 2481379"/>
              <a:gd name="connsiteY67" fmla="*/ 1598608 h 5102386"/>
              <a:gd name="connsiteX68" fmla="*/ 1721474 w 2481379"/>
              <a:gd name="connsiteY68" fmla="*/ 1574938 h 5102386"/>
              <a:gd name="connsiteX69" fmla="*/ 668726 w 2481379"/>
              <a:gd name="connsiteY69" fmla="*/ 1517281 h 5102386"/>
              <a:gd name="connsiteX70" fmla="*/ 583016 w 2481379"/>
              <a:gd name="connsiteY70" fmla="*/ 2369207 h 5102386"/>
              <a:gd name="connsiteX71" fmla="*/ 590989 w 2481379"/>
              <a:gd name="connsiteY71" fmla="*/ 2364424 h 5102386"/>
              <a:gd name="connsiteX72" fmla="*/ 1151896 w 2481379"/>
              <a:gd name="connsiteY72" fmla="*/ 1924706 h 5102386"/>
              <a:gd name="connsiteX73" fmla="*/ 1151896 w 2481379"/>
              <a:gd name="connsiteY73" fmla="*/ 1894808 h 5102386"/>
              <a:gd name="connsiteX74" fmla="*/ 761214 w 2481379"/>
              <a:gd name="connsiteY74" fmla="*/ 1589039 h 5102386"/>
              <a:gd name="connsiteX75" fmla="*/ 668726 w 2481379"/>
              <a:gd name="connsiteY75" fmla="*/ 1517281 h 5102386"/>
              <a:gd name="connsiteX76" fmla="*/ 1230830 w 2481379"/>
              <a:gd name="connsiteY76" fmla="*/ 1491369 h 5102386"/>
              <a:gd name="connsiteX77" fmla="*/ 1230830 w 2481379"/>
              <a:gd name="connsiteY77" fmla="*/ 1862915 h 5102386"/>
              <a:gd name="connsiteX78" fmla="*/ 1693668 w 2481379"/>
              <a:gd name="connsiteY78" fmla="*/ 1500140 h 5102386"/>
              <a:gd name="connsiteX79" fmla="*/ 1230830 w 2481379"/>
              <a:gd name="connsiteY79" fmla="*/ 1491369 h 5102386"/>
              <a:gd name="connsiteX80" fmla="*/ 738092 w 2481379"/>
              <a:gd name="connsiteY80" fmla="*/ 1482599 h 5102386"/>
              <a:gd name="connsiteX81" fmla="*/ 737294 w 2481379"/>
              <a:gd name="connsiteY81" fmla="*/ 1486983 h 5102386"/>
              <a:gd name="connsiteX82" fmla="*/ 1161862 w 2481379"/>
              <a:gd name="connsiteY82" fmla="*/ 1819063 h 5102386"/>
              <a:gd name="connsiteX83" fmla="*/ 1161862 w 2481379"/>
              <a:gd name="connsiteY83" fmla="*/ 1490571 h 5102386"/>
              <a:gd name="connsiteX84" fmla="*/ 738092 w 2481379"/>
              <a:gd name="connsiteY84" fmla="*/ 1482599 h 5102386"/>
              <a:gd name="connsiteX85" fmla="*/ 1148707 w 2481379"/>
              <a:gd name="connsiteY85" fmla="*/ 767013 h 5102386"/>
              <a:gd name="connsiteX86" fmla="*/ 721748 w 2481379"/>
              <a:gd name="connsiteY86" fmla="*/ 1415226 h 5102386"/>
              <a:gd name="connsiteX87" fmla="*/ 1160666 w 2481379"/>
              <a:gd name="connsiteY87" fmla="*/ 1423199 h 5102386"/>
              <a:gd name="connsiteX88" fmla="*/ 1152694 w 2481379"/>
              <a:gd name="connsiteY88" fmla="*/ 768607 h 5102386"/>
              <a:gd name="connsiteX89" fmla="*/ 1148707 w 2481379"/>
              <a:gd name="connsiteY89" fmla="*/ 767013 h 5102386"/>
              <a:gd name="connsiteX90" fmla="*/ 1224452 w 2481379"/>
              <a:gd name="connsiteY90" fmla="*/ 745885 h 5102386"/>
              <a:gd name="connsiteX91" fmla="*/ 1220066 w 2481379"/>
              <a:gd name="connsiteY91" fmla="*/ 746681 h 5102386"/>
              <a:gd name="connsiteX92" fmla="*/ 1227641 w 2481379"/>
              <a:gd name="connsiteY92" fmla="*/ 1424793 h 5102386"/>
              <a:gd name="connsiteX93" fmla="*/ 1682107 w 2481379"/>
              <a:gd name="connsiteY93" fmla="*/ 1432367 h 5102386"/>
              <a:gd name="connsiteX94" fmla="*/ 1224452 w 2481379"/>
              <a:gd name="connsiteY94" fmla="*/ 745885 h 5102386"/>
              <a:gd name="connsiteX95" fmla="*/ 1074956 w 2481379"/>
              <a:gd name="connsiteY95" fmla="*/ 721566 h 5102386"/>
              <a:gd name="connsiteX96" fmla="*/ 797891 w 2481379"/>
              <a:gd name="connsiteY96" fmla="*/ 723560 h 5102386"/>
              <a:gd name="connsiteX97" fmla="*/ 753640 w 2481379"/>
              <a:gd name="connsiteY97" fmla="*/ 726749 h 5102386"/>
              <a:gd name="connsiteX98" fmla="*/ 744869 w 2481379"/>
              <a:gd name="connsiteY98" fmla="*/ 769006 h 5102386"/>
              <a:gd name="connsiteX99" fmla="*/ 744470 w 2481379"/>
              <a:gd name="connsiteY99" fmla="*/ 771000 h 5102386"/>
              <a:gd name="connsiteX100" fmla="*/ 718160 w 2481379"/>
              <a:gd name="connsiteY100" fmla="*/ 1028131 h 5102386"/>
              <a:gd name="connsiteX101" fmla="*/ 695436 w 2481379"/>
              <a:gd name="connsiteY101" fmla="*/ 1251777 h 5102386"/>
              <a:gd name="connsiteX102" fmla="*/ 686665 w 2481379"/>
              <a:gd name="connsiteY102" fmla="*/ 1342272 h 5102386"/>
              <a:gd name="connsiteX103" fmla="*/ 690253 w 2481379"/>
              <a:gd name="connsiteY103" fmla="*/ 1343069 h 5102386"/>
              <a:gd name="connsiteX104" fmla="*/ 1100071 w 2481379"/>
              <a:gd name="connsiteY104" fmla="*/ 721566 h 5102386"/>
              <a:gd name="connsiteX105" fmla="*/ 1074956 w 2481379"/>
              <a:gd name="connsiteY105" fmla="*/ 721566 h 5102386"/>
              <a:gd name="connsiteX106" fmla="*/ 1588423 w 2481379"/>
              <a:gd name="connsiteY106" fmla="*/ 717978 h 5102386"/>
              <a:gd name="connsiteX107" fmla="*/ 1407434 w 2481379"/>
              <a:gd name="connsiteY107" fmla="*/ 719573 h 5102386"/>
              <a:gd name="connsiteX108" fmla="*/ 1286243 w 2481379"/>
              <a:gd name="connsiteY108" fmla="*/ 719573 h 5102386"/>
              <a:gd name="connsiteX109" fmla="*/ 1692473 w 2481379"/>
              <a:gd name="connsiteY109" fmla="*/ 1329913 h 5102386"/>
              <a:gd name="connsiteX110" fmla="*/ 1695662 w 2481379"/>
              <a:gd name="connsiteY110" fmla="*/ 1328718 h 5102386"/>
              <a:gd name="connsiteX111" fmla="*/ 1682107 w 2481379"/>
              <a:gd name="connsiteY111" fmla="*/ 1229453 h 5102386"/>
              <a:gd name="connsiteX112" fmla="*/ 1607958 w 2481379"/>
              <a:gd name="connsiteY112" fmla="*/ 735119 h 5102386"/>
              <a:gd name="connsiteX113" fmla="*/ 1588423 w 2481379"/>
              <a:gd name="connsiteY113" fmla="*/ 717978 h 5102386"/>
              <a:gd name="connsiteX114" fmla="*/ 1324116 w 2481379"/>
              <a:gd name="connsiteY114" fmla="*/ 0 h 5102386"/>
              <a:gd name="connsiteX115" fmla="*/ 1489557 w 2481379"/>
              <a:gd name="connsiteY115" fmla="*/ 191355 h 5102386"/>
              <a:gd name="connsiteX116" fmla="*/ 1516267 w 2481379"/>
              <a:gd name="connsiteY116" fmla="*/ 202915 h 5102386"/>
              <a:gd name="connsiteX117" fmla="*/ 1902962 w 2481379"/>
              <a:gd name="connsiteY117" fmla="*/ 203314 h 5102386"/>
              <a:gd name="connsiteX118" fmla="*/ 1925287 w 2481379"/>
              <a:gd name="connsiteY118" fmla="*/ 203314 h 5102386"/>
              <a:gd name="connsiteX119" fmla="*/ 1925287 w 2481379"/>
              <a:gd name="connsiteY119" fmla="*/ 672931 h 5102386"/>
              <a:gd name="connsiteX120" fmla="*/ 1666560 w 2481379"/>
              <a:gd name="connsiteY120" fmla="*/ 672931 h 5102386"/>
              <a:gd name="connsiteX121" fmla="*/ 1779379 w 2481379"/>
              <a:gd name="connsiteY121" fmla="*/ 1429178 h 5102386"/>
              <a:gd name="connsiteX122" fmla="*/ 1788947 w 2481379"/>
              <a:gd name="connsiteY122" fmla="*/ 1427585 h 5102386"/>
              <a:gd name="connsiteX123" fmla="*/ 1789345 w 2481379"/>
              <a:gd name="connsiteY123" fmla="*/ 1431571 h 5102386"/>
              <a:gd name="connsiteX124" fmla="*/ 1792136 w 2481379"/>
              <a:gd name="connsiteY124" fmla="*/ 1513693 h 5102386"/>
              <a:gd name="connsiteX125" fmla="*/ 1846353 w 2481379"/>
              <a:gd name="connsiteY125" fmla="*/ 1879261 h 5102386"/>
              <a:gd name="connsiteX126" fmla="*/ 1892996 w 2481379"/>
              <a:gd name="connsiteY126" fmla="*/ 2187819 h 5102386"/>
              <a:gd name="connsiteX127" fmla="*/ 1922098 w 2481379"/>
              <a:gd name="connsiteY127" fmla="*/ 2382363 h 5102386"/>
              <a:gd name="connsiteX128" fmla="*/ 1923293 w 2481379"/>
              <a:gd name="connsiteY128" fmla="*/ 2391930 h 5102386"/>
              <a:gd name="connsiteX129" fmla="*/ 1937645 w 2481379"/>
              <a:gd name="connsiteY129" fmla="*/ 2448141 h 5102386"/>
              <a:gd name="connsiteX130" fmla="*/ 1942828 w 2481379"/>
              <a:gd name="connsiteY130" fmla="*/ 2524284 h 5102386"/>
              <a:gd name="connsiteX131" fmla="*/ 2017375 w 2481379"/>
              <a:gd name="connsiteY131" fmla="*/ 3019413 h 5102386"/>
              <a:gd name="connsiteX132" fmla="*/ 2077972 w 2481379"/>
              <a:gd name="connsiteY132" fmla="*/ 3424048 h 5102386"/>
              <a:gd name="connsiteX133" fmla="*/ 2087140 w 2481379"/>
              <a:gd name="connsiteY133" fmla="*/ 3438002 h 5102386"/>
              <a:gd name="connsiteX134" fmla="*/ 2092323 w 2481379"/>
              <a:gd name="connsiteY134" fmla="*/ 3451157 h 5102386"/>
              <a:gd name="connsiteX135" fmla="*/ 2117438 w 2481379"/>
              <a:gd name="connsiteY135" fmla="*/ 3692743 h 5102386"/>
              <a:gd name="connsiteX136" fmla="*/ 2168067 w 2481379"/>
              <a:gd name="connsiteY136" fmla="*/ 4030403 h 5102386"/>
              <a:gd name="connsiteX137" fmla="*/ 2217500 w 2481379"/>
              <a:gd name="connsiteY137" fmla="*/ 4364477 h 5102386"/>
              <a:gd name="connsiteX138" fmla="*/ 2229859 w 2481379"/>
              <a:gd name="connsiteY138" fmla="*/ 4445004 h 5102386"/>
              <a:gd name="connsiteX139" fmla="*/ 2241420 w 2481379"/>
              <a:gd name="connsiteY139" fmla="*/ 4456964 h 5102386"/>
              <a:gd name="connsiteX140" fmla="*/ 2245407 w 2481379"/>
              <a:gd name="connsiteY140" fmla="*/ 4456964 h 5102386"/>
              <a:gd name="connsiteX141" fmla="*/ 2481379 w 2481379"/>
              <a:gd name="connsiteY141" fmla="*/ 4456840 h 5102386"/>
              <a:gd name="connsiteX142" fmla="*/ 2481379 w 2481379"/>
              <a:gd name="connsiteY142" fmla="*/ 5102386 h 5102386"/>
              <a:gd name="connsiteX143" fmla="*/ 0 w 2481379"/>
              <a:gd name="connsiteY143" fmla="*/ 5102386 h 5102386"/>
              <a:gd name="connsiteX144" fmla="*/ 0 w 2481379"/>
              <a:gd name="connsiteY144" fmla="*/ 4469937 h 5102386"/>
              <a:gd name="connsiteX145" fmla="*/ 303558 w 2481379"/>
              <a:gd name="connsiteY145" fmla="*/ 4466532 h 5102386"/>
              <a:gd name="connsiteX146" fmla="*/ 315518 w 2481379"/>
              <a:gd name="connsiteY146" fmla="*/ 4353314 h 5102386"/>
              <a:gd name="connsiteX147" fmla="*/ 342627 w 2481379"/>
              <a:gd name="connsiteY147" fmla="*/ 4086215 h 5102386"/>
              <a:gd name="connsiteX148" fmla="*/ 363755 w 2481379"/>
              <a:gd name="connsiteY148" fmla="*/ 3870542 h 5102386"/>
              <a:gd name="connsiteX149" fmla="*/ 390466 w 2481379"/>
              <a:gd name="connsiteY149" fmla="*/ 3613411 h 5102386"/>
              <a:gd name="connsiteX150" fmla="*/ 399235 w 2481379"/>
              <a:gd name="connsiteY150" fmla="*/ 3526503 h 5102386"/>
              <a:gd name="connsiteX151" fmla="*/ 379701 w 2481379"/>
              <a:gd name="connsiteY151" fmla="*/ 3493414 h 5102386"/>
              <a:gd name="connsiteX152" fmla="*/ 409999 w 2481379"/>
              <a:gd name="connsiteY152" fmla="*/ 3410095 h 5102386"/>
              <a:gd name="connsiteX153" fmla="*/ 446675 w 2481379"/>
              <a:gd name="connsiteY153" fmla="*/ 3058084 h 5102386"/>
              <a:gd name="connsiteX154" fmla="*/ 475378 w 2481379"/>
              <a:gd name="connsiteY154" fmla="*/ 2761085 h 5102386"/>
              <a:gd name="connsiteX155" fmla="*/ 504081 w 2481379"/>
              <a:gd name="connsiteY155" fmla="*/ 2484020 h 5102386"/>
              <a:gd name="connsiteX156" fmla="*/ 481359 w 2481379"/>
              <a:gd name="connsiteY156" fmla="*/ 2448540 h 5102386"/>
              <a:gd name="connsiteX157" fmla="*/ 514447 w 2481379"/>
              <a:gd name="connsiteY157" fmla="*/ 2376781 h 5102386"/>
              <a:gd name="connsiteX158" fmla="*/ 541555 w 2481379"/>
              <a:gd name="connsiteY158" fmla="*/ 2113670 h 5102386"/>
              <a:gd name="connsiteX159" fmla="*/ 562683 w 2481379"/>
              <a:gd name="connsiteY159" fmla="*/ 1901984 h 5102386"/>
              <a:gd name="connsiteX160" fmla="*/ 589394 w 2481379"/>
              <a:gd name="connsiteY160" fmla="*/ 1640864 h 5102386"/>
              <a:gd name="connsiteX161" fmla="*/ 610522 w 2481379"/>
              <a:gd name="connsiteY161" fmla="*/ 1429178 h 5102386"/>
              <a:gd name="connsiteX162" fmla="*/ 637631 w 2481379"/>
              <a:gd name="connsiteY162" fmla="*/ 1166066 h 5102386"/>
              <a:gd name="connsiteX163" fmla="*/ 658361 w 2481379"/>
              <a:gd name="connsiteY163" fmla="*/ 956374 h 5102386"/>
              <a:gd name="connsiteX164" fmla="*/ 685470 w 2481379"/>
              <a:gd name="connsiteY164" fmla="*/ 693262 h 5102386"/>
              <a:gd name="connsiteX165" fmla="*/ 685470 w 2481379"/>
              <a:gd name="connsiteY165" fmla="*/ 676519 h 5102386"/>
              <a:gd name="connsiteX166" fmla="*/ 411195 w 2481379"/>
              <a:gd name="connsiteY166" fmla="*/ 676519 h 5102386"/>
              <a:gd name="connsiteX167" fmla="*/ 411195 w 2481379"/>
              <a:gd name="connsiteY167" fmla="*/ 204112 h 5102386"/>
              <a:gd name="connsiteX168" fmla="*/ 437906 w 2481379"/>
              <a:gd name="connsiteY168" fmla="*/ 204112 h 5102386"/>
              <a:gd name="connsiteX169" fmla="*/ 850512 w 2481379"/>
              <a:gd name="connsiteY169" fmla="*/ 204510 h 5102386"/>
              <a:gd name="connsiteX170" fmla="*/ 886393 w 2481379"/>
              <a:gd name="connsiteY170" fmla="*/ 188962 h 5102386"/>
              <a:gd name="connsiteX171" fmla="*/ 1028712 w 2481379"/>
              <a:gd name="connsiteY171" fmla="*/ 24716 h 5102386"/>
              <a:gd name="connsiteX172" fmla="*/ 1068975 w 2481379"/>
              <a:gd name="connsiteY172" fmla="*/ 399 h 5102386"/>
              <a:gd name="connsiteX173" fmla="*/ 1324116 w 2481379"/>
              <a:gd name="connsiteY173" fmla="*/ 0 h 510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2481379" h="5102386">
                <a:moveTo>
                  <a:pt x="1198938" y="4031200"/>
                </a:moveTo>
                <a:cubicBezTo>
                  <a:pt x="944197" y="4188669"/>
                  <a:pt x="692646" y="4344144"/>
                  <a:pt x="437906" y="4502012"/>
                </a:cubicBezTo>
                <a:cubicBezTo>
                  <a:pt x="695835" y="4502012"/>
                  <a:pt x="948980" y="4502012"/>
                  <a:pt x="1205715" y="4502012"/>
                </a:cubicBezTo>
                <a:cubicBezTo>
                  <a:pt x="1203323" y="4344144"/>
                  <a:pt x="1201329" y="4189864"/>
                  <a:pt x="1198938" y="4031200"/>
                </a:cubicBezTo>
                <a:close/>
                <a:moveTo>
                  <a:pt x="1265911" y="4024822"/>
                </a:moveTo>
                <a:cubicBezTo>
                  <a:pt x="1268304" y="4185480"/>
                  <a:pt x="1271094" y="4342152"/>
                  <a:pt x="1273485" y="4499222"/>
                </a:cubicBezTo>
                <a:cubicBezTo>
                  <a:pt x="1531813" y="4499619"/>
                  <a:pt x="1788947" y="4499619"/>
                  <a:pt x="2045681" y="4499619"/>
                </a:cubicBezTo>
                <a:cubicBezTo>
                  <a:pt x="2046078" y="4498026"/>
                  <a:pt x="2046477" y="4496829"/>
                  <a:pt x="2047275" y="4495235"/>
                </a:cubicBezTo>
                <a:cubicBezTo>
                  <a:pt x="1787353" y="4338963"/>
                  <a:pt x="1527828" y="4182689"/>
                  <a:pt x="1265911" y="4024822"/>
                </a:cubicBezTo>
                <a:close/>
                <a:moveTo>
                  <a:pt x="464216" y="3542848"/>
                </a:moveTo>
                <a:cubicBezTo>
                  <a:pt x="433121" y="3851805"/>
                  <a:pt x="402025" y="4157176"/>
                  <a:pt x="370931" y="4466532"/>
                </a:cubicBezTo>
                <a:cubicBezTo>
                  <a:pt x="639624" y="4300292"/>
                  <a:pt x="905926" y="4135648"/>
                  <a:pt x="1173823" y="3969808"/>
                </a:cubicBezTo>
                <a:cubicBezTo>
                  <a:pt x="936623" y="3827089"/>
                  <a:pt x="701814" y="3685966"/>
                  <a:pt x="464216" y="3542848"/>
                </a:cubicBezTo>
                <a:close/>
                <a:moveTo>
                  <a:pt x="2023356" y="3520922"/>
                </a:moveTo>
                <a:cubicBezTo>
                  <a:pt x="1781771" y="3670817"/>
                  <a:pt x="1542180" y="3818717"/>
                  <a:pt x="1299398" y="3968611"/>
                </a:cubicBezTo>
                <a:cubicBezTo>
                  <a:pt x="1590018" y="4143222"/>
                  <a:pt x="1877847" y="4316638"/>
                  <a:pt x="2168466" y="4491648"/>
                </a:cubicBezTo>
                <a:cubicBezTo>
                  <a:pt x="2119830" y="4166345"/>
                  <a:pt x="2071991" y="3845427"/>
                  <a:pt x="2023356" y="3520922"/>
                </a:cubicBezTo>
                <a:close/>
                <a:moveTo>
                  <a:pt x="1190565" y="3515739"/>
                </a:moveTo>
                <a:cubicBezTo>
                  <a:pt x="981272" y="3517733"/>
                  <a:pt x="773971" y="3520124"/>
                  <a:pt x="566670" y="3522516"/>
                </a:cubicBezTo>
                <a:cubicBezTo>
                  <a:pt x="566271" y="3524111"/>
                  <a:pt x="565872" y="3525706"/>
                  <a:pt x="565475" y="3527300"/>
                </a:cubicBezTo>
                <a:cubicBezTo>
                  <a:pt x="774768" y="3653276"/>
                  <a:pt x="984461" y="3779250"/>
                  <a:pt x="1196944" y="3907219"/>
                </a:cubicBezTo>
                <a:cubicBezTo>
                  <a:pt x="1194951" y="3774466"/>
                  <a:pt x="1192957" y="3646099"/>
                  <a:pt x="1190565" y="3515739"/>
                </a:cubicBezTo>
                <a:close/>
                <a:moveTo>
                  <a:pt x="1914125" y="3506571"/>
                </a:moveTo>
                <a:cubicBezTo>
                  <a:pt x="1695263" y="3508962"/>
                  <a:pt x="1476800" y="3511353"/>
                  <a:pt x="1257939" y="3514145"/>
                </a:cubicBezTo>
                <a:cubicBezTo>
                  <a:pt x="1259931" y="3649289"/>
                  <a:pt x="1261926" y="3779649"/>
                  <a:pt x="1264317" y="3913996"/>
                </a:cubicBezTo>
                <a:cubicBezTo>
                  <a:pt x="1483976" y="3778054"/>
                  <a:pt x="1699649" y="3644505"/>
                  <a:pt x="1915719" y="3510956"/>
                </a:cubicBezTo>
                <a:cubicBezTo>
                  <a:pt x="1915320" y="3509361"/>
                  <a:pt x="1914524" y="3508164"/>
                  <a:pt x="1914125" y="3506571"/>
                </a:cubicBezTo>
                <a:close/>
                <a:moveTo>
                  <a:pt x="1249567" y="2977156"/>
                </a:moveTo>
                <a:cubicBezTo>
                  <a:pt x="1252357" y="3137017"/>
                  <a:pt x="1254750" y="3292094"/>
                  <a:pt x="1257540" y="3447569"/>
                </a:cubicBezTo>
                <a:cubicBezTo>
                  <a:pt x="1478793" y="3444779"/>
                  <a:pt x="1698452" y="3442386"/>
                  <a:pt x="1918111" y="3439995"/>
                </a:cubicBezTo>
                <a:cubicBezTo>
                  <a:pt x="1918509" y="3438798"/>
                  <a:pt x="1918908" y="3437603"/>
                  <a:pt x="1919705" y="3436407"/>
                </a:cubicBezTo>
                <a:cubicBezTo>
                  <a:pt x="1697256" y="3284121"/>
                  <a:pt x="1474408" y="3131436"/>
                  <a:pt x="1249567" y="2977156"/>
                </a:cubicBezTo>
                <a:close/>
                <a:moveTo>
                  <a:pt x="1182592" y="2975561"/>
                </a:moveTo>
                <a:cubicBezTo>
                  <a:pt x="967717" y="3135820"/>
                  <a:pt x="756430" y="3294087"/>
                  <a:pt x="540359" y="3455942"/>
                </a:cubicBezTo>
                <a:cubicBezTo>
                  <a:pt x="760417" y="3453150"/>
                  <a:pt x="974097" y="3450758"/>
                  <a:pt x="1189768" y="3448367"/>
                </a:cubicBezTo>
                <a:cubicBezTo>
                  <a:pt x="1187376" y="3290499"/>
                  <a:pt x="1184985" y="3135024"/>
                  <a:pt x="1182592" y="2975561"/>
                </a:cubicBezTo>
                <a:close/>
                <a:moveTo>
                  <a:pt x="568664" y="2510331"/>
                </a:moveTo>
                <a:cubicBezTo>
                  <a:pt x="537967" y="2814505"/>
                  <a:pt x="507669" y="3115091"/>
                  <a:pt x="476575" y="3421258"/>
                </a:cubicBezTo>
                <a:cubicBezTo>
                  <a:pt x="705801" y="3249836"/>
                  <a:pt x="929846" y="3082401"/>
                  <a:pt x="1155883" y="2912972"/>
                </a:cubicBezTo>
                <a:cubicBezTo>
                  <a:pt x="959346" y="2778227"/>
                  <a:pt x="765201" y="2645077"/>
                  <a:pt x="568664" y="2510331"/>
                </a:cubicBezTo>
                <a:close/>
                <a:moveTo>
                  <a:pt x="1241593" y="2465682"/>
                </a:moveTo>
                <a:cubicBezTo>
                  <a:pt x="1243587" y="2591656"/>
                  <a:pt x="1245580" y="2715639"/>
                  <a:pt x="1247573" y="2844404"/>
                </a:cubicBezTo>
                <a:cubicBezTo>
                  <a:pt x="1417799" y="2717233"/>
                  <a:pt x="1584437" y="2592454"/>
                  <a:pt x="1753866" y="2465682"/>
                </a:cubicBezTo>
                <a:cubicBezTo>
                  <a:pt x="1580450" y="2465682"/>
                  <a:pt x="1411022" y="2465682"/>
                  <a:pt x="1241593" y="2465682"/>
                </a:cubicBezTo>
                <a:close/>
                <a:moveTo>
                  <a:pt x="618097" y="2465682"/>
                </a:moveTo>
                <a:cubicBezTo>
                  <a:pt x="807059" y="2594847"/>
                  <a:pt x="992036" y="2722017"/>
                  <a:pt x="1180599" y="2851181"/>
                </a:cubicBezTo>
                <a:cubicBezTo>
                  <a:pt x="1178605" y="2719624"/>
                  <a:pt x="1176613" y="2592454"/>
                  <a:pt x="1174620" y="2465682"/>
                </a:cubicBezTo>
                <a:cubicBezTo>
                  <a:pt x="989244" y="2465682"/>
                  <a:pt x="805864" y="2465682"/>
                  <a:pt x="618097" y="2465682"/>
                </a:cubicBezTo>
                <a:close/>
                <a:moveTo>
                  <a:pt x="1865887" y="2464086"/>
                </a:moveTo>
                <a:cubicBezTo>
                  <a:pt x="1665364" y="2614380"/>
                  <a:pt x="1468029" y="2761883"/>
                  <a:pt x="1268304" y="2910980"/>
                </a:cubicBezTo>
                <a:cubicBezTo>
                  <a:pt x="1515868" y="3080409"/>
                  <a:pt x="1760642" y="3248242"/>
                  <a:pt x="2008207" y="3418069"/>
                </a:cubicBezTo>
                <a:cubicBezTo>
                  <a:pt x="1960368" y="3099144"/>
                  <a:pt x="1913327" y="2783410"/>
                  <a:pt x="1865887" y="2464086"/>
                </a:cubicBezTo>
                <a:close/>
                <a:moveTo>
                  <a:pt x="1167444" y="1995269"/>
                </a:moveTo>
                <a:cubicBezTo>
                  <a:pt x="995624" y="2130014"/>
                  <a:pt x="827391" y="2261571"/>
                  <a:pt x="656767" y="2395518"/>
                </a:cubicBezTo>
                <a:cubicBezTo>
                  <a:pt x="830979" y="2395518"/>
                  <a:pt x="1000806" y="2395518"/>
                  <a:pt x="1173424" y="2395518"/>
                </a:cubicBezTo>
                <a:cubicBezTo>
                  <a:pt x="1171430" y="2262767"/>
                  <a:pt x="1169437" y="2130812"/>
                  <a:pt x="1167444" y="1995269"/>
                </a:cubicBezTo>
                <a:close/>
                <a:moveTo>
                  <a:pt x="1233620" y="1958592"/>
                </a:moveTo>
                <a:cubicBezTo>
                  <a:pt x="1236013" y="2106892"/>
                  <a:pt x="1238404" y="2251206"/>
                  <a:pt x="1240796" y="2395119"/>
                </a:cubicBezTo>
                <a:cubicBezTo>
                  <a:pt x="1424975" y="2395119"/>
                  <a:pt x="1606761" y="2395119"/>
                  <a:pt x="1791737" y="2395119"/>
                </a:cubicBezTo>
                <a:cubicBezTo>
                  <a:pt x="1604769" y="2248813"/>
                  <a:pt x="1420589" y="2104899"/>
                  <a:pt x="1233620" y="1958592"/>
                </a:cubicBezTo>
                <a:close/>
                <a:moveTo>
                  <a:pt x="1721474" y="1574938"/>
                </a:moveTo>
                <a:cubicBezTo>
                  <a:pt x="1713800" y="1572197"/>
                  <a:pt x="1704033" y="1574688"/>
                  <a:pt x="1693668" y="1582661"/>
                </a:cubicBezTo>
                <a:cubicBezTo>
                  <a:pt x="1651411" y="1615749"/>
                  <a:pt x="1609153" y="1648838"/>
                  <a:pt x="1566896" y="1681926"/>
                </a:cubicBezTo>
                <a:cubicBezTo>
                  <a:pt x="1471218" y="1757271"/>
                  <a:pt x="1375541" y="1832219"/>
                  <a:pt x="1277472" y="1909160"/>
                </a:cubicBezTo>
                <a:cubicBezTo>
                  <a:pt x="1468827" y="2058656"/>
                  <a:pt x="1657789" y="2206556"/>
                  <a:pt x="1849542" y="2356450"/>
                </a:cubicBezTo>
                <a:cubicBezTo>
                  <a:pt x="1838379" y="2279510"/>
                  <a:pt x="1828014" y="2206955"/>
                  <a:pt x="1817251" y="2134400"/>
                </a:cubicBezTo>
                <a:cubicBezTo>
                  <a:pt x="1803298" y="2040317"/>
                  <a:pt x="1788947" y="1945836"/>
                  <a:pt x="1774595" y="1851752"/>
                </a:cubicBezTo>
                <a:cubicBezTo>
                  <a:pt x="1761837" y="1767239"/>
                  <a:pt x="1749879" y="1682724"/>
                  <a:pt x="1736722" y="1598608"/>
                </a:cubicBezTo>
                <a:cubicBezTo>
                  <a:pt x="1734729" y="1585651"/>
                  <a:pt x="1729148" y="1577678"/>
                  <a:pt x="1721474" y="1574938"/>
                </a:cubicBezTo>
                <a:close/>
                <a:moveTo>
                  <a:pt x="668726" y="1517281"/>
                </a:moveTo>
                <a:cubicBezTo>
                  <a:pt x="640023" y="1802719"/>
                  <a:pt x="611719" y="2084568"/>
                  <a:pt x="583016" y="2369207"/>
                </a:cubicBezTo>
                <a:cubicBezTo>
                  <a:pt x="587799" y="2366417"/>
                  <a:pt x="589793" y="2365620"/>
                  <a:pt x="590989" y="2364424"/>
                </a:cubicBezTo>
                <a:cubicBezTo>
                  <a:pt x="777957" y="2217719"/>
                  <a:pt x="964927" y="2071013"/>
                  <a:pt x="1151896" y="1924706"/>
                </a:cubicBezTo>
                <a:cubicBezTo>
                  <a:pt x="1170235" y="1910355"/>
                  <a:pt x="1170235" y="1909160"/>
                  <a:pt x="1151896" y="1894808"/>
                </a:cubicBezTo>
                <a:cubicBezTo>
                  <a:pt x="1021934" y="1792753"/>
                  <a:pt x="891574" y="1691094"/>
                  <a:pt x="761214" y="1589039"/>
                </a:cubicBezTo>
                <a:cubicBezTo>
                  <a:pt x="731315" y="1565519"/>
                  <a:pt x="701017" y="1542396"/>
                  <a:pt x="668726" y="1517281"/>
                </a:cubicBezTo>
                <a:close/>
                <a:moveTo>
                  <a:pt x="1230830" y="1491369"/>
                </a:moveTo>
                <a:cubicBezTo>
                  <a:pt x="1230830" y="1615350"/>
                  <a:pt x="1230830" y="1736143"/>
                  <a:pt x="1230830" y="1862915"/>
                </a:cubicBezTo>
                <a:cubicBezTo>
                  <a:pt x="1387102" y="1740130"/>
                  <a:pt x="1538592" y="1621729"/>
                  <a:pt x="1693668" y="1500140"/>
                </a:cubicBezTo>
                <a:cubicBezTo>
                  <a:pt x="1535004" y="1497349"/>
                  <a:pt x="1381921" y="1494159"/>
                  <a:pt x="1230830" y="1491369"/>
                </a:cubicBezTo>
                <a:close/>
                <a:moveTo>
                  <a:pt x="738092" y="1482599"/>
                </a:moveTo>
                <a:cubicBezTo>
                  <a:pt x="737693" y="1484193"/>
                  <a:pt x="737693" y="1485389"/>
                  <a:pt x="737294" y="1486983"/>
                </a:cubicBezTo>
                <a:cubicBezTo>
                  <a:pt x="878419" y="1597411"/>
                  <a:pt x="1019543" y="1707839"/>
                  <a:pt x="1161862" y="1819063"/>
                </a:cubicBezTo>
                <a:cubicBezTo>
                  <a:pt x="1161862" y="1709035"/>
                  <a:pt x="1161862" y="1600999"/>
                  <a:pt x="1161862" y="1490571"/>
                </a:cubicBezTo>
                <a:cubicBezTo>
                  <a:pt x="1017949" y="1487781"/>
                  <a:pt x="878020" y="1484990"/>
                  <a:pt x="738092" y="1482599"/>
                </a:cubicBezTo>
                <a:close/>
                <a:moveTo>
                  <a:pt x="1148707" y="767013"/>
                </a:moveTo>
                <a:cubicBezTo>
                  <a:pt x="1006786" y="982287"/>
                  <a:pt x="864864" y="1197560"/>
                  <a:pt x="721748" y="1415226"/>
                </a:cubicBezTo>
                <a:cubicBezTo>
                  <a:pt x="870047" y="1418016"/>
                  <a:pt x="1014758" y="1420409"/>
                  <a:pt x="1160666" y="1423199"/>
                </a:cubicBezTo>
                <a:cubicBezTo>
                  <a:pt x="1157876" y="1203540"/>
                  <a:pt x="1155484" y="985875"/>
                  <a:pt x="1152694" y="768607"/>
                </a:cubicBezTo>
                <a:cubicBezTo>
                  <a:pt x="1151498" y="768208"/>
                  <a:pt x="1149902" y="767811"/>
                  <a:pt x="1148707" y="767013"/>
                </a:cubicBezTo>
                <a:close/>
                <a:moveTo>
                  <a:pt x="1224452" y="745885"/>
                </a:moveTo>
                <a:cubicBezTo>
                  <a:pt x="1222856" y="746282"/>
                  <a:pt x="1221262" y="746282"/>
                  <a:pt x="1220066" y="746681"/>
                </a:cubicBezTo>
                <a:cubicBezTo>
                  <a:pt x="1222457" y="971922"/>
                  <a:pt x="1225249" y="1197162"/>
                  <a:pt x="1227641" y="1424793"/>
                </a:cubicBezTo>
                <a:cubicBezTo>
                  <a:pt x="1379528" y="1427186"/>
                  <a:pt x="1529023" y="1429976"/>
                  <a:pt x="1682107" y="1432367"/>
                </a:cubicBezTo>
                <a:cubicBezTo>
                  <a:pt x="1527429" y="1200351"/>
                  <a:pt x="1375940" y="973117"/>
                  <a:pt x="1224452" y="745885"/>
                </a:cubicBezTo>
                <a:close/>
                <a:moveTo>
                  <a:pt x="1074956" y="721566"/>
                </a:moveTo>
                <a:cubicBezTo>
                  <a:pt x="982467" y="722363"/>
                  <a:pt x="890378" y="722762"/>
                  <a:pt x="797891" y="723560"/>
                </a:cubicBezTo>
                <a:cubicBezTo>
                  <a:pt x="782742" y="723560"/>
                  <a:pt x="762808" y="719174"/>
                  <a:pt x="753640" y="726749"/>
                </a:cubicBezTo>
                <a:cubicBezTo>
                  <a:pt x="744869" y="733924"/>
                  <a:pt x="747262" y="754654"/>
                  <a:pt x="744869" y="769006"/>
                </a:cubicBezTo>
                <a:cubicBezTo>
                  <a:pt x="744869" y="769803"/>
                  <a:pt x="744470" y="770202"/>
                  <a:pt x="744470" y="771000"/>
                </a:cubicBezTo>
                <a:cubicBezTo>
                  <a:pt x="735700" y="856710"/>
                  <a:pt x="726929" y="942421"/>
                  <a:pt x="718160" y="1028131"/>
                </a:cubicBezTo>
                <a:cubicBezTo>
                  <a:pt x="710585" y="1102681"/>
                  <a:pt x="703011" y="1177228"/>
                  <a:pt x="695436" y="1251777"/>
                </a:cubicBezTo>
                <a:cubicBezTo>
                  <a:pt x="692247" y="1282076"/>
                  <a:pt x="689854" y="1312372"/>
                  <a:pt x="686665" y="1342272"/>
                </a:cubicBezTo>
                <a:cubicBezTo>
                  <a:pt x="687862" y="1342671"/>
                  <a:pt x="689058" y="1342671"/>
                  <a:pt x="690253" y="1343069"/>
                </a:cubicBezTo>
                <a:cubicBezTo>
                  <a:pt x="826195" y="1137363"/>
                  <a:pt x="961738" y="931259"/>
                  <a:pt x="1100071" y="721566"/>
                </a:cubicBezTo>
                <a:cubicBezTo>
                  <a:pt x="1088909" y="721566"/>
                  <a:pt x="1082132" y="721566"/>
                  <a:pt x="1074956" y="721566"/>
                </a:cubicBezTo>
                <a:close/>
                <a:moveTo>
                  <a:pt x="1588423" y="717978"/>
                </a:moveTo>
                <a:cubicBezTo>
                  <a:pt x="1528227" y="718775"/>
                  <a:pt x="1467631" y="719174"/>
                  <a:pt x="1407434" y="719573"/>
                </a:cubicBezTo>
                <a:cubicBezTo>
                  <a:pt x="1368764" y="719573"/>
                  <a:pt x="1329696" y="719573"/>
                  <a:pt x="1286243" y="719573"/>
                </a:cubicBezTo>
                <a:cubicBezTo>
                  <a:pt x="1423380" y="926076"/>
                  <a:pt x="1558125" y="1127796"/>
                  <a:pt x="1692473" y="1329913"/>
                </a:cubicBezTo>
                <a:cubicBezTo>
                  <a:pt x="1693668" y="1329516"/>
                  <a:pt x="1694466" y="1329117"/>
                  <a:pt x="1695662" y="1328718"/>
                </a:cubicBezTo>
                <a:cubicBezTo>
                  <a:pt x="1691276" y="1295629"/>
                  <a:pt x="1686891" y="1262541"/>
                  <a:pt x="1682107" y="1229453"/>
                </a:cubicBezTo>
                <a:cubicBezTo>
                  <a:pt x="1657390" y="1064808"/>
                  <a:pt x="1632275" y="899765"/>
                  <a:pt x="1607958" y="735119"/>
                </a:cubicBezTo>
                <a:cubicBezTo>
                  <a:pt x="1605964" y="721167"/>
                  <a:pt x="1601181" y="717978"/>
                  <a:pt x="1588423" y="717978"/>
                </a:cubicBezTo>
                <a:close/>
                <a:moveTo>
                  <a:pt x="1324116" y="0"/>
                </a:moveTo>
                <a:cubicBezTo>
                  <a:pt x="1379129" y="63786"/>
                  <a:pt x="1433744" y="127969"/>
                  <a:pt x="1489557" y="191355"/>
                </a:cubicBezTo>
                <a:cubicBezTo>
                  <a:pt x="1495537" y="198132"/>
                  <a:pt x="1507097" y="202915"/>
                  <a:pt x="1516267" y="202915"/>
                </a:cubicBezTo>
                <a:cubicBezTo>
                  <a:pt x="1645033" y="203713"/>
                  <a:pt x="1774196" y="203314"/>
                  <a:pt x="1902962" y="203314"/>
                </a:cubicBezTo>
                <a:cubicBezTo>
                  <a:pt x="1910138" y="203314"/>
                  <a:pt x="1917314" y="203314"/>
                  <a:pt x="1925287" y="203314"/>
                </a:cubicBezTo>
                <a:cubicBezTo>
                  <a:pt x="1925287" y="360384"/>
                  <a:pt x="1925287" y="515462"/>
                  <a:pt x="1925287" y="672931"/>
                </a:cubicBezTo>
                <a:cubicBezTo>
                  <a:pt x="1839576" y="672931"/>
                  <a:pt x="1754264" y="672931"/>
                  <a:pt x="1666560" y="672931"/>
                </a:cubicBezTo>
                <a:cubicBezTo>
                  <a:pt x="1704432" y="926475"/>
                  <a:pt x="1741905" y="1177627"/>
                  <a:pt x="1779379" y="1429178"/>
                </a:cubicBezTo>
                <a:cubicBezTo>
                  <a:pt x="1782967" y="1428780"/>
                  <a:pt x="1786156" y="1428381"/>
                  <a:pt x="1788947" y="1427585"/>
                </a:cubicBezTo>
                <a:cubicBezTo>
                  <a:pt x="1788947" y="1429178"/>
                  <a:pt x="1789744" y="1430774"/>
                  <a:pt x="1789345" y="1431571"/>
                </a:cubicBezTo>
                <a:cubicBezTo>
                  <a:pt x="1776190" y="1459477"/>
                  <a:pt x="1788149" y="1486983"/>
                  <a:pt x="1792136" y="1513693"/>
                </a:cubicBezTo>
                <a:cubicBezTo>
                  <a:pt x="1809279" y="1635683"/>
                  <a:pt x="1828014" y="1757271"/>
                  <a:pt x="1846353" y="1879261"/>
                </a:cubicBezTo>
                <a:cubicBezTo>
                  <a:pt x="1861901" y="1982114"/>
                  <a:pt x="1877448" y="2084966"/>
                  <a:pt x="1892996" y="2187819"/>
                </a:cubicBezTo>
                <a:cubicBezTo>
                  <a:pt x="1902564" y="2252799"/>
                  <a:pt x="1912530" y="2317383"/>
                  <a:pt x="1922098" y="2382363"/>
                </a:cubicBezTo>
                <a:cubicBezTo>
                  <a:pt x="1922495" y="2385552"/>
                  <a:pt x="1921699" y="2391133"/>
                  <a:pt x="1923293" y="2391930"/>
                </a:cubicBezTo>
                <a:cubicBezTo>
                  <a:pt x="1952395" y="2404289"/>
                  <a:pt x="1934854" y="2429404"/>
                  <a:pt x="1937645" y="2448141"/>
                </a:cubicBezTo>
                <a:cubicBezTo>
                  <a:pt x="1941232" y="2473256"/>
                  <a:pt x="1939240" y="2499169"/>
                  <a:pt x="1942828" y="2524284"/>
                </a:cubicBezTo>
                <a:cubicBezTo>
                  <a:pt x="1967145" y="2689328"/>
                  <a:pt x="1992659" y="2854370"/>
                  <a:pt x="2017375" y="3019413"/>
                </a:cubicBezTo>
                <a:cubicBezTo>
                  <a:pt x="2037708" y="3154159"/>
                  <a:pt x="2057640" y="3289303"/>
                  <a:pt x="2077972" y="3424048"/>
                </a:cubicBezTo>
                <a:cubicBezTo>
                  <a:pt x="2078770" y="3428832"/>
                  <a:pt x="2084350" y="3433218"/>
                  <a:pt x="2087140" y="3438002"/>
                </a:cubicBezTo>
                <a:cubicBezTo>
                  <a:pt x="2089533" y="3441989"/>
                  <a:pt x="2092722" y="3446772"/>
                  <a:pt x="2092323" y="3451157"/>
                </a:cubicBezTo>
                <a:cubicBezTo>
                  <a:pt x="2087140" y="3533280"/>
                  <a:pt x="2106276" y="3612613"/>
                  <a:pt x="2117438" y="3692743"/>
                </a:cubicBezTo>
                <a:cubicBezTo>
                  <a:pt x="2133385" y="3805562"/>
                  <a:pt x="2151325" y="3917982"/>
                  <a:pt x="2168067" y="4030403"/>
                </a:cubicBezTo>
                <a:cubicBezTo>
                  <a:pt x="2184812" y="4141628"/>
                  <a:pt x="2200757" y="4253251"/>
                  <a:pt x="2217500" y="4364477"/>
                </a:cubicBezTo>
                <a:cubicBezTo>
                  <a:pt x="2221487" y="4391186"/>
                  <a:pt x="2225075" y="4418295"/>
                  <a:pt x="2229859" y="4445004"/>
                </a:cubicBezTo>
                <a:cubicBezTo>
                  <a:pt x="2230657" y="4449389"/>
                  <a:pt x="2237433" y="4452977"/>
                  <a:pt x="2241420" y="4456964"/>
                </a:cubicBezTo>
                <a:cubicBezTo>
                  <a:pt x="2242218" y="4457761"/>
                  <a:pt x="2243812" y="4456964"/>
                  <a:pt x="2245407" y="4456964"/>
                </a:cubicBezTo>
                <a:lnTo>
                  <a:pt x="2481379" y="4456840"/>
                </a:lnTo>
                <a:lnTo>
                  <a:pt x="2481379" y="5102386"/>
                </a:lnTo>
                <a:lnTo>
                  <a:pt x="0" y="5102386"/>
                </a:lnTo>
                <a:lnTo>
                  <a:pt x="0" y="4469937"/>
                </a:lnTo>
                <a:lnTo>
                  <a:pt x="303558" y="4466532"/>
                </a:lnTo>
                <a:cubicBezTo>
                  <a:pt x="307545" y="4427862"/>
                  <a:pt x="311930" y="4390787"/>
                  <a:pt x="315518" y="4353314"/>
                </a:cubicBezTo>
                <a:cubicBezTo>
                  <a:pt x="324687" y="4264414"/>
                  <a:pt x="333856" y="4175116"/>
                  <a:pt x="342627" y="4086215"/>
                </a:cubicBezTo>
                <a:cubicBezTo>
                  <a:pt x="349803" y="4014458"/>
                  <a:pt x="356181" y="3942300"/>
                  <a:pt x="363755" y="3870542"/>
                </a:cubicBezTo>
                <a:cubicBezTo>
                  <a:pt x="372525" y="3784832"/>
                  <a:pt x="381695" y="3699121"/>
                  <a:pt x="390466" y="3613411"/>
                </a:cubicBezTo>
                <a:cubicBezTo>
                  <a:pt x="393655" y="3584307"/>
                  <a:pt x="396046" y="3555206"/>
                  <a:pt x="399235" y="3526503"/>
                </a:cubicBezTo>
                <a:cubicBezTo>
                  <a:pt x="400830" y="3512151"/>
                  <a:pt x="400830" y="3498597"/>
                  <a:pt x="379701" y="3493414"/>
                </a:cubicBezTo>
                <a:cubicBezTo>
                  <a:pt x="417972" y="3473083"/>
                  <a:pt x="406810" y="3438400"/>
                  <a:pt x="409999" y="3410095"/>
                </a:cubicBezTo>
                <a:cubicBezTo>
                  <a:pt x="423951" y="3292891"/>
                  <a:pt x="434715" y="3175289"/>
                  <a:pt x="446675" y="3058084"/>
                </a:cubicBezTo>
                <a:cubicBezTo>
                  <a:pt x="456641" y="2959217"/>
                  <a:pt x="465811" y="2859952"/>
                  <a:pt x="475378" y="2761085"/>
                </a:cubicBezTo>
                <a:cubicBezTo>
                  <a:pt x="484548" y="2668597"/>
                  <a:pt x="492919" y="2576110"/>
                  <a:pt x="504081" y="2484020"/>
                </a:cubicBezTo>
                <a:cubicBezTo>
                  <a:pt x="506873" y="2462892"/>
                  <a:pt x="490926" y="2460897"/>
                  <a:pt x="481359" y="2448540"/>
                </a:cubicBezTo>
                <a:cubicBezTo>
                  <a:pt x="516440" y="2435383"/>
                  <a:pt x="511257" y="2404289"/>
                  <a:pt x="514447" y="2376781"/>
                </a:cubicBezTo>
                <a:cubicBezTo>
                  <a:pt x="523616" y="2289078"/>
                  <a:pt x="532387" y="2201374"/>
                  <a:pt x="541555" y="2113670"/>
                </a:cubicBezTo>
                <a:cubicBezTo>
                  <a:pt x="548731" y="2043108"/>
                  <a:pt x="555508" y="1972545"/>
                  <a:pt x="562683" y="1901984"/>
                </a:cubicBezTo>
                <a:cubicBezTo>
                  <a:pt x="571454" y="1815076"/>
                  <a:pt x="580623" y="1727771"/>
                  <a:pt x="589394" y="1640864"/>
                </a:cubicBezTo>
                <a:cubicBezTo>
                  <a:pt x="596570" y="1570303"/>
                  <a:pt x="603346" y="1499741"/>
                  <a:pt x="610522" y="1429178"/>
                </a:cubicBezTo>
                <a:cubicBezTo>
                  <a:pt x="619293" y="1341474"/>
                  <a:pt x="628860" y="1253770"/>
                  <a:pt x="637631" y="1166066"/>
                </a:cubicBezTo>
                <a:cubicBezTo>
                  <a:pt x="644807" y="1096301"/>
                  <a:pt x="651185" y="1026139"/>
                  <a:pt x="658361" y="956374"/>
                </a:cubicBezTo>
                <a:cubicBezTo>
                  <a:pt x="667132" y="868670"/>
                  <a:pt x="676300" y="780966"/>
                  <a:pt x="685470" y="693262"/>
                </a:cubicBezTo>
                <a:cubicBezTo>
                  <a:pt x="685867" y="688876"/>
                  <a:pt x="685470" y="684491"/>
                  <a:pt x="685470" y="676519"/>
                </a:cubicBezTo>
                <a:cubicBezTo>
                  <a:pt x="593381" y="676519"/>
                  <a:pt x="501690" y="676519"/>
                  <a:pt x="411195" y="676519"/>
                </a:cubicBezTo>
                <a:cubicBezTo>
                  <a:pt x="411195" y="517853"/>
                  <a:pt x="411195" y="361979"/>
                  <a:pt x="411195" y="204112"/>
                </a:cubicBezTo>
                <a:cubicBezTo>
                  <a:pt x="422757" y="204112"/>
                  <a:pt x="430331" y="204112"/>
                  <a:pt x="437906" y="204112"/>
                </a:cubicBezTo>
                <a:cubicBezTo>
                  <a:pt x="575441" y="204112"/>
                  <a:pt x="712977" y="203713"/>
                  <a:pt x="850512" y="204510"/>
                </a:cubicBezTo>
                <a:cubicBezTo>
                  <a:pt x="865661" y="204510"/>
                  <a:pt x="876026" y="200923"/>
                  <a:pt x="886393" y="188962"/>
                </a:cubicBezTo>
                <a:cubicBezTo>
                  <a:pt x="933434" y="133948"/>
                  <a:pt x="981670" y="79731"/>
                  <a:pt x="1028712" y="24716"/>
                </a:cubicBezTo>
                <a:cubicBezTo>
                  <a:pt x="1039873" y="11960"/>
                  <a:pt x="1050240" y="0"/>
                  <a:pt x="1068975" y="399"/>
                </a:cubicBezTo>
                <a:cubicBezTo>
                  <a:pt x="1153889" y="0"/>
                  <a:pt x="1239202" y="0"/>
                  <a:pt x="1324116" y="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267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BBEBBE4-4FC0-49BE-8927-B544A04C4D56}"/>
              </a:ext>
            </a:extLst>
          </p:cNvPr>
          <p:cNvGrpSpPr/>
          <p:nvPr/>
        </p:nvGrpSpPr>
        <p:grpSpPr>
          <a:xfrm>
            <a:off x="2952903" y="2624388"/>
            <a:ext cx="2534658" cy="3801891"/>
            <a:chOff x="3687238" y="2134556"/>
            <a:chExt cx="2534658" cy="3801891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960EA8BD-11E6-4288-8A81-6CDA06BC3BB8}"/>
                </a:ext>
              </a:extLst>
            </p:cNvPr>
            <p:cNvGrpSpPr/>
            <p:nvPr/>
          </p:nvGrpSpPr>
          <p:grpSpPr>
            <a:xfrm>
              <a:off x="3687238" y="2134556"/>
              <a:ext cx="2534658" cy="3801891"/>
              <a:chOff x="3687238" y="2134556"/>
              <a:chExt cx="2942162" cy="3801891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9E7D7BCB-712F-4AD9-8645-7004CAD8B1FC}"/>
                  </a:ext>
                </a:extLst>
              </p:cNvPr>
              <p:cNvSpPr/>
              <p:nvPr/>
            </p:nvSpPr>
            <p:spPr>
              <a:xfrm>
                <a:off x="3935278" y="2134556"/>
                <a:ext cx="2445512" cy="3700722"/>
              </a:xfrm>
              <a:custGeom>
                <a:avLst/>
                <a:gdLst>
                  <a:gd name="connsiteX0" fmla="*/ 1570890 w 2411642"/>
                  <a:gd name="connsiteY0" fmla="*/ 0 h 3649468"/>
                  <a:gd name="connsiteX1" fmla="*/ 1922078 w 2411642"/>
                  <a:gd name="connsiteY1" fmla="*/ 0 h 3649468"/>
                  <a:gd name="connsiteX2" fmla="*/ 1971675 w 2411642"/>
                  <a:gd name="connsiteY2" fmla="*/ 49597 h 3649468"/>
                  <a:gd name="connsiteX3" fmla="*/ 1971675 w 2411642"/>
                  <a:gd name="connsiteY3" fmla="*/ 129013 h 3649468"/>
                  <a:gd name="connsiteX4" fmla="*/ 2411642 w 2411642"/>
                  <a:gd name="connsiteY4" fmla="*/ 129013 h 3649468"/>
                  <a:gd name="connsiteX5" fmla="*/ 2411642 w 2411642"/>
                  <a:gd name="connsiteY5" fmla="*/ 3649468 h 3649468"/>
                  <a:gd name="connsiteX6" fmla="*/ 0 w 2411642"/>
                  <a:gd name="connsiteY6" fmla="*/ 3649468 h 3649468"/>
                  <a:gd name="connsiteX7" fmla="*/ 0 w 2411642"/>
                  <a:gd name="connsiteY7" fmla="*/ 129013 h 3649468"/>
                  <a:gd name="connsiteX8" fmla="*/ 1521293 w 2411642"/>
                  <a:gd name="connsiteY8" fmla="*/ 129013 h 3649468"/>
                  <a:gd name="connsiteX9" fmla="*/ 1521293 w 2411642"/>
                  <a:gd name="connsiteY9" fmla="*/ 49597 h 3649468"/>
                  <a:gd name="connsiteX10" fmla="*/ 1570890 w 2411642"/>
                  <a:gd name="connsiteY10" fmla="*/ 0 h 364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11642" h="3649468">
                    <a:moveTo>
                      <a:pt x="1570890" y="0"/>
                    </a:moveTo>
                    <a:lnTo>
                      <a:pt x="1922078" y="0"/>
                    </a:lnTo>
                    <a:cubicBezTo>
                      <a:pt x="1949470" y="0"/>
                      <a:pt x="1971675" y="22205"/>
                      <a:pt x="1971675" y="49597"/>
                    </a:cubicBezTo>
                    <a:lnTo>
                      <a:pt x="1971675" y="129013"/>
                    </a:lnTo>
                    <a:lnTo>
                      <a:pt x="2411642" y="129013"/>
                    </a:lnTo>
                    <a:lnTo>
                      <a:pt x="2411642" y="3649468"/>
                    </a:lnTo>
                    <a:lnTo>
                      <a:pt x="0" y="3649468"/>
                    </a:lnTo>
                    <a:lnTo>
                      <a:pt x="0" y="129013"/>
                    </a:lnTo>
                    <a:lnTo>
                      <a:pt x="1521293" y="129013"/>
                    </a:lnTo>
                    <a:lnTo>
                      <a:pt x="1521293" y="49597"/>
                    </a:lnTo>
                    <a:cubicBezTo>
                      <a:pt x="1521293" y="22205"/>
                      <a:pt x="1543498" y="0"/>
                      <a:pt x="15708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5ED0EF5D-825D-4C57-885D-1476DDCB62C3}"/>
                  </a:ext>
                </a:extLst>
              </p:cNvPr>
              <p:cNvSpPr/>
              <p:nvPr/>
            </p:nvSpPr>
            <p:spPr>
              <a:xfrm>
                <a:off x="3687238" y="2265382"/>
                <a:ext cx="2942086" cy="246438"/>
              </a:xfrm>
              <a:custGeom>
                <a:avLst/>
                <a:gdLst>
                  <a:gd name="connsiteX0" fmla="*/ 5302550 w 5304686"/>
                  <a:gd name="connsiteY0" fmla="*/ 108284 h 444337"/>
                  <a:gd name="connsiteX1" fmla="*/ 5206613 w 5304686"/>
                  <a:gd name="connsiteY1" fmla="*/ 2850 h 444337"/>
                  <a:gd name="connsiteX2" fmla="*/ 5140123 w 5304686"/>
                  <a:gd name="connsiteY2" fmla="*/ 0 h 444337"/>
                  <a:gd name="connsiteX3" fmla="*/ 148601 w 5304686"/>
                  <a:gd name="connsiteY3" fmla="*/ 0 h 444337"/>
                  <a:gd name="connsiteX4" fmla="*/ 115355 w 5304686"/>
                  <a:gd name="connsiteY4" fmla="*/ 0 h 444337"/>
                  <a:gd name="connsiteX5" fmla="*/ 422 w 5304686"/>
                  <a:gd name="connsiteY5" fmla="*/ 117783 h 444337"/>
                  <a:gd name="connsiteX6" fmla="*/ 422 w 5304686"/>
                  <a:gd name="connsiteY6" fmla="*/ 326752 h 444337"/>
                  <a:gd name="connsiteX7" fmla="*/ 69762 w 5304686"/>
                  <a:gd name="connsiteY7" fmla="*/ 434087 h 444337"/>
                  <a:gd name="connsiteX8" fmla="*/ 5182867 w 5304686"/>
                  <a:gd name="connsiteY8" fmla="*/ 443585 h 444337"/>
                  <a:gd name="connsiteX9" fmla="*/ 5302550 w 5304686"/>
                  <a:gd name="connsiteY9" fmla="*/ 335301 h 444337"/>
                  <a:gd name="connsiteX10" fmla="*/ 5302550 w 5304686"/>
                  <a:gd name="connsiteY10" fmla="*/ 108284 h 444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4686" h="444337">
                    <a:moveTo>
                      <a:pt x="5302550" y="108284"/>
                    </a:moveTo>
                    <a:cubicBezTo>
                      <a:pt x="5300650" y="48443"/>
                      <a:pt x="5265505" y="11398"/>
                      <a:pt x="5206613" y="2850"/>
                    </a:cubicBezTo>
                    <a:cubicBezTo>
                      <a:pt x="5184767" y="0"/>
                      <a:pt x="5162920" y="0"/>
                      <a:pt x="5140123" y="0"/>
                    </a:cubicBezTo>
                    <a:cubicBezTo>
                      <a:pt x="4788674" y="0"/>
                      <a:pt x="967381" y="0"/>
                      <a:pt x="148601" y="0"/>
                    </a:cubicBezTo>
                    <a:cubicBezTo>
                      <a:pt x="137202" y="0"/>
                      <a:pt x="126754" y="0"/>
                      <a:pt x="115355" y="0"/>
                    </a:cubicBezTo>
                    <a:cubicBezTo>
                      <a:pt x="43166" y="3799"/>
                      <a:pt x="1372" y="45593"/>
                      <a:pt x="422" y="117783"/>
                    </a:cubicBezTo>
                    <a:cubicBezTo>
                      <a:pt x="-528" y="187123"/>
                      <a:pt x="422" y="257412"/>
                      <a:pt x="422" y="326752"/>
                    </a:cubicBezTo>
                    <a:cubicBezTo>
                      <a:pt x="422" y="377095"/>
                      <a:pt x="20369" y="415089"/>
                      <a:pt x="69762" y="434087"/>
                    </a:cubicBezTo>
                    <a:cubicBezTo>
                      <a:pt x="208442" y="440736"/>
                      <a:pt x="5076483" y="446435"/>
                      <a:pt x="5182867" y="443585"/>
                    </a:cubicBezTo>
                    <a:cubicBezTo>
                      <a:pt x="5256006" y="441686"/>
                      <a:pt x="5300650" y="402741"/>
                      <a:pt x="5302550" y="335301"/>
                    </a:cubicBezTo>
                    <a:cubicBezTo>
                      <a:pt x="5305399" y="260262"/>
                      <a:pt x="5305399" y="184273"/>
                      <a:pt x="5302550" y="10828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8" name="Freeform: Shape 7">
                <a:extLst>
                  <a:ext uri="{FF2B5EF4-FFF2-40B4-BE49-F238E27FC236}">
                    <a16:creationId xmlns:a16="http://schemas.microsoft.com/office/drawing/2014/main" id="{A14FDEA5-6AB1-4801-A45A-CD577C1FCF47}"/>
                  </a:ext>
                </a:extLst>
              </p:cNvPr>
              <p:cNvSpPr/>
              <p:nvPr/>
            </p:nvSpPr>
            <p:spPr>
              <a:xfrm>
                <a:off x="3687238" y="3304080"/>
                <a:ext cx="2942086" cy="246438"/>
              </a:xfrm>
              <a:custGeom>
                <a:avLst/>
                <a:gdLst>
                  <a:gd name="connsiteX0" fmla="*/ 5302550 w 5304686"/>
                  <a:gd name="connsiteY0" fmla="*/ 108284 h 444337"/>
                  <a:gd name="connsiteX1" fmla="*/ 5206613 w 5304686"/>
                  <a:gd name="connsiteY1" fmla="*/ 2850 h 444337"/>
                  <a:gd name="connsiteX2" fmla="*/ 5140123 w 5304686"/>
                  <a:gd name="connsiteY2" fmla="*/ 0 h 444337"/>
                  <a:gd name="connsiteX3" fmla="*/ 148601 w 5304686"/>
                  <a:gd name="connsiteY3" fmla="*/ 0 h 444337"/>
                  <a:gd name="connsiteX4" fmla="*/ 115355 w 5304686"/>
                  <a:gd name="connsiteY4" fmla="*/ 0 h 444337"/>
                  <a:gd name="connsiteX5" fmla="*/ 422 w 5304686"/>
                  <a:gd name="connsiteY5" fmla="*/ 117783 h 444337"/>
                  <a:gd name="connsiteX6" fmla="*/ 422 w 5304686"/>
                  <a:gd name="connsiteY6" fmla="*/ 326752 h 444337"/>
                  <a:gd name="connsiteX7" fmla="*/ 69762 w 5304686"/>
                  <a:gd name="connsiteY7" fmla="*/ 434087 h 444337"/>
                  <a:gd name="connsiteX8" fmla="*/ 5182867 w 5304686"/>
                  <a:gd name="connsiteY8" fmla="*/ 443585 h 444337"/>
                  <a:gd name="connsiteX9" fmla="*/ 5302550 w 5304686"/>
                  <a:gd name="connsiteY9" fmla="*/ 335301 h 444337"/>
                  <a:gd name="connsiteX10" fmla="*/ 5302550 w 5304686"/>
                  <a:gd name="connsiteY10" fmla="*/ 108284 h 444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4686" h="444337">
                    <a:moveTo>
                      <a:pt x="5302550" y="108284"/>
                    </a:moveTo>
                    <a:cubicBezTo>
                      <a:pt x="5300650" y="48443"/>
                      <a:pt x="5265505" y="11398"/>
                      <a:pt x="5206613" y="2850"/>
                    </a:cubicBezTo>
                    <a:cubicBezTo>
                      <a:pt x="5184767" y="0"/>
                      <a:pt x="5162920" y="0"/>
                      <a:pt x="5140123" y="0"/>
                    </a:cubicBezTo>
                    <a:cubicBezTo>
                      <a:pt x="4788674" y="0"/>
                      <a:pt x="967381" y="0"/>
                      <a:pt x="148601" y="0"/>
                    </a:cubicBezTo>
                    <a:cubicBezTo>
                      <a:pt x="137202" y="0"/>
                      <a:pt x="126754" y="0"/>
                      <a:pt x="115355" y="0"/>
                    </a:cubicBezTo>
                    <a:cubicBezTo>
                      <a:pt x="43166" y="3800"/>
                      <a:pt x="1372" y="45593"/>
                      <a:pt x="422" y="117783"/>
                    </a:cubicBezTo>
                    <a:cubicBezTo>
                      <a:pt x="-528" y="187123"/>
                      <a:pt x="422" y="257413"/>
                      <a:pt x="422" y="326752"/>
                    </a:cubicBezTo>
                    <a:cubicBezTo>
                      <a:pt x="422" y="377095"/>
                      <a:pt x="20369" y="415090"/>
                      <a:pt x="69762" y="434087"/>
                    </a:cubicBezTo>
                    <a:cubicBezTo>
                      <a:pt x="208442" y="440736"/>
                      <a:pt x="5076483" y="446435"/>
                      <a:pt x="5182867" y="443585"/>
                    </a:cubicBezTo>
                    <a:cubicBezTo>
                      <a:pt x="5256006" y="441686"/>
                      <a:pt x="5300650" y="402741"/>
                      <a:pt x="5302550" y="335301"/>
                    </a:cubicBezTo>
                    <a:cubicBezTo>
                      <a:pt x="5305399" y="260262"/>
                      <a:pt x="5305399" y="184273"/>
                      <a:pt x="5302550" y="10828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" name="Freeform: Shape 8">
                <a:extLst>
                  <a:ext uri="{FF2B5EF4-FFF2-40B4-BE49-F238E27FC236}">
                    <a16:creationId xmlns:a16="http://schemas.microsoft.com/office/drawing/2014/main" id="{4632F50C-6B5A-423B-8823-061D3F9B4043}"/>
                  </a:ext>
                </a:extLst>
              </p:cNvPr>
              <p:cNvSpPr/>
              <p:nvPr/>
            </p:nvSpPr>
            <p:spPr>
              <a:xfrm>
                <a:off x="3687238" y="4575804"/>
                <a:ext cx="2942162" cy="246438"/>
              </a:xfrm>
              <a:custGeom>
                <a:avLst/>
                <a:gdLst>
                  <a:gd name="connsiteX0" fmla="*/ 5302550 w 5304823"/>
                  <a:gd name="connsiteY0" fmla="*/ 108284 h 444337"/>
                  <a:gd name="connsiteX1" fmla="*/ 5206613 w 5304823"/>
                  <a:gd name="connsiteY1" fmla="*/ 2850 h 444337"/>
                  <a:gd name="connsiteX2" fmla="*/ 5140123 w 5304823"/>
                  <a:gd name="connsiteY2" fmla="*/ 0 h 444337"/>
                  <a:gd name="connsiteX3" fmla="*/ 148601 w 5304823"/>
                  <a:gd name="connsiteY3" fmla="*/ 0 h 444337"/>
                  <a:gd name="connsiteX4" fmla="*/ 115355 w 5304823"/>
                  <a:gd name="connsiteY4" fmla="*/ 0 h 444337"/>
                  <a:gd name="connsiteX5" fmla="*/ 422 w 5304823"/>
                  <a:gd name="connsiteY5" fmla="*/ 117783 h 444337"/>
                  <a:gd name="connsiteX6" fmla="*/ 422 w 5304823"/>
                  <a:gd name="connsiteY6" fmla="*/ 326753 h 444337"/>
                  <a:gd name="connsiteX7" fmla="*/ 70712 w 5304823"/>
                  <a:gd name="connsiteY7" fmla="*/ 434087 h 444337"/>
                  <a:gd name="connsiteX8" fmla="*/ 5183817 w 5304823"/>
                  <a:gd name="connsiteY8" fmla="*/ 443585 h 444337"/>
                  <a:gd name="connsiteX9" fmla="*/ 5303499 w 5304823"/>
                  <a:gd name="connsiteY9" fmla="*/ 335301 h 444337"/>
                  <a:gd name="connsiteX10" fmla="*/ 5302550 w 5304823"/>
                  <a:gd name="connsiteY10" fmla="*/ 108284 h 444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4823" h="444337">
                    <a:moveTo>
                      <a:pt x="5302550" y="108284"/>
                    </a:moveTo>
                    <a:cubicBezTo>
                      <a:pt x="5300650" y="48443"/>
                      <a:pt x="5265505" y="11398"/>
                      <a:pt x="5206613" y="2850"/>
                    </a:cubicBezTo>
                    <a:cubicBezTo>
                      <a:pt x="5184767" y="0"/>
                      <a:pt x="5162920" y="0"/>
                      <a:pt x="5140123" y="0"/>
                    </a:cubicBezTo>
                    <a:cubicBezTo>
                      <a:pt x="4788674" y="0"/>
                      <a:pt x="967381" y="0"/>
                      <a:pt x="148601" y="0"/>
                    </a:cubicBezTo>
                    <a:cubicBezTo>
                      <a:pt x="137202" y="0"/>
                      <a:pt x="126754" y="0"/>
                      <a:pt x="115355" y="0"/>
                    </a:cubicBezTo>
                    <a:cubicBezTo>
                      <a:pt x="43166" y="3800"/>
                      <a:pt x="1372" y="45594"/>
                      <a:pt x="422" y="117783"/>
                    </a:cubicBezTo>
                    <a:cubicBezTo>
                      <a:pt x="-528" y="187123"/>
                      <a:pt x="422" y="257413"/>
                      <a:pt x="422" y="326753"/>
                    </a:cubicBezTo>
                    <a:cubicBezTo>
                      <a:pt x="422" y="377095"/>
                      <a:pt x="20369" y="415090"/>
                      <a:pt x="70712" y="434087"/>
                    </a:cubicBezTo>
                    <a:cubicBezTo>
                      <a:pt x="209392" y="440736"/>
                      <a:pt x="5077432" y="446435"/>
                      <a:pt x="5183817" y="443585"/>
                    </a:cubicBezTo>
                    <a:cubicBezTo>
                      <a:pt x="5256956" y="441686"/>
                      <a:pt x="5301599" y="402742"/>
                      <a:pt x="5303499" y="335301"/>
                    </a:cubicBezTo>
                    <a:cubicBezTo>
                      <a:pt x="5305399" y="260262"/>
                      <a:pt x="5305399" y="184273"/>
                      <a:pt x="5302550" y="10828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8CB45C60-0683-4AAA-A9F5-7F697E457E9C}"/>
                  </a:ext>
                </a:extLst>
              </p:cNvPr>
              <p:cNvSpPr/>
              <p:nvPr/>
            </p:nvSpPr>
            <p:spPr>
              <a:xfrm>
                <a:off x="3687238" y="5690009"/>
                <a:ext cx="2942086" cy="246438"/>
              </a:xfrm>
              <a:custGeom>
                <a:avLst/>
                <a:gdLst>
                  <a:gd name="connsiteX0" fmla="*/ 5302550 w 5304686"/>
                  <a:gd name="connsiteY0" fmla="*/ 108284 h 444337"/>
                  <a:gd name="connsiteX1" fmla="*/ 5206613 w 5304686"/>
                  <a:gd name="connsiteY1" fmla="*/ 2849 h 444337"/>
                  <a:gd name="connsiteX2" fmla="*/ 5140123 w 5304686"/>
                  <a:gd name="connsiteY2" fmla="*/ 0 h 444337"/>
                  <a:gd name="connsiteX3" fmla="*/ 148601 w 5304686"/>
                  <a:gd name="connsiteY3" fmla="*/ 0 h 444337"/>
                  <a:gd name="connsiteX4" fmla="*/ 115355 w 5304686"/>
                  <a:gd name="connsiteY4" fmla="*/ 0 h 444337"/>
                  <a:gd name="connsiteX5" fmla="*/ 422 w 5304686"/>
                  <a:gd name="connsiteY5" fmla="*/ 117783 h 444337"/>
                  <a:gd name="connsiteX6" fmla="*/ 422 w 5304686"/>
                  <a:gd name="connsiteY6" fmla="*/ 326753 h 444337"/>
                  <a:gd name="connsiteX7" fmla="*/ 69762 w 5304686"/>
                  <a:gd name="connsiteY7" fmla="*/ 434087 h 444337"/>
                  <a:gd name="connsiteX8" fmla="*/ 5182867 w 5304686"/>
                  <a:gd name="connsiteY8" fmla="*/ 443585 h 444337"/>
                  <a:gd name="connsiteX9" fmla="*/ 5302550 w 5304686"/>
                  <a:gd name="connsiteY9" fmla="*/ 335301 h 444337"/>
                  <a:gd name="connsiteX10" fmla="*/ 5302550 w 5304686"/>
                  <a:gd name="connsiteY10" fmla="*/ 108284 h 444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4686" h="444337">
                    <a:moveTo>
                      <a:pt x="5302550" y="108284"/>
                    </a:moveTo>
                    <a:cubicBezTo>
                      <a:pt x="5300650" y="48443"/>
                      <a:pt x="5265505" y="11398"/>
                      <a:pt x="5206613" y="2849"/>
                    </a:cubicBezTo>
                    <a:cubicBezTo>
                      <a:pt x="5184767" y="0"/>
                      <a:pt x="5162920" y="0"/>
                      <a:pt x="5140123" y="0"/>
                    </a:cubicBezTo>
                    <a:cubicBezTo>
                      <a:pt x="4788674" y="0"/>
                      <a:pt x="967381" y="0"/>
                      <a:pt x="148601" y="0"/>
                    </a:cubicBezTo>
                    <a:cubicBezTo>
                      <a:pt x="137202" y="0"/>
                      <a:pt x="126754" y="0"/>
                      <a:pt x="115355" y="0"/>
                    </a:cubicBezTo>
                    <a:cubicBezTo>
                      <a:pt x="43166" y="3800"/>
                      <a:pt x="1372" y="45593"/>
                      <a:pt x="422" y="117783"/>
                    </a:cubicBezTo>
                    <a:cubicBezTo>
                      <a:pt x="-528" y="187123"/>
                      <a:pt x="422" y="257413"/>
                      <a:pt x="422" y="326753"/>
                    </a:cubicBezTo>
                    <a:cubicBezTo>
                      <a:pt x="422" y="377095"/>
                      <a:pt x="20369" y="415090"/>
                      <a:pt x="69762" y="434087"/>
                    </a:cubicBezTo>
                    <a:cubicBezTo>
                      <a:pt x="208442" y="440736"/>
                      <a:pt x="5076483" y="446435"/>
                      <a:pt x="5182867" y="443585"/>
                    </a:cubicBezTo>
                    <a:cubicBezTo>
                      <a:pt x="5256006" y="441686"/>
                      <a:pt x="5300650" y="402742"/>
                      <a:pt x="5302550" y="335301"/>
                    </a:cubicBezTo>
                    <a:cubicBezTo>
                      <a:pt x="5305399" y="260262"/>
                      <a:pt x="5305399" y="184273"/>
                      <a:pt x="5302550" y="10828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4267EBE4-1359-45AA-8AE0-04FED7B557DD}"/>
                  </a:ext>
                </a:extLst>
              </p:cNvPr>
              <p:cNvSpPr/>
              <p:nvPr/>
            </p:nvSpPr>
            <p:spPr>
              <a:xfrm>
                <a:off x="5161374" y="2134556"/>
                <a:ext cx="1467457" cy="3801891"/>
              </a:xfrm>
              <a:custGeom>
                <a:avLst/>
                <a:gdLst>
                  <a:gd name="connsiteX0" fmla="*/ 361215 w 1447133"/>
                  <a:gd name="connsiteY0" fmla="*/ 0 h 3749236"/>
                  <a:gd name="connsiteX1" fmla="*/ 712403 w 1447133"/>
                  <a:gd name="connsiteY1" fmla="*/ 0 h 3749236"/>
                  <a:gd name="connsiteX2" fmla="*/ 762000 w 1447133"/>
                  <a:gd name="connsiteY2" fmla="*/ 49597 h 3749236"/>
                  <a:gd name="connsiteX3" fmla="*/ 762000 w 1447133"/>
                  <a:gd name="connsiteY3" fmla="*/ 129013 h 3749236"/>
                  <a:gd name="connsiteX4" fmla="*/ 1201967 w 1447133"/>
                  <a:gd name="connsiteY4" fmla="*/ 129013 h 3749236"/>
                  <a:gd name="connsiteX5" fmla="*/ 1201967 w 1447133"/>
                  <a:gd name="connsiteY5" fmla="*/ 129014 h 3749236"/>
                  <a:gd name="connsiteX6" fmla="*/ 1202924 w 1447133"/>
                  <a:gd name="connsiteY6" fmla="*/ 129014 h 3749236"/>
                  <a:gd name="connsiteX7" fmla="*/ 1357052 w 1447133"/>
                  <a:gd name="connsiteY7" fmla="*/ 129014 h 3749236"/>
                  <a:gd name="connsiteX8" fmla="*/ 1393418 w 1447133"/>
                  <a:gd name="connsiteY8" fmla="*/ 130573 h 3749236"/>
                  <a:gd name="connsiteX9" fmla="*/ 1445890 w 1447133"/>
                  <a:gd name="connsiteY9" fmla="*/ 188239 h 3749236"/>
                  <a:gd name="connsiteX10" fmla="*/ 1445890 w 1447133"/>
                  <a:gd name="connsiteY10" fmla="*/ 312403 h 3749236"/>
                  <a:gd name="connsiteX11" fmla="*/ 1380430 w 1447133"/>
                  <a:gd name="connsiteY11" fmla="*/ 371628 h 3749236"/>
                  <a:gd name="connsiteX12" fmla="*/ 1246671 w 1447133"/>
                  <a:gd name="connsiteY12" fmla="*/ 372001 h 3749236"/>
                  <a:gd name="connsiteX13" fmla="*/ 1201967 w 1447133"/>
                  <a:gd name="connsiteY13" fmla="*/ 372023 h 3749236"/>
                  <a:gd name="connsiteX14" fmla="*/ 1201967 w 1447133"/>
                  <a:gd name="connsiteY14" fmla="*/ 1153326 h 3749236"/>
                  <a:gd name="connsiteX15" fmla="*/ 1202924 w 1447133"/>
                  <a:gd name="connsiteY15" fmla="*/ 1153326 h 3749236"/>
                  <a:gd name="connsiteX16" fmla="*/ 1357052 w 1447133"/>
                  <a:gd name="connsiteY16" fmla="*/ 1153326 h 3749236"/>
                  <a:gd name="connsiteX17" fmla="*/ 1393418 w 1447133"/>
                  <a:gd name="connsiteY17" fmla="*/ 1154885 h 3749236"/>
                  <a:gd name="connsiteX18" fmla="*/ 1445890 w 1447133"/>
                  <a:gd name="connsiteY18" fmla="*/ 1212551 h 3749236"/>
                  <a:gd name="connsiteX19" fmla="*/ 1445890 w 1447133"/>
                  <a:gd name="connsiteY19" fmla="*/ 1336715 h 3749236"/>
                  <a:gd name="connsiteX20" fmla="*/ 1380430 w 1447133"/>
                  <a:gd name="connsiteY20" fmla="*/ 1395940 h 3749236"/>
                  <a:gd name="connsiteX21" fmla="*/ 1246671 w 1447133"/>
                  <a:gd name="connsiteY21" fmla="*/ 1396313 h 3749236"/>
                  <a:gd name="connsiteX22" fmla="*/ 1201967 w 1447133"/>
                  <a:gd name="connsiteY22" fmla="*/ 1396335 h 3749236"/>
                  <a:gd name="connsiteX23" fmla="*/ 1201967 w 1447133"/>
                  <a:gd name="connsiteY23" fmla="*/ 2407437 h 3749236"/>
                  <a:gd name="connsiteX24" fmla="*/ 1202924 w 1447133"/>
                  <a:gd name="connsiteY24" fmla="*/ 2407437 h 3749236"/>
                  <a:gd name="connsiteX25" fmla="*/ 1357052 w 1447133"/>
                  <a:gd name="connsiteY25" fmla="*/ 2407437 h 3749236"/>
                  <a:gd name="connsiteX26" fmla="*/ 1393418 w 1447133"/>
                  <a:gd name="connsiteY26" fmla="*/ 2408996 h 3749236"/>
                  <a:gd name="connsiteX27" fmla="*/ 1445890 w 1447133"/>
                  <a:gd name="connsiteY27" fmla="*/ 2466662 h 3749236"/>
                  <a:gd name="connsiteX28" fmla="*/ 1446409 w 1447133"/>
                  <a:gd name="connsiteY28" fmla="*/ 2590826 h 3749236"/>
                  <a:gd name="connsiteX29" fmla="*/ 1380950 w 1447133"/>
                  <a:gd name="connsiteY29" fmla="*/ 2650051 h 3749236"/>
                  <a:gd name="connsiteX30" fmla="*/ 1247191 w 1447133"/>
                  <a:gd name="connsiteY30" fmla="*/ 2650424 h 3749236"/>
                  <a:gd name="connsiteX31" fmla="*/ 1201967 w 1447133"/>
                  <a:gd name="connsiteY31" fmla="*/ 2650446 h 3749236"/>
                  <a:gd name="connsiteX32" fmla="*/ 1201967 w 1447133"/>
                  <a:gd name="connsiteY32" fmla="*/ 3506211 h 3749236"/>
                  <a:gd name="connsiteX33" fmla="*/ 1202924 w 1447133"/>
                  <a:gd name="connsiteY33" fmla="*/ 3506211 h 3749236"/>
                  <a:gd name="connsiteX34" fmla="*/ 1357052 w 1447133"/>
                  <a:gd name="connsiteY34" fmla="*/ 3506211 h 3749236"/>
                  <a:gd name="connsiteX35" fmla="*/ 1393418 w 1447133"/>
                  <a:gd name="connsiteY35" fmla="*/ 3507769 h 3749236"/>
                  <a:gd name="connsiteX36" fmla="*/ 1445890 w 1447133"/>
                  <a:gd name="connsiteY36" fmla="*/ 3565436 h 3749236"/>
                  <a:gd name="connsiteX37" fmla="*/ 1445890 w 1447133"/>
                  <a:gd name="connsiteY37" fmla="*/ 3689600 h 3749236"/>
                  <a:gd name="connsiteX38" fmla="*/ 1380430 w 1447133"/>
                  <a:gd name="connsiteY38" fmla="*/ 3748825 h 3749236"/>
                  <a:gd name="connsiteX39" fmla="*/ 243300 w 1447133"/>
                  <a:gd name="connsiteY39" fmla="*/ 3748534 h 3749236"/>
                  <a:gd name="connsiteX40" fmla="*/ 0 w 1447133"/>
                  <a:gd name="connsiteY40" fmla="*/ 3748192 h 3749236"/>
                  <a:gd name="connsiteX41" fmla="*/ 0 w 1447133"/>
                  <a:gd name="connsiteY41" fmla="*/ 129013 h 3749236"/>
                  <a:gd name="connsiteX42" fmla="*/ 311618 w 1447133"/>
                  <a:gd name="connsiteY42" fmla="*/ 129013 h 3749236"/>
                  <a:gd name="connsiteX43" fmla="*/ 311618 w 1447133"/>
                  <a:gd name="connsiteY43" fmla="*/ 49597 h 3749236"/>
                  <a:gd name="connsiteX44" fmla="*/ 361215 w 1447133"/>
                  <a:gd name="connsiteY44" fmla="*/ 0 h 374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47133" h="3749236">
                    <a:moveTo>
                      <a:pt x="361215" y="0"/>
                    </a:moveTo>
                    <a:lnTo>
                      <a:pt x="712403" y="0"/>
                    </a:lnTo>
                    <a:cubicBezTo>
                      <a:pt x="739795" y="0"/>
                      <a:pt x="762000" y="22205"/>
                      <a:pt x="762000" y="49597"/>
                    </a:cubicBezTo>
                    <a:lnTo>
                      <a:pt x="762000" y="129013"/>
                    </a:lnTo>
                    <a:lnTo>
                      <a:pt x="1201967" y="129013"/>
                    </a:lnTo>
                    <a:lnTo>
                      <a:pt x="1201967" y="129014"/>
                    </a:lnTo>
                    <a:lnTo>
                      <a:pt x="1202924" y="129014"/>
                    </a:lnTo>
                    <a:cubicBezTo>
                      <a:pt x="1279344" y="129014"/>
                      <a:pt x="1333024" y="129014"/>
                      <a:pt x="1357052" y="129014"/>
                    </a:cubicBezTo>
                    <a:cubicBezTo>
                      <a:pt x="1369521" y="129014"/>
                      <a:pt x="1381470" y="129014"/>
                      <a:pt x="1393418" y="130573"/>
                    </a:cubicBezTo>
                    <a:cubicBezTo>
                      <a:pt x="1425628" y="135248"/>
                      <a:pt x="1444850" y="155509"/>
                      <a:pt x="1445890" y="188239"/>
                    </a:cubicBezTo>
                    <a:cubicBezTo>
                      <a:pt x="1447448" y="229800"/>
                      <a:pt x="1447448" y="271361"/>
                      <a:pt x="1445890" y="312403"/>
                    </a:cubicBezTo>
                    <a:cubicBezTo>
                      <a:pt x="1444850" y="349289"/>
                      <a:pt x="1420433" y="370589"/>
                      <a:pt x="1380430" y="371628"/>
                    </a:cubicBezTo>
                    <a:cubicBezTo>
                      <a:pt x="1373157" y="371823"/>
                      <a:pt x="1325191" y="371945"/>
                      <a:pt x="1246671" y="372001"/>
                    </a:cubicBezTo>
                    <a:lnTo>
                      <a:pt x="1201967" y="372023"/>
                    </a:lnTo>
                    <a:lnTo>
                      <a:pt x="1201967" y="1153326"/>
                    </a:lnTo>
                    <a:lnTo>
                      <a:pt x="1202924" y="1153326"/>
                    </a:lnTo>
                    <a:cubicBezTo>
                      <a:pt x="1279344" y="1153326"/>
                      <a:pt x="1333024" y="1153326"/>
                      <a:pt x="1357052" y="1153326"/>
                    </a:cubicBezTo>
                    <a:cubicBezTo>
                      <a:pt x="1369521" y="1153326"/>
                      <a:pt x="1381470" y="1153326"/>
                      <a:pt x="1393418" y="1154885"/>
                    </a:cubicBezTo>
                    <a:cubicBezTo>
                      <a:pt x="1425628" y="1159560"/>
                      <a:pt x="1444850" y="1179822"/>
                      <a:pt x="1445890" y="1212551"/>
                    </a:cubicBezTo>
                    <a:cubicBezTo>
                      <a:pt x="1447448" y="1254112"/>
                      <a:pt x="1447448" y="1295674"/>
                      <a:pt x="1445890" y="1336715"/>
                    </a:cubicBezTo>
                    <a:cubicBezTo>
                      <a:pt x="1444850" y="1373601"/>
                      <a:pt x="1420433" y="1394901"/>
                      <a:pt x="1380430" y="1395940"/>
                    </a:cubicBezTo>
                    <a:cubicBezTo>
                      <a:pt x="1373157" y="1396135"/>
                      <a:pt x="1325191" y="1396256"/>
                      <a:pt x="1246671" y="1396313"/>
                    </a:cubicBezTo>
                    <a:lnTo>
                      <a:pt x="1201967" y="1396335"/>
                    </a:lnTo>
                    <a:lnTo>
                      <a:pt x="1201967" y="2407437"/>
                    </a:lnTo>
                    <a:lnTo>
                      <a:pt x="1202924" y="2407437"/>
                    </a:lnTo>
                    <a:cubicBezTo>
                      <a:pt x="1279344" y="2407437"/>
                      <a:pt x="1333024" y="2407437"/>
                      <a:pt x="1357052" y="2407437"/>
                    </a:cubicBezTo>
                    <a:cubicBezTo>
                      <a:pt x="1369521" y="2407437"/>
                      <a:pt x="1381470" y="2407437"/>
                      <a:pt x="1393418" y="2408996"/>
                    </a:cubicBezTo>
                    <a:cubicBezTo>
                      <a:pt x="1425628" y="2413671"/>
                      <a:pt x="1444850" y="2433933"/>
                      <a:pt x="1445890" y="2466662"/>
                    </a:cubicBezTo>
                    <a:cubicBezTo>
                      <a:pt x="1447448" y="2508223"/>
                      <a:pt x="1447448" y="2549785"/>
                      <a:pt x="1446409" y="2590826"/>
                    </a:cubicBezTo>
                    <a:cubicBezTo>
                      <a:pt x="1445370" y="2627712"/>
                      <a:pt x="1420953" y="2649012"/>
                      <a:pt x="1380950" y="2650051"/>
                    </a:cubicBezTo>
                    <a:cubicBezTo>
                      <a:pt x="1373677" y="2650246"/>
                      <a:pt x="1325711" y="2650367"/>
                      <a:pt x="1247191" y="2650424"/>
                    </a:cubicBezTo>
                    <a:lnTo>
                      <a:pt x="1201967" y="2650446"/>
                    </a:lnTo>
                    <a:lnTo>
                      <a:pt x="1201967" y="3506211"/>
                    </a:lnTo>
                    <a:lnTo>
                      <a:pt x="1202924" y="3506211"/>
                    </a:lnTo>
                    <a:cubicBezTo>
                      <a:pt x="1279344" y="3506211"/>
                      <a:pt x="1333024" y="3506211"/>
                      <a:pt x="1357052" y="3506211"/>
                    </a:cubicBezTo>
                    <a:cubicBezTo>
                      <a:pt x="1369521" y="3506211"/>
                      <a:pt x="1381470" y="3506211"/>
                      <a:pt x="1393418" y="3507769"/>
                    </a:cubicBezTo>
                    <a:cubicBezTo>
                      <a:pt x="1425628" y="3512445"/>
                      <a:pt x="1444850" y="3532707"/>
                      <a:pt x="1445890" y="3565436"/>
                    </a:cubicBezTo>
                    <a:cubicBezTo>
                      <a:pt x="1447448" y="3606997"/>
                      <a:pt x="1447448" y="3648559"/>
                      <a:pt x="1445890" y="3689600"/>
                    </a:cubicBezTo>
                    <a:cubicBezTo>
                      <a:pt x="1444850" y="3726486"/>
                      <a:pt x="1420433" y="3747786"/>
                      <a:pt x="1380430" y="3748825"/>
                    </a:cubicBezTo>
                    <a:cubicBezTo>
                      <a:pt x="1354974" y="3749507"/>
                      <a:pt x="831032" y="3749294"/>
                      <a:pt x="243300" y="3748534"/>
                    </a:cubicBezTo>
                    <a:lnTo>
                      <a:pt x="0" y="3748192"/>
                    </a:lnTo>
                    <a:lnTo>
                      <a:pt x="0" y="129013"/>
                    </a:lnTo>
                    <a:lnTo>
                      <a:pt x="311618" y="129013"/>
                    </a:lnTo>
                    <a:lnTo>
                      <a:pt x="311618" y="49597"/>
                    </a:lnTo>
                    <a:cubicBezTo>
                      <a:pt x="311618" y="22205"/>
                      <a:pt x="333823" y="0"/>
                      <a:pt x="361215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F206373D-CB85-4671-A37B-4BA68B67A1E0}"/>
                </a:ext>
              </a:extLst>
            </p:cNvPr>
            <p:cNvGrpSpPr/>
            <p:nvPr/>
          </p:nvGrpSpPr>
          <p:grpSpPr>
            <a:xfrm>
              <a:off x="4479733" y="3591960"/>
              <a:ext cx="949668" cy="949668"/>
              <a:chOff x="4544440" y="3414292"/>
              <a:chExt cx="1243413" cy="1243413"/>
            </a:xfrm>
          </p:grpSpPr>
          <p:pic>
            <p:nvPicPr>
              <p:cNvPr id="11" name="Graphic 10">
                <a:extLst>
                  <a:ext uri="{FF2B5EF4-FFF2-40B4-BE49-F238E27FC236}">
                    <a16:creationId xmlns:a16="http://schemas.microsoft.com/office/drawing/2014/main" id="{12DA13E8-D66B-4C80-9A40-5DF02E6CCB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8900000">
                <a:off x="4544440" y="3414292"/>
                <a:ext cx="1243413" cy="1243413"/>
              </a:xfrm>
              <a:prstGeom prst="rect">
                <a:avLst/>
              </a:prstGeom>
            </p:spPr>
          </p:pic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0CB92E53-2FBF-4676-87DB-EB8394C7C24B}"/>
                  </a:ext>
                </a:extLst>
              </p:cNvPr>
              <p:cNvSpPr/>
              <p:nvPr/>
            </p:nvSpPr>
            <p:spPr>
              <a:xfrm>
                <a:off x="4847919" y="3525058"/>
                <a:ext cx="631334" cy="944786"/>
              </a:xfrm>
              <a:custGeom>
                <a:avLst/>
                <a:gdLst>
                  <a:gd name="connsiteX0" fmla="*/ 217 w 1138318"/>
                  <a:gd name="connsiteY0" fmla="*/ 1154592 h 1703483"/>
                  <a:gd name="connsiteX1" fmla="*/ 53409 w 1138318"/>
                  <a:gd name="connsiteY1" fmla="*/ 906678 h 1703483"/>
                  <a:gd name="connsiteX2" fmla="*/ 553036 w 1138318"/>
                  <a:gd name="connsiteY2" fmla="*/ 14758 h 1703483"/>
                  <a:gd name="connsiteX3" fmla="*/ 585331 w 1138318"/>
                  <a:gd name="connsiteY3" fmla="*/ 13808 h 1703483"/>
                  <a:gd name="connsiteX4" fmla="*/ 1113455 w 1138318"/>
                  <a:gd name="connsiteY4" fmla="*/ 991216 h 1703483"/>
                  <a:gd name="connsiteX5" fmla="*/ 511242 w 1138318"/>
                  <a:gd name="connsiteY5" fmla="*/ 1698863 h 1703483"/>
                  <a:gd name="connsiteX6" fmla="*/ 217 w 1138318"/>
                  <a:gd name="connsiteY6" fmla="*/ 1154592 h 1703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8318" h="1703483">
                    <a:moveTo>
                      <a:pt x="217" y="1154592"/>
                    </a:moveTo>
                    <a:cubicBezTo>
                      <a:pt x="-2633" y="1061506"/>
                      <a:pt x="23013" y="983617"/>
                      <a:pt x="53409" y="906678"/>
                    </a:cubicBezTo>
                    <a:cubicBezTo>
                      <a:pt x="181640" y="587525"/>
                      <a:pt x="364964" y="299717"/>
                      <a:pt x="553036" y="14758"/>
                    </a:cubicBezTo>
                    <a:cubicBezTo>
                      <a:pt x="565384" y="-3289"/>
                      <a:pt x="572033" y="-6139"/>
                      <a:pt x="585331" y="13808"/>
                    </a:cubicBezTo>
                    <a:cubicBezTo>
                      <a:pt x="786702" y="325363"/>
                      <a:pt x="998521" y="633118"/>
                      <a:pt x="1113455" y="991216"/>
                    </a:cubicBezTo>
                    <a:cubicBezTo>
                      <a:pt x="1233137" y="1365462"/>
                      <a:pt x="902585" y="1750155"/>
                      <a:pt x="511242" y="1698863"/>
                    </a:cubicBezTo>
                    <a:cubicBezTo>
                      <a:pt x="216785" y="1660868"/>
                      <a:pt x="3066" y="1430052"/>
                      <a:pt x="217" y="115459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</p:grpSp>
      <p:sp>
        <p:nvSpPr>
          <p:cNvPr id="40" name="Arrow: Down 39">
            <a:extLst>
              <a:ext uri="{FF2B5EF4-FFF2-40B4-BE49-F238E27FC236}">
                <a16:creationId xmlns:a16="http://schemas.microsoft.com/office/drawing/2014/main" id="{13EE615A-22EE-4509-B6D3-4B6B6CD71E1C}"/>
              </a:ext>
            </a:extLst>
          </p:cNvPr>
          <p:cNvSpPr/>
          <p:nvPr/>
        </p:nvSpPr>
        <p:spPr>
          <a:xfrm>
            <a:off x="1559222" y="2560300"/>
            <a:ext cx="685800" cy="3061252"/>
          </a:xfrm>
          <a:prstGeom prst="downArrow">
            <a:avLst>
              <a:gd name="adj1" fmla="val 50000"/>
              <a:gd name="adj2" fmla="val 7173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0AF3683-4E43-4264-8339-52A5CE04E16D}"/>
              </a:ext>
            </a:extLst>
          </p:cNvPr>
          <p:cNvSpPr txBox="1"/>
          <p:nvPr/>
        </p:nvSpPr>
        <p:spPr>
          <a:xfrm>
            <a:off x="7366392" y="1370118"/>
            <a:ext cx="360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2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بحران نفتی</a:t>
            </a:r>
            <a:endParaRPr lang="ko-KR" altLang="en-US" sz="2800" b="1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C5766EB-6604-4CCE-8DF7-AF40A7EDDA1F}"/>
              </a:ext>
            </a:extLst>
          </p:cNvPr>
          <p:cNvSpPr/>
          <p:nvPr/>
        </p:nvSpPr>
        <p:spPr>
          <a:xfrm rot="16200000">
            <a:off x="880734" y="3918727"/>
            <a:ext cx="20459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b="1" spc="300" dirty="0">
                <a:solidFill>
                  <a:schemeClr val="bg1"/>
                </a:solidFill>
                <a:cs typeface="B Nazanin" pitchFamily="2" charset="-78"/>
              </a:rPr>
              <a:t>قیمت نفت</a:t>
            </a:r>
            <a:endParaRPr lang="en-US" b="1" spc="3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458173F-8B88-4C40-81D7-7B8CEBE3A5C4}"/>
              </a:ext>
            </a:extLst>
          </p:cNvPr>
          <p:cNvGrpSpPr/>
          <p:nvPr/>
        </p:nvGrpSpPr>
        <p:grpSpPr>
          <a:xfrm flipH="1">
            <a:off x="4631153" y="4693109"/>
            <a:ext cx="2107813" cy="1825381"/>
            <a:chOff x="7265110" y="2700710"/>
            <a:chExt cx="4240852" cy="3672608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26021F92-D94F-41F5-BF67-4EC276946598}"/>
                </a:ext>
              </a:extLst>
            </p:cNvPr>
            <p:cNvGrpSpPr/>
            <p:nvPr/>
          </p:nvGrpSpPr>
          <p:grpSpPr>
            <a:xfrm>
              <a:off x="7715341" y="2700710"/>
              <a:ext cx="2255835" cy="2862275"/>
              <a:chOff x="7715342" y="2700710"/>
              <a:chExt cx="2255836" cy="2862275"/>
            </a:xfrm>
            <a:grpFill/>
          </p:grpSpPr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18A42283-256F-4072-B35E-AEE4A000D3BC}"/>
                  </a:ext>
                </a:extLst>
              </p:cNvPr>
              <p:cNvSpPr/>
              <p:nvPr/>
            </p:nvSpPr>
            <p:spPr>
              <a:xfrm>
                <a:off x="7720019" y="2832620"/>
                <a:ext cx="2251159" cy="2730365"/>
              </a:xfrm>
              <a:custGeom>
                <a:avLst/>
                <a:gdLst>
                  <a:gd name="connsiteX0" fmla="*/ 2250734 w 2251159"/>
                  <a:gd name="connsiteY0" fmla="*/ 72161 h 2730365"/>
                  <a:gd name="connsiteX1" fmla="*/ 2114262 w 2251159"/>
                  <a:gd name="connsiteY1" fmla="*/ 3287 h 2730365"/>
                  <a:gd name="connsiteX2" fmla="*/ 133496 w 2251159"/>
                  <a:gd name="connsiteY2" fmla="*/ 4987 h 2730365"/>
                  <a:gd name="connsiteX3" fmla="*/ 0 w 2251159"/>
                  <a:gd name="connsiteY3" fmla="*/ 48777 h 2730365"/>
                  <a:gd name="connsiteX4" fmla="*/ 1275 w 2251159"/>
                  <a:gd name="connsiteY4" fmla="*/ 2554176 h 2730365"/>
                  <a:gd name="connsiteX5" fmla="*/ 30611 w 2251159"/>
                  <a:gd name="connsiteY5" fmla="*/ 2604343 h 2730365"/>
                  <a:gd name="connsiteX6" fmla="*/ 218101 w 2251159"/>
                  <a:gd name="connsiteY6" fmla="*/ 2670666 h 2730365"/>
                  <a:gd name="connsiteX7" fmla="*/ 532711 w 2251159"/>
                  <a:gd name="connsiteY7" fmla="*/ 2716157 h 2730365"/>
                  <a:gd name="connsiteX8" fmla="*/ 793326 w 2251159"/>
                  <a:gd name="connsiteY8" fmla="*/ 2729762 h 2730365"/>
                  <a:gd name="connsiteX9" fmla="*/ 1484617 w 2251159"/>
                  <a:gd name="connsiteY9" fmla="*/ 2722109 h 2730365"/>
                  <a:gd name="connsiteX10" fmla="*/ 2064094 w 2251159"/>
                  <a:gd name="connsiteY10" fmla="*/ 2644732 h 2730365"/>
                  <a:gd name="connsiteX11" fmla="*/ 2251159 w 2251159"/>
                  <a:gd name="connsiteY11" fmla="*/ 2589888 h 2730365"/>
                  <a:gd name="connsiteX12" fmla="*/ 2250734 w 2251159"/>
                  <a:gd name="connsiteY12" fmla="*/ 72161 h 2730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51159" h="2730365">
                    <a:moveTo>
                      <a:pt x="2250734" y="72161"/>
                    </a:moveTo>
                    <a:cubicBezTo>
                      <a:pt x="2250734" y="1586"/>
                      <a:pt x="2182711" y="3287"/>
                      <a:pt x="2114262" y="3287"/>
                    </a:cubicBezTo>
                    <a:lnTo>
                      <a:pt x="133496" y="4987"/>
                    </a:lnTo>
                    <a:cubicBezTo>
                      <a:pt x="65048" y="4987"/>
                      <a:pt x="0" y="-21797"/>
                      <a:pt x="0" y="48777"/>
                    </a:cubicBezTo>
                    <a:cubicBezTo>
                      <a:pt x="0" y="48777"/>
                      <a:pt x="1701" y="2543122"/>
                      <a:pt x="1275" y="2554176"/>
                    </a:cubicBezTo>
                    <a:cubicBezTo>
                      <a:pt x="-425" y="2579684"/>
                      <a:pt x="9778" y="2592864"/>
                      <a:pt x="30611" y="2604343"/>
                    </a:cubicBezTo>
                    <a:cubicBezTo>
                      <a:pt x="89706" y="2636654"/>
                      <a:pt x="153053" y="2655786"/>
                      <a:pt x="218101" y="2670666"/>
                    </a:cubicBezTo>
                    <a:cubicBezTo>
                      <a:pt x="321837" y="2694474"/>
                      <a:pt x="426849" y="2707654"/>
                      <a:pt x="532711" y="2716157"/>
                    </a:cubicBezTo>
                    <a:cubicBezTo>
                      <a:pt x="619441" y="2722959"/>
                      <a:pt x="706171" y="2729762"/>
                      <a:pt x="793326" y="2729762"/>
                    </a:cubicBezTo>
                    <a:cubicBezTo>
                      <a:pt x="937452" y="2731037"/>
                      <a:pt x="1358348" y="2731037"/>
                      <a:pt x="1484617" y="2722109"/>
                    </a:cubicBezTo>
                    <a:cubicBezTo>
                      <a:pt x="1679760" y="2708504"/>
                      <a:pt x="1873202" y="2688097"/>
                      <a:pt x="2064094" y="2644732"/>
                    </a:cubicBezTo>
                    <a:cubicBezTo>
                      <a:pt x="2127441" y="2630277"/>
                      <a:pt x="2190788" y="2614972"/>
                      <a:pt x="2251159" y="2589888"/>
                    </a:cubicBezTo>
                    <a:cubicBezTo>
                      <a:pt x="2250734" y="2556301"/>
                      <a:pt x="2250734" y="72161"/>
                      <a:pt x="2250734" y="7216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1AA931F9-7A12-4341-A98A-80A4D34A0036}"/>
                  </a:ext>
                </a:extLst>
              </p:cNvPr>
              <p:cNvSpPr/>
              <p:nvPr/>
            </p:nvSpPr>
            <p:spPr>
              <a:xfrm>
                <a:off x="7715342" y="2700710"/>
                <a:ext cx="2251584" cy="331615"/>
              </a:xfrm>
              <a:custGeom>
                <a:avLst/>
                <a:gdLst>
                  <a:gd name="connsiteX0" fmla="*/ 2251584 w 2251584"/>
                  <a:gd name="connsiteY0" fmla="*/ 165808 h 331615"/>
                  <a:gd name="connsiteX1" fmla="*/ 1125792 w 2251584"/>
                  <a:gd name="connsiteY1" fmla="*/ 331616 h 331615"/>
                  <a:gd name="connsiteX2" fmla="*/ 0 w 2251584"/>
                  <a:gd name="connsiteY2" fmla="*/ 165808 h 331615"/>
                  <a:gd name="connsiteX3" fmla="*/ 1125792 w 2251584"/>
                  <a:gd name="connsiteY3" fmla="*/ 0 h 331615"/>
                  <a:gd name="connsiteX4" fmla="*/ 2251584 w 2251584"/>
                  <a:gd name="connsiteY4" fmla="*/ 165808 h 33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584" h="331615">
                    <a:moveTo>
                      <a:pt x="2251584" y="165808"/>
                    </a:moveTo>
                    <a:cubicBezTo>
                      <a:pt x="2251584" y="257381"/>
                      <a:pt x="1747550" y="331616"/>
                      <a:pt x="1125792" y="331616"/>
                    </a:cubicBezTo>
                    <a:cubicBezTo>
                      <a:pt x="504034" y="331616"/>
                      <a:pt x="0" y="257381"/>
                      <a:pt x="0" y="165808"/>
                    </a:cubicBezTo>
                    <a:cubicBezTo>
                      <a:pt x="0" y="74235"/>
                      <a:pt x="504034" y="0"/>
                      <a:pt x="1125792" y="0"/>
                    </a:cubicBezTo>
                    <a:cubicBezTo>
                      <a:pt x="1747550" y="0"/>
                      <a:pt x="2251584" y="74235"/>
                      <a:pt x="2251584" y="16580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30918963-4E1D-4EC9-883A-2D1A696755DB}"/>
                  </a:ext>
                </a:extLst>
              </p:cNvPr>
              <p:cNvSpPr/>
              <p:nvPr/>
            </p:nvSpPr>
            <p:spPr>
              <a:xfrm>
                <a:off x="7994239" y="2742799"/>
                <a:ext cx="1710795" cy="247436"/>
              </a:xfrm>
              <a:custGeom>
                <a:avLst/>
                <a:gdLst>
                  <a:gd name="connsiteX0" fmla="*/ 1710796 w 1710795"/>
                  <a:gd name="connsiteY0" fmla="*/ 123718 h 247436"/>
                  <a:gd name="connsiteX1" fmla="*/ 855398 w 1710795"/>
                  <a:gd name="connsiteY1" fmla="*/ 247436 h 247436"/>
                  <a:gd name="connsiteX2" fmla="*/ 0 w 1710795"/>
                  <a:gd name="connsiteY2" fmla="*/ 123718 h 247436"/>
                  <a:gd name="connsiteX3" fmla="*/ 855398 w 1710795"/>
                  <a:gd name="connsiteY3" fmla="*/ 0 h 247436"/>
                  <a:gd name="connsiteX4" fmla="*/ 1710796 w 1710795"/>
                  <a:gd name="connsiteY4" fmla="*/ 123718 h 247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0795" h="247436">
                    <a:moveTo>
                      <a:pt x="1710796" y="123718"/>
                    </a:moveTo>
                    <a:cubicBezTo>
                      <a:pt x="1710796" y="192046"/>
                      <a:pt x="1327821" y="247436"/>
                      <a:pt x="855398" y="247436"/>
                    </a:cubicBezTo>
                    <a:cubicBezTo>
                      <a:pt x="382975" y="247436"/>
                      <a:pt x="0" y="192046"/>
                      <a:pt x="0" y="123718"/>
                    </a:cubicBezTo>
                    <a:cubicBezTo>
                      <a:pt x="0" y="55390"/>
                      <a:pt x="382975" y="0"/>
                      <a:pt x="855398" y="0"/>
                    </a:cubicBezTo>
                    <a:cubicBezTo>
                      <a:pt x="1327821" y="0"/>
                      <a:pt x="1710796" y="55390"/>
                      <a:pt x="1710796" y="1237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33FE8E8C-0FFD-48E0-932C-72EF408B150C}"/>
                  </a:ext>
                </a:extLst>
              </p:cNvPr>
              <p:cNvSpPr/>
              <p:nvPr/>
            </p:nvSpPr>
            <p:spPr>
              <a:xfrm>
                <a:off x="7720444" y="298811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8F2DB722-AEE0-4BAF-90CC-A60C1DBD02CB}"/>
                  </a:ext>
                </a:extLst>
              </p:cNvPr>
              <p:cNvSpPr/>
              <p:nvPr/>
            </p:nvSpPr>
            <p:spPr>
              <a:xfrm>
                <a:off x="7720444" y="3151367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107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11C5C50-7A84-4874-B2EC-251396CEC79C}"/>
                  </a:ext>
                </a:extLst>
              </p:cNvPr>
              <p:cNvSpPr/>
              <p:nvPr/>
            </p:nvSpPr>
            <p:spPr>
              <a:xfrm>
                <a:off x="7720444" y="3314198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B24BFDE9-5809-4DAE-84EB-CD62A193ECD4}"/>
                  </a:ext>
                </a:extLst>
              </p:cNvPr>
              <p:cNvSpPr/>
              <p:nvPr/>
            </p:nvSpPr>
            <p:spPr>
              <a:xfrm>
                <a:off x="7720444" y="347703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0AADDA2C-D4D1-4E7E-A42F-9407128E850E}"/>
                  </a:ext>
                </a:extLst>
              </p:cNvPr>
              <p:cNvSpPr/>
              <p:nvPr/>
            </p:nvSpPr>
            <p:spPr>
              <a:xfrm>
                <a:off x="7720444" y="3639862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91F1CFB3-2AA6-46D3-9582-D44028359037}"/>
                  </a:ext>
                </a:extLst>
              </p:cNvPr>
              <p:cNvSpPr/>
              <p:nvPr/>
            </p:nvSpPr>
            <p:spPr>
              <a:xfrm>
                <a:off x="7720444" y="3802694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02665AC6-28D9-4220-B541-8B04D28D93D7}"/>
                  </a:ext>
                </a:extLst>
              </p:cNvPr>
              <p:cNvSpPr/>
              <p:nvPr/>
            </p:nvSpPr>
            <p:spPr>
              <a:xfrm>
                <a:off x="7720444" y="396595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107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244042C4-E53E-4BAA-8C7A-FE622D6EA836}"/>
                  </a:ext>
                </a:extLst>
              </p:cNvPr>
              <p:cNvSpPr/>
              <p:nvPr/>
            </p:nvSpPr>
            <p:spPr>
              <a:xfrm>
                <a:off x="7720444" y="4128782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76F7F92A-AA0D-4ED3-BB72-36D780A713DF}"/>
                  </a:ext>
                </a:extLst>
              </p:cNvPr>
              <p:cNvSpPr/>
              <p:nvPr/>
            </p:nvSpPr>
            <p:spPr>
              <a:xfrm>
                <a:off x="7720444" y="4291614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E0B69B2C-B634-4F00-9C18-8F60D624B45C}"/>
                  </a:ext>
                </a:extLst>
              </p:cNvPr>
              <p:cNvSpPr/>
              <p:nvPr/>
            </p:nvSpPr>
            <p:spPr>
              <a:xfrm>
                <a:off x="7720444" y="4454446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D0FC6C4A-DFF7-41B9-BBFF-4B0B2A9EB7B4}"/>
                  </a:ext>
                </a:extLst>
              </p:cNvPr>
              <p:cNvSpPr/>
              <p:nvPr/>
            </p:nvSpPr>
            <p:spPr>
              <a:xfrm>
                <a:off x="7720444" y="4617277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539799BF-4AB7-4B8F-A29B-9BED725911F5}"/>
                  </a:ext>
                </a:extLst>
              </p:cNvPr>
              <p:cNvSpPr/>
              <p:nvPr/>
            </p:nvSpPr>
            <p:spPr>
              <a:xfrm>
                <a:off x="7720444" y="4780534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107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BB038DAB-A909-4B8E-A20D-5E6C68A611FF}"/>
                  </a:ext>
                </a:extLst>
              </p:cNvPr>
              <p:cNvSpPr/>
              <p:nvPr/>
            </p:nvSpPr>
            <p:spPr>
              <a:xfrm>
                <a:off x="7720444" y="4943366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FE82E266-E3AE-4B0D-857C-735C1B4F7115}"/>
                  </a:ext>
                </a:extLst>
              </p:cNvPr>
              <p:cNvSpPr/>
              <p:nvPr/>
            </p:nvSpPr>
            <p:spPr>
              <a:xfrm>
                <a:off x="7720444" y="5106198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56D534BA-052E-4F67-87AF-71446E73A009}"/>
                  </a:ext>
                </a:extLst>
              </p:cNvPr>
              <p:cNvSpPr/>
              <p:nvPr/>
            </p:nvSpPr>
            <p:spPr>
              <a:xfrm>
                <a:off x="7720444" y="5269029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45B881E-5630-4115-90D9-6FB688DE3705}"/>
                </a:ext>
              </a:extLst>
            </p:cNvPr>
            <p:cNvSpPr/>
            <p:nvPr/>
          </p:nvSpPr>
          <p:spPr>
            <a:xfrm>
              <a:off x="8992911" y="3633661"/>
              <a:ext cx="973589" cy="2337495"/>
            </a:xfrm>
            <a:custGeom>
              <a:avLst/>
              <a:gdLst>
                <a:gd name="connsiteX0" fmla="*/ 973589 w 973589"/>
                <a:gd name="connsiteY0" fmla="*/ 111213 h 2337495"/>
                <a:gd name="connsiteX1" fmla="*/ 914494 w 973589"/>
                <a:gd name="connsiteY1" fmla="*/ 53393 h 2337495"/>
                <a:gd name="connsiteX2" fmla="*/ 59946 w 973589"/>
                <a:gd name="connsiteY2" fmla="*/ 44464 h 2337495"/>
                <a:gd name="connsiteX3" fmla="*/ 0 w 973589"/>
                <a:gd name="connsiteY3" fmla="*/ 91656 h 2337495"/>
                <a:gd name="connsiteX4" fmla="*/ 425 w 973589"/>
                <a:gd name="connsiteY4" fmla="*/ 2189762 h 2337495"/>
                <a:gd name="connsiteX5" fmla="*/ 13180 w 973589"/>
                <a:gd name="connsiteY5" fmla="*/ 2231852 h 2337495"/>
                <a:gd name="connsiteX6" fmla="*/ 94383 w 973589"/>
                <a:gd name="connsiteY6" fmla="*/ 2287121 h 2337495"/>
                <a:gd name="connsiteX7" fmla="*/ 230430 w 973589"/>
                <a:gd name="connsiteY7" fmla="*/ 2325385 h 2337495"/>
                <a:gd name="connsiteX8" fmla="*/ 343095 w 973589"/>
                <a:gd name="connsiteY8" fmla="*/ 2336863 h 2337495"/>
                <a:gd name="connsiteX9" fmla="*/ 641974 w 973589"/>
                <a:gd name="connsiteY9" fmla="*/ 2330486 h 2337495"/>
                <a:gd name="connsiteX10" fmla="*/ 892386 w 973589"/>
                <a:gd name="connsiteY10" fmla="*/ 2265439 h 2337495"/>
                <a:gd name="connsiteX11" fmla="*/ 973164 w 973589"/>
                <a:gd name="connsiteY11" fmla="*/ 2219523 h 2337495"/>
                <a:gd name="connsiteX12" fmla="*/ 973589 w 973589"/>
                <a:gd name="connsiteY12" fmla="*/ 111213 h 233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3589" h="2337495">
                  <a:moveTo>
                    <a:pt x="973589" y="111213"/>
                  </a:moveTo>
                  <a:cubicBezTo>
                    <a:pt x="973589" y="52117"/>
                    <a:pt x="952757" y="65722"/>
                    <a:pt x="914494" y="53393"/>
                  </a:cubicBezTo>
                  <a:cubicBezTo>
                    <a:pt x="914494" y="53393"/>
                    <a:pt x="378807" y="-60547"/>
                    <a:pt x="59946" y="44464"/>
                  </a:cubicBezTo>
                  <a:cubicBezTo>
                    <a:pt x="31886" y="53818"/>
                    <a:pt x="0" y="60620"/>
                    <a:pt x="0" y="91656"/>
                  </a:cubicBezTo>
                  <a:cubicBezTo>
                    <a:pt x="0" y="91656"/>
                    <a:pt x="850" y="2180409"/>
                    <a:pt x="425" y="2189762"/>
                  </a:cubicBezTo>
                  <a:cubicBezTo>
                    <a:pt x="-425" y="2211020"/>
                    <a:pt x="4251" y="2222073"/>
                    <a:pt x="13180" y="2231852"/>
                  </a:cubicBezTo>
                  <a:cubicBezTo>
                    <a:pt x="38689" y="2258636"/>
                    <a:pt x="66323" y="2274792"/>
                    <a:pt x="94383" y="2287121"/>
                  </a:cubicBezTo>
                  <a:cubicBezTo>
                    <a:pt x="139023" y="2307103"/>
                    <a:pt x="184514" y="2318157"/>
                    <a:pt x="230430" y="2325385"/>
                  </a:cubicBezTo>
                  <a:cubicBezTo>
                    <a:pt x="267843" y="2331336"/>
                    <a:pt x="305256" y="2336863"/>
                    <a:pt x="343095" y="2336863"/>
                  </a:cubicBezTo>
                  <a:cubicBezTo>
                    <a:pt x="405591" y="2338139"/>
                    <a:pt x="587555" y="2338139"/>
                    <a:pt x="641974" y="2330486"/>
                  </a:cubicBezTo>
                  <a:cubicBezTo>
                    <a:pt x="726153" y="2319007"/>
                    <a:pt x="809907" y="2302001"/>
                    <a:pt x="892386" y="2265439"/>
                  </a:cubicBezTo>
                  <a:cubicBezTo>
                    <a:pt x="919595" y="2253109"/>
                    <a:pt x="947230" y="2240355"/>
                    <a:pt x="973164" y="2219523"/>
                  </a:cubicBezTo>
                  <a:cubicBezTo>
                    <a:pt x="973589" y="2191038"/>
                    <a:pt x="973589" y="111213"/>
                    <a:pt x="973589" y="111213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 w="424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66C984CD-72E6-4FA0-8BE8-0F72E49288B4}"/>
                </a:ext>
              </a:extLst>
            </p:cNvPr>
            <p:cNvGrpSpPr/>
            <p:nvPr/>
          </p:nvGrpSpPr>
          <p:grpSpPr>
            <a:xfrm>
              <a:off x="7265110" y="4397900"/>
              <a:ext cx="2255835" cy="1742257"/>
              <a:chOff x="7265111" y="4397901"/>
              <a:chExt cx="2255835" cy="1742257"/>
            </a:xfrm>
            <a:grpFill/>
          </p:grpSpPr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CE52C0D5-9CDC-40EB-B878-1A944E2AEE28}"/>
                  </a:ext>
                </a:extLst>
              </p:cNvPr>
              <p:cNvSpPr/>
              <p:nvPr/>
            </p:nvSpPr>
            <p:spPr>
              <a:xfrm>
                <a:off x="7269787" y="4530237"/>
                <a:ext cx="2251159" cy="1609921"/>
              </a:xfrm>
              <a:custGeom>
                <a:avLst/>
                <a:gdLst>
                  <a:gd name="connsiteX0" fmla="*/ 2250734 w 2251159"/>
                  <a:gd name="connsiteY0" fmla="*/ 72161 h 1609921"/>
                  <a:gd name="connsiteX1" fmla="*/ 2114262 w 2251159"/>
                  <a:gd name="connsiteY1" fmla="*/ 3287 h 1609921"/>
                  <a:gd name="connsiteX2" fmla="*/ 133497 w 2251159"/>
                  <a:gd name="connsiteY2" fmla="*/ 4987 h 1609921"/>
                  <a:gd name="connsiteX3" fmla="*/ 0 w 2251159"/>
                  <a:gd name="connsiteY3" fmla="*/ 48777 h 1609921"/>
                  <a:gd name="connsiteX4" fmla="*/ 850 w 2251159"/>
                  <a:gd name="connsiteY4" fmla="*/ 1458994 h 1609921"/>
                  <a:gd name="connsiteX5" fmla="*/ 1132169 w 2251159"/>
                  <a:gd name="connsiteY5" fmla="*/ 1609922 h 1609921"/>
                  <a:gd name="connsiteX6" fmla="*/ 2251159 w 2251159"/>
                  <a:gd name="connsiteY6" fmla="*/ 1473874 h 1609921"/>
                  <a:gd name="connsiteX7" fmla="*/ 2250734 w 2251159"/>
                  <a:gd name="connsiteY7" fmla="*/ 72161 h 16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1159" h="1609921">
                    <a:moveTo>
                      <a:pt x="2250734" y="72161"/>
                    </a:moveTo>
                    <a:cubicBezTo>
                      <a:pt x="2250734" y="1586"/>
                      <a:pt x="2182710" y="3287"/>
                      <a:pt x="2114262" y="3287"/>
                    </a:cubicBezTo>
                    <a:lnTo>
                      <a:pt x="133497" y="4987"/>
                    </a:lnTo>
                    <a:cubicBezTo>
                      <a:pt x="65048" y="4987"/>
                      <a:pt x="0" y="-21797"/>
                      <a:pt x="0" y="48777"/>
                    </a:cubicBezTo>
                    <a:cubicBezTo>
                      <a:pt x="0" y="48777"/>
                      <a:pt x="425" y="784709"/>
                      <a:pt x="850" y="1458994"/>
                    </a:cubicBezTo>
                    <a:cubicBezTo>
                      <a:pt x="51868" y="1543598"/>
                      <a:pt x="539088" y="1609922"/>
                      <a:pt x="1132169" y="1609922"/>
                    </a:cubicBezTo>
                    <a:cubicBezTo>
                      <a:pt x="1684012" y="1609922"/>
                      <a:pt x="2148699" y="1550401"/>
                      <a:pt x="2251159" y="1473874"/>
                    </a:cubicBezTo>
                    <a:cubicBezTo>
                      <a:pt x="2250734" y="1476000"/>
                      <a:pt x="2250734" y="72161"/>
                      <a:pt x="2250734" y="7216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0CBF8E15-5F19-4321-B4BE-3FCCFC0D4FD2}"/>
                  </a:ext>
                </a:extLst>
              </p:cNvPr>
              <p:cNvSpPr/>
              <p:nvPr/>
            </p:nvSpPr>
            <p:spPr>
              <a:xfrm>
                <a:off x="7265111" y="4397901"/>
                <a:ext cx="2251584" cy="331615"/>
              </a:xfrm>
              <a:custGeom>
                <a:avLst/>
                <a:gdLst>
                  <a:gd name="connsiteX0" fmla="*/ 2251584 w 2251584"/>
                  <a:gd name="connsiteY0" fmla="*/ 165808 h 331615"/>
                  <a:gd name="connsiteX1" fmla="*/ 1125792 w 2251584"/>
                  <a:gd name="connsiteY1" fmla="*/ 331616 h 331615"/>
                  <a:gd name="connsiteX2" fmla="*/ 0 w 2251584"/>
                  <a:gd name="connsiteY2" fmla="*/ 165808 h 331615"/>
                  <a:gd name="connsiteX3" fmla="*/ 1125792 w 2251584"/>
                  <a:gd name="connsiteY3" fmla="*/ 0 h 331615"/>
                  <a:gd name="connsiteX4" fmla="*/ 2251584 w 2251584"/>
                  <a:gd name="connsiteY4" fmla="*/ 165808 h 33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584" h="331615">
                    <a:moveTo>
                      <a:pt x="2251584" y="165808"/>
                    </a:moveTo>
                    <a:cubicBezTo>
                      <a:pt x="2251584" y="257381"/>
                      <a:pt x="1747550" y="331616"/>
                      <a:pt x="1125792" y="331616"/>
                    </a:cubicBezTo>
                    <a:cubicBezTo>
                      <a:pt x="504034" y="331616"/>
                      <a:pt x="0" y="257381"/>
                      <a:pt x="0" y="165808"/>
                    </a:cubicBezTo>
                    <a:cubicBezTo>
                      <a:pt x="0" y="74235"/>
                      <a:pt x="504034" y="0"/>
                      <a:pt x="1125792" y="0"/>
                    </a:cubicBezTo>
                    <a:cubicBezTo>
                      <a:pt x="1747550" y="0"/>
                      <a:pt x="2251584" y="74235"/>
                      <a:pt x="2251584" y="16580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492FB1F1-87DA-4A4B-A5C3-4FB5EBB1E8F5}"/>
                  </a:ext>
                </a:extLst>
              </p:cNvPr>
              <p:cNvSpPr/>
              <p:nvPr/>
            </p:nvSpPr>
            <p:spPr>
              <a:xfrm>
                <a:off x="7270637" y="4685726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C1BF3C18-2347-4B2E-972E-6BF76E532316}"/>
                  </a:ext>
                </a:extLst>
              </p:cNvPr>
              <p:cNvSpPr/>
              <p:nvPr/>
            </p:nvSpPr>
            <p:spPr>
              <a:xfrm>
                <a:off x="7270637" y="4848558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E24B67BA-719F-4269-BF07-96F1A4124BCE}"/>
                  </a:ext>
                </a:extLst>
              </p:cNvPr>
              <p:cNvSpPr/>
              <p:nvPr/>
            </p:nvSpPr>
            <p:spPr>
              <a:xfrm>
                <a:off x="7270637" y="501139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3B15A527-2251-46DC-AB0E-C8157BF8C56A}"/>
                  </a:ext>
                </a:extLst>
              </p:cNvPr>
              <p:cNvSpPr/>
              <p:nvPr/>
            </p:nvSpPr>
            <p:spPr>
              <a:xfrm>
                <a:off x="7270637" y="5174221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199E614D-17BB-4DA8-924C-30DAAEDDA561}"/>
                  </a:ext>
                </a:extLst>
              </p:cNvPr>
              <p:cNvSpPr/>
              <p:nvPr/>
            </p:nvSpPr>
            <p:spPr>
              <a:xfrm>
                <a:off x="7270637" y="5337478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107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DD3E8B9B-A0D5-4E10-B07F-643DEC2FD645}"/>
                  </a:ext>
                </a:extLst>
              </p:cNvPr>
              <p:cNvSpPr/>
              <p:nvPr/>
            </p:nvSpPr>
            <p:spPr>
              <a:xfrm>
                <a:off x="7270637" y="550031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FA7B0EC2-4033-47D0-93E0-7502221C430D}"/>
                  </a:ext>
                </a:extLst>
              </p:cNvPr>
              <p:cNvSpPr/>
              <p:nvPr/>
            </p:nvSpPr>
            <p:spPr>
              <a:xfrm>
                <a:off x="7270637" y="5663142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6CBC02C9-B1DE-4101-B886-B8DC75B56F96}"/>
                  </a:ext>
                </a:extLst>
              </p:cNvPr>
              <p:cNvSpPr/>
              <p:nvPr/>
            </p:nvSpPr>
            <p:spPr>
              <a:xfrm>
                <a:off x="7270637" y="5825973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938A499-1C4E-41C3-9854-9209FF554B67}"/>
                  </a:ext>
                </a:extLst>
              </p:cNvPr>
              <p:cNvSpPr/>
              <p:nvPr/>
            </p:nvSpPr>
            <p:spPr>
              <a:xfrm>
                <a:off x="7544008" y="4439991"/>
                <a:ext cx="1710795" cy="247436"/>
              </a:xfrm>
              <a:custGeom>
                <a:avLst/>
                <a:gdLst>
                  <a:gd name="connsiteX0" fmla="*/ 1710796 w 1710795"/>
                  <a:gd name="connsiteY0" fmla="*/ 123718 h 247436"/>
                  <a:gd name="connsiteX1" fmla="*/ 855398 w 1710795"/>
                  <a:gd name="connsiteY1" fmla="*/ 247436 h 247436"/>
                  <a:gd name="connsiteX2" fmla="*/ 0 w 1710795"/>
                  <a:gd name="connsiteY2" fmla="*/ 123718 h 247436"/>
                  <a:gd name="connsiteX3" fmla="*/ 855398 w 1710795"/>
                  <a:gd name="connsiteY3" fmla="*/ 0 h 247436"/>
                  <a:gd name="connsiteX4" fmla="*/ 1710796 w 1710795"/>
                  <a:gd name="connsiteY4" fmla="*/ 123718 h 247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0795" h="247436">
                    <a:moveTo>
                      <a:pt x="1710796" y="123718"/>
                    </a:moveTo>
                    <a:cubicBezTo>
                      <a:pt x="1710796" y="192046"/>
                      <a:pt x="1327821" y="247436"/>
                      <a:pt x="855398" y="247436"/>
                    </a:cubicBezTo>
                    <a:cubicBezTo>
                      <a:pt x="382975" y="247436"/>
                      <a:pt x="0" y="192046"/>
                      <a:pt x="0" y="123718"/>
                    </a:cubicBezTo>
                    <a:cubicBezTo>
                      <a:pt x="0" y="55391"/>
                      <a:pt x="382975" y="0"/>
                      <a:pt x="855398" y="0"/>
                    </a:cubicBezTo>
                    <a:cubicBezTo>
                      <a:pt x="1327821" y="0"/>
                      <a:pt x="1710796" y="55390"/>
                      <a:pt x="1710796" y="1237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901286FB-BB3B-4B75-9225-0111217523B5}"/>
                  </a:ext>
                </a:extLst>
              </p:cNvPr>
              <p:cNvSpPr/>
              <p:nvPr/>
            </p:nvSpPr>
            <p:spPr>
              <a:xfrm>
                <a:off x="8992912" y="4423835"/>
                <a:ext cx="527608" cy="1689538"/>
              </a:xfrm>
              <a:custGeom>
                <a:avLst/>
                <a:gdLst>
                  <a:gd name="connsiteX0" fmla="*/ 522082 w 527608"/>
                  <a:gd name="connsiteY0" fmla="*/ 147952 h 1689538"/>
                  <a:gd name="connsiteX1" fmla="*/ 523782 w 527608"/>
                  <a:gd name="connsiteY1" fmla="*/ 139449 h 1689538"/>
                  <a:gd name="connsiteX2" fmla="*/ 6377 w 527608"/>
                  <a:gd name="connsiteY2" fmla="*/ 0 h 1689538"/>
                  <a:gd name="connsiteX3" fmla="*/ 0 w 527608"/>
                  <a:gd name="connsiteY3" fmla="*/ 19557 h 1689538"/>
                  <a:gd name="connsiteX4" fmla="*/ 1276 w 527608"/>
                  <a:gd name="connsiteY4" fmla="*/ 1665305 h 1689538"/>
                  <a:gd name="connsiteX5" fmla="*/ 12754 w 527608"/>
                  <a:gd name="connsiteY5" fmla="*/ 1689539 h 1689538"/>
                  <a:gd name="connsiteX6" fmla="*/ 527609 w 527608"/>
                  <a:gd name="connsiteY6" fmla="*/ 1579851 h 1689538"/>
                  <a:gd name="connsiteX7" fmla="*/ 527609 w 527608"/>
                  <a:gd name="connsiteY7" fmla="*/ 178137 h 1689538"/>
                  <a:gd name="connsiteX8" fmla="*/ 522082 w 527608"/>
                  <a:gd name="connsiteY8" fmla="*/ 147952 h 168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608" h="1689538">
                    <a:moveTo>
                      <a:pt x="522082" y="147952"/>
                    </a:moveTo>
                    <a:cubicBezTo>
                      <a:pt x="522932" y="144976"/>
                      <a:pt x="523782" y="142000"/>
                      <a:pt x="523782" y="139449"/>
                    </a:cubicBezTo>
                    <a:cubicBezTo>
                      <a:pt x="523782" y="80778"/>
                      <a:pt x="317586" y="29335"/>
                      <a:pt x="6377" y="0"/>
                    </a:cubicBezTo>
                    <a:cubicBezTo>
                      <a:pt x="2551" y="4677"/>
                      <a:pt x="0" y="11054"/>
                      <a:pt x="0" y="19557"/>
                    </a:cubicBezTo>
                    <a:cubicBezTo>
                      <a:pt x="0" y="19557"/>
                      <a:pt x="1701" y="1658078"/>
                      <a:pt x="1276" y="1665305"/>
                    </a:cubicBezTo>
                    <a:cubicBezTo>
                      <a:pt x="0" y="1675934"/>
                      <a:pt x="4251" y="1683587"/>
                      <a:pt x="12754" y="1689539"/>
                    </a:cubicBezTo>
                    <a:cubicBezTo>
                      <a:pt x="275071" y="1664880"/>
                      <a:pt x="466387" y="1625341"/>
                      <a:pt x="527609" y="1579851"/>
                    </a:cubicBezTo>
                    <a:cubicBezTo>
                      <a:pt x="527609" y="1581976"/>
                      <a:pt x="527609" y="178137"/>
                      <a:pt x="527609" y="178137"/>
                    </a:cubicBezTo>
                    <a:cubicBezTo>
                      <a:pt x="527609" y="165808"/>
                      <a:pt x="525483" y="156029"/>
                      <a:pt x="522082" y="147952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27955A23-CB92-4AAE-98C9-541C9E6DB0FF}"/>
                </a:ext>
              </a:extLst>
            </p:cNvPr>
            <p:cNvGrpSpPr/>
            <p:nvPr/>
          </p:nvGrpSpPr>
          <p:grpSpPr>
            <a:xfrm>
              <a:off x="9254378" y="3490635"/>
              <a:ext cx="2251584" cy="2882683"/>
              <a:chOff x="9254378" y="3490635"/>
              <a:chExt cx="2251584" cy="2882683"/>
            </a:xfrm>
            <a:grpFill/>
          </p:grpSpPr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1CF03050-96A1-4928-BE32-45D6D6E314A7}"/>
                  </a:ext>
                </a:extLst>
              </p:cNvPr>
              <p:cNvSpPr/>
              <p:nvPr/>
            </p:nvSpPr>
            <p:spPr>
              <a:xfrm>
                <a:off x="9259480" y="3606697"/>
                <a:ext cx="2246482" cy="2766621"/>
              </a:xfrm>
              <a:custGeom>
                <a:avLst/>
                <a:gdLst>
                  <a:gd name="connsiteX0" fmla="*/ 2246483 w 2246482"/>
                  <a:gd name="connsiteY0" fmla="*/ 69728 h 2766621"/>
                  <a:gd name="connsiteX1" fmla="*/ 2110010 w 2246482"/>
                  <a:gd name="connsiteY1" fmla="*/ 4 h 2766621"/>
                  <a:gd name="connsiteX2" fmla="*/ 133071 w 2246482"/>
                  <a:gd name="connsiteY2" fmla="*/ 1704 h 2766621"/>
                  <a:gd name="connsiteX3" fmla="*/ 0 w 2246482"/>
                  <a:gd name="connsiteY3" fmla="*/ 80356 h 2766621"/>
                  <a:gd name="connsiteX4" fmla="*/ 1275 w 2246482"/>
                  <a:gd name="connsiteY4" fmla="*/ 2588731 h 2766621"/>
                  <a:gd name="connsiteX5" fmla="*/ 30611 w 2246482"/>
                  <a:gd name="connsiteY5" fmla="*/ 2639323 h 2766621"/>
                  <a:gd name="connsiteX6" fmla="*/ 217676 w 2246482"/>
                  <a:gd name="connsiteY6" fmla="*/ 2706497 h 2766621"/>
                  <a:gd name="connsiteX7" fmla="*/ 531860 w 2246482"/>
                  <a:gd name="connsiteY7" fmla="*/ 2752413 h 2766621"/>
                  <a:gd name="connsiteX8" fmla="*/ 791626 w 2246482"/>
                  <a:gd name="connsiteY8" fmla="*/ 2766018 h 2766621"/>
                  <a:gd name="connsiteX9" fmla="*/ 1481641 w 2246482"/>
                  <a:gd name="connsiteY9" fmla="*/ 2758365 h 2766621"/>
                  <a:gd name="connsiteX10" fmla="*/ 2059842 w 2246482"/>
                  <a:gd name="connsiteY10" fmla="*/ 2679712 h 2766621"/>
                  <a:gd name="connsiteX11" fmla="*/ 2246483 w 2246482"/>
                  <a:gd name="connsiteY11" fmla="*/ 2624018 h 2766621"/>
                  <a:gd name="connsiteX12" fmla="*/ 2246483 w 2246482"/>
                  <a:gd name="connsiteY12" fmla="*/ 69728 h 276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46482" h="2766621">
                    <a:moveTo>
                      <a:pt x="2246483" y="69728"/>
                    </a:moveTo>
                    <a:cubicBezTo>
                      <a:pt x="2246483" y="-1697"/>
                      <a:pt x="2178459" y="4"/>
                      <a:pt x="2110010" y="4"/>
                    </a:cubicBezTo>
                    <a:lnTo>
                      <a:pt x="133071" y="1704"/>
                    </a:lnTo>
                    <a:cubicBezTo>
                      <a:pt x="64622" y="1704"/>
                      <a:pt x="0" y="4"/>
                      <a:pt x="0" y="80356"/>
                    </a:cubicBezTo>
                    <a:cubicBezTo>
                      <a:pt x="0" y="80356"/>
                      <a:pt x="1701" y="2577677"/>
                      <a:pt x="1275" y="2588731"/>
                    </a:cubicBezTo>
                    <a:cubicBezTo>
                      <a:pt x="-425" y="2614240"/>
                      <a:pt x="9778" y="2627844"/>
                      <a:pt x="30611" y="2639323"/>
                    </a:cubicBezTo>
                    <a:cubicBezTo>
                      <a:pt x="89706" y="2672060"/>
                      <a:pt x="153053" y="2691617"/>
                      <a:pt x="217676" y="2706497"/>
                    </a:cubicBezTo>
                    <a:cubicBezTo>
                      <a:pt x="320987" y="2730305"/>
                      <a:pt x="425998" y="2743910"/>
                      <a:pt x="531860" y="2752413"/>
                    </a:cubicBezTo>
                    <a:cubicBezTo>
                      <a:pt x="618165" y="2759640"/>
                      <a:pt x="704896" y="2766443"/>
                      <a:pt x="791626" y="2766018"/>
                    </a:cubicBezTo>
                    <a:cubicBezTo>
                      <a:pt x="935326" y="2767293"/>
                      <a:pt x="1355797" y="2767293"/>
                      <a:pt x="1481641" y="2758365"/>
                    </a:cubicBezTo>
                    <a:cubicBezTo>
                      <a:pt x="1676359" y="2744335"/>
                      <a:pt x="1869801" y="2723928"/>
                      <a:pt x="2059842" y="2679712"/>
                    </a:cubicBezTo>
                    <a:cubicBezTo>
                      <a:pt x="2123190" y="2664832"/>
                      <a:pt x="2186112" y="2649102"/>
                      <a:pt x="2246483" y="2624018"/>
                    </a:cubicBezTo>
                    <a:cubicBezTo>
                      <a:pt x="2246483" y="2590431"/>
                      <a:pt x="2246483" y="69728"/>
                      <a:pt x="2246483" y="697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C042CD5-32B5-4AED-ACA0-4264D61EC520}"/>
                  </a:ext>
                </a:extLst>
              </p:cNvPr>
              <p:cNvSpPr/>
              <p:nvPr/>
            </p:nvSpPr>
            <p:spPr>
              <a:xfrm>
                <a:off x="9254378" y="3490635"/>
                <a:ext cx="2251584" cy="331615"/>
              </a:xfrm>
              <a:custGeom>
                <a:avLst/>
                <a:gdLst>
                  <a:gd name="connsiteX0" fmla="*/ 2251584 w 2251584"/>
                  <a:gd name="connsiteY0" fmla="*/ 165808 h 331615"/>
                  <a:gd name="connsiteX1" fmla="*/ 1125792 w 2251584"/>
                  <a:gd name="connsiteY1" fmla="*/ 331616 h 331615"/>
                  <a:gd name="connsiteX2" fmla="*/ 0 w 2251584"/>
                  <a:gd name="connsiteY2" fmla="*/ 165808 h 331615"/>
                  <a:gd name="connsiteX3" fmla="*/ 1125792 w 2251584"/>
                  <a:gd name="connsiteY3" fmla="*/ 0 h 331615"/>
                  <a:gd name="connsiteX4" fmla="*/ 2251584 w 2251584"/>
                  <a:gd name="connsiteY4" fmla="*/ 165808 h 33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584" h="331615">
                    <a:moveTo>
                      <a:pt x="2251584" y="165808"/>
                    </a:moveTo>
                    <a:cubicBezTo>
                      <a:pt x="2251584" y="257381"/>
                      <a:pt x="1747550" y="331616"/>
                      <a:pt x="1125792" y="331616"/>
                    </a:cubicBezTo>
                    <a:cubicBezTo>
                      <a:pt x="504034" y="331616"/>
                      <a:pt x="0" y="257381"/>
                      <a:pt x="0" y="165808"/>
                    </a:cubicBezTo>
                    <a:cubicBezTo>
                      <a:pt x="0" y="74235"/>
                      <a:pt x="504034" y="0"/>
                      <a:pt x="1125792" y="0"/>
                    </a:cubicBezTo>
                    <a:cubicBezTo>
                      <a:pt x="1747550" y="0"/>
                      <a:pt x="2251584" y="74235"/>
                      <a:pt x="2251584" y="16580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03FDFAC7-4F5C-4862-B6FD-04A7309F75E5}"/>
                  </a:ext>
                </a:extLst>
              </p:cNvPr>
              <p:cNvSpPr/>
              <p:nvPr/>
            </p:nvSpPr>
            <p:spPr>
              <a:xfrm>
                <a:off x="9259905" y="377846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107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4F18E33A-EFB1-415D-B3FB-2610FAD35F97}"/>
                  </a:ext>
                </a:extLst>
              </p:cNvPr>
              <p:cNvSpPr/>
              <p:nvPr/>
            </p:nvSpPr>
            <p:spPr>
              <a:xfrm>
                <a:off x="9259905" y="3941292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65B7806B-F41C-4AC6-B227-E4AA6CC2747B}"/>
                  </a:ext>
                </a:extLst>
              </p:cNvPr>
              <p:cNvSpPr/>
              <p:nvPr/>
            </p:nvSpPr>
            <p:spPr>
              <a:xfrm>
                <a:off x="9259905" y="4104124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9CF1B33-25B8-465E-B0D2-E9714F253EFC}"/>
                  </a:ext>
                </a:extLst>
              </p:cNvPr>
              <p:cNvSpPr/>
              <p:nvPr/>
            </p:nvSpPr>
            <p:spPr>
              <a:xfrm>
                <a:off x="9259905" y="4266955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EC09F80E-F9F0-47D5-AA18-3680A25AB25A}"/>
                  </a:ext>
                </a:extLst>
              </p:cNvPr>
              <p:cNvSpPr/>
              <p:nvPr/>
            </p:nvSpPr>
            <p:spPr>
              <a:xfrm>
                <a:off x="9259905" y="4429787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0B580F2-8EDE-41E7-87C6-771A6B7DE86C}"/>
                  </a:ext>
                </a:extLst>
              </p:cNvPr>
              <p:cNvSpPr/>
              <p:nvPr/>
            </p:nvSpPr>
            <p:spPr>
              <a:xfrm>
                <a:off x="9259905" y="4593044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107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CE7867DA-BE98-4D1F-BEC2-00AC41E1DB38}"/>
                  </a:ext>
                </a:extLst>
              </p:cNvPr>
              <p:cNvSpPr/>
              <p:nvPr/>
            </p:nvSpPr>
            <p:spPr>
              <a:xfrm>
                <a:off x="9259905" y="4755876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F2A29A9E-AC9F-4CE0-809B-E1E961F0686C}"/>
                  </a:ext>
                </a:extLst>
              </p:cNvPr>
              <p:cNvSpPr/>
              <p:nvPr/>
            </p:nvSpPr>
            <p:spPr>
              <a:xfrm>
                <a:off x="9259905" y="4918707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CA48EED6-CA3B-48AE-AC40-7395EB575FB0}"/>
                  </a:ext>
                </a:extLst>
              </p:cNvPr>
              <p:cNvSpPr/>
              <p:nvPr/>
            </p:nvSpPr>
            <p:spPr>
              <a:xfrm>
                <a:off x="9259905" y="5081539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EF8C13E1-97C1-41C3-BEB3-8AE5A2931BA7}"/>
                  </a:ext>
                </a:extLst>
              </p:cNvPr>
              <p:cNvSpPr/>
              <p:nvPr/>
            </p:nvSpPr>
            <p:spPr>
              <a:xfrm>
                <a:off x="9259905" y="5244371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39E13F4-5605-4EF1-81E4-905A4C664A7F}"/>
                  </a:ext>
                </a:extLst>
              </p:cNvPr>
              <p:cNvSpPr/>
              <p:nvPr/>
            </p:nvSpPr>
            <p:spPr>
              <a:xfrm>
                <a:off x="9259905" y="5407628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107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CAAC3177-D57A-40ED-9B1D-5529CD77A600}"/>
                  </a:ext>
                </a:extLst>
              </p:cNvPr>
              <p:cNvSpPr/>
              <p:nvPr/>
            </p:nvSpPr>
            <p:spPr>
              <a:xfrm>
                <a:off x="9259905" y="557046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8A86DBA7-0BC0-411A-8B91-E3146BC6177B}"/>
                  </a:ext>
                </a:extLst>
              </p:cNvPr>
              <p:cNvSpPr/>
              <p:nvPr/>
            </p:nvSpPr>
            <p:spPr>
              <a:xfrm>
                <a:off x="9259905" y="5733291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EBEE0486-E396-4B31-A95C-77C0A974788C}"/>
                  </a:ext>
                </a:extLst>
              </p:cNvPr>
              <p:cNvSpPr/>
              <p:nvPr/>
            </p:nvSpPr>
            <p:spPr>
              <a:xfrm>
                <a:off x="9259905" y="5896123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058D57F1-1345-4742-A543-E62F96EBE86D}"/>
                  </a:ext>
                </a:extLst>
              </p:cNvPr>
              <p:cNvSpPr/>
              <p:nvPr/>
            </p:nvSpPr>
            <p:spPr>
              <a:xfrm>
                <a:off x="9259905" y="605938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108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EA1825FA-32A5-4AAA-8950-013C832BD584}"/>
                  </a:ext>
                </a:extLst>
              </p:cNvPr>
              <p:cNvSpPr/>
              <p:nvPr/>
            </p:nvSpPr>
            <p:spPr>
              <a:xfrm>
                <a:off x="9537952" y="3511892"/>
                <a:ext cx="1735454" cy="250837"/>
              </a:xfrm>
              <a:custGeom>
                <a:avLst/>
                <a:gdLst>
                  <a:gd name="connsiteX0" fmla="*/ 1735455 w 1735454"/>
                  <a:gd name="connsiteY0" fmla="*/ 125419 h 250837"/>
                  <a:gd name="connsiteX1" fmla="*/ 867727 w 1735454"/>
                  <a:gd name="connsiteY1" fmla="*/ 250837 h 250837"/>
                  <a:gd name="connsiteX2" fmla="*/ 0 w 1735454"/>
                  <a:gd name="connsiteY2" fmla="*/ 125419 h 250837"/>
                  <a:gd name="connsiteX3" fmla="*/ 867727 w 1735454"/>
                  <a:gd name="connsiteY3" fmla="*/ 0 h 250837"/>
                  <a:gd name="connsiteX4" fmla="*/ 1735455 w 1735454"/>
                  <a:gd name="connsiteY4" fmla="*/ 125419 h 25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5454" h="250837">
                    <a:moveTo>
                      <a:pt x="1735455" y="125419"/>
                    </a:moveTo>
                    <a:cubicBezTo>
                      <a:pt x="1735455" y="194686"/>
                      <a:pt x="1346960" y="250837"/>
                      <a:pt x="867727" y="250837"/>
                    </a:cubicBezTo>
                    <a:cubicBezTo>
                      <a:pt x="388495" y="250837"/>
                      <a:pt x="0" y="194686"/>
                      <a:pt x="0" y="125419"/>
                    </a:cubicBezTo>
                    <a:cubicBezTo>
                      <a:pt x="0" y="56152"/>
                      <a:pt x="388495" y="0"/>
                      <a:pt x="867727" y="0"/>
                    </a:cubicBezTo>
                    <a:cubicBezTo>
                      <a:pt x="1346960" y="0"/>
                      <a:pt x="1735455" y="56152"/>
                      <a:pt x="1735455" y="12541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</p:grpSp>
      <p:sp>
        <p:nvSpPr>
          <p:cNvPr id="159" name="TextBox 158">
            <a:extLst>
              <a:ext uri="{FF2B5EF4-FFF2-40B4-BE49-F238E27FC236}">
                <a16:creationId xmlns:a16="http://schemas.microsoft.com/office/drawing/2014/main" id="{15BA31AE-3354-4F37-8F62-37DD7A0EF3F8}"/>
              </a:ext>
            </a:extLst>
          </p:cNvPr>
          <p:cNvSpPr txBox="1"/>
          <p:nvPr/>
        </p:nvSpPr>
        <p:spPr>
          <a:xfrm>
            <a:off x="7366392" y="2033244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1"/>
                </a:solidFill>
                <a:cs typeface="B Nazanin" pitchFamily="2" charset="-78"/>
              </a:rPr>
              <a:t>1</a:t>
            </a:r>
            <a:endParaRPr lang="ko-KR" altLang="en-US" sz="5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7CB39787-D1A9-4078-A98C-F138769ACC51}"/>
              </a:ext>
            </a:extLst>
          </p:cNvPr>
          <p:cNvGrpSpPr/>
          <p:nvPr/>
        </p:nvGrpSpPr>
        <p:grpSpPr>
          <a:xfrm>
            <a:off x="8060858" y="2101791"/>
            <a:ext cx="3434878" cy="693904"/>
            <a:chOff x="4355975" y="1331342"/>
            <a:chExt cx="3012728" cy="693904"/>
          </a:xfrm>
        </p:grpSpPr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DBDE723C-93B2-4437-A035-2001ED0BD0B4}"/>
                </a:ext>
              </a:extLst>
            </p:cNvPr>
            <p:cNvSpPr txBox="1"/>
            <p:nvPr/>
          </p:nvSpPr>
          <p:spPr>
            <a:xfrm>
              <a:off x="4355975" y="1331342"/>
              <a:ext cx="30127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BBA25E35-90C8-4EEC-8B27-D88082A04A9D}"/>
                </a:ext>
              </a:extLst>
            </p:cNvPr>
            <p:cNvSpPr txBox="1"/>
            <p:nvPr/>
          </p:nvSpPr>
          <p:spPr>
            <a:xfrm>
              <a:off x="4355977" y="1563581"/>
              <a:ext cx="3012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63" name="Rectangle 162">
            <a:extLst>
              <a:ext uri="{FF2B5EF4-FFF2-40B4-BE49-F238E27FC236}">
                <a16:creationId xmlns:a16="http://schemas.microsoft.com/office/drawing/2014/main" id="{959C9B0B-172A-4612-A1C4-FF068ACF34DC}"/>
              </a:ext>
            </a:extLst>
          </p:cNvPr>
          <p:cNvSpPr/>
          <p:nvPr/>
        </p:nvSpPr>
        <p:spPr>
          <a:xfrm>
            <a:off x="7898728" y="2178734"/>
            <a:ext cx="54000" cy="5400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itchFamily="2" charset="-78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91523F81-776F-4A9F-86C0-306422DFF6BD}"/>
              </a:ext>
            </a:extLst>
          </p:cNvPr>
          <p:cNvSpPr txBox="1"/>
          <p:nvPr/>
        </p:nvSpPr>
        <p:spPr>
          <a:xfrm>
            <a:off x="7366392" y="3191568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4"/>
                </a:solidFill>
                <a:cs typeface="B Nazanin" pitchFamily="2" charset="-78"/>
              </a:rPr>
              <a:t>2</a:t>
            </a:r>
            <a:endParaRPr lang="ko-KR" altLang="en-US" sz="5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grpSp>
        <p:nvGrpSpPr>
          <p:cNvPr id="165" name="Group 164">
            <a:extLst>
              <a:ext uri="{FF2B5EF4-FFF2-40B4-BE49-F238E27FC236}">
                <a16:creationId xmlns:a16="http://schemas.microsoft.com/office/drawing/2014/main" id="{0427E695-145D-41A9-B025-27EA5FBAED88}"/>
              </a:ext>
            </a:extLst>
          </p:cNvPr>
          <p:cNvGrpSpPr/>
          <p:nvPr/>
        </p:nvGrpSpPr>
        <p:grpSpPr>
          <a:xfrm>
            <a:off x="8060858" y="3260115"/>
            <a:ext cx="3434878" cy="693904"/>
            <a:chOff x="4355975" y="1331342"/>
            <a:chExt cx="3012728" cy="693904"/>
          </a:xfrm>
        </p:grpSpPr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DDCBE08A-3877-4056-AA84-5433E02ED160}"/>
                </a:ext>
              </a:extLst>
            </p:cNvPr>
            <p:cNvSpPr txBox="1"/>
            <p:nvPr/>
          </p:nvSpPr>
          <p:spPr>
            <a:xfrm>
              <a:off x="4355975" y="1331342"/>
              <a:ext cx="30127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67" name="TextBox 166">
              <a:extLst>
                <a:ext uri="{FF2B5EF4-FFF2-40B4-BE49-F238E27FC236}">
                  <a16:creationId xmlns:a16="http://schemas.microsoft.com/office/drawing/2014/main" id="{653110C8-22AA-4BA3-B78D-92571074998A}"/>
                </a:ext>
              </a:extLst>
            </p:cNvPr>
            <p:cNvSpPr txBox="1"/>
            <p:nvPr/>
          </p:nvSpPr>
          <p:spPr>
            <a:xfrm>
              <a:off x="4355977" y="1563581"/>
              <a:ext cx="3012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68" name="Rectangle 167">
            <a:extLst>
              <a:ext uri="{FF2B5EF4-FFF2-40B4-BE49-F238E27FC236}">
                <a16:creationId xmlns:a16="http://schemas.microsoft.com/office/drawing/2014/main" id="{91FFD11B-11E7-41AD-9ECF-91FF26B601D3}"/>
              </a:ext>
            </a:extLst>
          </p:cNvPr>
          <p:cNvSpPr/>
          <p:nvPr/>
        </p:nvSpPr>
        <p:spPr>
          <a:xfrm>
            <a:off x="7898728" y="3337058"/>
            <a:ext cx="54000" cy="5400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itchFamily="2" charset="-78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CA408CD9-614E-44CC-B8D6-F03A0CABCCF8}"/>
              </a:ext>
            </a:extLst>
          </p:cNvPr>
          <p:cNvSpPr txBox="1"/>
          <p:nvPr/>
        </p:nvSpPr>
        <p:spPr>
          <a:xfrm>
            <a:off x="7366392" y="4349892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3"/>
                </a:solidFill>
                <a:cs typeface="B Nazanin" pitchFamily="2" charset="-78"/>
              </a:rPr>
              <a:t>3</a:t>
            </a:r>
            <a:endParaRPr lang="ko-KR" altLang="en-US" sz="5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5CDE023F-B9AE-4846-935D-D0BEDD06E97A}"/>
              </a:ext>
            </a:extLst>
          </p:cNvPr>
          <p:cNvGrpSpPr/>
          <p:nvPr/>
        </p:nvGrpSpPr>
        <p:grpSpPr>
          <a:xfrm>
            <a:off x="8060858" y="4433828"/>
            <a:ext cx="3434878" cy="678515"/>
            <a:chOff x="4355975" y="1346731"/>
            <a:chExt cx="3012728" cy="678515"/>
          </a:xfrm>
        </p:grpSpPr>
        <p:sp>
          <p:nvSpPr>
            <p:cNvPr id="171" name="TextBox 170">
              <a:extLst>
                <a:ext uri="{FF2B5EF4-FFF2-40B4-BE49-F238E27FC236}">
                  <a16:creationId xmlns:a16="http://schemas.microsoft.com/office/drawing/2014/main" id="{8647B072-A27F-4BE0-B440-407F4ACE7D37}"/>
                </a:ext>
              </a:extLst>
            </p:cNvPr>
            <p:cNvSpPr txBox="1"/>
            <p:nvPr/>
          </p:nvSpPr>
          <p:spPr>
            <a:xfrm>
              <a:off x="4355975" y="1346731"/>
              <a:ext cx="3012726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2" name="TextBox 171">
              <a:extLst>
                <a:ext uri="{FF2B5EF4-FFF2-40B4-BE49-F238E27FC236}">
                  <a16:creationId xmlns:a16="http://schemas.microsoft.com/office/drawing/2014/main" id="{33DCE7F1-9BA9-4024-A2D0-75836B113EB0}"/>
                </a:ext>
              </a:extLst>
            </p:cNvPr>
            <p:cNvSpPr txBox="1"/>
            <p:nvPr/>
          </p:nvSpPr>
          <p:spPr>
            <a:xfrm>
              <a:off x="4355977" y="1563581"/>
              <a:ext cx="3012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73" name="Rectangle 172">
            <a:extLst>
              <a:ext uri="{FF2B5EF4-FFF2-40B4-BE49-F238E27FC236}">
                <a16:creationId xmlns:a16="http://schemas.microsoft.com/office/drawing/2014/main" id="{1A40D5A6-E377-4FBF-81D7-602F86484835}"/>
              </a:ext>
            </a:extLst>
          </p:cNvPr>
          <p:cNvSpPr/>
          <p:nvPr/>
        </p:nvSpPr>
        <p:spPr>
          <a:xfrm>
            <a:off x="7898728" y="4495382"/>
            <a:ext cx="54000" cy="5400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itchFamily="2" charset="-78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59EEACC5-31CF-4210-A3D9-8029BA00DCDC}"/>
              </a:ext>
            </a:extLst>
          </p:cNvPr>
          <p:cNvSpPr txBox="1"/>
          <p:nvPr/>
        </p:nvSpPr>
        <p:spPr>
          <a:xfrm>
            <a:off x="7366392" y="5508214"/>
            <a:ext cx="432048" cy="83099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rtl="1"/>
            <a:r>
              <a:rPr lang="en-US" altLang="ko-KR" sz="5400" b="1" dirty="0">
                <a:solidFill>
                  <a:schemeClr val="accent2"/>
                </a:solidFill>
                <a:cs typeface="B Nazanin" pitchFamily="2" charset="-78"/>
              </a:rPr>
              <a:t>4</a:t>
            </a:r>
            <a:endParaRPr lang="ko-KR" altLang="en-US" sz="5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E5C8968D-D22E-414F-9862-28E87C9F5F6B}"/>
              </a:ext>
            </a:extLst>
          </p:cNvPr>
          <p:cNvGrpSpPr/>
          <p:nvPr/>
        </p:nvGrpSpPr>
        <p:grpSpPr>
          <a:xfrm>
            <a:off x="8060858" y="5576761"/>
            <a:ext cx="3434878" cy="693904"/>
            <a:chOff x="4355975" y="1331342"/>
            <a:chExt cx="3012728" cy="693904"/>
          </a:xfrm>
        </p:grpSpPr>
        <p:sp>
          <p:nvSpPr>
            <p:cNvPr id="176" name="TextBox 175">
              <a:extLst>
                <a:ext uri="{FF2B5EF4-FFF2-40B4-BE49-F238E27FC236}">
                  <a16:creationId xmlns:a16="http://schemas.microsoft.com/office/drawing/2014/main" id="{D0FDADE7-7EB3-460A-BCED-AAFDCA03A7A6}"/>
                </a:ext>
              </a:extLst>
            </p:cNvPr>
            <p:cNvSpPr txBox="1"/>
            <p:nvPr/>
          </p:nvSpPr>
          <p:spPr>
            <a:xfrm>
              <a:off x="4355975" y="1331342"/>
              <a:ext cx="301272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7" name="TextBox 176">
              <a:extLst>
                <a:ext uri="{FF2B5EF4-FFF2-40B4-BE49-F238E27FC236}">
                  <a16:creationId xmlns:a16="http://schemas.microsoft.com/office/drawing/2014/main" id="{3E9820BB-CF5B-46FA-9368-83DD7C11E8B7}"/>
                </a:ext>
              </a:extLst>
            </p:cNvPr>
            <p:cNvSpPr txBox="1"/>
            <p:nvPr/>
          </p:nvSpPr>
          <p:spPr>
            <a:xfrm>
              <a:off x="4355977" y="1563581"/>
              <a:ext cx="3012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78" name="Rectangle 177">
            <a:extLst>
              <a:ext uri="{FF2B5EF4-FFF2-40B4-BE49-F238E27FC236}">
                <a16:creationId xmlns:a16="http://schemas.microsoft.com/office/drawing/2014/main" id="{AA78EED6-BEA1-4178-AAC8-F43984234FAB}"/>
              </a:ext>
            </a:extLst>
          </p:cNvPr>
          <p:cNvSpPr/>
          <p:nvPr/>
        </p:nvSpPr>
        <p:spPr>
          <a:xfrm>
            <a:off x="7898728" y="5653704"/>
            <a:ext cx="54000" cy="54001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46955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97089E4-21E3-488B-980F-1A25A8F4D473}"/>
              </a:ext>
            </a:extLst>
          </p:cNvPr>
          <p:cNvSpPr/>
          <p:nvPr/>
        </p:nvSpPr>
        <p:spPr>
          <a:xfrm rot="21008010">
            <a:off x="1188395" y="5413133"/>
            <a:ext cx="9815209" cy="175098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AD8F9A9C-0AC0-4E12-99B6-830D1A7120B9}"/>
              </a:ext>
            </a:extLst>
          </p:cNvPr>
          <p:cNvSpPr/>
          <p:nvPr/>
        </p:nvSpPr>
        <p:spPr>
          <a:xfrm>
            <a:off x="5283739" y="5588231"/>
            <a:ext cx="1624520" cy="939029"/>
          </a:xfrm>
          <a:prstGeom prst="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8" name="Oval 22">
            <a:extLst>
              <a:ext uri="{FF2B5EF4-FFF2-40B4-BE49-F238E27FC236}">
                <a16:creationId xmlns:a16="http://schemas.microsoft.com/office/drawing/2014/main" id="{34A70E5F-4BD6-44D0-B837-3C4B7C33DD1B}"/>
              </a:ext>
            </a:extLst>
          </p:cNvPr>
          <p:cNvSpPr>
            <a:spLocks/>
          </p:cNvSpPr>
          <p:nvPr/>
        </p:nvSpPr>
        <p:spPr>
          <a:xfrm rot="21139317">
            <a:off x="9005259" y="3580611"/>
            <a:ext cx="1338179" cy="1338179"/>
          </a:xfrm>
          <a:custGeom>
            <a:avLst/>
            <a:gdLst/>
            <a:ahLst/>
            <a:cxnLst/>
            <a:rect l="l" t="t" r="r" b="b"/>
            <a:pathLst>
              <a:path w="3880153" h="3953697">
                <a:moveTo>
                  <a:pt x="1455" y="3168352"/>
                </a:moveTo>
                <a:cubicBezTo>
                  <a:pt x="205207" y="3400679"/>
                  <a:pt x="634857" y="3494667"/>
                  <a:pt x="960501" y="3505633"/>
                </a:cubicBezTo>
                <a:cubicBezTo>
                  <a:pt x="1028690" y="3627447"/>
                  <a:pt x="1119686" y="3734676"/>
                  <a:pt x="1227538" y="3821974"/>
                </a:cubicBezTo>
                <a:cubicBezTo>
                  <a:pt x="1160267" y="3830083"/>
                  <a:pt x="1089308" y="3833153"/>
                  <a:pt x="1014889" y="3832102"/>
                </a:cubicBezTo>
                <a:cubicBezTo>
                  <a:pt x="621954" y="3837001"/>
                  <a:pt x="201774" y="3729237"/>
                  <a:pt x="6261" y="3480618"/>
                </a:cubicBezTo>
                <a:cubicBezTo>
                  <a:pt x="13084" y="3484795"/>
                  <a:pt x="14745" y="3457252"/>
                  <a:pt x="1455" y="3168352"/>
                </a:cubicBezTo>
                <a:close/>
                <a:moveTo>
                  <a:pt x="3880153" y="3138359"/>
                </a:moveTo>
                <a:cubicBezTo>
                  <a:pt x="3866863" y="3427259"/>
                  <a:pt x="3868524" y="3454802"/>
                  <a:pt x="3875347" y="3450625"/>
                </a:cubicBezTo>
                <a:cubicBezTo>
                  <a:pt x="3706183" y="3641999"/>
                  <a:pt x="3368822" y="3808933"/>
                  <a:pt x="2885642" y="3802109"/>
                </a:cubicBezTo>
                <a:cubicBezTo>
                  <a:pt x="2813626" y="3803007"/>
                  <a:pt x="2740694" y="3800121"/>
                  <a:pt x="2668496" y="3792296"/>
                </a:cubicBezTo>
                <a:cubicBezTo>
                  <a:pt x="2770475" y="3703843"/>
                  <a:pt x="2855364" y="3596451"/>
                  <a:pt x="2918364" y="3475766"/>
                </a:cubicBezTo>
                <a:cubicBezTo>
                  <a:pt x="3244332" y="3465202"/>
                  <a:pt x="3675828" y="3371339"/>
                  <a:pt x="3880153" y="3138359"/>
                </a:cubicBezTo>
                <a:close/>
                <a:moveTo>
                  <a:pt x="2029821" y="3074540"/>
                </a:moveTo>
                <a:cubicBezTo>
                  <a:pt x="2072358" y="3090570"/>
                  <a:pt x="2100256" y="3117016"/>
                  <a:pt x="2101178" y="3147049"/>
                </a:cubicBezTo>
                <a:cubicBezTo>
                  <a:pt x="2102135" y="3178198"/>
                  <a:pt x="2073853" y="3206004"/>
                  <a:pt x="2029821" y="3222855"/>
                </a:cubicBezTo>
                <a:close/>
                <a:moveTo>
                  <a:pt x="1455" y="2758032"/>
                </a:moveTo>
                <a:cubicBezTo>
                  <a:pt x="177591" y="2958870"/>
                  <a:pt x="522539" y="3056328"/>
                  <a:pt x="823260" y="3085716"/>
                </a:cubicBezTo>
                <a:cubicBezTo>
                  <a:pt x="836237" y="3203756"/>
                  <a:pt x="868282" y="3316114"/>
                  <a:pt x="916781" y="3419465"/>
                </a:cubicBezTo>
                <a:cubicBezTo>
                  <a:pt x="553826" y="3407844"/>
                  <a:pt x="185565" y="3298305"/>
                  <a:pt x="6261" y="3070298"/>
                </a:cubicBezTo>
                <a:cubicBezTo>
                  <a:pt x="13084" y="3074475"/>
                  <a:pt x="14745" y="3046932"/>
                  <a:pt x="1455" y="2758032"/>
                </a:cubicBezTo>
                <a:close/>
                <a:moveTo>
                  <a:pt x="3880153" y="2733869"/>
                </a:moveTo>
                <a:cubicBezTo>
                  <a:pt x="3866863" y="3022769"/>
                  <a:pt x="3868524" y="3050312"/>
                  <a:pt x="3875347" y="3046135"/>
                </a:cubicBezTo>
                <a:cubicBezTo>
                  <a:pt x="3714650" y="3227931"/>
                  <a:pt x="3402172" y="3387671"/>
                  <a:pt x="2957054" y="3395450"/>
                </a:cubicBezTo>
                <a:cubicBezTo>
                  <a:pt x="3001703" y="3291967"/>
                  <a:pt x="3030894" y="3180307"/>
                  <a:pt x="3041718" y="3063353"/>
                </a:cubicBezTo>
                <a:cubicBezTo>
                  <a:pt x="3346235" y="3035739"/>
                  <a:pt x="3700756" y="2938426"/>
                  <a:pt x="3880153" y="2733869"/>
                </a:cubicBezTo>
                <a:close/>
                <a:moveTo>
                  <a:pt x="1820161" y="2670546"/>
                </a:moveTo>
                <a:lnTo>
                  <a:pt x="1820161" y="2807794"/>
                </a:lnTo>
                <a:cubicBezTo>
                  <a:pt x="1784534" y="2791726"/>
                  <a:pt x="1761919" y="2767633"/>
                  <a:pt x="1761090" y="2740643"/>
                </a:cubicBezTo>
                <a:cubicBezTo>
                  <a:pt x="1760228" y="2712584"/>
                  <a:pt x="1783091" y="2687237"/>
                  <a:pt x="1820161" y="2670546"/>
                </a:cubicBezTo>
                <a:close/>
                <a:moveTo>
                  <a:pt x="1820161" y="2351698"/>
                </a:moveTo>
                <a:lnTo>
                  <a:pt x="1820161" y="2426781"/>
                </a:lnTo>
                <a:cubicBezTo>
                  <a:pt x="1541058" y="2454722"/>
                  <a:pt x="1332994" y="2587385"/>
                  <a:pt x="1337817" y="2744384"/>
                </a:cubicBezTo>
                <a:cubicBezTo>
                  <a:pt x="1342529" y="2897779"/>
                  <a:pt x="1548926" y="3024362"/>
                  <a:pt x="1820161" y="3051732"/>
                </a:cubicBezTo>
                <a:lnTo>
                  <a:pt x="1820161" y="3217389"/>
                </a:lnTo>
                <a:cubicBezTo>
                  <a:pt x="1786002" y="3201854"/>
                  <a:pt x="1763663" y="3178972"/>
                  <a:pt x="1761274" y="3153060"/>
                </a:cubicBezTo>
                <a:lnTo>
                  <a:pt x="1338460" y="3164281"/>
                </a:lnTo>
                <a:cubicBezTo>
                  <a:pt x="1352256" y="3313879"/>
                  <a:pt x="1556620" y="3434536"/>
                  <a:pt x="1820161" y="3461071"/>
                </a:cubicBezTo>
                <a:lnTo>
                  <a:pt x="1820161" y="3539697"/>
                </a:lnTo>
                <a:lnTo>
                  <a:pt x="2029821" y="3539697"/>
                </a:lnTo>
                <a:lnTo>
                  <a:pt x="2029821" y="3462128"/>
                </a:lnTo>
                <a:cubicBezTo>
                  <a:pt x="2315071" y="3436849"/>
                  <a:pt x="2529344" y="3302606"/>
                  <a:pt x="2524450" y="3143308"/>
                </a:cubicBezTo>
                <a:cubicBezTo>
                  <a:pt x="2519668" y="2987610"/>
                  <a:pt x="2307099" y="2859535"/>
                  <a:pt x="2029821" y="2834965"/>
                </a:cubicBezTo>
                <a:lnTo>
                  <a:pt x="2029821" y="2665297"/>
                </a:lnTo>
                <a:cubicBezTo>
                  <a:pt x="2070848" y="2680600"/>
                  <a:pt x="2098329" y="2705732"/>
                  <a:pt x="2100994" y="2734632"/>
                </a:cubicBezTo>
                <a:lnTo>
                  <a:pt x="2523807" y="2723411"/>
                </a:lnTo>
                <a:cubicBezTo>
                  <a:pt x="2509797" y="2571487"/>
                  <a:pt x="2299247" y="2449410"/>
                  <a:pt x="2029821" y="2425195"/>
                </a:cubicBezTo>
                <a:lnTo>
                  <a:pt x="2029821" y="2351698"/>
                </a:lnTo>
                <a:close/>
                <a:moveTo>
                  <a:pt x="1455" y="2347712"/>
                </a:moveTo>
                <a:cubicBezTo>
                  <a:pt x="183117" y="2554851"/>
                  <a:pt x="544352" y="2652021"/>
                  <a:pt x="851373" y="2678440"/>
                </a:cubicBezTo>
                <a:cubicBezTo>
                  <a:pt x="827251" y="2766976"/>
                  <a:pt x="815133" y="2860130"/>
                  <a:pt x="815133" y="2956114"/>
                </a:cubicBezTo>
                <a:cubicBezTo>
                  <a:pt x="815133" y="2971896"/>
                  <a:pt x="815461" y="2987602"/>
                  <a:pt x="817509" y="3003166"/>
                </a:cubicBezTo>
                <a:cubicBezTo>
                  <a:pt x="488191" y="2976547"/>
                  <a:pt x="169203" y="2867179"/>
                  <a:pt x="6261" y="2659978"/>
                </a:cubicBezTo>
                <a:cubicBezTo>
                  <a:pt x="13084" y="2664155"/>
                  <a:pt x="14745" y="2636612"/>
                  <a:pt x="1455" y="2347712"/>
                </a:cubicBezTo>
                <a:close/>
                <a:moveTo>
                  <a:pt x="3880153" y="2329379"/>
                </a:moveTo>
                <a:cubicBezTo>
                  <a:pt x="3866863" y="2618279"/>
                  <a:pt x="3868524" y="2645822"/>
                  <a:pt x="3875347" y="2641645"/>
                </a:cubicBezTo>
                <a:cubicBezTo>
                  <a:pt x="3725516" y="2811149"/>
                  <a:pt x="3443734" y="2961479"/>
                  <a:pt x="3045509" y="2988274"/>
                </a:cubicBezTo>
                <a:lnTo>
                  <a:pt x="3047133" y="2956114"/>
                </a:lnTo>
                <a:cubicBezTo>
                  <a:pt x="3047133" y="2854429"/>
                  <a:pt x="3033534" y="2755921"/>
                  <a:pt x="3006831" y="2662641"/>
                </a:cubicBezTo>
                <a:cubicBezTo>
                  <a:pt x="3318650" y="2638590"/>
                  <a:pt x="3693842" y="2541819"/>
                  <a:pt x="3880153" y="2329379"/>
                </a:cubicBezTo>
                <a:close/>
                <a:moveTo>
                  <a:pt x="1931133" y="1937697"/>
                </a:moveTo>
                <a:cubicBezTo>
                  <a:pt x="2487898" y="1937697"/>
                  <a:pt x="2939245" y="2388994"/>
                  <a:pt x="2939245" y="2945697"/>
                </a:cubicBezTo>
                <a:cubicBezTo>
                  <a:pt x="2939245" y="3502400"/>
                  <a:pt x="2487898" y="3953697"/>
                  <a:pt x="1931133" y="3953697"/>
                </a:cubicBezTo>
                <a:cubicBezTo>
                  <a:pt x="1374368" y="3953697"/>
                  <a:pt x="923021" y="3502400"/>
                  <a:pt x="923021" y="2945697"/>
                </a:cubicBezTo>
                <a:cubicBezTo>
                  <a:pt x="923021" y="2388994"/>
                  <a:pt x="1374368" y="1937697"/>
                  <a:pt x="1931133" y="1937697"/>
                </a:cubicBezTo>
                <a:close/>
                <a:moveTo>
                  <a:pt x="1455" y="1937392"/>
                </a:moveTo>
                <a:cubicBezTo>
                  <a:pt x="214734" y="2180582"/>
                  <a:pt x="675532" y="2272194"/>
                  <a:pt x="1005427" y="2276729"/>
                </a:cubicBezTo>
                <a:lnTo>
                  <a:pt x="1048467" y="2274995"/>
                </a:lnTo>
                <a:cubicBezTo>
                  <a:pt x="973036" y="2370730"/>
                  <a:pt x="913948" y="2479702"/>
                  <a:pt x="874973" y="2597837"/>
                </a:cubicBezTo>
                <a:cubicBezTo>
                  <a:pt x="525848" y="2578625"/>
                  <a:pt x="178686" y="2468917"/>
                  <a:pt x="6261" y="2249658"/>
                </a:cubicBezTo>
                <a:cubicBezTo>
                  <a:pt x="13084" y="2253835"/>
                  <a:pt x="14745" y="2226292"/>
                  <a:pt x="1455" y="1937392"/>
                </a:cubicBezTo>
                <a:close/>
                <a:moveTo>
                  <a:pt x="3880153" y="1924889"/>
                </a:moveTo>
                <a:cubicBezTo>
                  <a:pt x="3866863" y="2213789"/>
                  <a:pt x="3868524" y="2241332"/>
                  <a:pt x="3875347" y="2237155"/>
                </a:cubicBezTo>
                <a:cubicBezTo>
                  <a:pt x="3717776" y="2415415"/>
                  <a:pt x="3414270" y="2572469"/>
                  <a:pt x="2982846" y="2585687"/>
                </a:cubicBezTo>
                <a:cubicBezTo>
                  <a:pt x="2942265" y="2466665"/>
                  <a:pt x="2881020" y="2357243"/>
                  <a:pt x="2803561" y="2261302"/>
                </a:cubicBezTo>
                <a:cubicBezTo>
                  <a:pt x="2828324" y="2263132"/>
                  <a:pt x="2852587" y="2263902"/>
                  <a:pt x="2876180" y="2264226"/>
                </a:cubicBezTo>
                <a:cubicBezTo>
                  <a:pt x="3206076" y="2259691"/>
                  <a:pt x="3666874" y="2168079"/>
                  <a:pt x="3880153" y="1924889"/>
                </a:cubicBezTo>
                <a:close/>
                <a:moveTo>
                  <a:pt x="2970728" y="1742046"/>
                </a:moveTo>
                <a:cubicBezTo>
                  <a:pt x="3013265" y="1749515"/>
                  <a:pt x="3041163" y="1761838"/>
                  <a:pt x="3042085" y="1775832"/>
                </a:cubicBezTo>
                <a:cubicBezTo>
                  <a:pt x="3043042" y="1790346"/>
                  <a:pt x="3014760" y="1803303"/>
                  <a:pt x="2970728" y="1811155"/>
                </a:cubicBezTo>
                <a:close/>
                <a:moveTo>
                  <a:pt x="2761068" y="1553800"/>
                </a:moveTo>
                <a:lnTo>
                  <a:pt x="2761068" y="1617752"/>
                </a:lnTo>
                <a:cubicBezTo>
                  <a:pt x="2725441" y="1610265"/>
                  <a:pt x="2702826" y="1599039"/>
                  <a:pt x="2701997" y="1586462"/>
                </a:cubicBezTo>
                <a:cubicBezTo>
                  <a:pt x="2701135" y="1573388"/>
                  <a:pt x="2723998" y="1561577"/>
                  <a:pt x="2761068" y="1553800"/>
                </a:cubicBezTo>
                <a:close/>
                <a:moveTo>
                  <a:pt x="2761068" y="1405229"/>
                </a:moveTo>
                <a:lnTo>
                  <a:pt x="2761068" y="1440215"/>
                </a:lnTo>
                <a:cubicBezTo>
                  <a:pt x="2481965" y="1453234"/>
                  <a:pt x="2273901" y="1515050"/>
                  <a:pt x="2278724" y="1588206"/>
                </a:cubicBezTo>
                <a:cubicBezTo>
                  <a:pt x="2283436" y="1659682"/>
                  <a:pt x="2489833" y="1718665"/>
                  <a:pt x="2761068" y="1731418"/>
                </a:cubicBezTo>
                <a:lnTo>
                  <a:pt x="2761068" y="1808608"/>
                </a:lnTo>
                <a:cubicBezTo>
                  <a:pt x="2726909" y="1801369"/>
                  <a:pt x="2704570" y="1790707"/>
                  <a:pt x="2702181" y="1778633"/>
                </a:cubicBezTo>
                <a:lnTo>
                  <a:pt x="2279367" y="1783861"/>
                </a:lnTo>
                <a:cubicBezTo>
                  <a:pt x="2293163" y="1853568"/>
                  <a:pt x="2497527" y="1909790"/>
                  <a:pt x="2761068" y="1922154"/>
                </a:cubicBezTo>
                <a:lnTo>
                  <a:pt x="2761068" y="1958791"/>
                </a:lnTo>
                <a:lnTo>
                  <a:pt x="2970728" y="1958791"/>
                </a:lnTo>
                <a:lnTo>
                  <a:pt x="2970728" y="1922647"/>
                </a:lnTo>
                <a:cubicBezTo>
                  <a:pt x="3255978" y="1910868"/>
                  <a:pt x="3470251" y="1848316"/>
                  <a:pt x="3465357" y="1774089"/>
                </a:cubicBezTo>
                <a:cubicBezTo>
                  <a:pt x="3460575" y="1701540"/>
                  <a:pt x="3248006" y="1641862"/>
                  <a:pt x="2970728" y="1630413"/>
                </a:cubicBezTo>
                <a:lnTo>
                  <a:pt x="2970728" y="1551354"/>
                </a:lnTo>
                <a:cubicBezTo>
                  <a:pt x="3011755" y="1558485"/>
                  <a:pt x="3039236" y="1570195"/>
                  <a:pt x="3041901" y="1583662"/>
                </a:cubicBezTo>
                <a:lnTo>
                  <a:pt x="3464714" y="1578433"/>
                </a:lnTo>
                <a:cubicBezTo>
                  <a:pt x="3450704" y="1507642"/>
                  <a:pt x="3240154" y="1450759"/>
                  <a:pt x="2970728" y="1439476"/>
                </a:cubicBezTo>
                <a:lnTo>
                  <a:pt x="2970728" y="1405229"/>
                </a:lnTo>
                <a:close/>
                <a:moveTo>
                  <a:pt x="2872041" y="1244391"/>
                </a:moveTo>
                <a:cubicBezTo>
                  <a:pt x="3428806" y="1244391"/>
                  <a:pt x="3880153" y="1453922"/>
                  <a:pt x="3880153" y="1712391"/>
                </a:cubicBezTo>
                <a:cubicBezTo>
                  <a:pt x="3880153" y="1970860"/>
                  <a:pt x="3428806" y="2180391"/>
                  <a:pt x="2872041" y="2180391"/>
                </a:cubicBezTo>
                <a:cubicBezTo>
                  <a:pt x="2823092" y="2180391"/>
                  <a:pt x="2774958" y="2178772"/>
                  <a:pt x="2727893" y="2175376"/>
                </a:cubicBezTo>
                <a:cubicBezTo>
                  <a:pt x="2525684" y="1968353"/>
                  <a:pt x="2243385" y="1840114"/>
                  <a:pt x="1931133" y="1840114"/>
                </a:cubicBezTo>
                <a:cubicBezTo>
                  <a:pt x="1612467" y="1840114"/>
                  <a:pt x="1324996" y="1973676"/>
                  <a:pt x="1122380" y="2188572"/>
                </a:cubicBezTo>
                <a:cubicBezTo>
                  <a:pt x="1087421" y="2190857"/>
                  <a:pt x="1051575" y="2191340"/>
                  <a:pt x="1014889" y="2190822"/>
                </a:cubicBezTo>
                <a:cubicBezTo>
                  <a:pt x="621954" y="2195721"/>
                  <a:pt x="201774" y="2087957"/>
                  <a:pt x="6261" y="1839338"/>
                </a:cubicBezTo>
                <a:cubicBezTo>
                  <a:pt x="13084" y="1843515"/>
                  <a:pt x="14745" y="1815972"/>
                  <a:pt x="1455" y="1527072"/>
                </a:cubicBezTo>
                <a:cubicBezTo>
                  <a:pt x="214734" y="1770262"/>
                  <a:pt x="675532" y="1861874"/>
                  <a:pt x="1005427" y="1866409"/>
                </a:cubicBezTo>
                <a:cubicBezTo>
                  <a:pt x="1278600" y="1862654"/>
                  <a:pt x="1641530" y="1799192"/>
                  <a:pt x="1878042" y="1637444"/>
                </a:cubicBezTo>
                <a:cubicBezTo>
                  <a:pt x="1954537" y="1414404"/>
                  <a:pt x="2370521" y="1244391"/>
                  <a:pt x="2872041" y="1244391"/>
                </a:cubicBezTo>
                <a:close/>
                <a:moveTo>
                  <a:pt x="1455" y="1116752"/>
                </a:moveTo>
                <a:cubicBezTo>
                  <a:pt x="214734" y="1359942"/>
                  <a:pt x="675532" y="1451554"/>
                  <a:pt x="1005427" y="1456089"/>
                </a:cubicBezTo>
                <a:cubicBezTo>
                  <a:pt x="1335323" y="1451554"/>
                  <a:pt x="1796121" y="1359942"/>
                  <a:pt x="2009400" y="1116752"/>
                </a:cubicBezTo>
                <a:cubicBezTo>
                  <a:pt x="1996110" y="1405652"/>
                  <a:pt x="1997771" y="1433195"/>
                  <a:pt x="2004594" y="1429018"/>
                </a:cubicBezTo>
                <a:cubicBezTo>
                  <a:pt x="1835430" y="1620392"/>
                  <a:pt x="1498069" y="1787326"/>
                  <a:pt x="1014889" y="1780502"/>
                </a:cubicBezTo>
                <a:cubicBezTo>
                  <a:pt x="621954" y="1785401"/>
                  <a:pt x="201774" y="1677637"/>
                  <a:pt x="6261" y="1429018"/>
                </a:cubicBezTo>
                <a:cubicBezTo>
                  <a:pt x="13084" y="1433195"/>
                  <a:pt x="14745" y="1405652"/>
                  <a:pt x="1455" y="1116752"/>
                </a:cubicBezTo>
                <a:close/>
                <a:moveTo>
                  <a:pt x="1455" y="706432"/>
                </a:moveTo>
                <a:cubicBezTo>
                  <a:pt x="214734" y="949622"/>
                  <a:pt x="675532" y="1041234"/>
                  <a:pt x="1005427" y="1045769"/>
                </a:cubicBezTo>
                <a:cubicBezTo>
                  <a:pt x="1335323" y="1041234"/>
                  <a:pt x="1796121" y="949622"/>
                  <a:pt x="2009400" y="706432"/>
                </a:cubicBezTo>
                <a:cubicBezTo>
                  <a:pt x="1996110" y="995332"/>
                  <a:pt x="1997771" y="1022875"/>
                  <a:pt x="2004594" y="1018698"/>
                </a:cubicBezTo>
                <a:cubicBezTo>
                  <a:pt x="1835430" y="1210072"/>
                  <a:pt x="1498069" y="1377006"/>
                  <a:pt x="1014889" y="1370182"/>
                </a:cubicBezTo>
                <a:cubicBezTo>
                  <a:pt x="621954" y="1375081"/>
                  <a:pt x="201774" y="1267317"/>
                  <a:pt x="6261" y="1018698"/>
                </a:cubicBezTo>
                <a:cubicBezTo>
                  <a:pt x="13084" y="1022875"/>
                  <a:pt x="14745" y="995332"/>
                  <a:pt x="1455" y="706432"/>
                </a:cubicBezTo>
                <a:close/>
                <a:moveTo>
                  <a:pt x="1106799" y="489687"/>
                </a:moveTo>
                <a:cubicBezTo>
                  <a:pt x="1149336" y="497156"/>
                  <a:pt x="1177233" y="509479"/>
                  <a:pt x="1178156" y="523473"/>
                </a:cubicBezTo>
                <a:cubicBezTo>
                  <a:pt x="1179112" y="537987"/>
                  <a:pt x="1150831" y="550944"/>
                  <a:pt x="1106799" y="558796"/>
                </a:cubicBezTo>
                <a:close/>
                <a:moveTo>
                  <a:pt x="897139" y="301441"/>
                </a:moveTo>
                <a:lnTo>
                  <a:pt x="897139" y="365393"/>
                </a:lnTo>
                <a:cubicBezTo>
                  <a:pt x="861512" y="357906"/>
                  <a:pt x="838897" y="346680"/>
                  <a:pt x="838068" y="334103"/>
                </a:cubicBezTo>
                <a:cubicBezTo>
                  <a:pt x="837206" y="321029"/>
                  <a:pt x="860069" y="309218"/>
                  <a:pt x="897139" y="301441"/>
                </a:cubicBezTo>
                <a:close/>
                <a:moveTo>
                  <a:pt x="897139" y="152870"/>
                </a:moveTo>
                <a:lnTo>
                  <a:pt x="897139" y="187856"/>
                </a:lnTo>
                <a:cubicBezTo>
                  <a:pt x="618036" y="200875"/>
                  <a:pt x="409972" y="262691"/>
                  <a:pt x="414795" y="335847"/>
                </a:cubicBezTo>
                <a:cubicBezTo>
                  <a:pt x="419507" y="407323"/>
                  <a:pt x="625904" y="466306"/>
                  <a:pt x="897139" y="479059"/>
                </a:cubicBezTo>
                <a:lnTo>
                  <a:pt x="897139" y="556249"/>
                </a:lnTo>
                <a:cubicBezTo>
                  <a:pt x="862980" y="549010"/>
                  <a:pt x="840641" y="538348"/>
                  <a:pt x="838251" y="526274"/>
                </a:cubicBezTo>
                <a:lnTo>
                  <a:pt x="415438" y="531502"/>
                </a:lnTo>
                <a:cubicBezTo>
                  <a:pt x="429234" y="601209"/>
                  <a:pt x="633598" y="657431"/>
                  <a:pt x="897139" y="669795"/>
                </a:cubicBezTo>
                <a:lnTo>
                  <a:pt x="897139" y="706432"/>
                </a:lnTo>
                <a:lnTo>
                  <a:pt x="1106799" y="706432"/>
                </a:lnTo>
                <a:lnTo>
                  <a:pt x="1106799" y="670288"/>
                </a:lnTo>
                <a:cubicBezTo>
                  <a:pt x="1392049" y="658509"/>
                  <a:pt x="1606322" y="595956"/>
                  <a:pt x="1601428" y="521730"/>
                </a:cubicBezTo>
                <a:cubicBezTo>
                  <a:pt x="1596646" y="449181"/>
                  <a:pt x="1384077" y="389502"/>
                  <a:pt x="1106799" y="378054"/>
                </a:cubicBezTo>
                <a:lnTo>
                  <a:pt x="1106799" y="298995"/>
                </a:lnTo>
                <a:cubicBezTo>
                  <a:pt x="1147826" y="306126"/>
                  <a:pt x="1175307" y="317836"/>
                  <a:pt x="1177972" y="331303"/>
                </a:cubicBezTo>
                <a:lnTo>
                  <a:pt x="1600785" y="326074"/>
                </a:lnTo>
                <a:cubicBezTo>
                  <a:pt x="1586775" y="255283"/>
                  <a:pt x="1376225" y="198400"/>
                  <a:pt x="1106799" y="187117"/>
                </a:cubicBezTo>
                <a:lnTo>
                  <a:pt x="1106799" y="152870"/>
                </a:lnTo>
                <a:close/>
                <a:moveTo>
                  <a:pt x="1008112" y="0"/>
                </a:moveTo>
                <a:cubicBezTo>
                  <a:pt x="1564877" y="0"/>
                  <a:pt x="2016224" y="209531"/>
                  <a:pt x="2016224" y="468000"/>
                </a:cubicBezTo>
                <a:cubicBezTo>
                  <a:pt x="2016224" y="726469"/>
                  <a:pt x="1564877" y="936000"/>
                  <a:pt x="1008112" y="936000"/>
                </a:cubicBezTo>
                <a:cubicBezTo>
                  <a:pt x="451347" y="936000"/>
                  <a:pt x="0" y="726469"/>
                  <a:pt x="0" y="468000"/>
                </a:cubicBezTo>
                <a:cubicBezTo>
                  <a:pt x="0" y="209531"/>
                  <a:pt x="451347" y="0"/>
                  <a:pt x="100811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grpSp>
        <p:nvGrpSpPr>
          <p:cNvPr id="9" name="Graphic 66">
            <a:extLst>
              <a:ext uri="{FF2B5EF4-FFF2-40B4-BE49-F238E27FC236}">
                <a16:creationId xmlns:a16="http://schemas.microsoft.com/office/drawing/2014/main" id="{A5BF94C6-7711-4235-A363-0F826E1B06E2}"/>
              </a:ext>
            </a:extLst>
          </p:cNvPr>
          <p:cNvGrpSpPr/>
          <p:nvPr/>
        </p:nvGrpSpPr>
        <p:grpSpPr>
          <a:xfrm>
            <a:off x="5399206" y="642025"/>
            <a:ext cx="1742436" cy="4771108"/>
            <a:chOff x="7354684" y="1811872"/>
            <a:chExt cx="1908028" cy="5224528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CF07F60-F9EE-4BA1-BF5A-3F0F354F4AA3}"/>
                </a:ext>
              </a:extLst>
            </p:cNvPr>
            <p:cNvSpPr/>
            <p:nvPr/>
          </p:nvSpPr>
          <p:spPr>
            <a:xfrm>
              <a:off x="7354343" y="1810707"/>
              <a:ext cx="1901090" cy="5217590"/>
            </a:xfrm>
            <a:custGeom>
              <a:avLst/>
              <a:gdLst>
                <a:gd name="connsiteX0" fmla="*/ 1829966 w 1901089"/>
                <a:gd name="connsiteY0" fmla="*/ 1619173 h 5217589"/>
                <a:gd name="connsiteX1" fmla="*/ 1678712 w 1901089"/>
                <a:gd name="connsiteY1" fmla="*/ 1402699 h 5217589"/>
                <a:gd name="connsiteX2" fmla="*/ 1483052 w 1901089"/>
                <a:gd name="connsiteY2" fmla="*/ 1064805 h 5217589"/>
                <a:gd name="connsiteX3" fmla="*/ 1382447 w 1901089"/>
                <a:gd name="connsiteY3" fmla="*/ 976688 h 5217589"/>
                <a:gd name="connsiteX4" fmla="*/ 1198583 w 1901089"/>
                <a:gd name="connsiteY4" fmla="*/ 916325 h 5217589"/>
                <a:gd name="connsiteX5" fmla="*/ 1198583 w 1901089"/>
                <a:gd name="connsiteY5" fmla="*/ 916325 h 5217589"/>
                <a:gd name="connsiteX6" fmla="*/ 1183318 w 1901089"/>
                <a:gd name="connsiteY6" fmla="*/ 895510 h 5217589"/>
                <a:gd name="connsiteX7" fmla="*/ 1129894 w 1901089"/>
                <a:gd name="connsiteY7" fmla="*/ 633243 h 5217589"/>
                <a:gd name="connsiteX8" fmla="*/ 1007780 w 1901089"/>
                <a:gd name="connsiteY8" fmla="*/ 230129 h 5217589"/>
                <a:gd name="connsiteX9" fmla="*/ 898155 w 1901089"/>
                <a:gd name="connsiteY9" fmla="*/ 60141 h 5217589"/>
                <a:gd name="connsiteX10" fmla="*/ 724698 w 1901089"/>
                <a:gd name="connsiteY10" fmla="*/ 1165 h 5217589"/>
                <a:gd name="connsiteX11" fmla="*/ 369458 w 1901089"/>
                <a:gd name="connsiteY11" fmla="*/ 151032 h 5217589"/>
                <a:gd name="connsiteX12" fmla="*/ 357663 w 1901089"/>
                <a:gd name="connsiteY12" fmla="*/ 211395 h 5217589"/>
                <a:gd name="connsiteX13" fmla="*/ 420107 w 1901089"/>
                <a:gd name="connsiteY13" fmla="*/ 254413 h 5217589"/>
                <a:gd name="connsiteX14" fmla="*/ 420107 w 1901089"/>
                <a:gd name="connsiteY14" fmla="*/ 254413 h 5217589"/>
                <a:gd name="connsiteX15" fmla="*/ 375702 w 1901089"/>
                <a:gd name="connsiteY15" fmla="*/ 293267 h 5217589"/>
                <a:gd name="connsiteX16" fmla="*/ 372233 w 1901089"/>
                <a:gd name="connsiteY16" fmla="*/ 312694 h 5217589"/>
                <a:gd name="connsiteX17" fmla="*/ 382640 w 1901089"/>
                <a:gd name="connsiteY17" fmla="*/ 409137 h 5217589"/>
                <a:gd name="connsiteX18" fmla="*/ 388191 w 1901089"/>
                <a:gd name="connsiteY18" fmla="*/ 479213 h 5217589"/>
                <a:gd name="connsiteX19" fmla="*/ 375008 w 1901089"/>
                <a:gd name="connsiteY19" fmla="*/ 516680 h 5217589"/>
                <a:gd name="connsiteX20" fmla="*/ 397211 w 1901089"/>
                <a:gd name="connsiteY20" fmla="*/ 554147 h 5217589"/>
                <a:gd name="connsiteX21" fmla="*/ 425658 w 1901089"/>
                <a:gd name="connsiteY21" fmla="*/ 585369 h 5217589"/>
                <a:gd name="connsiteX22" fmla="*/ 462431 w 1901089"/>
                <a:gd name="connsiteY22" fmla="*/ 711646 h 5217589"/>
                <a:gd name="connsiteX23" fmla="*/ 539446 w 1901089"/>
                <a:gd name="connsiteY23" fmla="*/ 763683 h 5217589"/>
                <a:gd name="connsiteX24" fmla="*/ 526957 w 1901089"/>
                <a:gd name="connsiteY24" fmla="*/ 799762 h 5217589"/>
                <a:gd name="connsiteX25" fmla="*/ 549159 w 1901089"/>
                <a:gd name="connsiteY25" fmla="*/ 863594 h 5217589"/>
                <a:gd name="connsiteX26" fmla="*/ 549159 w 1901089"/>
                <a:gd name="connsiteY26" fmla="*/ 863594 h 5217589"/>
                <a:gd name="connsiteX27" fmla="*/ 472144 w 1901089"/>
                <a:gd name="connsiteY27" fmla="*/ 917019 h 5217589"/>
                <a:gd name="connsiteX28" fmla="*/ 472144 w 1901089"/>
                <a:gd name="connsiteY28" fmla="*/ 917019 h 5217589"/>
                <a:gd name="connsiteX29" fmla="*/ 380559 w 1901089"/>
                <a:gd name="connsiteY29" fmla="*/ 932977 h 5217589"/>
                <a:gd name="connsiteX30" fmla="*/ 249425 w 1901089"/>
                <a:gd name="connsiteY30" fmla="*/ 1050234 h 5217589"/>
                <a:gd name="connsiteX31" fmla="*/ 200857 w 1901089"/>
                <a:gd name="connsiteY31" fmla="*/ 1232711 h 5217589"/>
                <a:gd name="connsiteX32" fmla="*/ 131474 w 1901089"/>
                <a:gd name="connsiteY32" fmla="*/ 1475551 h 5217589"/>
                <a:gd name="connsiteX33" fmla="*/ 81519 w 1901089"/>
                <a:gd name="connsiteY33" fmla="*/ 1608072 h 5217589"/>
                <a:gd name="connsiteX34" fmla="*/ 73193 w 1901089"/>
                <a:gd name="connsiteY34" fmla="*/ 1848831 h 5217589"/>
                <a:gd name="connsiteX35" fmla="*/ 116210 w 1901089"/>
                <a:gd name="connsiteY35" fmla="*/ 2194357 h 5217589"/>
                <a:gd name="connsiteX36" fmla="*/ 160615 w 1901089"/>
                <a:gd name="connsiteY36" fmla="*/ 2343530 h 5217589"/>
                <a:gd name="connsiteX37" fmla="*/ 171717 w 1901089"/>
                <a:gd name="connsiteY37" fmla="*/ 2349081 h 5217589"/>
                <a:gd name="connsiteX38" fmla="*/ 250119 w 1901089"/>
                <a:gd name="connsiteY38" fmla="*/ 2436503 h 5217589"/>
                <a:gd name="connsiteX39" fmla="*/ 250119 w 1901089"/>
                <a:gd name="connsiteY39" fmla="*/ 2436503 h 5217589"/>
                <a:gd name="connsiteX40" fmla="*/ 243875 w 1901089"/>
                <a:gd name="connsiteY40" fmla="*/ 2454543 h 5217589"/>
                <a:gd name="connsiteX41" fmla="*/ 238324 w 1901089"/>
                <a:gd name="connsiteY41" fmla="*/ 2548904 h 5217589"/>
                <a:gd name="connsiteX42" fmla="*/ 265383 w 1901089"/>
                <a:gd name="connsiteY42" fmla="*/ 2584983 h 5217589"/>
                <a:gd name="connsiteX43" fmla="*/ 282035 w 1901089"/>
                <a:gd name="connsiteY43" fmla="*/ 2608573 h 5217589"/>
                <a:gd name="connsiteX44" fmla="*/ 273709 w 1901089"/>
                <a:gd name="connsiteY44" fmla="*/ 2642570 h 5217589"/>
                <a:gd name="connsiteX45" fmla="*/ 137719 w 1901089"/>
                <a:gd name="connsiteY45" fmla="*/ 3205265 h 5217589"/>
                <a:gd name="connsiteX46" fmla="*/ 87069 w 1901089"/>
                <a:gd name="connsiteY46" fmla="*/ 3546629 h 5217589"/>
                <a:gd name="connsiteX47" fmla="*/ 114129 w 1901089"/>
                <a:gd name="connsiteY47" fmla="*/ 3930316 h 5217589"/>
                <a:gd name="connsiteX48" fmla="*/ 158534 w 1901089"/>
                <a:gd name="connsiteY48" fmla="*/ 4220336 h 5217589"/>
                <a:gd name="connsiteX49" fmla="*/ 177267 w 1901089"/>
                <a:gd name="connsiteY49" fmla="*/ 4517989 h 5217589"/>
                <a:gd name="connsiteX50" fmla="*/ 288973 w 1901089"/>
                <a:gd name="connsiteY50" fmla="*/ 4745564 h 5217589"/>
                <a:gd name="connsiteX51" fmla="*/ 322971 w 1901089"/>
                <a:gd name="connsiteY51" fmla="*/ 4845476 h 5217589"/>
                <a:gd name="connsiteX52" fmla="*/ 252894 w 1901089"/>
                <a:gd name="connsiteY52" fmla="*/ 5036972 h 5217589"/>
                <a:gd name="connsiteX53" fmla="*/ 213346 w 1901089"/>
                <a:gd name="connsiteY53" fmla="*/ 5083459 h 5217589"/>
                <a:gd name="connsiteX54" fmla="*/ 26706 w 1901089"/>
                <a:gd name="connsiteY54" fmla="*/ 5171575 h 5217589"/>
                <a:gd name="connsiteX55" fmla="*/ 1035 w 1901089"/>
                <a:gd name="connsiteY55" fmla="*/ 5189615 h 5217589"/>
                <a:gd name="connsiteX56" fmla="*/ 16993 w 1901089"/>
                <a:gd name="connsiteY56" fmla="*/ 5218755 h 5217589"/>
                <a:gd name="connsiteX57" fmla="*/ 425658 w 1901089"/>
                <a:gd name="connsiteY57" fmla="*/ 5213205 h 5217589"/>
                <a:gd name="connsiteX58" fmla="*/ 506142 w 1901089"/>
                <a:gd name="connsiteY58" fmla="*/ 5113988 h 5217589"/>
                <a:gd name="connsiteX59" fmla="*/ 620623 w 1901089"/>
                <a:gd name="connsiteY59" fmla="*/ 5077908 h 5217589"/>
                <a:gd name="connsiteX60" fmla="*/ 633112 w 1901089"/>
                <a:gd name="connsiteY60" fmla="*/ 5098029 h 5217589"/>
                <a:gd name="connsiteX61" fmla="*/ 634500 w 1901089"/>
                <a:gd name="connsiteY61" fmla="*/ 5212511 h 5217589"/>
                <a:gd name="connsiteX62" fmla="*/ 678905 w 1901089"/>
                <a:gd name="connsiteY62" fmla="*/ 5215980 h 5217589"/>
                <a:gd name="connsiteX63" fmla="*/ 684456 w 1901089"/>
                <a:gd name="connsiteY63" fmla="*/ 5092479 h 5217589"/>
                <a:gd name="connsiteX64" fmla="*/ 708740 w 1901089"/>
                <a:gd name="connsiteY64" fmla="*/ 5061256 h 5217589"/>
                <a:gd name="connsiteX65" fmla="*/ 744819 w 1901089"/>
                <a:gd name="connsiteY65" fmla="*/ 5021708 h 5217589"/>
                <a:gd name="connsiteX66" fmla="*/ 761471 w 1901089"/>
                <a:gd name="connsiteY66" fmla="*/ 5049461 h 5217589"/>
                <a:gd name="connsiteX67" fmla="*/ 762164 w 1901089"/>
                <a:gd name="connsiteY67" fmla="*/ 5172963 h 5217589"/>
                <a:gd name="connsiteX68" fmla="*/ 785061 w 1901089"/>
                <a:gd name="connsiteY68" fmla="*/ 5221531 h 5217589"/>
                <a:gd name="connsiteX69" fmla="*/ 1077856 w 1901089"/>
                <a:gd name="connsiteY69" fmla="*/ 5213205 h 5217589"/>
                <a:gd name="connsiteX70" fmla="*/ 1209684 w 1901089"/>
                <a:gd name="connsiteY70" fmla="*/ 4932898 h 5217589"/>
                <a:gd name="connsiteX71" fmla="*/ 1237437 w 1901089"/>
                <a:gd name="connsiteY71" fmla="*/ 4703935 h 5217589"/>
                <a:gd name="connsiteX72" fmla="*/ 1243681 w 1901089"/>
                <a:gd name="connsiteY72" fmla="*/ 4418077 h 5217589"/>
                <a:gd name="connsiteX73" fmla="*/ 1201358 w 1901089"/>
                <a:gd name="connsiteY73" fmla="*/ 3833874 h 5217589"/>
                <a:gd name="connsiteX74" fmla="*/ 1185400 w 1901089"/>
                <a:gd name="connsiteY74" fmla="*/ 3616012 h 5217589"/>
                <a:gd name="connsiteX75" fmla="*/ 1215928 w 1901089"/>
                <a:gd name="connsiteY75" fmla="*/ 3369703 h 5217589"/>
                <a:gd name="connsiteX76" fmla="*/ 1295718 w 1901089"/>
                <a:gd name="connsiteY76" fmla="*/ 2929122 h 5217589"/>
                <a:gd name="connsiteX77" fmla="*/ 1319309 w 1901089"/>
                <a:gd name="connsiteY77" fmla="*/ 2696689 h 5217589"/>
                <a:gd name="connsiteX78" fmla="*/ 1222867 w 1901089"/>
                <a:gd name="connsiteY78" fmla="*/ 2435116 h 5217589"/>
                <a:gd name="connsiteX79" fmla="*/ 1202052 w 1901089"/>
                <a:gd name="connsiteY79" fmla="*/ 2407362 h 5217589"/>
                <a:gd name="connsiteX80" fmla="*/ 1236049 w 1901089"/>
                <a:gd name="connsiteY80" fmla="*/ 2401812 h 5217589"/>
                <a:gd name="connsiteX81" fmla="*/ 1258946 w 1901089"/>
                <a:gd name="connsiteY81" fmla="*/ 2382385 h 5217589"/>
                <a:gd name="connsiteX82" fmla="*/ 1712015 w 1901089"/>
                <a:gd name="connsiteY82" fmla="*/ 2057673 h 5217589"/>
                <a:gd name="connsiteX83" fmla="*/ 1850087 w 1901089"/>
                <a:gd name="connsiteY83" fmla="*/ 1952211 h 5217589"/>
                <a:gd name="connsiteX84" fmla="*/ 1895880 w 1901089"/>
                <a:gd name="connsiteY84" fmla="*/ 1755164 h 5217589"/>
                <a:gd name="connsiteX85" fmla="*/ 1829966 w 1901089"/>
                <a:gd name="connsiteY85" fmla="*/ 1619173 h 5217589"/>
                <a:gd name="connsiteX86" fmla="*/ 230692 w 1901089"/>
                <a:gd name="connsiteY86" fmla="*/ 2354632 h 5217589"/>
                <a:gd name="connsiteX87" fmla="*/ 230692 w 1901089"/>
                <a:gd name="connsiteY87" fmla="*/ 2354632 h 5217589"/>
                <a:gd name="connsiteX88" fmla="*/ 230692 w 1901089"/>
                <a:gd name="connsiteY88" fmla="*/ 2354632 h 5217589"/>
                <a:gd name="connsiteX89" fmla="*/ 230692 w 1901089"/>
                <a:gd name="connsiteY89" fmla="*/ 2354632 h 5217589"/>
                <a:gd name="connsiteX90" fmla="*/ 270240 w 1901089"/>
                <a:gd name="connsiteY90" fmla="*/ 2303288 h 5217589"/>
                <a:gd name="connsiteX91" fmla="*/ 271628 w 1901089"/>
                <a:gd name="connsiteY91" fmla="*/ 2303288 h 5217589"/>
                <a:gd name="connsiteX92" fmla="*/ 270934 w 1901089"/>
                <a:gd name="connsiteY92" fmla="*/ 2303982 h 5217589"/>
                <a:gd name="connsiteX93" fmla="*/ 270240 w 1901089"/>
                <a:gd name="connsiteY93" fmla="*/ 2303288 h 5217589"/>
                <a:gd name="connsiteX94" fmla="*/ 803794 w 1901089"/>
                <a:gd name="connsiteY94" fmla="*/ 4826049 h 5217589"/>
                <a:gd name="connsiteX95" fmla="*/ 776735 w 1901089"/>
                <a:gd name="connsiteY95" fmla="*/ 4904451 h 5217589"/>
                <a:gd name="connsiteX96" fmla="*/ 747594 w 1901089"/>
                <a:gd name="connsiteY96" fmla="*/ 4991873 h 5217589"/>
                <a:gd name="connsiteX97" fmla="*/ 750369 w 1901089"/>
                <a:gd name="connsiteY97" fmla="*/ 4834374 h 5217589"/>
                <a:gd name="connsiteX98" fmla="*/ 585238 w 1901089"/>
                <a:gd name="connsiteY98" fmla="*/ 4073938 h 5217589"/>
                <a:gd name="connsiteX99" fmla="*/ 544996 w 1901089"/>
                <a:gd name="connsiteY99" fmla="*/ 3892155 h 5217589"/>
                <a:gd name="connsiteX100" fmla="*/ 565117 w 1901089"/>
                <a:gd name="connsiteY100" fmla="*/ 3647234 h 5217589"/>
                <a:gd name="connsiteX101" fmla="*/ 653233 w 1901089"/>
                <a:gd name="connsiteY101" fmla="*/ 3355826 h 5217589"/>
                <a:gd name="connsiteX102" fmla="*/ 685843 w 1901089"/>
                <a:gd name="connsiteY102" fmla="*/ 3104660 h 5217589"/>
                <a:gd name="connsiteX103" fmla="*/ 738574 w 1901089"/>
                <a:gd name="connsiteY103" fmla="*/ 3575770 h 5217589"/>
                <a:gd name="connsiteX104" fmla="*/ 776735 w 1901089"/>
                <a:gd name="connsiteY104" fmla="*/ 3999005 h 5217589"/>
                <a:gd name="connsiteX105" fmla="*/ 807957 w 1901089"/>
                <a:gd name="connsiteY105" fmla="*/ 4313309 h 5217589"/>
                <a:gd name="connsiteX106" fmla="*/ 859994 w 1901089"/>
                <a:gd name="connsiteY106" fmla="*/ 4644266 h 5217589"/>
                <a:gd name="connsiteX107" fmla="*/ 803794 w 1901089"/>
                <a:gd name="connsiteY107" fmla="*/ 4826049 h 5217589"/>
                <a:gd name="connsiteX108" fmla="*/ 1515662 w 1901089"/>
                <a:gd name="connsiteY108" fmla="*/ 1842586 h 5217589"/>
                <a:gd name="connsiteX109" fmla="*/ 1210378 w 1901089"/>
                <a:gd name="connsiteY109" fmla="*/ 2003554 h 5217589"/>
                <a:gd name="connsiteX110" fmla="*/ 1063286 w 1901089"/>
                <a:gd name="connsiteY110" fmla="*/ 2081263 h 5217589"/>
                <a:gd name="connsiteX111" fmla="*/ 1111854 w 1901089"/>
                <a:gd name="connsiteY111" fmla="*/ 1924458 h 5217589"/>
                <a:gd name="connsiteX112" fmla="*/ 1327635 w 1901089"/>
                <a:gd name="connsiteY112" fmla="*/ 1547709 h 5217589"/>
                <a:gd name="connsiteX113" fmla="*/ 1347756 w 1901089"/>
                <a:gd name="connsiteY113" fmla="*/ 1548403 h 5217589"/>
                <a:gd name="connsiteX114" fmla="*/ 1526763 w 1901089"/>
                <a:gd name="connsiteY114" fmla="*/ 1814139 h 5217589"/>
                <a:gd name="connsiteX115" fmla="*/ 1515662 w 1901089"/>
                <a:gd name="connsiteY115" fmla="*/ 1842586 h 521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901089" h="5217589">
                  <a:moveTo>
                    <a:pt x="1829966" y="1619173"/>
                  </a:moveTo>
                  <a:cubicBezTo>
                    <a:pt x="1780011" y="1547015"/>
                    <a:pt x="1730055" y="1474163"/>
                    <a:pt x="1678712" y="1402699"/>
                  </a:cubicBezTo>
                  <a:cubicBezTo>
                    <a:pt x="1603084" y="1295849"/>
                    <a:pt x="1517050" y="1195244"/>
                    <a:pt x="1483052" y="1064805"/>
                  </a:cubicBezTo>
                  <a:cubicBezTo>
                    <a:pt x="1469176" y="1012073"/>
                    <a:pt x="1431015" y="990565"/>
                    <a:pt x="1382447" y="976688"/>
                  </a:cubicBezTo>
                  <a:cubicBezTo>
                    <a:pt x="1320002" y="959343"/>
                    <a:pt x="1257558" y="943385"/>
                    <a:pt x="1198583" y="916325"/>
                  </a:cubicBezTo>
                  <a:lnTo>
                    <a:pt x="1198583" y="916325"/>
                  </a:lnTo>
                  <a:cubicBezTo>
                    <a:pt x="1192338" y="910081"/>
                    <a:pt x="1185400" y="906612"/>
                    <a:pt x="1183318" y="895510"/>
                  </a:cubicBezTo>
                  <a:cubicBezTo>
                    <a:pt x="1168748" y="807394"/>
                    <a:pt x="1150015" y="720666"/>
                    <a:pt x="1129894" y="633243"/>
                  </a:cubicBezTo>
                  <a:cubicBezTo>
                    <a:pt x="1098671" y="495865"/>
                    <a:pt x="1064674" y="359875"/>
                    <a:pt x="1007780" y="230129"/>
                  </a:cubicBezTo>
                  <a:cubicBezTo>
                    <a:pt x="980720" y="167684"/>
                    <a:pt x="948804" y="108015"/>
                    <a:pt x="898155" y="60141"/>
                  </a:cubicBezTo>
                  <a:cubicBezTo>
                    <a:pt x="848893" y="13654"/>
                    <a:pt x="789918" y="-5079"/>
                    <a:pt x="724698" y="1165"/>
                  </a:cubicBezTo>
                  <a:cubicBezTo>
                    <a:pt x="591483" y="15042"/>
                    <a:pt x="477695" y="77487"/>
                    <a:pt x="369458" y="151032"/>
                  </a:cubicBezTo>
                  <a:cubicBezTo>
                    <a:pt x="345867" y="166990"/>
                    <a:pt x="343786" y="186418"/>
                    <a:pt x="357663" y="211395"/>
                  </a:cubicBezTo>
                  <a:cubicBezTo>
                    <a:pt x="371539" y="235679"/>
                    <a:pt x="388885" y="255107"/>
                    <a:pt x="420107" y="254413"/>
                  </a:cubicBezTo>
                  <a:cubicBezTo>
                    <a:pt x="420107" y="254413"/>
                    <a:pt x="420107" y="254413"/>
                    <a:pt x="420107" y="254413"/>
                  </a:cubicBezTo>
                  <a:cubicBezTo>
                    <a:pt x="386803" y="255107"/>
                    <a:pt x="380559" y="260657"/>
                    <a:pt x="375702" y="293267"/>
                  </a:cubicBezTo>
                  <a:cubicBezTo>
                    <a:pt x="375008" y="299512"/>
                    <a:pt x="372927" y="306450"/>
                    <a:pt x="372233" y="312694"/>
                  </a:cubicBezTo>
                  <a:cubicBezTo>
                    <a:pt x="370845" y="345304"/>
                    <a:pt x="361825" y="382771"/>
                    <a:pt x="382640" y="409137"/>
                  </a:cubicBezTo>
                  <a:cubicBezTo>
                    <a:pt x="402068" y="434808"/>
                    <a:pt x="397905" y="454929"/>
                    <a:pt x="388191" y="479213"/>
                  </a:cubicBezTo>
                  <a:cubicBezTo>
                    <a:pt x="383334" y="491702"/>
                    <a:pt x="379865" y="504191"/>
                    <a:pt x="375008" y="516680"/>
                  </a:cubicBezTo>
                  <a:cubicBezTo>
                    <a:pt x="366682" y="538883"/>
                    <a:pt x="376396" y="550678"/>
                    <a:pt x="397211" y="554147"/>
                  </a:cubicBezTo>
                  <a:cubicBezTo>
                    <a:pt x="415944" y="556922"/>
                    <a:pt x="422189" y="568023"/>
                    <a:pt x="425658" y="585369"/>
                  </a:cubicBezTo>
                  <a:cubicBezTo>
                    <a:pt x="434677" y="628386"/>
                    <a:pt x="446473" y="670710"/>
                    <a:pt x="462431" y="711646"/>
                  </a:cubicBezTo>
                  <a:cubicBezTo>
                    <a:pt x="479776" y="756745"/>
                    <a:pt x="492265" y="764377"/>
                    <a:pt x="539446" y="763683"/>
                  </a:cubicBezTo>
                  <a:cubicBezTo>
                    <a:pt x="515162" y="768540"/>
                    <a:pt x="514468" y="780335"/>
                    <a:pt x="526957" y="799762"/>
                  </a:cubicBezTo>
                  <a:cubicBezTo>
                    <a:pt x="538752" y="819189"/>
                    <a:pt x="544996" y="841392"/>
                    <a:pt x="549159" y="863594"/>
                  </a:cubicBezTo>
                  <a:cubicBezTo>
                    <a:pt x="549159" y="863594"/>
                    <a:pt x="549159" y="863594"/>
                    <a:pt x="549159" y="863594"/>
                  </a:cubicBezTo>
                  <a:cubicBezTo>
                    <a:pt x="514468" y="868451"/>
                    <a:pt x="493653" y="893429"/>
                    <a:pt x="472144" y="917019"/>
                  </a:cubicBezTo>
                  <a:cubicBezTo>
                    <a:pt x="472144" y="917019"/>
                    <a:pt x="472144" y="917019"/>
                    <a:pt x="472144" y="917019"/>
                  </a:cubicBezTo>
                  <a:cubicBezTo>
                    <a:pt x="440228" y="913550"/>
                    <a:pt x="411087" y="926733"/>
                    <a:pt x="380559" y="932977"/>
                  </a:cubicBezTo>
                  <a:cubicBezTo>
                    <a:pt x="314645" y="946854"/>
                    <a:pt x="273709" y="989177"/>
                    <a:pt x="249425" y="1050234"/>
                  </a:cubicBezTo>
                  <a:cubicBezTo>
                    <a:pt x="225835" y="1109209"/>
                    <a:pt x="214734" y="1171654"/>
                    <a:pt x="200857" y="1232711"/>
                  </a:cubicBezTo>
                  <a:cubicBezTo>
                    <a:pt x="182124" y="1315277"/>
                    <a:pt x="168247" y="1398536"/>
                    <a:pt x="131474" y="1475551"/>
                  </a:cubicBezTo>
                  <a:cubicBezTo>
                    <a:pt x="111353" y="1517875"/>
                    <a:pt x="91232" y="1560892"/>
                    <a:pt x="81519" y="1608072"/>
                  </a:cubicBezTo>
                  <a:cubicBezTo>
                    <a:pt x="65561" y="1687862"/>
                    <a:pt x="68336" y="1768346"/>
                    <a:pt x="73193" y="1848831"/>
                  </a:cubicBezTo>
                  <a:cubicBezTo>
                    <a:pt x="80825" y="1964700"/>
                    <a:pt x="96089" y="2079876"/>
                    <a:pt x="116210" y="2194357"/>
                  </a:cubicBezTo>
                  <a:cubicBezTo>
                    <a:pt x="125230" y="2245701"/>
                    <a:pt x="134944" y="2297044"/>
                    <a:pt x="160615" y="2343530"/>
                  </a:cubicBezTo>
                  <a:cubicBezTo>
                    <a:pt x="162697" y="2347000"/>
                    <a:pt x="162697" y="2358794"/>
                    <a:pt x="171717" y="2349081"/>
                  </a:cubicBezTo>
                  <a:cubicBezTo>
                    <a:pt x="180736" y="2393486"/>
                    <a:pt x="209877" y="2420545"/>
                    <a:pt x="250119" y="2436503"/>
                  </a:cubicBezTo>
                  <a:lnTo>
                    <a:pt x="250119" y="2436503"/>
                  </a:lnTo>
                  <a:cubicBezTo>
                    <a:pt x="243181" y="2440666"/>
                    <a:pt x="244568" y="2447605"/>
                    <a:pt x="243875" y="2454543"/>
                  </a:cubicBezTo>
                  <a:cubicBezTo>
                    <a:pt x="242487" y="2485765"/>
                    <a:pt x="242487" y="2517681"/>
                    <a:pt x="238324" y="2548904"/>
                  </a:cubicBezTo>
                  <a:cubicBezTo>
                    <a:pt x="235549" y="2571800"/>
                    <a:pt x="237630" y="2585676"/>
                    <a:pt x="265383" y="2584983"/>
                  </a:cubicBezTo>
                  <a:cubicBezTo>
                    <a:pt x="279954" y="2584289"/>
                    <a:pt x="288973" y="2591227"/>
                    <a:pt x="282035" y="2608573"/>
                  </a:cubicBezTo>
                  <a:cubicBezTo>
                    <a:pt x="277872" y="2618980"/>
                    <a:pt x="276485" y="2631469"/>
                    <a:pt x="273709" y="2642570"/>
                  </a:cubicBezTo>
                  <a:cubicBezTo>
                    <a:pt x="227223" y="2829904"/>
                    <a:pt x="176573" y="3016544"/>
                    <a:pt x="137719" y="3205265"/>
                  </a:cubicBezTo>
                  <a:cubicBezTo>
                    <a:pt x="114823" y="3318359"/>
                    <a:pt x="94702" y="3431453"/>
                    <a:pt x="87069" y="3546629"/>
                  </a:cubicBezTo>
                  <a:cubicBezTo>
                    <a:pt x="78050" y="3675681"/>
                    <a:pt x="91232" y="3803345"/>
                    <a:pt x="114129" y="3930316"/>
                  </a:cubicBezTo>
                  <a:cubicBezTo>
                    <a:pt x="131474" y="4026758"/>
                    <a:pt x="154371" y="4121813"/>
                    <a:pt x="158534" y="4220336"/>
                  </a:cubicBezTo>
                  <a:cubicBezTo>
                    <a:pt x="162697" y="4319554"/>
                    <a:pt x="169635" y="4418771"/>
                    <a:pt x="177267" y="4517989"/>
                  </a:cubicBezTo>
                  <a:cubicBezTo>
                    <a:pt x="184205" y="4608186"/>
                    <a:pt x="243181" y="4706710"/>
                    <a:pt x="288973" y="4745564"/>
                  </a:cubicBezTo>
                  <a:cubicBezTo>
                    <a:pt x="323665" y="4774705"/>
                    <a:pt x="332685" y="4805234"/>
                    <a:pt x="322971" y="4845476"/>
                  </a:cubicBezTo>
                  <a:cubicBezTo>
                    <a:pt x="307013" y="4912083"/>
                    <a:pt x="279954" y="4974528"/>
                    <a:pt x="252894" y="5036972"/>
                  </a:cubicBezTo>
                  <a:cubicBezTo>
                    <a:pt x="243875" y="5057093"/>
                    <a:pt x="231386" y="5071664"/>
                    <a:pt x="213346" y="5083459"/>
                  </a:cubicBezTo>
                  <a:cubicBezTo>
                    <a:pt x="155065" y="5120232"/>
                    <a:pt x="90539" y="5145210"/>
                    <a:pt x="26706" y="5171575"/>
                  </a:cubicBezTo>
                  <a:cubicBezTo>
                    <a:pt x="16993" y="5175738"/>
                    <a:pt x="5198" y="5177126"/>
                    <a:pt x="1035" y="5189615"/>
                  </a:cubicBezTo>
                  <a:cubicBezTo>
                    <a:pt x="-3128" y="5203491"/>
                    <a:pt x="5892" y="5211817"/>
                    <a:pt x="16993" y="5218755"/>
                  </a:cubicBezTo>
                  <a:cubicBezTo>
                    <a:pt x="137719" y="5220837"/>
                    <a:pt x="415944" y="5226387"/>
                    <a:pt x="425658" y="5213205"/>
                  </a:cubicBezTo>
                  <a:cubicBezTo>
                    <a:pt x="450636" y="5175738"/>
                    <a:pt x="472144" y="5138272"/>
                    <a:pt x="506142" y="5113988"/>
                  </a:cubicBezTo>
                  <a:cubicBezTo>
                    <a:pt x="539446" y="5089704"/>
                    <a:pt x="581075" y="5084847"/>
                    <a:pt x="620623" y="5077908"/>
                  </a:cubicBezTo>
                  <a:cubicBezTo>
                    <a:pt x="633112" y="5075827"/>
                    <a:pt x="633112" y="5089009"/>
                    <a:pt x="633112" y="5098029"/>
                  </a:cubicBezTo>
                  <a:cubicBezTo>
                    <a:pt x="635194" y="5125089"/>
                    <a:pt x="631725" y="5185452"/>
                    <a:pt x="634500" y="5212511"/>
                  </a:cubicBezTo>
                  <a:cubicBezTo>
                    <a:pt x="635194" y="5219449"/>
                    <a:pt x="655315" y="5222918"/>
                    <a:pt x="678905" y="5215980"/>
                  </a:cubicBezTo>
                  <a:cubicBezTo>
                    <a:pt x="680987" y="5154923"/>
                    <a:pt x="685149" y="5120232"/>
                    <a:pt x="684456" y="5092479"/>
                  </a:cubicBezTo>
                  <a:cubicBezTo>
                    <a:pt x="683762" y="5077214"/>
                    <a:pt x="698332" y="5070970"/>
                    <a:pt x="708740" y="5061256"/>
                  </a:cubicBezTo>
                  <a:cubicBezTo>
                    <a:pt x="728167" y="5042523"/>
                    <a:pt x="725392" y="5023790"/>
                    <a:pt x="744819" y="5021708"/>
                  </a:cubicBezTo>
                  <a:cubicBezTo>
                    <a:pt x="758695" y="5020321"/>
                    <a:pt x="764246" y="5034891"/>
                    <a:pt x="761471" y="5049461"/>
                  </a:cubicBezTo>
                  <a:cubicBezTo>
                    <a:pt x="754532" y="5086234"/>
                    <a:pt x="763552" y="5136190"/>
                    <a:pt x="762164" y="5172963"/>
                  </a:cubicBezTo>
                  <a:cubicBezTo>
                    <a:pt x="760777" y="5215980"/>
                    <a:pt x="774653" y="5221531"/>
                    <a:pt x="785061" y="5221531"/>
                  </a:cubicBezTo>
                  <a:cubicBezTo>
                    <a:pt x="878728" y="5227081"/>
                    <a:pt x="934234" y="5223612"/>
                    <a:pt x="1077856" y="5213205"/>
                  </a:cubicBezTo>
                  <a:cubicBezTo>
                    <a:pt x="1096590" y="5218062"/>
                    <a:pt x="1229111" y="5041829"/>
                    <a:pt x="1209684" y="4932898"/>
                  </a:cubicBezTo>
                  <a:cubicBezTo>
                    <a:pt x="1197195" y="4862127"/>
                    <a:pt x="1235355" y="4776787"/>
                    <a:pt x="1237437" y="4703935"/>
                  </a:cubicBezTo>
                  <a:cubicBezTo>
                    <a:pt x="1240212" y="4603330"/>
                    <a:pt x="1238825" y="4518682"/>
                    <a:pt x="1243681" y="4418077"/>
                  </a:cubicBezTo>
                  <a:cubicBezTo>
                    <a:pt x="1252701" y="4221724"/>
                    <a:pt x="1240906" y="4026758"/>
                    <a:pt x="1201358" y="3833874"/>
                  </a:cubicBezTo>
                  <a:cubicBezTo>
                    <a:pt x="1186787" y="3762409"/>
                    <a:pt x="1181237" y="3689557"/>
                    <a:pt x="1185400" y="3616012"/>
                  </a:cubicBezTo>
                  <a:cubicBezTo>
                    <a:pt x="1189563" y="3532752"/>
                    <a:pt x="1202746" y="3451574"/>
                    <a:pt x="1215928" y="3369703"/>
                  </a:cubicBezTo>
                  <a:cubicBezTo>
                    <a:pt x="1240212" y="3222611"/>
                    <a:pt x="1266578" y="3075519"/>
                    <a:pt x="1295718" y="2929122"/>
                  </a:cubicBezTo>
                  <a:cubicBezTo>
                    <a:pt x="1310983" y="2852800"/>
                    <a:pt x="1319309" y="2775092"/>
                    <a:pt x="1319309" y="2696689"/>
                  </a:cubicBezTo>
                  <a:cubicBezTo>
                    <a:pt x="1319309" y="2598165"/>
                    <a:pt x="1280454" y="2512824"/>
                    <a:pt x="1222867" y="2435116"/>
                  </a:cubicBezTo>
                  <a:cubicBezTo>
                    <a:pt x="1215928" y="2426096"/>
                    <a:pt x="1208990" y="2416382"/>
                    <a:pt x="1202052" y="2407362"/>
                  </a:cubicBezTo>
                  <a:cubicBezTo>
                    <a:pt x="1217316" y="2417770"/>
                    <a:pt x="1226336" y="2412219"/>
                    <a:pt x="1236049" y="2401812"/>
                  </a:cubicBezTo>
                  <a:cubicBezTo>
                    <a:pt x="1242988" y="2394874"/>
                    <a:pt x="1250620" y="2388629"/>
                    <a:pt x="1258946" y="2382385"/>
                  </a:cubicBezTo>
                  <a:cubicBezTo>
                    <a:pt x="1407425" y="2270678"/>
                    <a:pt x="1561455" y="2166604"/>
                    <a:pt x="1712015" y="2057673"/>
                  </a:cubicBezTo>
                  <a:cubicBezTo>
                    <a:pt x="1759196" y="2023675"/>
                    <a:pt x="1809845" y="1994534"/>
                    <a:pt x="1850087" y="1952211"/>
                  </a:cubicBezTo>
                  <a:cubicBezTo>
                    <a:pt x="1903512" y="1895317"/>
                    <a:pt x="1922246" y="1830791"/>
                    <a:pt x="1895880" y="1755164"/>
                  </a:cubicBezTo>
                  <a:cubicBezTo>
                    <a:pt x="1879228" y="1707290"/>
                    <a:pt x="1859107" y="1660803"/>
                    <a:pt x="1829966" y="1619173"/>
                  </a:cubicBezTo>
                  <a:close/>
                  <a:moveTo>
                    <a:pt x="230692" y="2354632"/>
                  </a:moveTo>
                  <a:cubicBezTo>
                    <a:pt x="230692" y="2354632"/>
                    <a:pt x="230692" y="2354632"/>
                    <a:pt x="230692" y="2354632"/>
                  </a:cubicBezTo>
                  <a:cubicBezTo>
                    <a:pt x="230692" y="2354632"/>
                    <a:pt x="230692" y="2354632"/>
                    <a:pt x="230692" y="2354632"/>
                  </a:cubicBezTo>
                  <a:cubicBezTo>
                    <a:pt x="230692" y="2354632"/>
                    <a:pt x="230692" y="2354632"/>
                    <a:pt x="230692" y="2354632"/>
                  </a:cubicBezTo>
                  <a:close/>
                  <a:moveTo>
                    <a:pt x="270240" y="2303288"/>
                  </a:moveTo>
                  <a:cubicBezTo>
                    <a:pt x="270934" y="2303288"/>
                    <a:pt x="270934" y="2303288"/>
                    <a:pt x="271628" y="2303288"/>
                  </a:cubicBezTo>
                  <a:cubicBezTo>
                    <a:pt x="271628" y="2303288"/>
                    <a:pt x="271628" y="2303982"/>
                    <a:pt x="270934" y="2303982"/>
                  </a:cubicBezTo>
                  <a:cubicBezTo>
                    <a:pt x="270934" y="2303982"/>
                    <a:pt x="270240" y="2303982"/>
                    <a:pt x="270240" y="2303288"/>
                  </a:cubicBezTo>
                  <a:close/>
                  <a:moveTo>
                    <a:pt x="803794" y="4826049"/>
                  </a:moveTo>
                  <a:cubicBezTo>
                    <a:pt x="778816" y="4848945"/>
                    <a:pt x="769797" y="4871841"/>
                    <a:pt x="776735" y="4904451"/>
                  </a:cubicBezTo>
                  <a:cubicBezTo>
                    <a:pt x="780204" y="4920409"/>
                    <a:pt x="747594" y="4968977"/>
                    <a:pt x="747594" y="4991873"/>
                  </a:cubicBezTo>
                  <a:cubicBezTo>
                    <a:pt x="732330" y="4946775"/>
                    <a:pt x="758001" y="4873923"/>
                    <a:pt x="750369" y="4834374"/>
                  </a:cubicBezTo>
                  <a:cubicBezTo>
                    <a:pt x="702495" y="4579046"/>
                    <a:pt x="649764" y="4325798"/>
                    <a:pt x="585238" y="4073938"/>
                  </a:cubicBezTo>
                  <a:cubicBezTo>
                    <a:pt x="569974" y="4013575"/>
                    <a:pt x="550547" y="3953906"/>
                    <a:pt x="544996" y="3892155"/>
                  </a:cubicBezTo>
                  <a:cubicBezTo>
                    <a:pt x="539446" y="3824854"/>
                    <a:pt x="535283" y="3706903"/>
                    <a:pt x="565117" y="3647234"/>
                  </a:cubicBezTo>
                  <a:cubicBezTo>
                    <a:pt x="617848" y="3543854"/>
                    <a:pt x="631031" y="3468226"/>
                    <a:pt x="653233" y="3355826"/>
                  </a:cubicBezTo>
                  <a:cubicBezTo>
                    <a:pt x="655315" y="3345419"/>
                    <a:pt x="683068" y="3115761"/>
                    <a:pt x="685843" y="3104660"/>
                  </a:cubicBezTo>
                  <a:cubicBezTo>
                    <a:pt x="704577" y="3183063"/>
                    <a:pt x="731636" y="3495286"/>
                    <a:pt x="738574" y="3575770"/>
                  </a:cubicBezTo>
                  <a:cubicBezTo>
                    <a:pt x="750369" y="3717310"/>
                    <a:pt x="763552" y="3858158"/>
                    <a:pt x="776735" y="3999005"/>
                  </a:cubicBezTo>
                  <a:cubicBezTo>
                    <a:pt x="786448" y="4103773"/>
                    <a:pt x="794081" y="4208541"/>
                    <a:pt x="807957" y="4313309"/>
                  </a:cubicBezTo>
                  <a:cubicBezTo>
                    <a:pt x="822528" y="4424322"/>
                    <a:pt x="839179" y="4534641"/>
                    <a:pt x="859994" y="4644266"/>
                  </a:cubicBezTo>
                  <a:cubicBezTo>
                    <a:pt x="873871" y="4717118"/>
                    <a:pt x="856525" y="4778174"/>
                    <a:pt x="803794" y="4826049"/>
                  </a:cubicBezTo>
                  <a:close/>
                  <a:moveTo>
                    <a:pt x="1515662" y="1842586"/>
                  </a:moveTo>
                  <a:cubicBezTo>
                    <a:pt x="1413669" y="1896705"/>
                    <a:pt x="1312370" y="1950130"/>
                    <a:pt x="1210378" y="2003554"/>
                  </a:cubicBezTo>
                  <a:cubicBezTo>
                    <a:pt x="1163197" y="2028532"/>
                    <a:pt x="1115323" y="2053510"/>
                    <a:pt x="1063286" y="2081263"/>
                  </a:cubicBezTo>
                  <a:cubicBezTo>
                    <a:pt x="1070224" y="2021594"/>
                    <a:pt x="1090345" y="1972332"/>
                    <a:pt x="1111854" y="1924458"/>
                  </a:cubicBezTo>
                  <a:cubicBezTo>
                    <a:pt x="1171523" y="1791937"/>
                    <a:pt x="1249232" y="1669823"/>
                    <a:pt x="1327635" y="1547709"/>
                  </a:cubicBezTo>
                  <a:cubicBezTo>
                    <a:pt x="1335961" y="1534526"/>
                    <a:pt x="1340124" y="1536608"/>
                    <a:pt x="1347756" y="1548403"/>
                  </a:cubicBezTo>
                  <a:cubicBezTo>
                    <a:pt x="1406731" y="1637213"/>
                    <a:pt x="1465706" y="1726023"/>
                    <a:pt x="1526763" y="1814139"/>
                  </a:cubicBezTo>
                  <a:cubicBezTo>
                    <a:pt x="1539252" y="1832873"/>
                    <a:pt x="1526763" y="1836342"/>
                    <a:pt x="1515662" y="1842586"/>
                  </a:cubicBezTo>
                  <a:close/>
                </a:path>
              </a:pathLst>
            </a:custGeom>
            <a:solidFill>
              <a:srgbClr val="000000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A848790-6601-4D9F-9CFD-97AB69B23B83}"/>
                </a:ext>
              </a:extLst>
            </p:cNvPr>
            <p:cNvSpPr/>
            <p:nvPr/>
          </p:nvSpPr>
          <p:spPr>
            <a:xfrm>
              <a:off x="7695937" y="1812094"/>
              <a:ext cx="846471" cy="1068496"/>
            </a:xfrm>
            <a:custGeom>
              <a:avLst/>
              <a:gdLst>
                <a:gd name="connsiteX0" fmla="*/ 849357 w 846470"/>
                <a:gd name="connsiteY0" fmla="*/ 915631 h 1068495"/>
                <a:gd name="connsiteX1" fmla="*/ 845888 w 846470"/>
                <a:gd name="connsiteY1" fmla="*/ 946854 h 1068495"/>
                <a:gd name="connsiteX2" fmla="*/ 827154 w 846470"/>
                <a:gd name="connsiteY2" fmla="*/ 963505 h 1068495"/>
                <a:gd name="connsiteX3" fmla="*/ 685613 w 846470"/>
                <a:gd name="connsiteY3" fmla="*/ 927426 h 1068495"/>
                <a:gd name="connsiteX4" fmla="*/ 659942 w 846470"/>
                <a:gd name="connsiteY4" fmla="*/ 939221 h 1068495"/>
                <a:gd name="connsiteX5" fmla="*/ 625944 w 846470"/>
                <a:gd name="connsiteY5" fmla="*/ 984320 h 1068495"/>
                <a:gd name="connsiteX6" fmla="*/ 514932 w 846470"/>
                <a:gd name="connsiteY6" fmla="*/ 1075212 h 1068495"/>
                <a:gd name="connsiteX7" fmla="*/ 517707 w 846470"/>
                <a:gd name="connsiteY7" fmla="*/ 1044683 h 1068495"/>
                <a:gd name="connsiteX8" fmla="*/ 541991 w 846470"/>
                <a:gd name="connsiteY8" fmla="*/ 878858 h 1068495"/>
                <a:gd name="connsiteX9" fmla="*/ 464282 w 846470"/>
                <a:gd name="connsiteY9" fmla="*/ 1029419 h 1068495"/>
                <a:gd name="connsiteX10" fmla="*/ 458732 w 846470"/>
                <a:gd name="connsiteY10" fmla="*/ 1040520 h 1068495"/>
                <a:gd name="connsiteX11" fmla="*/ 444161 w 846470"/>
                <a:gd name="connsiteY11" fmla="*/ 1055785 h 1068495"/>
                <a:gd name="connsiteX12" fmla="*/ 432366 w 846470"/>
                <a:gd name="connsiteY12" fmla="*/ 1036357 h 1068495"/>
                <a:gd name="connsiteX13" fmla="*/ 406001 w 846470"/>
                <a:gd name="connsiteY13" fmla="*/ 894817 h 1068495"/>
                <a:gd name="connsiteX14" fmla="*/ 361596 w 846470"/>
                <a:gd name="connsiteY14" fmla="*/ 714421 h 1068495"/>
                <a:gd name="connsiteX15" fmla="*/ 278336 w 846470"/>
                <a:gd name="connsiteY15" fmla="*/ 496559 h 1068495"/>
                <a:gd name="connsiteX16" fmla="*/ 90309 w 846470"/>
                <a:gd name="connsiteY16" fmla="*/ 271065 h 1068495"/>
                <a:gd name="connsiteX17" fmla="*/ 70882 w 846470"/>
                <a:gd name="connsiteY17" fmla="*/ 253025 h 1068495"/>
                <a:gd name="connsiteX18" fmla="*/ 8437 w 846470"/>
                <a:gd name="connsiteY18" fmla="*/ 210008 h 1068495"/>
                <a:gd name="connsiteX19" fmla="*/ 20232 w 846470"/>
                <a:gd name="connsiteY19" fmla="*/ 149645 h 1068495"/>
                <a:gd name="connsiteX20" fmla="*/ 376166 w 846470"/>
                <a:gd name="connsiteY20" fmla="*/ 1165 h 1068495"/>
                <a:gd name="connsiteX21" fmla="*/ 549623 w 846470"/>
                <a:gd name="connsiteY21" fmla="*/ 60141 h 1068495"/>
                <a:gd name="connsiteX22" fmla="*/ 659248 w 846470"/>
                <a:gd name="connsiteY22" fmla="*/ 230129 h 1068495"/>
                <a:gd name="connsiteX23" fmla="*/ 781362 w 846470"/>
                <a:gd name="connsiteY23" fmla="*/ 633243 h 1068495"/>
                <a:gd name="connsiteX24" fmla="*/ 834787 w 846470"/>
                <a:gd name="connsiteY24" fmla="*/ 895510 h 1068495"/>
                <a:gd name="connsiteX25" fmla="*/ 849357 w 846470"/>
                <a:gd name="connsiteY25" fmla="*/ 915631 h 106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46470" h="1068495">
                  <a:moveTo>
                    <a:pt x="849357" y="915631"/>
                  </a:moveTo>
                  <a:cubicBezTo>
                    <a:pt x="829930" y="923264"/>
                    <a:pt x="843806" y="937834"/>
                    <a:pt x="845888" y="946854"/>
                  </a:cubicBezTo>
                  <a:cubicBezTo>
                    <a:pt x="850051" y="966975"/>
                    <a:pt x="844500" y="968362"/>
                    <a:pt x="827154" y="963505"/>
                  </a:cubicBezTo>
                  <a:cubicBezTo>
                    <a:pt x="779974" y="951017"/>
                    <a:pt x="732794" y="939221"/>
                    <a:pt x="685613" y="927426"/>
                  </a:cubicBezTo>
                  <a:cubicBezTo>
                    <a:pt x="673818" y="924651"/>
                    <a:pt x="664105" y="923264"/>
                    <a:pt x="659942" y="939221"/>
                  </a:cubicBezTo>
                  <a:cubicBezTo>
                    <a:pt x="655085" y="958649"/>
                    <a:pt x="639821" y="971832"/>
                    <a:pt x="625944" y="984320"/>
                  </a:cubicBezTo>
                  <a:cubicBezTo>
                    <a:pt x="590559" y="1016236"/>
                    <a:pt x="555868" y="1050234"/>
                    <a:pt x="514932" y="1075212"/>
                  </a:cubicBezTo>
                  <a:cubicBezTo>
                    <a:pt x="507300" y="1064111"/>
                    <a:pt x="514238" y="1054397"/>
                    <a:pt x="517707" y="1044683"/>
                  </a:cubicBezTo>
                  <a:cubicBezTo>
                    <a:pt x="537828" y="991259"/>
                    <a:pt x="549623" y="937140"/>
                    <a:pt x="541991" y="878858"/>
                  </a:cubicBezTo>
                  <a:cubicBezTo>
                    <a:pt x="516319" y="929508"/>
                    <a:pt x="491342" y="980157"/>
                    <a:pt x="464282" y="1029419"/>
                  </a:cubicBezTo>
                  <a:cubicBezTo>
                    <a:pt x="462201" y="1032888"/>
                    <a:pt x="460813" y="1037051"/>
                    <a:pt x="458732" y="1040520"/>
                  </a:cubicBezTo>
                  <a:cubicBezTo>
                    <a:pt x="454569" y="1046765"/>
                    <a:pt x="451793" y="1056479"/>
                    <a:pt x="444161" y="1055785"/>
                  </a:cubicBezTo>
                  <a:cubicBezTo>
                    <a:pt x="434448" y="1054397"/>
                    <a:pt x="433754" y="1043990"/>
                    <a:pt x="432366" y="1036357"/>
                  </a:cubicBezTo>
                  <a:cubicBezTo>
                    <a:pt x="424734" y="989177"/>
                    <a:pt x="418490" y="941303"/>
                    <a:pt x="406001" y="894817"/>
                  </a:cubicBezTo>
                  <a:cubicBezTo>
                    <a:pt x="400450" y="832372"/>
                    <a:pt x="381717" y="773397"/>
                    <a:pt x="361596" y="714421"/>
                  </a:cubicBezTo>
                  <a:cubicBezTo>
                    <a:pt x="335924" y="640875"/>
                    <a:pt x="308865" y="568023"/>
                    <a:pt x="278336" y="496559"/>
                  </a:cubicBezTo>
                  <a:cubicBezTo>
                    <a:pt x="237400" y="400811"/>
                    <a:pt x="172180" y="329346"/>
                    <a:pt x="90309" y="271065"/>
                  </a:cubicBezTo>
                  <a:cubicBezTo>
                    <a:pt x="83370" y="266208"/>
                    <a:pt x="73657" y="263433"/>
                    <a:pt x="70882" y="253025"/>
                  </a:cubicBezTo>
                  <a:cubicBezTo>
                    <a:pt x="39659" y="253719"/>
                    <a:pt x="23007" y="234292"/>
                    <a:pt x="8437" y="210008"/>
                  </a:cubicBezTo>
                  <a:cubicBezTo>
                    <a:pt x="-5440" y="185724"/>
                    <a:pt x="-2664" y="165603"/>
                    <a:pt x="20232" y="149645"/>
                  </a:cubicBezTo>
                  <a:cubicBezTo>
                    <a:pt x="129163" y="76099"/>
                    <a:pt x="242951" y="13654"/>
                    <a:pt x="376166" y="1165"/>
                  </a:cubicBezTo>
                  <a:cubicBezTo>
                    <a:pt x="441386" y="-5079"/>
                    <a:pt x="500361" y="13654"/>
                    <a:pt x="549623" y="60141"/>
                  </a:cubicBezTo>
                  <a:cubicBezTo>
                    <a:pt x="600273" y="108015"/>
                    <a:pt x="632189" y="167684"/>
                    <a:pt x="659248" y="230129"/>
                  </a:cubicBezTo>
                  <a:cubicBezTo>
                    <a:pt x="716142" y="359181"/>
                    <a:pt x="749446" y="495865"/>
                    <a:pt x="781362" y="633243"/>
                  </a:cubicBezTo>
                  <a:cubicBezTo>
                    <a:pt x="801483" y="719972"/>
                    <a:pt x="820216" y="807394"/>
                    <a:pt x="834787" y="895510"/>
                  </a:cubicBezTo>
                  <a:cubicBezTo>
                    <a:pt x="836174" y="905918"/>
                    <a:pt x="843806" y="909387"/>
                    <a:pt x="849357" y="915631"/>
                  </a:cubicBezTo>
                  <a:close/>
                </a:path>
              </a:pathLst>
            </a:custGeom>
            <a:solidFill>
              <a:srgbClr val="663515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44E0896-39A1-4BC6-AE60-4EA2AF0CF880}"/>
                </a:ext>
              </a:extLst>
            </p:cNvPr>
            <p:cNvSpPr/>
            <p:nvPr/>
          </p:nvSpPr>
          <p:spPr>
            <a:xfrm>
              <a:off x="7682420" y="2663893"/>
              <a:ext cx="562001" cy="881162"/>
            </a:xfrm>
            <a:custGeom>
              <a:avLst/>
              <a:gdLst>
                <a:gd name="connsiteX0" fmla="*/ 424374 w 562000"/>
                <a:gd name="connsiteY0" fmla="*/ 38854 h 881162"/>
                <a:gd name="connsiteX1" fmla="*/ 454903 w 562000"/>
                <a:gd name="connsiteY1" fmla="*/ 205373 h 881162"/>
                <a:gd name="connsiteX2" fmla="*/ 561752 w 562000"/>
                <a:gd name="connsiteY2" fmla="*/ 0 h 881162"/>
                <a:gd name="connsiteX3" fmla="*/ 536775 w 562000"/>
                <a:gd name="connsiteY3" fmla="*/ 194966 h 881162"/>
                <a:gd name="connsiteX4" fmla="*/ 527755 w 562000"/>
                <a:gd name="connsiteY4" fmla="*/ 222719 h 881162"/>
                <a:gd name="connsiteX5" fmla="*/ 469473 w 562000"/>
                <a:gd name="connsiteY5" fmla="*/ 308754 h 881162"/>
                <a:gd name="connsiteX6" fmla="*/ 334870 w 562000"/>
                <a:gd name="connsiteY6" fmla="*/ 543268 h 881162"/>
                <a:gd name="connsiteX7" fmla="*/ 205125 w 562000"/>
                <a:gd name="connsiteY7" fmla="*/ 786801 h 881162"/>
                <a:gd name="connsiteX8" fmla="*/ 142680 w 562000"/>
                <a:gd name="connsiteY8" fmla="*/ 881856 h 881162"/>
                <a:gd name="connsiteX9" fmla="*/ 126722 w 562000"/>
                <a:gd name="connsiteY9" fmla="*/ 879774 h 881162"/>
                <a:gd name="connsiteX10" fmla="*/ 7383 w 562000"/>
                <a:gd name="connsiteY10" fmla="*/ 615426 h 881162"/>
                <a:gd name="connsiteX11" fmla="*/ 42075 w 562000"/>
                <a:gd name="connsiteY11" fmla="*/ 430867 h 881162"/>
                <a:gd name="connsiteX12" fmla="*/ 114927 w 562000"/>
                <a:gd name="connsiteY12" fmla="*/ 299040 h 881162"/>
                <a:gd name="connsiteX13" fmla="*/ 123947 w 562000"/>
                <a:gd name="connsiteY13" fmla="*/ 104074 h 881162"/>
                <a:gd name="connsiteX14" fmla="*/ 135742 w 562000"/>
                <a:gd name="connsiteY14" fmla="*/ 63138 h 881162"/>
                <a:gd name="connsiteX15" fmla="*/ 212757 w 562000"/>
                <a:gd name="connsiteY15" fmla="*/ 9714 h 881162"/>
                <a:gd name="connsiteX16" fmla="*/ 212063 w 562000"/>
                <a:gd name="connsiteY16" fmla="*/ 115175 h 881162"/>
                <a:gd name="connsiteX17" fmla="*/ 173208 w 562000"/>
                <a:gd name="connsiteY17" fmla="*/ 202598 h 881162"/>
                <a:gd name="connsiteX18" fmla="*/ 260631 w 562000"/>
                <a:gd name="connsiteY18" fmla="*/ 158193 h 881162"/>
                <a:gd name="connsiteX19" fmla="*/ 286302 w 562000"/>
                <a:gd name="connsiteY19" fmla="*/ 149867 h 881162"/>
                <a:gd name="connsiteX20" fmla="*/ 295322 w 562000"/>
                <a:gd name="connsiteY20" fmla="*/ 178314 h 881162"/>
                <a:gd name="connsiteX21" fmla="*/ 282139 w 562000"/>
                <a:gd name="connsiteY21" fmla="*/ 297652 h 881162"/>
                <a:gd name="connsiteX22" fmla="*/ 338340 w 562000"/>
                <a:gd name="connsiteY22" fmla="*/ 104074 h 881162"/>
                <a:gd name="connsiteX23" fmla="*/ 424374 w 562000"/>
                <a:gd name="connsiteY23" fmla="*/ 38854 h 88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2000" h="881162">
                  <a:moveTo>
                    <a:pt x="424374" y="38854"/>
                  </a:moveTo>
                  <a:cubicBezTo>
                    <a:pt x="440332" y="91585"/>
                    <a:pt x="445189" y="146398"/>
                    <a:pt x="454903" y="205373"/>
                  </a:cubicBezTo>
                  <a:cubicBezTo>
                    <a:pt x="490982" y="136684"/>
                    <a:pt x="524979" y="71464"/>
                    <a:pt x="561752" y="0"/>
                  </a:cubicBezTo>
                  <a:cubicBezTo>
                    <a:pt x="569384" y="71464"/>
                    <a:pt x="561752" y="133909"/>
                    <a:pt x="536775" y="194966"/>
                  </a:cubicBezTo>
                  <a:cubicBezTo>
                    <a:pt x="533305" y="203986"/>
                    <a:pt x="527061" y="212311"/>
                    <a:pt x="527755" y="222719"/>
                  </a:cubicBezTo>
                  <a:cubicBezTo>
                    <a:pt x="503471" y="247697"/>
                    <a:pt x="484044" y="277531"/>
                    <a:pt x="469473" y="308754"/>
                  </a:cubicBezTo>
                  <a:cubicBezTo>
                    <a:pt x="431313" y="390625"/>
                    <a:pt x="388295" y="470416"/>
                    <a:pt x="334870" y="543268"/>
                  </a:cubicBezTo>
                  <a:cubicBezTo>
                    <a:pt x="280058" y="618201"/>
                    <a:pt x="243285" y="702154"/>
                    <a:pt x="205125" y="786801"/>
                  </a:cubicBezTo>
                  <a:cubicBezTo>
                    <a:pt x="189166" y="822187"/>
                    <a:pt x="162801" y="849940"/>
                    <a:pt x="142680" y="881856"/>
                  </a:cubicBezTo>
                  <a:cubicBezTo>
                    <a:pt x="135742" y="892263"/>
                    <a:pt x="131579" y="888100"/>
                    <a:pt x="126722" y="879774"/>
                  </a:cubicBezTo>
                  <a:cubicBezTo>
                    <a:pt x="77460" y="795821"/>
                    <a:pt x="31667" y="710480"/>
                    <a:pt x="7383" y="615426"/>
                  </a:cubicBezTo>
                  <a:cubicBezTo>
                    <a:pt x="-9962" y="548818"/>
                    <a:pt x="3914" y="487761"/>
                    <a:pt x="42075" y="430867"/>
                  </a:cubicBezTo>
                  <a:cubicBezTo>
                    <a:pt x="69828" y="389238"/>
                    <a:pt x="101050" y="348996"/>
                    <a:pt x="114927" y="299040"/>
                  </a:cubicBezTo>
                  <a:cubicBezTo>
                    <a:pt x="132966" y="234514"/>
                    <a:pt x="128803" y="169294"/>
                    <a:pt x="123947" y="104074"/>
                  </a:cubicBezTo>
                  <a:cubicBezTo>
                    <a:pt x="122559" y="88116"/>
                    <a:pt x="123947" y="74240"/>
                    <a:pt x="135742" y="63138"/>
                  </a:cubicBezTo>
                  <a:cubicBezTo>
                    <a:pt x="157250" y="39548"/>
                    <a:pt x="178065" y="13877"/>
                    <a:pt x="212757" y="9714"/>
                  </a:cubicBezTo>
                  <a:cubicBezTo>
                    <a:pt x="228021" y="45099"/>
                    <a:pt x="222470" y="80484"/>
                    <a:pt x="212063" y="115175"/>
                  </a:cubicBezTo>
                  <a:cubicBezTo>
                    <a:pt x="203043" y="144316"/>
                    <a:pt x="191248" y="172763"/>
                    <a:pt x="173208" y="202598"/>
                  </a:cubicBezTo>
                  <a:cubicBezTo>
                    <a:pt x="204431" y="185946"/>
                    <a:pt x="232878" y="172763"/>
                    <a:pt x="260631" y="158193"/>
                  </a:cubicBezTo>
                  <a:cubicBezTo>
                    <a:pt x="268263" y="154030"/>
                    <a:pt x="275895" y="148479"/>
                    <a:pt x="286302" y="149867"/>
                  </a:cubicBezTo>
                  <a:cubicBezTo>
                    <a:pt x="302954" y="154724"/>
                    <a:pt x="298098" y="167213"/>
                    <a:pt x="295322" y="178314"/>
                  </a:cubicBezTo>
                  <a:cubicBezTo>
                    <a:pt x="286302" y="217862"/>
                    <a:pt x="275895" y="256717"/>
                    <a:pt x="282139" y="297652"/>
                  </a:cubicBezTo>
                  <a:cubicBezTo>
                    <a:pt x="307811" y="235208"/>
                    <a:pt x="330707" y="172069"/>
                    <a:pt x="338340" y="104074"/>
                  </a:cubicBezTo>
                  <a:cubicBezTo>
                    <a:pt x="344584" y="49262"/>
                    <a:pt x="370256" y="31222"/>
                    <a:pt x="424374" y="38854"/>
                  </a:cubicBezTo>
                  <a:close/>
                </a:path>
              </a:pathLst>
            </a:custGeom>
            <a:solidFill>
              <a:srgbClr val="FEFEFE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EBDC2A8-E6F0-471B-A10C-57113D8118D4}"/>
                </a:ext>
              </a:extLst>
            </p:cNvPr>
            <p:cNvSpPr/>
            <p:nvPr/>
          </p:nvSpPr>
          <p:spPr>
            <a:xfrm>
              <a:off x="7715120" y="2065119"/>
              <a:ext cx="388544" cy="915854"/>
            </a:xfrm>
            <a:custGeom>
              <a:avLst/>
              <a:gdLst>
                <a:gd name="connsiteX0" fmla="*/ 391674 w 388543"/>
                <a:gd name="connsiteY0" fmla="*/ 637628 h 915853"/>
                <a:gd name="connsiteX1" fmla="*/ 336862 w 388543"/>
                <a:gd name="connsiteY1" fmla="*/ 650811 h 915853"/>
                <a:gd name="connsiteX2" fmla="*/ 319516 w 388543"/>
                <a:gd name="connsiteY2" fmla="*/ 670932 h 915853"/>
                <a:gd name="connsiteX3" fmla="*/ 303558 w 388543"/>
                <a:gd name="connsiteY3" fmla="*/ 755579 h 915853"/>
                <a:gd name="connsiteX4" fmla="*/ 257072 w 388543"/>
                <a:gd name="connsiteY4" fmla="*/ 895733 h 915853"/>
                <a:gd name="connsiteX5" fmla="*/ 244583 w 388543"/>
                <a:gd name="connsiteY5" fmla="*/ 915854 h 915853"/>
                <a:gd name="connsiteX6" fmla="*/ 245277 w 388543"/>
                <a:gd name="connsiteY6" fmla="*/ 824268 h 915853"/>
                <a:gd name="connsiteX7" fmla="*/ 259153 w 388543"/>
                <a:gd name="connsiteY7" fmla="*/ 766680 h 915853"/>
                <a:gd name="connsiteX8" fmla="*/ 251521 w 388543"/>
                <a:gd name="connsiteY8" fmla="*/ 752110 h 915853"/>
                <a:gd name="connsiteX9" fmla="*/ 276499 w 388543"/>
                <a:gd name="connsiteY9" fmla="*/ 665381 h 915853"/>
                <a:gd name="connsiteX10" fmla="*/ 258459 w 388543"/>
                <a:gd name="connsiteY10" fmla="*/ 539799 h 915853"/>
                <a:gd name="connsiteX11" fmla="*/ 193933 w 388543"/>
                <a:gd name="connsiteY11" fmla="*/ 510658 h 915853"/>
                <a:gd name="connsiteX12" fmla="*/ 170343 w 388543"/>
                <a:gd name="connsiteY12" fmla="*/ 509270 h 915853"/>
                <a:gd name="connsiteX13" fmla="*/ 93328 w 388543"/>
                <a:gd name="connsiteY13" fmla="*/ 457233 h 915853"/>
                <a:gd name="connsiteX14" fmla="*/ 56555 w 388543"/>
                <a:gd name="connsiteY14" fmla="*/ 330956 h 915853"/>
                <a:gd name="connsiteX15" fmla="*/ 28108 w 388543"/>
                <a:gd name="connsiteY15" fmla="*/ 299734 h 915853"/>
                <a:gd name="connsiteX16" fmla="*/ 5906 w 388543"/>
                <a:gd name="connsiteY16" fmla="*/ 262267 h 915853"/>
                <a:gd name="connsiteX17" fmla="*/ 19089 w 388543"/>
                <a:gd name="connsiteY17" fmla="*/ 224800 h 915853"/>
                <a:gd name="connsiteX18" fmla="*/ 13538 w 388543"/>
                <a:gd name="connsiteY18" fmla="*/ 154724 h 915853"/>
                <a:gd name="connsiteX19" fmla="*/ 3131 w 388543"/>
                <a:gd name="connsiteY19" fmla="*/ 58282 h 915853"/>
                <a:gd name="connsiteX20" fmla="*/ 6600 w 388543"/>
                <a:gd name="connsiteY20" fmla="*/ 38854 h 915853"/>
                <a:gd name="connsiteX21" fmla="*/ 51005 w 388543"/>
                <a:gd name="connsiteY21" fmla="*/ 0 h 915853"/>
                <a:gd name="connsiteX22" fmla="*/ 244583 w 388543"/>
                <a:gd name="connsiteY22" fmla="*/ 204679 h 915853"/>
                <a:gd name="connsiteX23" fmla="*/ 388205 w 388543"/>
                <a:gd name="connsiteY23" fmla="*/ 614038 h 915853"/>
                <a:gd name="connsiteX24" fmla="*/ 391674 w 388543"/>
                <a:gd name="connsiteY24" fmla="*/ 637628 h 915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8543" h="915853">
                  <a:moveTo>
                    <a:pt x="391674" y="637628"/>
                  </a:moveTo>
                  <a:cubicBezTo>
                    <a:pt x="374329" y="646648"/>
                    <a:pt x="354901" y="643179"/>
                    <a:pt x="336862" y="650811"/>
                  </a:cubicBezTo>
                  <a:cubicBezTo>
                    <a:pt x="325761" y="655668"/>
                    <a:pt x="321598" y="659831"/>
                    <a:pt x="319516" y="670932"/>
                  </a:cubicBezTo>
                  <a:cubicBezTo>
                    <a:pt x="314659" y="699379"/>
                    <a:pt x="307721" y="727132"/>
                    <a:pt x="303558" y="755579"/>
                  </a:cubicBezTo>
                  <a:cubicBezTo>
                    <a:pt x="296620" y="804841"/>
                    <a:pt x="274417" y="849246"/>
                    <a:pt x="257072" y="895733"/>
                  </a:cubicBezTo>
                  <a:cubicBezTo>
                    <a:pt x="254990" y="900589"/>
                    <a:pt x="251521" y="904752"/>
                    <a:pt x="244583" y="915854"/>
                  </a:cubicBezTo>
                  <a:cubicBezTo>
                    <a:pt x="241114" y="880468"/>
                    <a:pt x="238338" y="852021"/>
                    <a:pt x="245277" y="824268"/>
                  </a:cubicBezTo>
                  <a:cubicBezTo>
                    <a:pt x="250133" y="804841"/>
                    <a:pt x="250133" y="784720"/>
                    <a:pt x="259153" y="766680"/>
                  </a:cubicBezTo>
                  <a:cubicBezTo>
                    <a:pt x="262622" y="759742"/>
                    <a:pt x="260541" y="753498"/>
                    <a:pt x="251521" y="752110"/>
                  </a:cubicBezTo>
                  <a:cubicBezTo>
                    <a:pt x="265398" y="725051"/>
                    <a:pt x="272336" y="695216"/>
                    <a:pt x="276499" y="665381"/>
                  </a:cubicBezTo>
                  <a:cubicBezTo>
                    <a:pt x="282743" y="621670"/>
                    <a:pt x="277887" y="579347"/>
                    <a:pt x="258459" y="539799"/>
                  </a:cubicBezTo>
                  <a:cubicBezTo>
                    <a:pt x="242501" y="508576"/>
                    <a:pt x="228625" y="503026"/>
                    <a:pt x="193933" y="510658"/>
                  </a:cubicBezTo>
                  <a:cubicBezTo>
                    <a:pt x="185607" y="512739"/>
                    <a:pt x="177975" y="515515"/>
                    <a:pt x="170343" y="509270"/>
                  </a:cubicBezTo>
                  <a:cubicBezTo>
                    <a:pt x="123163" y="509964"/>
                    <a:pt x="110674" y="501638"/>
                    <a:pt x="93328" y="457233"/>
                  </a:cubicBezTo>
                  <a:cubicBezTo>
                    <a:pt x="78064" y="416297"/>
                    <a:pt x="66269" y="373974"/>
                    <a:pt x="56555" y="330956"/>
                  </a:cubicBezTo>
                  <a:cubicBezTo>
                    <a:pt x="53086" y="313610"/>
                    <a:pt x="46842" y="303203"/>
                    <a:pt x="28108" y="299734"/>
                  </a:cubicBezTo>
                  <a:cubicBezTo>
                    <a:pt x="7293" y="296265"/>
                    <a:pt x="-2420" y="284470"/>
                    <a:pt x="5906" y="262267"/>
                  </a:cubicBezTo>
                  <a:cubicBezTo>
                    <a:pt x="10763" y="249778"/>
                    <a:pt x="14232" y="237289"/>
                    <a:pt x="19089" y="224800"/>
                  </a:cubicBezTo>
                  <a:cubicBezTo>
                    <a:pt x="29496" y="200516"/>
                    <a:pt x="33659" y="180395"/>
                    <a:pt x="13538" y="154724"/>
                  </a:cubicBezTo>
                  <a:cubicBezTo>
                    <a:pt x="-7277" y="127664"/>
                    <a:pt x="1743" y="90892"/>
                    <a:pt x="3131" y="58282"/>
                  </a:cubicBezTo>
                  <a:cubicBezTo>
                    <a:pt x="3131" y="52037"/>
                    <a:pt x="5212" y="45099"/>
                    <a:pt x="6600" y="38854"/>
                  </a:cubicBezTo>
                  <a:cubicBezTo>
                    <a:pt x="11456" y="5551"/>
                    <a:pt x="17701" y="0"/>
                    <a:pt x="51005" y="0"/>
                  </a:cubicBezTo>
                  <a:cubicBezTo>
                    <a:pt x="134958" y="49262"/>
                    <a:pt x="203647" y="115869"/>
                    <a:pt x="244583" y="204679"/>
                  </a:cubicBezTo>
                  <a:cubicBezTo>
                    <a:pt x="306333" y="335813"/>
                    <a:pt x="358371" y="471110"/>
                    <a:pt x="388205" y="614038"/>
                  </a:cubicBezTo>
                  <a:cubicBezTo>
                    <a:pt x="390981" y="621670"/>
                    <a:pt x="390981" y="629996"/>
                    <a:pt x="391674" y="637628"/>
                  </a:cubicBezTo>
                  <a:close/>
                </a:path>
              </a:pathLst>
            </a:custGeom>
            <a:solidFill>
              <a:srgbClr val="FCC791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C5B64DC-455D-4636-8A5A-2E894093AD98}"/>
                </a:ext>
              </a:extLst>
            </p:cNvPr>
            <p:cNvSpPr/>
            <p:nvPr/>
          </p:nvSpPr>
          <p:spPr>
            <a:xfrm>
              <a:off x="7841751" y="2565970"/>
              <a:ext cx="159581" cy="312223"/>
            </a:xfrm>
            <a:custGeom>
              <a:avLst/>
              <a:gdLst>
                <a:gd name="connsiteX0" fmla="*/ 45099 w 159580"/>
                <a:gd name="connsiteY0" fmla="*/ 8419 h 312222"/>
                <a:gd name="connsiteX1" fmla="*/ 61751 w 159580"/>
                <a:gd name="connsiteY1" fmla="*/ 4950 h 312222"/>
                <a:gd name="connsiteX2" fmla="*/ 144316 w 159580"/>
                <a:gd name="connsiteY2" fmla="*/ 45886 h 312222"/>
                <a:gd name="connsiteX3" fmla="*/ 142929 w 159580"/>
                <a:gd name="connsiteY3" fmla="*/ 234607 h 312222"/>
                <a:gd name="connsiteX4" fmla="*/ 126277 w 159580"/>
                <a:gd name="connsiteY4" fmla="*/ 251259 h 312222"/>
                <a:gd name="connsiteX5" fmla="*/ 0 w 159580"/>
                <a:gd name="connsiteY5" fmla="*/ 314398 h 312222"/>
                <a:gd name="connsiteX6" fmla="*/ 54812 w 159580"/>
                <a:gd name="connsiteY6" fmla="*/ 107637 h 312222"/>
                <a:gd name="connsiteX7" fmla="*/ 32610 w 159580"/>
                <a:gd name="connsiteY7" fmla="*/ 43805 h 312222"/>
                <a:gd name="connsiteX8" fmla="*/ 45099 w 159580"/>
                <a:gd name="connsiteY8" fmla="*/ 8419 h 31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80" h="312222">
                  <a:moveTo>
                    <a:pt x="45099" y="8419"/>
                  </a:moveTo>
                  <a:cubicBezTo>
                    <a:pt x="50649" y="7032"/>
                    <a:pt x="56200" y="6338"/>
                    <a:pt x="61751" y="4950"/>
                  </a:cubicBezTo>
                  <a:cubicBezTo>
                    <a:pt x="109625" y="-6845"/>
                    <a:pt x="126277" y="787"/>
                    <a:pt x="144316" y="45886"/>
                  </a:cubicBezTo>
                  <a:cubicBezTo>
                    <a:pt x="169294" y="109024"/>
                    <a:pt x="161662" y="172163"/>
                    <a:pt x="142929" y="234607"/>
                  </a:cubicBezTo>
                  <a:cubicBezTo>
                    <a:pt x="140153" y="244321"/>
                    <a:pt x="131134" y="245015"/>
                    <a:pt x="126277" y="251259"/>
                  </a:cubicBezTo>
                  <a:cubicBezTo>
                    <a:pt x="86035" y="271380"/>
                    <a:pt x="45793" y="291501"/>
                    <a:pt x="0" y="314398"/>
                  </a:cubicBezTo>
                  <a:cubicBezTo>
                    <a:pt x="37467" y="246402"/>
                    <a:pt x="69383" y="182570"/>
                    <a:pt x="54812" y="107637"/>
                  </a:cubicBezTo>
                  <a:cubicBezTo>
                    <a:pt x="50649" y="85434"/>
                    <a:pt x="45099" y="62538"/>
                    <a:pt x="32610" y="43805"/>
                  </a:cubicBezTo>
                  <a:cubicBezTo>
                    <a:pt x="20121" y="25071"/>
                    <a:pt x="20815" y="13276"/>
                    <a:pt x="45099" y="8419"/>
                  </a:cubicBezTo>
                  <a:close/>
                </a:path>
              </a:pathLst>
            </a:custGeom>
            <a:solidFill>
              <a:srgbClr val="653515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39AF2BB5-2215-436C-8582-A6312C66E8F8}"/>
                </a:ext>
              </a:extLst>
            </p:cNvPr>
            <p:cNvSpPr/>
            <p:nvPr/>
          </p:nvSpPr>
          <p:spPr>
            <a:xfrm>
              <a:off x="7517089" y="3909052"/>
              <a:ext cx="131827" cy="333038"/>
            </a:xfrm>
            <a:custGeom>
              <a:avLst/>
              <a:gdLst>
                <a:gd name="connsiteX0" fmla="*/ 2033 w 131827"/>
                <a:gd name="connsiteY0" fmla="*/ 250041 h 333037"/>
                <a:gd name="connsiteX1" fmla="*/ 9665 w 131827"/>
                <a:gd name="connsiteY1" fmla="*/ 189679 h 333037"/>
                <a:gd name="connsiteX2" fmla="*/ 43662 w 131827"/>
                <a:gd name="connsiteY2" fmla="*/ 110582 h 333037"/>
                <a:gd name="connsiteX3" fmla="*/ 64477 w 131827"/>
                <a:gd name="connsiteY3" fmla="*/ 96012 h 333037"/>
                <a:gd name="connsiteX4" fmla="*/ 83904 w 131827"/>
                <a:gd name="connsiteY4" fmla="*/ 64789 h 333037"/>
                <a:gd name="connsiteX5" fmla="*/ 77660 w 131827"/>
                <a:gd name="connsiteY5" fmla="*/ 30792 h 333037"/>
                <a:gd name="connsiteX6" fmla="*/ 89455 w 131827"/>
                <a:gd name="connsiteY6" fmla="*/ 3732 h 333037"/>
                <a:gd name="connsiteX7" fmla="*/ 132472 w 131827"/>
                <a:gd name="connsiteY7" fmla="*/ 7202 h 333037"/>
                <a:gd name="connsiteX8" fmla="*/ 124840 w 131827"/>
                <a:gd name="connsiteY8" fmla="*/ 63402 h 333037"/>
                <a:gd name="connsiteX9" fmla="*/ 104719 w 131827"/>
                <a:gd name="connsiteY9" fmla="*/ 73115 h 333037"/>
                <a:gd name="connsiteX10" fmla="*/ 110270 w 131827"/>
                <a:gd name="connsiteY10" fmla="*/ 121683 h 333037"/>
                <a:gd name="connsiteX11" fmla="*/ 115127 w 131827"/>
                <a:gd name="connsiteY11" fmla="*/ 137641 h 333037"/>
                <a:gd name="connsiteX12" fmla="*/ 131779 w 131827"/>
                <a:gd name="connsiteY12" fmla="*/ 177883 h 333037"/>
                <a:gd name="connsiteX13" fmla="*/ 101250 w 131827"/>
                <a:gd name="connsiteY13" fmla="*/ 204249 h 333037"/>
                <a:gd name="connsiteX14" fmla="*/ 117902 w 131827"/>
                <a:gd name="connsiteY14" fmla="*/ 269469 h 333037"/>
                <a:gd name="connsiteX15" fmla="*/ 61702 w 131827"/>
                <a:gd name="connsiteY15" fmla="*/ 254898 h 333037"/>
                <a:gd name="connsiteX16" fmla="*/ 95006 w 131827"/>
                <a:gd name="connsiteY16" fmla="*/ 318037 h 333037"/>
                <a:gd name="connsiteX17" fmla="*/ 81129 w 131827"/>
                <a:gd name="connsiteY17" fmla="*/ 336770 h 333037"/>
                <a:gd name="connsiteX18" fmla="*/ 2033 w 131827"/>
                <a:gd name="connsiteY18" fmla="*/ 250041 h 33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827" h="333037">
                  <a:moveTo>
                    <a:pt x="2033" y="250041"/>
                  </a:moveTo>
                  <a:cubicBezTo>
                    <a:pt x="-2130" y="229227"/>
                    <a:pt x="-49" y="208412"/>
                    <a:pt x="9665" y="189679"/>
                  </a:cubicBezTo>
                  <a:cubicBezTo>
                    <a:pt x="22848" y="164007"/>
                    <a:pt x="38806" y="139723"/>
                    <a:pt x="43662" y="110582"/>
                  </a:cubicBezTo>
                  <a:cubicBezTo>
                    <a:pt x="45050" y="100175"/>
                    <a:pt x="54070" y="96706"/>
                    <a:pt x="64477" y="96012"/>
                  </a:cubicBezTo>
                  <a:cubicBezTo>
                    <a:pt x="85292" y="94624"/>
                    <a:pt x="88067" y="82135"/>
                    <a:pt x="83904" y="64789"/>
                  </a:cubicBezTo>
                  <a:cubicBezTo>
                    <a:pt x="81129" y="53688"/>
                    <a:pt x="79048" y="41893"/>
                    <a:pt x="77660" y="30792"/>
                  </a:cubicBezTo>
                  <a:cubicBezTo>
                    <a:pt x="76272" y="19691"/>
                    <a:pt x="75579" y="7895"/>
                    <a:pt x="89455" y="3732"/>
                  </a:cubicBezTo>
                  <a:cubicBezTo>
                    <a:pt x="104026" y="-430"/>
                    <a:pt x="119290" y="-3206"/>
                    <a:pt x="132472" y="7202"/>
                  </a:cubicBezTo>
                  <a:cubicBezTo>
                    <a:pt x="142880" y="15528"/>
                    <a:pt x="136635" y="55770"/>
                    <a:pt x="124840" y="63402"/>
                  </a:cubicBezTo>
                  <a:cubicBezTo>
                    <a:pt x="119290" y="66871"/>
                    <a:pt x="113045" y="69646"/>
                    <a:pt x="104719" y="73115"/>
                  </a:cubicBezTo>
                  <a:cubicBezTo>
                    <a:pt x="124840" y="87686"/>
                    <a:pt x="129003" y="103644"/>
                    <a:pt x="110270" y="121683"/>
                  </a:cubicBezTo>
                  <a:cubicBezTo>
                    <a:pt x="102638" y="128621"/>
                    <a:pt x="111658" y="133478"/>
                    <a:pt x="115127" y="137641"/>
                  </a:cubicBezTo>
                  <a:cubicBezTo>
                    <a:pt x="124147" y="149436"/>
                    <a:pt x="132472" y="161925"/>
                    <a:pt x="131779" y="177883"/>
                  </a:cubicBezTo>
                  <a:cubicBezTo>
                    <a:pt x="131085" y="196617"/>
                    <a:pt x="126922" y="211187"/>
                    <a:pt x="101250" y="204249"/>
                  </a:cubicBezTo>
                  <a:cubicBezTo>
                    <a:pt x="114433" y="225757"/>
                    <a:pt x="142880" y="243797"/>
                    <a:pt x="117902" y="269469"/>
                  </a:cubicBezTo>
                  <a:cubicBezTo>
                    <a:pt x="97781" y="290284"/>
                    <a:pt x="82517" y="268775"/>
                    <a:pt x="61702" y="254898"/>
                  </a:cubicBezTo>
                  <a:cubicBezTo>
                    <a:pt x="74885" y="279182"/>
                    <a:pt x="85986" y="297916"/>
                    <a:pt x="95006" y="318037"/>
                  </a:cubicBezTo>
                  <a:cubicBezTo>
                    <a:pt x="99863" y="329138"/>
                    <a:pt x="102638" y="343015"/>
                    <a:pt x="81129" y="336770"/>
                  </a:cubicBezTo>
                  <a:cubicBezTo>
                    <a:pt x="40193" y="321506"/>
                    <a:pt x="11053" y="294447"/>
                    <a:pt x="2033" y="250041"/>
                  </a:cubicBezTo>
                  <a:close/>
                </a:path>
              </a:pathLst>
            </a:custGeom>
            <a:solidFill>
              <a:srgbClr val="FBC792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10B68B34-5A53-4EC5-AFC6-698DC021A1A1}"/>
                </a:ext>
              </a:extLst>
            </p:cNvPr>
            <p:cNvSpPr/>
            <p:nvPr/>
          </p:nvSpPr>
          <p:spPr>
            <a:xfrm>
              <a:off x="8031111" y="3840625"/>
              <a:ext cx="444050" cy="367729"/>
            </a:xfrm>
            <a:custGeom>
              <a:avLst/>
              <a:gdLst>
                <a:gd name="connsiteX0" fmla="*/ 161023 w 444050"/>
                <a:gd name="connsiteY0" fmla="*/ 74935 h 367729"/>
                <a:gd name="connsiteX1" fmla="*/ 82621 w 444050"/>
                <a:gd name="connsiteY1" fmla="*/ 92281 h 367729"/>
                <a:gd name="connsiteX2" fmla="*/ 49317 w 444050"/>
                <a:gd name="connsiteY2" fmla="*/ 108932 h 367729"/>
                <a:gd name="connsiteX3" fmla="*/ 18095 w 444050"/>
                <a:gd name="connsiteY3" fmla="*/ 100606 h 367729"/>
                <a:gd name="connsiteX4" fmla="*/ 20176 w 444050"/>
                <a:gd name="connsiteY4" fmla="*/ 72853 h 367729"/>
                <a:gd name="connsiteX5" fmla="*/ 156167 w 444050"/>
                <a:gd name="connsiteY5" fmla="*/ 695 h 367729"/>
                <a:gd name="connsiteX6" fmla="*/ 315053 w 444050"/>
                <a:gd name="connsiteY6" fmla="*/ 30530 h 367729"/>
                <a:gd name="connsiteX7" fmla="*/ 371253 w 444050"/>
                <a:gd name="connsiteY7" fmla="*/ 94362 h 367729"/>
                <a:gd name="connsiteX8" fmla="*/ 437861 w 444050"/>
                <a:gd name="connsiteY8" fmla="*/ 256024 h 367729"/>
                <a:gd name="connsiteX9" fmla="*/ 448962 w 444050"/>
                <a:gd name="connsiteY9" fmla="*/ 274064 h 367729"/>
                <a:gd name="connsiteX10" fmla="*/ 426760 w 444050"/>
                <a:gd name="connsiteY10" fmla="*/ 278920 h 367729"/>
                <a:gd name="connsiteX11" fmla="*/ 307421 w 444050"/>
                <a:gd name="connsiteY11" fmla="*/ 281696 h 367729"/>
                <a:gd name="connsiteX12" fmla="*/ 156860 w 444050"/>
                <a:gd name="connsiteY12" fmla="*/ 330264 h 367729"/>
                <a:gd name="connsiteX13" fmla="*/ 95804 w 444050"/>
                <a:gd name="connsiteY13" fmla="*/ 362874 h 367729"/>
                <a:gd name="connsiteX14" fmla="*/ 64581 w 444050"/>
                <a:gd name="connsiteY14" fmla="*/ 361486 h 367729"/>
                <a:gd name="connsiteX15" fmla="*/ 76376 w 444050"/>
                <a:gd name="connsiteY15" fmla="*/ 334427 h 367729"/>
                <a:gd name="connsiteX16" fmla="*/ 140902 w 444050"/>
                <a:gd name="connsiteY16" fmla="*/ 271982 h 367729"/>
                <a:gd name="connsiteX17" fmla="*/ 197796 w 444050"/>
                <a:gd name="connsiteY17" fmla="*/ 215088 h 367729"/>
                <a:gd name="connsiteX18" fmla="*/ 167962 w 444050"/>
                <a:gd name="connsiteY18" fmla="*/ 216476 h 367729"/>
                <a:gd name="connsiteX19" fmla="*/ 62500 w 444050"/>
                <a:gd name="connsiteY19" fmla="*/ 253943 h 367729"/>
                <a:gd name="connsiteX20" fmla="*/ 11850 w 444050"/>
                <a:gd name="connsiteY20" fmla="*/ 255330 h 367729"/>
                <a:gd name="connsiteX21" fmla="*/ 7687 w 444050"/>
                <a:gd name="connsiteY21" fmla="*/ 183866 h 367729"/>
                <a:gd name="connsiteX22" fmla="*/ 46542 w 444050"/>
                <a:gd name="connsiteY22" fmla="*/ 139461 h 367729"/>
                <a:gd name="connsiteX23" fmla="*/ 147147 w 444050"/>
                <a:gd name="connsiteY23" fmla="*/ 86730 h 367729"/>
                <a:gd name="connsiteX24" fmla="*/ 161023 w 444050"/>
                <a:gd name="connsiteY24" fmla="*/ 74935 h 36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4050" h="367729">
                  <a:moveTo>
                    <a:pt x="161023" y="74935"/>
                  </a:moveTo>
                  <a:cubicBezTo>
                    <a:pt x="132576" y="74241"/>
                    <a:pt x="106905" y="78404"/>
                    <a:pt x="82621" y="92281"/>
                  </a:cubicBezTo>
                  <a:cubicBezTo>
                    <a:pt x="71520" y="98525"/>
                    <a:pt x="61112" y="104769"/>
                    <a:pt x="49317" y="108932"/>
                  </a:cubicBezTo>
                  <a:cubicBezTo>
                    <a:pt x="37522" y="113095"/>
                    <a:pt x="25727" y="111014"/>
                    <a:pt x="18095" y="100606"/>
                  </a:cubicBezTo>
                  <a:cubicBezTo>
                    <a:pt x="10463" y="90893"/>
                    <a:pt x="15319" y="81873"/>
                    <a:pt x="20176" y="72853"/>
                  </a:cubicBezTo>
                  <a:cubicBezTo>
                    <a:pt x="42379" y="31224"/>
                    <a:pt x="110374" y="-5549"/>
                    <a:pt x="156167" y="695"/>
                  </a:cubicBezTo>
                  <a:cubicBezTo>
                    <a:pt x="209591" y="7633"/>
                    <a:pt x="262322" y="16653"/>
                    <a:pt x="315053" y="30530"/>
                  </a:cubicBezTo>
                  <a:cubicBezTo>
                    <a:pt x="355989" y="40937"/>
                    <a:pt x="361540" y="54120"/>
                    <a:pt x="371253" y="94362"/>
                  </a:cubicBezTo>
                  <a:cubicBezTo>
                    <a:pt x="385130" y="151256"/>
                    <a:pt x="399007" y="208844"/>
                    <a:pt x="437861" y="256024"/>
                  </a:cubicBezTo>
                  <a:cubicBezTo>
                    <a:pt x="442718" y="261575"/>
                    <a:pt x="451738" y="267125"/>
                    <a:pt x="448962" y="274064"/>
                  </a:cubicBezTo>
                  <a:cubicBezTo>
                    <a:pt x="445493" y="283083"/>
                    <a:pt x="434392" y="278920"/>
                    <a:pt x="426760" y="278920"/>
                  </a:cubicBezTo>
                  <a:cubicBezTo>
                    <a:pt x="387211" y="280308"/>
                    <a:pt x="346969" y="282390"/>
                    <a:pt x="307421" y="281696"/>
                  </a:cubicBezTo>
                  <a:cubicBezTo>
                    <a:pt x="251221" y="279614"/>
                    <a:pt x="201265" y="296266"/>
                    <a:pt x="156860" y="330264"/>
                  </a:cubicBezTo>
                  <a:cubicBezTo>
                    <a:pt x="138127" y="344140"/>
                    <a:pt x="118700" y="356629"/>
                    <a:pt x="95804" y="362874"/>
                  </a:cubicBezTo>
                  <a:cubicBezTo>
                    <a:pt x="85396" y="365649"/>
                    <a:pt x="72213" y="374669"/>
                    <a:pt x="64581" y="361486"/>
                  </a:cubicBezTo>
                  <a:cubicBezTo>
                    <a:pt x="58337" y="350385"/>
                    <a:pt x="68744" y="341365"/>
                    <a:pt x="76376" y="334427"/>
                  </a:cubicBezTo>
                  <a:cubicBezTo>
                    <a:pt x="97885" y="313612"/>
                    <a:pt x="118700" y="292797"/>
                    <a:pt x="140902" y="271982"/>
                  </a:cubicBezTo>
                  <a:cubicBezTo>
                    <a:pt x="159636" y="253943"/>
                    <a:pt x="180451" y="237291"/>
                    <a:pt x="197796" y="215088"/>
                  </a:cubicBezTo>
                  <a:cubicBezTo>
                    <a:pt x="185307" y="207456"/>
                    <a:pt x="176288" y="213701"/>
                    <a:pt x="167962" y="216476"/>
                  </a:cubicBezTo>
                  <a:cubicBezTo>
                    <a:pt x="132576" y="228271"/>
                    <a:pt x="97885" y="242147"/>
                    <a:pt x="62500" y="253943"/>
                  </a:cubicBezTo>
                  <a:cubicBezTo>
                    <a:pt x="45848" y="259493"/>
                    <a:pt x="23645" y="272676"/>
                    <a:pt x="11850" y="255330"/>
                  </a:cubicBezTo>
                  <a:cubicBezTo>
                    <a:pt x="-2026" y="235209"/>
                    <a:pt x="-4108" y="208150"/>
                    <a:pt x="7687" y="183866"/>
                  </a:cubicBezTo>
                  <a:cubicBezTo>
                    <a:pt x="16013" y="165826"/>
                    <a:pt x="31277" y="151950"/>
                    <a:pt x="46542" y="139461"/>
                  </a:cubicBezTo>
                  <a:cubicBezTo>
                    <a:pt x="76376" y="114483"/>
                    <a:pt x="109680" y="97137"/>
                    <a:pt x="147147" y="86730"/>
                  </a:cubicBezTo>
                  <a:cubicBezTo>
                    <a:pt x="151310" y="83955"/>
                    <a:pt x="158248" y="84648"/>
                    <a:pt x="161023" y="74935"/>
                  </a:cubicBezTo>
                  <a:close/>
                </a:path>
              </a:pathLst>
            </a:custGeom>
            <a:solidFill>
              <a:srgbClr val="FCC792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8987EFF-9E45-473E-AAC1-E9A6FF0D0F9A}"/>
              </a:ext>
            </a:extLst>
          </p:cNvPr>
          <p:cNvGrpSpPr/>
          <p:nvPr/>
        </p:nvGrpSpPr>
        <p:grpSpPr>
          <a:xfrm>
            <a:off x="2691883" y="2115023"/>
            <a:ext cx="6808234" cy="484632"/>
            <a:chOff x="2803368" y="2575497"/>
            <a:chExt cx="6808234" cy="484632"/>
          </a:xfrm>
        </p:grpSpPr>
        <p:sp>
          <p:nvSpPr>
            <p:cNvPr id="18" name="Pentagon 10">
              <a:extLst>
                <a:ext uri="{FF2B5EF4-FFF2-40B4-BE49-F238E27FC236}">
                  <a16:creationId xmlns:a16="http://schemas.microsoft.com/office/drawing/2014/main" id="{67326EC7-C0CA-4685-84D0-C603B4FE628B}"/>
                </a:ext>
              </a:extLst>
            </p:cNvPr>
            <p:cNvSpPr/>
            <p:nvPr/>
          </p:nvSpPr>
          <p:spPr>
            <a:xfrm>
              <a:off x="7713076" y="2575497"/>
              <a:ext cx="1898526" cy="484632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9" name="Pentagon 15">
              <a:extLst>
                <a:ext uri="{FF2B5EF4-FFF2-40B4-BE49-F238E27FC236}">
                  <a16:creationId xmlns:a16="http://schemas.microsoft.com/office/drawing/2014/main" id="{BBA8BB45-EC70-4CBB-8D9F-38C80CED5857}"/>
                </a:ext>
              </a:extLst>
            </p:cNvPr>
            <p:cNvSpPr/>
            <p:nvPr/>
          </p:nvSpPr>
          <p:spPr>
            <a:xfrm flipH="1">
              <a:off x="2803368" y="2575497"/>
              <a:ext cx="1898526" cy="484632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7B17633-1656-41AD-94B3-DD1D81AC652A}"/>
                </a:ext>
              </a:extLst>
            </p:cNvPr>
            <p:cNvSpPr txBox="1"/>
            <p:nvPr/>
          </p:nvSpPr>
          <p:spPr>
            <a:xfrm>
              <a:off x="3045934" y="2663926"/>
              <a:ext cx="1592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21EE70D-7E63-4D5D-84A5-C381D10CE39C}"/>
                </a:ext>
              </a:extLst>
            </p:cNvPr>
            <p:cNvSpPr txBox="1"/>
            <p:nvPr/>
          </p:nvSpPr>
          <p:spPr>
            <a:xfrm>
              <a:off x="7801668" y="2663926"/>
              <a:ext cx="1592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CBA8C096-6DA4-4A01-BC14-066DBAF52E07}"/>
              </a:ext>
            </a:extLst>
          </p:cNvPr>
          <p:cNvGrpSpPr/>
          <p:nvPr/>
        </p:nvGrpSpPr>
        <p:grpSpPr>
          <a:xfrm>
            <a:off x="3098594" y="2959111"/>
            <a:ext cx="5994812" cy="484632"/>
            <a:chOff x="3206868" y="1790901"/>
            <a:chExt cx="5994812" cy="484632"/>
          </a:xfrm>
        </p:grpSpPr>
        <p:sp>
          <p:nvSpPr>
            <p:cNvPr id="23" name="Pentagon 14">
              <a:extLst>
                <a:ext uri="{FF2B5EF4-FFF2-40B4-BE49-F238E27FC236}">
                  <a16:creationId xmlns:a16="http://schemas.microsoft.com/office/drawing/2014/main" id="{F2F69A93-E04B-42A9-91C3-7E26D56EBFAE}"/>
                </a:ext>
              </a:extLst>
            </p:cNvPr>
            <p:cNvSpPr/>
            <p:nvPr/>
          </p:nvSpPr>
          <p:spPr>
            <a:xfrm>
              <a:off x="7303154" y="1790901"/>
              <a:ext cx="1898526" cy="484632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4" name="Pentagon 16">
              <a:extLst>
                <a:ext uri="{FF2B5EF4-FFF2-40B4-BE49-F238E27FC236}">
                  <a16:creationId xmlns:a16="http://schemas.microsoft.com/office/drawing/2014/main" id="{700E785E-5F20-4857-A3E7-AC16E78C89CA}"/>
                </a:ext>
              </a:extLst>
            </p:cNvPr>
            <p:cNvSpPr/>
            <p:nvPr/>
          </p:nvSpPr>
          <p:spPr>
            <a:xfrm flipH="1">
              <a:off x="3206868" y="1790901"/>
              <a:ext cx="1898526" cy="484632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55B5D17-C5CE-4CC4-AAF0-776D3D628BFA}"/>
                </a:ext>
              </a:extLst>
            </p:cNvPr>
            <p:cNvSpPr txBox="1"/>
            <p:nvPr/>
          </p:nvSpPr>
          <p:spPr>
            <a:xfrm>
              <a:off x="3427608" y="1882990"/>
              <a:ext cx="1592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4A287E3-61E1-4C60-BEC0-B591F62236DD}"/>
                </a:ext>
              </a:extLst>
            </p:cNvPr>
            <p:cNvSpPr txBox="1"/>
            <p:nvPr/>
          </p:nvSpPr>
          <p:spPr>
            <a:xfrm>
              <a:off x="7423512" y="1882990"/>
              <a:ext cx="1592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4509FF74-824D-43E7-9680-A96864207DFF}"/>
              </a:ext>
            </a:extLst>
          </p:cNvPr>
          <p:cNvGrpSpPr/>
          <p:nvPr/>
        </p:nvGrpSpPr>
        <p:grpSpPr>
          <a:xfrm flipH="1">
            <a:off x="3098594" y="1270935"/>
            <a:ext cx="5994812" cy="484632"/>
            <a:chOff x="3206868" y="1790901"/>
            <a:chExt cx="5994812" cy="484632"/>
          </a:xfrm>
        </p:grpSpPr>
        <p:sp>
          <p:nvSpPr>
            <p:cNvPr id="28" name="Pentagon 14">
              <a:extLst>
                <a:ext uri="{FF2B5EF4-FFF2-40B4-BE49-F238E27FC236}">
                  <a16:creationId xmlns:a16="http://schemas.microsoft.com/office/drawing/2014/main" id="{1A045D6B-FE8C-409A-975C-A590CBEE752C}"/>
                </a:ext>
              </a:extLst>
            </p:cNvPr>
            <p:cNvSpPr/>
            <p:nvPr/>
          </p:nvSpPr>
          <p:spPr>
            <a:xfrm>
              <a:off x="7303154" y="1790901"/>
              <a:ext cx="1898526" cy="484632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29" name="Pentagon 16">
              <a:extLst>
                <a:ext uri="{FF2B5EF4-FFF2-40B4-BE49-F238E27FC236}">
                  <a16:creationId xmlns:a16="http://schemas.microsoft.com/office/drawing/2014/main" id="{DBB43EF6-751D-4298-AB52-19B4E3F6341C}"/>
                </a:ext>
              </a:extLst>
            </p:cNvPr>
            <p:cNvSpPr/>
            <p:nvPr/>
          </p:nvSpPr>
          <p:spPr>
            <a:xfrm flipH="1">
              <a:off x="3206868" y="1790901"/>
              <a:ext cx="1898526" cy="484632"/>
            </a:xfrm>
            <a:prstGeom prst="homePlate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0C1EE0B-B458-494D-A260-7841BE674DBD}"/>
                </a:ext>
              </a:extLst>
            </p:cNvPr>
            <p:cNvSpPr txBox="1"/>
            <p:nvPr/>
          </p:nvSpPr>
          <p:spPr>
            <a:xfrm>
              <a:off x="3427608" y="1882990"/>
              <a:ext cx="1592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53AB8F0-E8ED-4F3A-9CC4-3F7074A32B86}"/>
                </a:ext>
              </a:extLst>
            </p:cNvPr>
            <p:cNvSpPr txBox="1"/>
            <p:nvPr/>
          </p:nvSpPr>
          <p:spPr>
            <a:xfrm>
              <a:off x="7423512" y="1882990"/>
              <a:ext cx="159206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مطالب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2" name="직사각형 1">
            <a:extLst>
              <a:ext uri="{FF2B5EF4-FFF2-40B4-BE49-F238E27FC236}">
                <a16:creationId xmlns:a16="http://schemas.microsoft.com/office/drawing/2014/main" id="{FC6E0258-2502-47F9-BDC1-816836866371}"/>
              </a:ext>
            </a:extLst>
          </p:cNvPr>
          <p:cNvSpPr/>
          <p:nvPr/>
        </p:nvSpPr>
        <p:spPr>
          <a:xfrm>
            <a:off x="9194693" y="1190085"/>
            <a:ext cx="2303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متن نمونه:</a:t>
            </a:r>
            <a:r>
              <a:rPr lang="en-US" altLang="ko-KR" sz="1200" dirty="0">
                <a:cs typeface="B Nazanin" pitchFamily="2" charset="-78"/>
              </a:rPr>
              <a:t>: </a:t>
            </a:r>
            <a:r>
              <a:rPr lang="fa-IR" altLang="ko-KR" sz="1200" dirty="0"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cs typeface="B Nazanin" pitchFamily="2" charset="-78"/>
              </a:rPr>
              <a:t>.</a:t>
            </a:r>
          </a:p>
        </p:txBody>
      </p:sp>
      <p:sp>
        <p:nvSpPr>
          <p:cNvPr id="33" name="직사각형 1">
            <a:extLst>
              <a:ext uri="{FF2B5EF4-FFF2-40B4-BE49-F238E27FC236}">
                <a16:creationId xmlns:a16="http://schemas.microsoft.com/office/drawing/2014/main" id="{532C674D-8973-435A-AB30-A1FB1FB85B88}"/>
              </a:ext>
            </a:extLst>
          </p:cNvPr>
          <p:cNvSpPr/>
          <p:nvPr/>
        </p:nvSpPr>
        <p:spPr>
          <a:xfrm>
            <a:off x="9578981" y="2034173"/>
            <a:ext cx="2303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متن نمونه:</a:t>
            </a:r>
            <a:r>
              <a:rPr lang="en-US" altLang="ko-KR" sz="1200" dirty="0">
                <a:cs typeface="B Nazanin" pitchFamily="2" charset="-78"/>
              </a:rPr>
              <a:t>: </a:t>
            </a:r>
            <a:r>
              <a:rPr lang="fa-IR" altLang="ko-KR" sz="1200" dirty="0"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cs typeface="B Nazanin" pitchFamily="2" charset="-78"/>
              </a:rPr>
              <a:t>.</a:t>
            </a:r>
          </a:p>
        </p:txBody>
      </p:sp>
      <p:sp>
        <p:nvSpPr>
          <p:cNvPr id="34" name="직사각형 1">
            <a:extLst>
              <a:ext uri="{FF2B5EF4-FFF2-40B4-BE49-F238E27FC236}">
                <a16:creationId xmlns:a16="http://schemas.microsoft.com/office/drawing/2014/main" id="{ABF340D2-EA3C-4D8E-9D0F-F915B85866F8}"/>
              </a:ext>
            </a:extLst>
          </p:cNvPr>
          <p:cNvSpPr/>
          <p:nvPr/>
        </p:nvSpPr>
        <p:spPr>
          <a:xfrm>
            <a:off x="9153291" y="2885788"/>
            <a:ext cx="2303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متن نمونه:</a:t>
            </a:r>
            <a:r>
              <a:rPr lang="en-US" altLang="ko-KR" sz="1200" dirty="0">
                <a:cs typeface="B Nazanin" pitchFamily="2" charset="-78"/>
              </a:rPr>
              <a:t>: </a:t>
            </a:r>
            <a:r>
              <a:rPr lang="fa-IR" altLang="ko-KR" sz="1200" dirty="0"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cs typeface="B Nazanin" pitchFamily="2" charset="-78"/>
              </a:rPr>
              <a:t>.</a:t>
            </a:r>
          </a:p>
        </p:txBody>
      </p:sp>
      <p:sp>
        <p:nvSpPr>
          <p:cNvPr id="35" name="직사각형 1">
            <a:extLst>
              <a:ext uri="{FF2B5EF4-FFF2-40B4-BE49-F238E27FC236}">
                <a16:creationId xmlns:a16="http://schemas.microsoft.com/office/drawing/2014/main" id="{71FC0500-FD11-4605-8786-13D5ECB9A807}"/>
              </a:ext>
            </a:extLst>
          </p:cNvPr>
          <p:cNvSpPr/>
          <p:nvPr/>
        </p:nvSpPr>
        <p:spPr>
          <a:xfrm>
            <a:off x="760561" y="1184335"/>
            <a:ext cx="2303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متن نمونه:</a:t>
            </a:r>
            <a:r>
              <a:rPr lang="en-US" altLang="ko-KR" sz="1200" dirty="0">
                <a:cs typeface="B Nazanin" pitchFamily="2" charset="-78"/>
              </a:rPr>
              <a:t>: </a:t>
            </a:r>
            <a:r>
              <a:rPr lang="fa-IR" altLang="ko-KR" sz="1200" dirty="0"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cs typeface="B Nazanin" pitchFamily="2" charset="-78"/>
              </a:rPr>
              <a:t>.</a:t>
            </a:r>
          </a:p>
        </p:txBody>
      </p:sp>
      <p:sp>
        <p:nvSpPr>
          <p:cNvPr id="36" name="직사각형 1">
            <a:extLst>
              <a:ext uri="{FF2B5EF4-FFF2-40B4-BE49-F238E27FC236}">
                <a16:creationId xmlns:a16="http://schemas.microsoft.com/office/drawing/2014/main" id="{0931ED4F-AB64-45D6-A2DC-42D1775D2709}"/>
              </a:ext>
            </a:extLst>
          </p:cNvPr>
          <p:cNvSpPr/>
          <p:nvPr/>
        </p:nvSpPr>
        <p:spPr>
          <a:xfrm>
            <a:off x="314173" y="2032187"/>
            <a:ext cx="2303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متن نمونه:</a:t>
            </a:r>
            <a:r>
              <a:rPr lang="en-US" altLang="ko-KR" sz="1200" dirty="0">
                <a:cs typeface="B Nazanin" pitchFamily="2" charset="-78"/>
              </a:rPr>
              <a:t>: </a:t>
            </a:r>
            <a:r>
              <a:rPr lang="fa-IR" altLang="ko-KR" sz="1200" dirty="0"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cs typeface="B Nazanin" pitchFamily="2" charset="-78"/>
              </a:rPr>
              <a:t>.</a:t>
            </a:r>
          </a:p>
        </p:txBody>
      </p:sp>
      <p:sp>
        <p:nvSpPr>
          <p:cNvPr id="37" name="직사각형 1">
            <a:extLst>
              <a:ext uri="{FF2B5EF4-FFF2-40B4-BE49-F238E27FC236}">
                <a16:creationId xmlns:a16="http://schemas.microsoft.com/office/drawing/2014/main" id="{5F95050C-4959-4A14-A91F-CD7A0C1C7677}"/>
              </a:ext>
            </a:extLst>
          </p:cNvPr>
          <p:cNvSpPr/>
          <p:nvPr/>
        </p:nvSpPr>
        <p:spPr>
          <a:xfrm>
            <a:off x="719159" y="2880038"/>
            <a:ext cx="2303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altLang="ko-KR" sz="1200" dirty="0">
                <a:cs typeface="B Nazanin" pitchFamily="2" charset="-78"/>
              </a:rPr>
              <a:t>متن نمونه:</a:t>
            </a:r>
            <a:r>
              <a:rPr lang="en-US" altLang="ko-KR" sz="1200" dirty="0">
                <a:cs typeface="B Nazanin" pitchFamily="2" charset="-78"/>
              </a:rPr>
              <a:t>: </a:t>
            </a:r>
            <a:r>
              <a:rPr lang="fa-IR" altLang="ko-KR" sz="1200" dirty="0"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cs typeface="B Nazanin" pitchFamily="2" charset="-78"/>
              </a:rPr>
              <a:t>.</a:t>
            </a:r>
          </a:p>
        </p:txBody>
      </p:sp>
      <p:grpSp>
        <p:nvGrpSpPr>
          <p:cNvPr id="38" name="Graphic 37">
            <a:extLst>
              <a:ext uri="{FF2B5EF4-FFF2-40B4-BE49-F238E27FC236}">
                <a16:creationId xmlns:a16="http://schemas.microsoft.com/office/drawing/2014/main" id="{A32FB388-2903-4FD8-B7C0-C408B05D2E18}"/>
              </a:ext>
            </a:extLst>
          </p:cNvPr>
          <p:cNvGrpSpPr/>
          <p:nvPr/>
        </p:nvGrpSpPr>
        <p:grpSpPr>
          <a:xfrm rot="21020828">
            <a:off x="1290339" y="4358323"/>
            <a:ext cx="1411817" cy="1760414"/>
            <a:chOff x="10123666" y="528567"/>
            <a:chExt cx="1411817" cy="1760414"/>
          </a:xfrm>
        </p:grpSpPr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1411015-738C-41CF-9B14-F01C7D02DAB5}"/>
                </a:ext>
              </a:extLst>
            </p:cNvPr>
            <p:cNvSpPr/>
            <p:nvPr/>
          </p:nvSpPr>
          <p:spPr>
            <a:xfrm>
              <a:off x="10178085" y="626561"/>
              <a:ext cx="1239261" cy="1605675"/>
            </a:xfrm>
            <a:custGeom>
              <a:avLst/>
              <a:gdLst>
                <a:gd name="connsiteX0" fmla="*/ 0 w 1239261"/>
                <a:gd name="connsiteY0" fmla="*/ 0 h 1605675"/>
                <a:gd name="connsiteX1" fmla="*/ 1239262 w 1239261"/>
                <a:gd name="connsiteY1" fmla="*/ 0 h 1605675"/>
                <a:gd name="connsiteX2" fmla="*/ 1239262 w 1239261"/>
                <a:gd name="connsiteY2" fmla="*/ 1605676 h 1605675"/>
                <a:gd name="connsiteX3" fmla="*/ 0 w 1239261"/>
                <a:gd name="connsiteY3" fmla="*/ 1605676 h 160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261" h="1605675">
                  <a:moveTo>
                    <a:pt x="0" y="0"/>
                  </a:moveTo>
                  <a:lnTo>
                    <a:pt x="1239262" y="0"/>
                  </a:lnTo>
                  <a:lnTo>
                    <a:pt x="1239262" y="1605676"/>
                  </a:lnTo>
                  <a:lnTo>
                    <a:pt x="0" y="1605676"/>
                  </a:lnTo>
                  <a:close/>
                </a:path>
              </a:pathLst>
            </a:custGeom>
            <a:solidFill>
              <a:schemeClr val="accent2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2B391F7-741E-48E3-A3BD-C5C25899E9F2}"/>
                </a:ext>
              </a:extLst>
            </p:cNvPr>
            <p:cNvSpPr/>
            <p:nvPr/>
          </p:nvSpPr>
          <p:spPr>
            <a:xfrm>
              <a:off x="11012975" y="624431"/>
              <a:ext cx="269968" cy="1597929"/>
            </a:xfrm>
            <a:custGeom>
              <a:avLst/>
              <a:gdLst>
                <a:gd name="connsiteX0" fmla="*/ 0 w 269968"/>
                <a:gd name="connsiteY0" fmla="*/ 0 h 1597929"/>
                <a:gd name="connsiteX1" fmla="*/ 269969 w 269968"/>
                <a:gd name="connsiteY1" fmla="*/ 0 h 1597929"/>
                <a:gd name="connsiteX2" fmla="*/ 269969 w 269968"/>
                <a:gd name="connsiteY2" fmla="*/ 1597929 h 1597929"/>
                <a:gd name="connsiteX3" fmla="*/ 0 w 269968"/>
                <a:gd name="connsiteY3" fmla="*/ 1597929 h 159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968" h="1597929">
                  <a:moveTo>
                    <a:pt x="0" y="0"/>
                  </a:moveTo>
                  <a:lnTo>
                    <a:pt x="269969" y="0"/>
                  </a:lnTo>
                  <a:lnTo>
                    <a:pt x="269969" y="1597929"/>
                  </a:lnTo>
                  <a:lnTo>
                    <a:pt x="0" y="1597929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80BC326-4617-460A-AB2E-CE01CCDFC071}"/>
                </a:ext>
              </a:extLst>
            </p:cNvPr>
            <p:cNvSpPr/>
            <p:nvPr/>
          </p:nvSpPr>
          <p:spPr>
            <a:xfrm>
              <a:off x="10123666" y="1327615"/>
              <a:ext cx="1412542" cy="160029"/>
            </a:xfrm>
            <a:custGeom>
              <a:avLst/>
              <a:gdLst>
                <a:gd name="connsiteX0" fmla="*/ 0 w 1412542"/>
                <a:gd name="connsiteY0" fmla="*/ 89873 h 160029"/>
                <a:gd name="connsiteX1" fmla="*/ 0 w 1412542"/>
                <a:gd name="connsiteY1" fmla="*/ 69345 h 160029"/>
                <a:gd name="connsiteX2" fmla="*/ 14138 w 1412542"/>
                <a:gd name="connsiteY2" fmla="*/ 30418 h 160029"/>
                <a:gd name="connsiteX3" fmla="*/ 72431 w 1412542"/>
                <a:gd name="connsiteY3" fmla="*/ 400 h 160029"/>
                <a:gd name="connsiteX4" fmla="*/ 83470 w 1412542"/>
                <a:gd name="connsiteY4" fmla="*/ 13 h 160029"/>
                <a:gd name="connsiteX5" fmla="*/ 85794 w 1412542"/>
                <a:gd name="connsiteY5" fmla="*/ 207 h 160029"/>
                <a:gd name="connsiteX6" fmla="*/ 88311 w 1412542"/>
                <a:gd name="connsiteY6" fmla="*/ 787 h 160029"/>
                <a:gd name="connsiteX7" fmla="*/ 104192 w 1412542"/>
                <a:gd name="connsiteY7" fmla="*/ 1368 h 160029"/>
                <a:gd name="connsiteX8" fmla="*/ 1214666 w 1412542"/>
                <a:gd name="connsiteY8" fmla="*/ 1175 h 160029"/>
                <a:gd name="connsiteX9" fmla="*/ 1325830 w 1412542"/>
                <a:gd name="connsiteY9" fmla="*/ 13 h 160029"/>
                <a:gd name="connsiteX10" fmla="*/ 1372890 w 1412542"/>
                <a:gd name="connsiteY10" fmla="*/ 9890 h 160029"/>
                <a:gd name="connsiteX11" fmla="*/ 1409299 w 1412542"/>
                <a:gd name="connsiteY11" fmla="*/ 51140 h 160029"/>
                <a:gd name="connsiteX12" fmla="*/ 1412398 w 1412542"/>
                <a:gd name="connsiteY12" fmla="*/ 89873 h 160029"/>
                <a:gd name="connsiteX13" fmla="*/ 1349844 w 1412542"/>
                <a:gd name="connsiteY13" fmla="*/ 158431 h 160029"/>
                <a:gd name="connsiteX14" fmla="*/ 1327185 w 1412542"/>
                <a:gd name="connsiteY14" fmla="*/ 159593 h 160029"/>
                <a:gd name="connsiteX15" fmla="*/ 1324668 w 1412542"/>
                <a:gd name="connsiteY15" fmla="*/ 159593 h 160029"/>
                <a:gd name="connsiteX16" fmla="*/ 87343 w 1412542"/>
                <a:gd name="connsiteY16" fmla="*/ 159593 h 160029"/>
                <a:gd name="connsiteX17" fmla="*/ 84825 w 1412542"/>
                <a:gd name="connsiteY17" fmla="*/ 159593 h 160029"/>
                <a:gd name="connsiteX18" fmla="*/ 52871 w 1412542"/>
                <a:gd name="connsiteY18" fmla="*/ 156688 h 160029"/>
                <a:gd name="connsiteX19" fmla="*/ 5810 w 1412542"/>
                <a:gd name="connsiteY19" fmla="*/ 118536 h 160029"/>
                <a:gd name="connsiteX20" fmla="*/ 581 w 1412542"/>
                <a:gd name="connsiteY20" fmla="*/ 94715 h 160029"/>
                <a:gd name="connsiteX21" fmla="*/ 0 w 1412542"/>
                <a:gd name="connsiteY21" fmla="*/ 89873 h 16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2542" h="160029">
                  <a:moveTo>
                    <a:pt x="0" y="89873"/>
                  </a:moveTo>
                  <a:cubicBezTo>
                    <a:pt x="0" y="83095"/>
                    <a:pt x="0" y="76123"/>
                    <a:pt x="0" y="69345"/>
                  </a:cubicBezTo>
                  <a:cubicBezTo>
                    <a:pt x="1356" y="55207"/>
                    <a:pt x="4454" y="41844"/>
                    <a:pt x="14138" y="30418"/>
                  </a:cubicBezTo>
                  <a:cubicBezTo>
                    <a:pt x="29437" y="12214"/>
                    <a:pt x="48610" y="1949"/>
                    <a:pt x="72431" y="400"/>
                  </a:cubicBezTo>
                  <a:cubicBezTo>
                    <a:pt x="76110" y="207"/>
                    <a:pt x="79790" y="207"/>
                    <a:pt x="83470" y="13"/>
                  </a:cubicBezTo>
                  <a:cubicBezTo>
                    <a:pt x="84244" y="13"/>
                    <a:pt x="85019" y="13"/>
                    <a:pt x="85794" y="207"/>
                  </a:cubicBezTo>
                  <a:cubicBezTo>
                    <a:pt x="86568" y="400"/>
                    <a:pt x="87537" y="594"/>
                    <a:pt x="88311" y="787"/>
                  </a:cubicBezTo>
                  <a:cubicBezTo>
                    <a:pt x="93540" y="1368"/>
                    <a:pt x="98769" y="1368"/>
                    <a:pt x="104192" y="1368"/>
                  </a:cubicBezTo>
                  <a:cubicBezTo>
                    <a:pt x="474285" y="1368"/>
                    <a:pt x="844379" y="1562"/>
                    <a:pt x="1214666" y="1175"/>
                  </a:cubicBezTo>
                  <a:cubicBezTo>
                    <a:pt x="1251656" y="1175"/>
                    <a:pt x="1288840" y="981"/>
                    <a:pt x="1325830" y="13"/>
                  </a:cubicBezTo>
                  <a:cubicBezTo>
                    <a:pt x="1342291" y="-181"/>
                    <a:pt x="1358172" y="1756"/>
                    <a:pt x="1372890" y="9890"/>
                  </a:cubicBezTo>
                  <a:cubicBezTo>
                    <a:pt x="1390127" y="19186"/>
                    <a:pt x="1402909" y="32936"/>
                    <a:pt x="1409299" y="51140"/>
                  </a:cubicBezTo>
                  <a:cubicBezTo>
                    <a:pt x="1413560" y="63535"/>
                    <a:pt x="1412398" y="76898"/>
                    <a:pt x="1412398" y="89873"/>
                  </a:cubicBezTo>
                  <a:cubicBezTo>
                    <a:pt x="1412398" y="126863"/>
                    <a:pt x="1377732" y="153589"/>
                    <a:pt x="1349844" y="158431"/>
                  </a:cubicBezTo>
                  <a:cubicBezTo>
                    <a:pt x="1342291" y="159786"/>
                    <a:pt x="1334738" y="158818"/>
                    <a:pt x="1327185" y="159593"/>
                  </a:cubicBezTo>
                  <a:cubicBezTo>
                    <a:pt x="1326411" y="159593"/>
                    <a:pt x="1325443" y="159593"/>
                    <a:pt x="1324668" y="159593"/>
                  </a:cubicBezTo>
                  <a:cubicBezTo>
                    <a:pt x="912162" y="160948"/>
                    <a:pt x="499849" y="158624"/>
                    <a:pt x="87343" y="159593"/>
                  </a:cubicBezTo>
                  <a:cubicBezTo>
                    <a:pt x="86568" y="159593"/>
                    <a:pt x="85794" y="159593"/>
                    <a:pt x="84825" y="159593"/>
                  </a:cubicBezTo>
                  <a:cubicBezTo>
                    <a:pt x="74174" y="158818"/>
                    <a:pt x="63522" y="159786"/>
                    <a:pt x="52871" y="156688"/>
                  </a:cubicBezTo>
                  <a:cubicBezTo>
                    <a:pt x="31955" y="150297"/>
                    <a:pt x="16462" y="137515"/>
                    <a:pt x="5810" y="118536"/>
                  </a:cubicBezTo>
                  <a:cubicBezTo>
                    <a:pt x="1743" y="111176"/>
                    <a:pt x="1356" y="102849"/>
                    <a:pt x="581" y="94715"/>
                  </a:cubicBezTo>
                  <a:cubicBezTo>
                    <a:pt x="581" y="92778"/>
                    <a:pt x="1162" y="91229"/>
                    <a:pt x="0" y="89873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2338223-D026-40C5-B257-EE1A1160431E}"/>
                </a:ext>
              </a:extLst>
            </p:cNvPr>
            <p:cNvSpPr/>
            <p:nvPr/>
          </p:nvSpPr>
          <p:spPr>
            <a:xfrm>
              <a:off x="10123666" y="2131795"/>
              <a:ext cx="1412224" cy="157379"/>
            </a:xfrm>
            <a:custGeom>
              <a:avLst/>
              <a:gdLst>
                <a:gd name="connsiteX0" fmla="*/ 0 w 1412224"/>
                <a:gd name="connsiteY0" fmla="*/ 89790 h 157379"/>
                <a:gd name="connsiteX1" fmla="*/ 0 w 1412224"/>
                <a:gd name="connsiteY1" fmla="*/ 70618 h 157379"/>
                <a:gd name="connsiteX2" fmla="*/ 775 w 1412224"/>
                <a:gd name="connsiteY2" fmla="*/ 64614 h 157379"/>
                <a:gd name="connsiteX3" fmla="*/ 64878 w 1412224"/>
                <a:gd name="connsiteY3" fmla="*/ 1673 h 157379"/>
                <a:gd name="connsiteX4" fmla="*/ 85987 w 1412224"/>
                <a:gd name="connsiteY4" fmla="*/ 511 h 157379"/>
                <a:gd name="connsiteX5" fmla="*/ 98963 w 1412224"/>
                <a:gd name="connsiteY5" fmla="*/ 124 h 157379"/>
                <a:gd name="connsiteX6" fmla="*/ 947602 w 1412224"/>
                <a:gd name="connsiteY6" fmla="*/ 124 h 157379"/>
                <a:gd name="connsiteX7" fmla="*/ 961934 w 1412224"/>
                <a:gd name="connsiteY7" fmla="*/ 511 h 157379"/>
                <a:gd name="connsiteX8" fmla="*/ 977039 w 1412224"/>
                <a:gd name="connsiteY8" fmla="*/ 124 h 157379"/>
                <a:gd name="connsiteX9" fmla="*/ 1213311 w 1412224"/>
                <a:gd name="connsiteY9" fmla="*/ 124 h 157379"/>
                <a:gd name="connsiteX10" fmla="*/ 1228416 w 1412224"/>
                <a:gd name="connsiteY10" fmla="*/ 511 h 157379"/>
                <a:gd name="connsiteX11" fmla="*/ 1325636 w 1412224"/>
                <a:gd name="connsiteY11" fmla="*/ 511 h 157379"/>
                <a:gd name="connsiteX12" fmla="*/ 1380250 w 1412224"/>
                <a:gd name="connsiteY12" fmla="*/ 15230 h 157379"/>
                <a:gd name="connsiteX13" fmla="*/ 1412204 w 1412224"/>
                <a:gd name="connsiteY13" fmla="*/ 74685 h 157379"/>
                <a:gd name="connsiteX14" fmla="*/ 1405620 w 1412224"/>
                <a:gd name="connsiteY14" fmla="*/ 116904 h 157379"/>
                <a:gd name="connsiteX15" fmla="*/ 1345971 w 1412224"/>
                <a:gd name="connsiteY15" fmla="*/ 156605 h 157379"/>
                <a:gd name="connsiteX16" fmla="*/ 1344034 w 1412224"/>
                <a:gd name="connsiteY16" fmla="*/ 157379 h 157379"/>
                <a:gd name="connsiteX17" fmla="*/ 67008 w 1412224"/>
                <a:gd name="connsiteY17" fmla="*/ 157379 h 157379"/>
                <a:gd name="connsiteX18" fmla="*/ 58293 w 1412224"/>
                <a:gd name="connsiteY18" fmla="*/ 156411 h 157379"/>
                <a:gd name="connsiteX19" fmla="*/ 387 w 1412224"/>
                <a:gd name="connsiteY19" fmla="*/ 94051 h 157379"/>
                <a:gd name="connsiteX20" fmla="*/ 0 w 1412224"/>
                <a:gd name="connsiteY20" fmla="*/ 89790 h 157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2224" h="157379">
                  <a:moveTo>
                    <a:pt x="0" y="89790"/>
                  </a:moveTo>
                  <a:cubicBezTo>
                    <a:pt x="0" y="83400"/>
                    <a:pt x="0" y="77009"/>
                    <a:pt x="0" y="70618"/>
                  </a:cubicBezTo>
                  <a:cubicBezTo>
                    <a:pt x="1356" y="68681"/>
                    <a:pt x="775" y="66551"/>
                    <a:pt x="775" y="64614"/>
                  </a:cubicBezTo>
                  <a:cubicBezTo>
                    <a:pt x="1743" y="29754"/>
                    <a:pt x="39701" y="4384"/>
                    <a:pt x="64878" y="1673"/>
                  </a:cubicBezTo>
                  <a:cubicBezTo>
                    <a:pt x="71850" y="898"/>
                    <a:pt x="79015" y="-70"/>
                    <a:pt x="85987" y="511"/>
                  </a:cubicBezTo>
                  <a:cubicBezTo>
                    <a:pt x="90248" y="-70"/>
                    <a:pt x="94702" y="124"/>
                    <a:pt x="98963" y="124"/>
                  </a:cubicBezTo>
                  <a:cubicBezTo>
                    <a:pt x="381907" y="124"/>
                    <a:pt x="664852" y="124"/>
                    <a:pt x="947602" y="124"/>
                  </a:cubicBezTo>
                  <a:cubicBezTo>
                    <a:pt x="952444" y="124"/>
                    <a:pt x="957286" y="124"/>
                    <a:pt x="961934" y="511"/>
                  </a:cubicBezTo>
                  <a:cubicBezTo>
                    <a:pt x="966969" y="124"/>
                    <a:pt x="972004" y="124"/>
                    <a:pt x="977039" y="124"/>
                  </a:cubicBezTo>
                  <a:cubicBezTo>
                    <a:pt x="1055861" y="124"/>
                    <a:pt x="1134683" y="124"/>
                    <a:pt x="1213311" y="124"/>
                  </a:cubicBezTo>
                  <a:cubicBezTo>
                    <a:pt x="1218346" y="124"/>
                    <a:pt x="1223381" y="124"/>
                    <a:pt x="1228416" y="511"/>
                  </a:cubicBezTo>
                  <a:cubicBezTo>
                    <a:pt x="1260758" y="-70"/>
                    <a:pt x="1293294" y="-264"/>
                    <a:pt x="1325636" y="511"/>
                  </a:cubicBezTo>
                  <a:cubicBezTo>
                    <a:pt x="1345390" y="-264"/>
                    <a:pt x="1363788" y="3610"/>
                    <a:pt x="1380250" y="15230"/>
                  </a:cubicBezTo>
                  <a:cubicBezTo>
                    <a:pt x="1400778" y="29754"/>
                    <a:pt x="1412785" y="48927"/>
                    <a:pt x="1412204" y="74685"/>
                  </a:cubicBezTo>
                  <a:cubicBezTo>
                    <a:pt x="1412011" y="89016"/>
                    <a:pt x="1413366" y="103928"/>
                    <a:pt x="1405620" y="116904"/>
                  </a:cubicBezTo>
                  <a:cubicBezTo>
                    <a:pt x="1392257" y="139562"/>
                    <a:pt x="1374633" y="156605"/>
                    <a:pt x="1345971" y="156605"/>
                  </a:cubicBezTo>
                  <a:cubicBezTo>
                    <a:pt x="1345196" y="156605"/>
                    <a:pt x="1344615" y="156799"/>
                    <a:pt x="1344034" y="157379"/>
                  </a:cubicBezTo>
                  <a:cubicBezTo>
                    <a:pt x="918359" y="157379"/>
                    <a:pt x="492683" y="157379"/>
                    <a:pt x="67008" y="157379"/>
                  </a:cubicBezTo>
                  <a:cubicBezTo>
                    <a:pt x="64297" y="155830"/>
                    <a:pt x="61198" y="156799"/>
                    <a:pt x="58293" y="156411"/>
                  </a:cubicBezTo>
                  <a:cubicBezTo>
                    <a:pt x="26919" y="151763"/>
                    <a:pt x="2518" y="125425"/>
                    <a:pt x="387" y="94051"/>
                  </a:cubicBezTo>
                  <a:cubicBezTo>
                    <a:pt x="581" y="92502"/>
                    <a:pt x="968" y="90952"/>
                    <a:pt x="0" y="8979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54FC2896-5D9D-4FAB-8CB6-2DDA561F6098}"/>
                </a:ext>
              </a:extLst>
            </p:cNvPr>
            <p:cNvSpPr/>
            <p:nvPr/>
          </p:nvSpPr>
          <p:spPr>
            <a:xfrm>
              <a:off x="10123666" y="528560"/>
              <a:ext cx="1412806" cy="154163"/>
            </a:xfrm>
            <a:custGeom>
              <a:avLst/>
              <a:gdLst>
                <a:gd name="connsiteX0" fmla="*/ 0 w 1412806"/>
                <a:gd name="connsiteY0" fmla="*/ 87349 h 154163"/>
                <a:gd name="connsiteX1" fmla="*/ 0 w 1412806"/>
                <a:gd name="connsiteY1" fmla="*/ 68177 h 154163"/>
                <a:gd name="connsiteX2" fmla="*/ 5035 w 1412806"/>
                <a:gd name="connsiteY2" fmla="*/ 42807 h 154163"/>
                <a:gd name="connsiteX3" fmla="*/ 72431 w 1412806"/>
                <a:gd name="connsiteY3" fmla="*/ 7 h 154163"/>
                <a:gd name="connsiteX4" fmla="*/ 109614 w 1412806"/>
                <a:gd name="connsiteY4" fmla="*/ 7 h 154163"/>
                <a:gd name="connsiteX5" fmla="*/ 1338224 w 1412806"/>
                <a:gd name="connsiteY5" fmla="*/ 7 h 154163"/>
                <a:gd name="connsiteX6" fmla="*/ 1393032 w 1412806"/>
                <a:gd name="connsiteY6" fmla="*/ 20729 h 154163"/>
                <a:gd name="connsiteX7" fmla="*/ 1412204 w 1412806"/>
                <a:gd name="connsiteY7" fmla="*/ 61205 h 154163"/>
                <a:gd name="connsiteX8" fmla="*/ 1407169 w 1412806"/>
                <a:gd name="connsiteY8" fmla="*/ 108459 h 154163"/>
                <a:gd name="connsiteX9" fmla="*/ 1337256 w 1412806"/>
                <a:gd name="connsiteY9" fmla="*/ 153970 h 154163"/>
                <a:gd name="connsiteX10" fmla="*/ 1327573 w 1412806"/>
                <a:gd name="connsiteY10" fmla="*/ 154164 h 154163"/>
                <a:gd name="connsiteX11" fmla="*/ 1243135 w 1412806"/>
                <a:gd name="connsiteY11" fmla="*/ 153970 h 154163"/>
                <a:gd name="connsiteX12" fmla="*/ 106516 w 1412806"/>
                <a:gd name="connsiteY12" fmla="*/ 152808 h 154163"/>
                <a:gd name="connsiteX13" fmla="*/ 86762 w 1412806"/>
                <a:gd name="connsiteY13" fmla="*/ 154164 h 154163"/>
                <a:gd name="connsiteX14" fmla="*/ 36990 w 1412806"/>
                <a:gd name="connsiteY14" fmla="*/ 143706 h 154163"/>
                <a:gd name="connsiteX15" fmla="*/ 5035 w 1412806"/>
                <a:gd name="connsiteY15" fmla="*/ 110783 h 154163"/>
                <a:gd name="connsiteX16" fmla="*/ 0 w 1412806"/>
                <a:gd name="connsiteY16" fmla="*/ 87349 h 154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2806" h="154163">
                  <a:moveTo>
                    <a:pt x="0" y="87349"/>
                  </a:moveTo>
                  <a:cubicBezTo>
                    <a:pt x="0" y="80959"/>
                    <a:pt x="0" y="74568"/>
                    <a:pt x="0" y="68177"/>
                  </a:cubicBezTo>
                  <a:cubicBezTo>
                    <a:pt x="1549" y="59655"/>
                    <a:pt x="775" y="50553"/>
                    <a:pt x="5035" y="42807"/>
                  </a:cubicBezTo>
                  <a:cubicBezTo>
                    <a:pt x="19560" y="16274"/>
                    <a:pt x="40670" y="-381"/>
                    <a:pt x="72431" y="7"/>
                  </a:cubicBezTo>
                  <a:cubicBezTo>
                    <a:pt x="84825" y="200"/>
                    <a:pt x="97220" y="7"/>
                    <a:pt x="109614" y="7"/>
                  </a:cubicBezTo>
                  <a:cubicBezTo>
                    <a:pt x="519216" y="7"/>
                    <a:pt x="928623" y="7"/>
                    <a:pt x="1338224" y="7"/>
                  </a:cubicBezTo>
                  <a:cubicBezTo>
                    <a:pt x="1359334" y="7"/>
                    <a:pt x="1377926" y="5429"/>
                    <a:pt x="1393032" y="20729"/>
                  </a:cubicBezTo>
                  <a:cubicBezTo>
                    <a:pt x="1404264" y="31961"/>
                    <a:pt x="1411623" y="44743"/>
                    <a:pt x="1412204" y="61205"/>
                  </a:cubicBezTo>
                  <a:cubicBezTo>
                    <a:pt x="1412785" y="77279"/>
                    <a:pt x="1414528" y="93547"/>
                    <a:pt x="1407169" y="108459"/>
                  </a:cubicBezTo>
                  <a:cubicBezTo>
                    <a:pt x="1393032" y="137315"/>
                    <a:pt x="1369017" y="152034"/>
                    <a:pt x="1337256" y="153970"/>
                  </a:cubicBezTo>
                  <a:cubicBezTo>
                    <a:pt x="1333964" y="154164"/>
                    <a:pt x="1330865" y="154164"/>
                    <a:pt x="1327573" y="154164"/>
                  </a:cubicBezTo>
                  <a:cubicBezTo>
                    <a:pt x="1299298" y="153777"/>
                    <a:pt x="1271216" y="154164"/>
                    <a:pt x="1243135" y="153970"/>
                  </a:cubicBezTo>
                  <a:cubicBezTo>
                    <a:pt x="864326" y="151259"/>
                    <a:pt x="485324" y="153583"/>
                    <a:pt x="106516" y="152808"/>
                  </a:cubicBezTo>
                  <a:cubicBezTo>
                    <a:pt x="99931" y="152808"/>
                    <a:pt x="93346" y="153002"/>
                    <a:pt x="86762" y="154164"/>
                  </a:cubicBezTo>
                  <a:cubicBezTo>
                    <a:pt x="69526" y="154164"/>
                    <a:pt x="52483" y="152421"/>
                    <a:pt x="36990" y="143706"/>
                  </a:cubicBezTo>
                  <a:cubicBezTo>
                    <a:pt x="23046" y="135959"/>
                    <a:pt x="12007" y="125501"/>
                    <a:pt x="5035" y="110783"/>
                  </a:cubicBezTo>
                  <a:cubicBezTo>
                    <a:pt x="968" y="103230"/>
                    <a:pt x="1937" y="95096"/>
                    <a:pt x="0" y="87349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205C4FE-4D13-4751-B684-FFCFFE59E353}"/>
                </a:ext>
              </a:extLst>
            </p:cNvPr>
            <p:cNvSpPr/>
            <p:nvPr/>
          </p:nvSpPr>
          <p:spPr>
            <a:xfrm>
              <a:off x="10646899" y="757852"/>
              <a:ext cx="365818" cy="495529"/>
            </a:xfrm>
            <a:custGeom>
              <a:avLst/>
              <a:gdLst>
                <a:gd name="connsiteX0" fmla="*/ 49 w 365818"/>
                <a:gd name="connsiteY0" fmla="*/ 316462 h 495529"/>
                <a:gd name="connsiteX1" fmla="*/ 17672 w 365818"/>
                <a:gd name="connsiteY1" fmla="*/ 243644 h 495529"/>
                <a:gd name="connsiteX2" fmla="*/ 94170 w 365818"/>
                <a:gd name="connsiteY2" fmla="*/ 112920 h 495529"/>
                <a:gd name="connsiteX3" fmla="*/ 178221 w 365818"/>
                <a:gd name="connsiteY3" fmla="*/ 3306 h 495529"/>
                <a:gd name="connsiteX4" fmla="*/ 187517 w 365818"/>
                <a:gd name="connsiteY4" fmla="*/ 3693 h 495529"/>
                <a:gd name="connsiteX5" fmla="*/ 328117 w 365818"/>
                <a:gd name="connsiteY5" fmla="*/ 204911 h 495529"/>
                <a:gd name="connsiteX6" fmla="*/ 354649 w 365818"/>
                <a:gd name="connsiteY6" fmla="*/ 261461 h 495529"/>
                <a:gd name="connsiteX7" fmla="*/ 350582 w 365818"/>
                <a:gd name="connsiteY7" fmla="*/ 384826 h 495529"/>
                <a:gd name="connsiteX8" fmla="*/ 207658 w 365818"/>
                <a:gd name="connsiteY8" fmla="*/ 493665 h 495529"/>
                <a:gd name="connsiteX9" fmla="*/ 1986 w 365818"/>
                <a:gd name="connsiteY9" fmla="*/ 338927 h 495529"/>
                <a:gd name="connsiteX10" fmla="*/ 49 w 365818"/>
                <a:gd name="connsiteY10" fmla="*/ 316462 h 49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818" h="495529">
                  <a:moveTo>
                    <a:pt x="49" y="316462"/>
                  </a:moveTo>
                  <a:cubicBezTo>
                    <a:pt x="-726" y="290511"/>
                    <a:pt x="7796" y="266884"/>
                    <a:pt x="17672" y="243644"/>
                  </a:cubicBezTo>
                  <a:cubicBezTo>
                    <a:pt x="37814" y="196971"/>
                    <a:pt x="65120" y="154365"/>
                    <a:pt x="94170" y="112920"/>
                  </a:cubicBezTo>
                  <a:cubicBezTo>
                    <a:pt x="120509" y="75156"/>
                    <a:pt x="148784" y="38747"/>
                    <a:pt x="178221" y="3306"/>
                  </a:cubicBezTo>
                  <a:cubicBezTo>
                    <a:pt x="182288" y="-1536"/>
                    <a:pt x="183837" y="-761"/>
                    <a:pt x="187517" y="3693"/>
                  </a:cubicBezTo>
                  <a:cubicBezTo>
                    <a:pt x="239225" y="67409"/>
                    <a:pt x="288222" y="133061"/>
                    <a:pt x="328117" y="204911"/>
                  </a:cubicBezTo>
                  <a:cubicBezTo>
                    <a:pt x="338188" y="223116"/>
                    <a:pt x="346903" y="242095"/>
                    <a:pt x="354649" y="261461"/>
                  </a:cubicBezTo>
                  <a:cubicBezTo>
                    <a:pt x="371498" y="303293"/>
                    <a:pt x="368593" y="344737"/>
                    <a:pt x="350582" y="384826"/>
                  </a:cubicBezTo>
                  <a:cubicBezTo>
                    <a:pt x="322695" y="446605"/>
                    <a:pt x="274859" y="484176"/>
                    <a:pt x="207658" y="493665"/>
                  </a:cubicBezTo>
                  <a:cubicBezTo>
                    <a:pt x="105984" y="507997"/>
                    <a:pt x="15542" y="438084"/>
                    <a:pt x="1986" y="338927"/>
                  </a:cubicBezTo>
                  <a:cubicBezTo>
                    <a:pt x="630" y="331568"/>
                    <a:pt x="436" y="324015"/>
                    <a:pt x="49" y="316462"/>
                  </a:cubicBezTo>
                  <a:close/>
                </a:path>
              </a:pathLst>
            </a:custGeom>
            <a:solidFill>
              <a:schemeClr val="accent1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B92BBA8-17A4-47E0-A17E-968FAF808877}"/>
                </a:ext>
              </a:extLst>
            </p:cNvPr>
            <p:cNvSpPr/>
            <p:nvPr/>
          </p:nvSpPr>
          <p:spPr>
            <a:xfrm>
              <a:off x="10694198" y="1056106"/>
              <a:ext cx="164236" cy="160838"/>
            </a:xfrm>
            <a:custGeom>
              <a:avLst/>
              <a:gdLst>
                <a:gd name="connsiteX0" fmla="*/ 140992 w 164236"/>
                <a:gd name="connsiteY0" fmla="*/ 160745 h 160838"/>
                <a:gd name="connsiteX1" fmla="*/ 1166 w 164236"/>
                <a:gd name="connsiteY1" fmla="*/ 31765 h 160838"/>
                <a:gd name="connsiteX2" fmla="*/ 4 w 164236"/>
                <a:gd name="connsiteY2" fmla="*/ 16659 h 160838"/>
                <a:gd name="connsiteX3" fmla="*/ 14529 w 164236"/>
                <a:gd name="connsiteY3" fmla="*/ 4 h 160838"/>
                <a:gd name="connsiteX4" fmla="*/ 29054 w 164236"/>
                <a:gd name="connsiteY4" fmla="*/ 16078 h 160838"/>
                <a:gd name="connsiteX5" fmla="*/ 118140 w 164236"/>
                <a:gd name="connsiteY5" fmla="*/ 130921 h 160838"/>
                <a:gd name="connsiteX6" fmla="*/ 147189 w 164236"/>
                <a:gd name="connsiteY6" fmla="*/ 135375 h 160838"/>
                <a:gd name="connsiteX7" fmla="*/ 153968 w 164236"/>
                <a:gd name="connsiteY7" fmla="*/ 136150 h 160838"/>
                <a:gd name="connsiteX8" fmla="*/ 164232 w 164236"/>
                <a:gd name="connsiteY8" fmla="*/ 149513 h 160838"/>
                <a:gd name="connsiteX9" fmla="*/ 153774 w 164236"/>
                <a:gd name="connsiteY9" fmla="*/ 159583 h 160838"/>
                <a:gd name="connsiteX10" fmla="*/ 140992 w 164236"/>
                <a:gd name="connsiteY10" fmla="*/ 160745 h 16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236" h="160838">
                  <a:moveTo>
                    <a:pt x="140992" y="160745"/>
                  </a:moveTo>
                  <a:cubicBezTo>
                    <a:pt x="70111" y="159002"/>
                    <a:pt x="8719" y="102065"/>
                    <a:pt x="1166" y="31765"/>
                  </a:cubicBezTo>
                  <a:cubicBezTo>
                    <a:pt x="585" y="26729"/>
                    <a:pt x="198" y="21694"/>
                    <a:pt x="4" y="16659"/>
                  </a:cubicBezTo>
                  <a:cubicBezTo>
                    <a:pt x="-190" y="7556"/>
                    <a:pt x="6589" y="-190"/>
                    <a:pt x="14529" y="4"/>
                  </a:cubicBezTo>
                  <a:cubicBezTo>
                    <a:pt x="22276" y="4"/>
                    <a:pt x="28860" y="7169"/>
                    <a:pt x="29054" y="16078"/>
                  </a:cubicBezTo>
                  <a:cubicBezTo>
                    <a:pt x="30409" y="73403"/>
                    <a:pt x="70498" y="117752"/>
                    <a:pt x="118140" y="130921"/>
                  </a:cubicBezTo>
                  <a:cubicBezTo>
                    <a:pt x="127629" y="133632"/>
                    <a:pt x="137312" y="134794"/>
                    <a:pt x="147189" y="135375"/>
                  </a:cubicBezTo>
                  <a:cubicBezTo>
                    <a:pt x="149513" y="135569"/>
                    <a:pt x="151837" y="135375"/>
                    <a:pt x="153968" y="136150"/>
                  </a:cubicBezTo>
                  <a:cubicBezTo>
                    <a:pt x="159971" y="138474"/>
                    <a:pt x="164038" y="142928"/>
                    <a:pt x="164232" y="149513"/>
                  </a:cubicBezTo>
                  <a:cubicBezTo>
                    <a:pt x="164426" y="156097"/>
                    <a:pt x="158809" y="157840"/>
                    <a:pt x="153774" y="159583"/>
                  </a:cubicBezTo>
                  <a:cubicBezTo>
                    <a:pt x="149513" y="161326"/>
                    <a:pt x="145059" y="160745"/>
                    <a:pt x="140992" y="160745"/>
                  </a:cubicBezTo>
                  <a:close/>
                </a:path>
              </a:pathLst>
            </a:custGeom>
            <a:solidFill>
              <a:srgbClr val="F1F1F1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46009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3619299-F738-4B57-8655-AC33BED20519}"/>
              </a:ext>
            </a:extLst>
          </p:cNvPr>
          <p:cNvSpPr/>
          <p:nvPr/>
        </p:nvSpPr>
        <p:spPr>
          <a:xfrm>
            <a:off x="5882054" y="2857630"/>
            <a:ext cx="6309946" cy="1195624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C455B2A-3D1B-4F98-ACA5-C72C064015F6}"/>
              </a:ext>
            </a:extLst>
          </p:cNvPr>
          <p:cNvGrpSpPr/>
          <p:nvPr/>
        </p:nvGrpSpPr>
        <p:grpSpPr>
          <a:xfrm>
            <a:off x="5988372" y="2857630"/>
            <a:ext cx="4797245" cy="1142740"/>
            <a:chOff x="6665542" y="2749602"/>
            <a:chExt cx="4797245" cy="114274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F5BDA4-10C7-46A6-AC30-523A3FC438AC}"/>
                </a:ext>
              </a:extLst>
            </p:cNvPr>
            <p:cNvSpPr txBox="1"/>
            <p:nvPr/>
          </p:nvSpPr>
          <p:spPr>
            <a:xfrm>
              <a:off x="6665542" y="2749602"/>
              <a:ext cx="4777152" cy="8309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4800" b="1" dirty="0">
                  <a:solidFill>
                    <a:schemeClr val="bg1"/>
                  </a:solidFill>
                  <a:latin typeface="+mj-lt"/>
                  <a:cs typeface="B Nazanin" pitchFamily="2" charset="-78"/>
                </a:rPr>
                <a:t>شکستن بخش</a:t>
              </a:r>
              <a:endParaRPr lang="ko-KR" altLang="en-US" sz="4800" b="1" dirty="0">
                <a:solidFill>
                  <a:schemeClr val="bg1"/>
                </a:solidFill>
                <a:latin typeface="+mj-lt"/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062103B-F514-4BE9-B5B2-C13878D2FE7C}"/>
                </a:ext>
              </a:extLst>
            </p:cNvPr>
            <p:cNvSpPr txBox="1"/>
            <p:nvPr/>
          </p:nvSpPr>
          <p:spPr>
            <a:xfrm>
              <a:off x="6685691" y="3512686"/>
              <a:ext cx="4777096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rtl="1"/>
              <a:r>
                <a:rPr lang="fa-IR" altLang="ko-KR" sz="1867" dirty="0">
                  <a:solidFill>
                    <a:schemeClr val="bg1"/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64594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C106F41-5D69-4B93-8854-4A56EAEDA454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0034ED-0B28-4563-9405-042AE8C83CE4}"/>
              </a:ext>
            </a:extLst>
          </p:cNvPr>
          <p:cNvSpPr/>
          <p:nvPr/>
        </p:nvSpPr>
        <p:spPr>
          <a:xfrm>
            <a:off x="5873262" y="3429000"/>
            <a:ext cx="5661692" cy="268124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9F59A0-B606-463F-A5A9-C3B6D10F18AA}"/>
              </a:ext>
            </a:extLst>
          </p:cNvPr>
          <p:cNvSpPr txBox="1"/>
          <p:nvPr/>
        </p:nvSpPr>
        <p:spPr>
          <a:xfrm>
            <a:off x="6880773" y="971013"/>
            <a:ext cx="4808006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ar-SA" sz="2400" dirty="0">
                <a:solidFill>
                  <a:srgbClr val="FF0000"/>
                </a:solidFill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400" dirty="0">
                <a:solidFill>
                  <a:srgbClr val="FF0000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E1AA73-09C7-45ED-BADD-D9118F0EE2FA}"/>
              </a:ext>
            </a:extLst>
          </p:cNvPr>
          <p:cNvSpPr txBox="1"/>
          <p:nvPr/>
        </p:nvSpPr>
        <p:spPr>
          <a:xfrm>
            <a:off x="5728947" y="3347832"/>
            <a:ext cx="16160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12000" b="1" dirty="0">
                <a:solidFill>
                  <a:schemeClr val="accent1"/>
                </a:solidFill>
                <a:cs typeface="B Nazanin" pitchFamily="2" charset="-78"/>
              </a:rPr>
              <a:t>“</a:t>
            </a:r>
            <a:endParaRPr lang="ko-KR" altLang="en-US" sz="120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C4039FF-E58B-4FFE-AB15-E893CC612FD3}"/>
              </a:ext>
            </a:extLst>
          </p:cNvPr>
          <p:cNvSpPr txBox="1"/>
          <p:nvPr/>
        </p:nvSpPr>
        <p:spPr>
          <a:xfrm>
            <a:off x="6805467" y="4400392"/>
            <a:ext cx="41515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</a:t>
            </a:r>
            <a:endParaRPr lang="en-US" altLang="ko-KR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FB1748-CEDB-4B9E-87CA-680F5E899003}"/>
              </a:ext>
            </a:extLst>
          </p:cNvPr>
          <p:cNvSpPr>
            <a:spLocks noGrp="1"/>
          </p:cNvSpPr>
          <p:nvPr>
            <p:ph type="pic" idx="11"/>
          </p:nvPr>
        </p:nvSpPr>
        <p:spPr/>
      </p:sp>
    </p:spTree>
    <p:extLst>
      <p:ext uri="{BB962C8B-B14F-4D97-AF65-F5344CB8AC3E}">
        <p14:creationId xmlns:p14="http://schemas.microsoft.com/office/powerpoint/2010/main" val="40769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5">
            <a:extLst>
              <a:ext uri="{FF2B5EF4-FFF2-40B4-BE49-F238E27FC236}">
                <a16:creationId xmlns:a16="http://schemas.microsoft.com/office/drawing/2014/main" id="{7F91EEBB-561C-4DFD-A4D2-8171C029461C}"/>
              </a:ext>
            </a:extLst>
          </p:cNvPr>
          <p:cNvGrpSpPr/>
          <p:nvPr/>
        </p:nvGrpSpPr>
        <p:grpSpPr>
          <a:xfrm rot="10800000">
            <a:off x="0" y="1814881"/>
            <a:ext cx="5418896" cy="4248119"/>
            <a:chOff x="-2421433" y="2051824"/>
            <a:chExt cx="4865507" cy="3520893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919FA213-2D89-40E3-AE48-B1191B609A03}"/>
                </a:ext>
              </a:extLst>
            </p:cNvPr>
            <p:cNvGrpSpPr/>
            <p:nvPr/>
          </p:nvGrpSpPr>
          <p:grpSpPr>
            <a:xfrm>
              <a:off x="-1053816" y="2051824"/>
              <a:ext cx="3497890" cy="3429805"/>
              <a:chOff x="-1865617" y="2206956"/>
              <a:chExt cx="11362694" cy="3429805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A9E26FDB-EFF1-4CB4-ACF1-36DA1021BCD0}"/>
                  </a:ext>
                </a:extLst>
              </p:cNvPr>
              <p:cNvSpPr/>
              <p:nvPr/>
            </p:nvSpPr>
            <p:spPr>
              <a:xfrm>
                <a:off x="-1865617" y="5028975"/>
                <a:ext cx="11362685" cy="60778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E970CB43-B0A3-4AC4-843A-AABDD0F74F68}"/>
                  </a:ext>
                </a:extLst>
              </p:cNvPr>
              <p:cNvSpPr/>
              <p:nvPr/>
            </p:nvSpPr>
            <p:spPr>
              <a:xfrm>
                <a:off x="-1865617" y="4362431"/>
                <a:ext cx="11362688" cy="607786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41B65D2-A5C9-41ED-A452-18C8C4AE0FD5}"/>
                  </a:ext>
                </a:extLst>
              </p:cNvPr>
              <p:cNvSpPr/>
              <p:nvPr/>
            </p:nvSpPr>
            <p:spPr>
              <a:xfrm>
                <a:off x="-1865614" y="3695887"/>
                <a:ext cx="11362691" cy="60778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5DD0D58-ABAC-4EE4-9366-F4682E654FA9}"/>
                  </a:ext>
                </a:extLst>
              </p:cNvPr>
              <p:cNvSpPr/>
              <p:nvPr/>
            </p:nvSpPr>
            <p:spPr>
              <a:xfrm>
                <a:off x="-1865617" y="2206956"/>
                <a:ext cx="11362682" cy="145011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BD43704-8682-4930-9924-05F4B0B49764}"/>
                </a:ext>
              </a:extLst>
            </p:cNvPr>
            <p:cNvGrpSpPr/>
            <p:nvPr/>
          </p:nvGrpSpPr>
          <p:grpSpPr>
            <a:xfrm>
              <a:off x="-2421433" y="2079389"/>
              <a:ext cx="2308774" cy="3493328"/>
              <a:chOff x="-2686034" y="2125569"/>
              <a:chExt cx="2308774" cy="3493328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DB9EB49-CDFD-40A1-9BD6-F4D3AEAC3BB8}"/>
                  </a:ext>
                </a:extLst>
              </p:cNvPr>
              <p:cNvSpPr/>
              <p:nvPr/>
            </p:nvSpPr>
            <p:spPr>
              <a:xfrm>
                <a:off x="-2096373" y="4997124"/>
                <a:ext cx="1154259" cy="621773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scene3d>
                <a:camera prst="isometricLeftDown">
                  <a:rot lat="900002" lon="2700000" rev="0"/>
                </a:camera>
                <a:lightRig rig="balanced" dir="t"/>
              </a:scene3d>
              <a:sp3d extrusionH="361950" contourW="12700" prstMaterial="matte">
                <a:extrusionClr>
                  <a:schemeClr val="accent4"/>
                </a:extrusionClr>
                <a:contourClr>
                  <a:schemeClr val="accent4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49BCF4AC-11F7-4A08-980F-994B04676D32}"/>
                  </a:ext>
                </a:extLst>
              </p:cNvPr>
              <p:cNvSpPr/>
              <p:nvPr/>
            </p:nvSpPr>
            <p:spPr>
              <a:xfrm>
                <a:off x="-2097314" y="4330166"/>
                <a:ext cx="1154259" cy="621773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scene3d>
                <a:camera prst="isometricLeftDown">
                  <a:rot lat="900002" lon="2700000" rev="0"/>
                </a:camera>
                <a:lightRig rig="balanced" dir="t"/>
              </a:scene3d>
              <a:sp3d extrusionH="361950" contourW="12700" prstMaterial="matte">
                <a:extrusionClr>
                  <a:schemeClr val="accent3"/>
                </a:extrusionClr>
                <a:contourClr>
                  <a:schemeClr val="accent3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1F188328-E6BA-4C03-B091-7F6164F46FBE}"/>
                  </a:ext>
                </a:extLst>
              </p:cNvPr>
              <p:cNvSpPr/>
              <p:nvPr/>
            </p:nvSpPr>
            <p:spPr>
              <a:xfrm>
                <a:off x="-2098250" y="3665085"/>
                <a:ext cx="1154259" cy="62177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scene3d>
                <a:camera prst="isometricLeftDown">
                  <a:rot lat="900002" lon="2700000" rev="0"/>
                </a:camera>
                <a:lightRig rig="balanced" dir="t"/>
              </a:scene3d>
              <a:sp3d extrusionH="361950" contourW="12700" prstMaterial="matte">
                <a:extrusionClr>
                  <a:schemeClr val="accent2"/>
                </a:extrusionClr>
                <a:contourClr>
                  <a:schemeClr val="accent2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  <p:sp>
            <p:nvSpPr>
              <p:cNvPr id="13" name="Up Arrow 6">
                <a:extLst>
                  <a:ext uri="{FF2B5EF4-FFF2-40B4-BE49-F238E27FC236}">
                    <a16:creationId xmlns:a16="http://schemas.microsoft.com/office/drawing/2014/main" id="{9764E306-FF5B-417A-A829-282298584DFA}"/>
                  </a:ext>
                </a:extLst>
              </p:cNvPr>
              <p:cNvSpPr/>
              <p:nvPr/>
            </p:nvSpPr>
            <p:spPr>
              <a:xfrm>
                <a:off x="-2686034" y="2125569"/>
                <a:ext cx="2308774" cy="1515597"/>
              </a:xfrm>
              <a:prstGeom prst="upArrow">
                <a:avLst>
                  <a:gd name="adj1" fmla="val 50000"/>
                  <a:gd name="adj2" fmla="val 52264"/>
                </a:avLst>
              </a:prstGeom>
              <a:solidFill>
                <a:schemeClr val="accent1"/>
              </a:solidFill>
              <a:ln>
                <a:noFill/>
              </a:ln>
              <a:scene3d>
                <a:camera prst="isometricLeftDown">
                  <a:rot lat="900002" lon="2700000" rev="0"/>
                </a:camera>
                <a:lightRig rig="balanced" dir="t"/>
              </a:scene3d>
              <a:sp3d extrusionH="361950" contourW="12700" prstMaterial="matte">
                <a:extrusionClr>
                  <a:schemeClr val="accent1"/>
                </a:extrusionClr>
                <a:contourClr>
                  <a:schemeClr val="accent1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</p:grp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5B4B59E-3C45-40E0-851C-BDCD587BB982}"/>
              </a:ext>
            </a:extLst>
          </p:cNvPr>
          <p:cNvSpPr txBox="1"/>
          <p:nvPr/>
        </p:nvSpPr>
        <p:spPr>
          <a:xfrm>
            <a:off x="1324904" y="2111863"/>
            <a:ext cx="10134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r>
              <a:rPr lang="en-US" altLang="ko-KR" sz="1600" b="1" dirty="0">
                <a:solidFill>
                  <a:schemeClr val="bg1"/>
                </a:solidFill>
                <a:cs typeface="B Nazanin" pitchFamily="2" charset="-78"/>
              </a:rPr>
              <a:t>01 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134C433-2AAE-41EE-87BE-DA6658CC42F4}"/>
              </a:ext>
            </a:extLst>
          </p:cNvPr>
          <p:cNvSpPr txBox="1"/>
          <p:nvPr/>
        </p:nvSpPr>
        <p:spPr>
          <a:xfrm>
            <a:off x="1324904" y="2906074"/>
            <a:ext cx="10134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r>
              <a:rPr lang="en-US" altLang="ko-KR" sz="1600" b="1" dirty="0">
                <a:solidFill>
                  <a:schemeClr val="bg1"/>
                </a:solidFill>
                <a:cs typeface="B Nazanin" pitchFamily="2" charset="-78"/>
              </a:rPr>
              <a:t>02 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EFE3B9-1DC4-47CC-B155-9B46DAA13E3B}"/>
              </a:ext>
            </a:extLst>
          </p:cNvPr>
          <p:cNvSpPr txBox="1"/>
          <p:nvPr/>
        </p:nvSpPr>
        <p:spPr>
          <a:xfrm>
            <a:off x="1324904" y="3700286"/>
            <a:ext cx="10134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r>
              <a:rPr lang="en-US" altLang="ko-KR" sz="1600" b="1" dirty="0">
                <a:solidFill>
                  <a:schemeClr val="bg1"/>
                </a:solidFill>
                <a:cs typeface="B Nazanin" pitchFamily="2" charset="-78"/>
              </a:rPr>
              <a:t>03 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BCBBF0D-3299-45AB-8A2A-C5C7052EBEA6}"/>
              </a:ext>
            </a:extLst>
          </p:cNvPr>
          <p:cNvSpPr txBox="1"/>
          <p:nvPr/>
        </p:nvSpPr>
        <p:spPr>
          <a:xfrm>
            <a:off x="1324904" y="5018911"/>
            <a:ext cx="10134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فهرست</a:t>
            </a:r>
            <a:r>
              <a:rPr lang="en-US" altLang="ko-KR" sz="1600" b="1" dirty="0">
                <a:solidFill>
                  <a:schemeClr val="bg1"/>
                </a:solidFill>
                <a:cs typeface="B Nazanin" pitchFamily="2" charset="-78"/>
              </a:rPr>
              <a:t>04 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Graphic 21">
            <a:extLst>
              <a:ext uri="{FF2B5EF4-FFF2-40B4-BE49-F238E27FC236}">
                <a16:creationId xmlns:a16="http://schemas.microsoft.com/office/drawing/2014/main" id="{7AFF61A7-D5E1-4A19-83A2-D655FE0107C2}"/>
              </a:ext>
            </a:extLst>
          </p:cNvPr>
          <p:cNvSpPr/>
          <p:nvPr/>
        </p:nvSpPr>
        <p:spPr>
          <a:xfrm>
            <a:off x="390564" y="3869563"/>
            <a:ext cx="2571367" cy="2189074"/>
          </a:xfrm>
          <a:custGeom>
            <a:avLst/>
            <a:gdLst>
              <a:gd name="connsiteX0" fmla="*/ 590301 w 3176570"/>
              <a:gd name="connsiteY0" fmla="*/ 0 h 2704299"/>
              <a:gd name="connsiteX1" fmla="*/ 580778 w 3176570"/>
              <a:gd name="connsiteY1" fmla="*/ 34053 h 2704299"/>
              <a:gd name="connsiteX2" fmla="*/ 571832 w 3176570"/>
              <a:gd name="connsiteY2" fmla="*/ 90903 h 2704299"/>
              <a:gd name="connsiteX3" fmla="*/ 566926 w 3176570"/>
              <a:gd name="connsiteY3" fmla="*/ 536762 h 2704299"/>
              <a:gd name="connsiteX4" fmla="*/ 565772 w 3176570"/>
              <a:gd name="connsiteY4" fmla="*/ 584667 h 2704299"/>
              <a:gd name="connsiteX5" fmla="*/ 577892 w 3176570"/>
              <a:gd name="connsiteY5" fmla="*/ 600539 h 2704299"/>
              <a:gd name="connsiteX6" fmla="*/ 792597 w 3176570"/>
              <a:gd name="connsiteY6" fmla="*/ 658255 h 2704299"/>
              <a:gd name="connsiteX7" fmla="*/ 1891516 w 3176570"/>
              <a:gd name="connsiteY7" fmla="*/ 950300 h 2704299"/>
              <a:gd name="connsiteX8" fmla="*/ 3033434 w 3176570"/>
              <a:gd name="connsiteY8" fmla="*/ 1254176 h 2704299"/>
              <a:gd name="connsiteX9" fmla="*/ 3121740 w 3176570"/>
              <a:gd name="connsiteY9" fmla="*/ 1278417 h 2704299"/>
              <a:gd name="connsiteX10" fmla="*/ 3119720 w 3176570"/>
              <a:gd name="connsiteY10" fmla="*/ 1298041 h 2704299"/>
              <a:gd name="connsiteX11" fmla="*/ 3122606 w 3176570"/>
              <a:gd name="connsiteY11" fmla="*/ 1364703 h 2704299"/>
              <a:gd name="connsiteX12" fmla="*/ 3105002 w 3176570"/>
              <a:gd name="connsiteY12" fmla="*/ 1440023 h 2704299"/>
              <a:gd name="connsiteX13" fmla="*/ 3059406 w 3176570"/>
              <a:gd name="connsiteY13" fmla="*/ 1465707 h 2704299"/>
              <a:gd name="connsiteX14" fmla="*/ 3047863 w 3176570"/>
              <a:gd name="connsiteY14" fmla="*/ 1478404 h 2704299"/>
              <a:gd name="connsiteX15" fmla="*/ 3019871 w 3176570"/>
              <a:gd name="connsiteY15" fmla="*/ 1778818 h 2704299"/>
              <a:gd name="connsiteX16" fmla="*/ 3020159 w 3176570"/>
              <a:gd name="connsiteY16" fmla="*/ 1783147 h 2704299"/>
              <a:gd name="connsiteX17" fmla="*/ 3096057 w 3176570"/>
              <a:gd name="connsiteY17" fmla="*/ 1722545 h 2704299"/>
              <a:gd name="connsiteX18" fmla="*/ 3176571 w 3176570"/>
              <a:gd name="connsiteY18" fmla="*/ 1823260 h 2704299"/>
              <a:gd name="connsiteX19" fmla="*/ 3168779 w 3176570"/>
              <a:gd name="connsiteY19" fmla="*/ 1829897 h 2704299"/>
              <a:gd name="connsiteX20" fmla="*/ 3051037 w 3176570"/>
              <a:gd name="connsiteY20" fmla="*/ 1923686 h 2704299"/>
              <a:gd name="connsiteX21" fmla="*/ 3045266 w 3176570"/>
              <a:gd name="connsiteY21" fmla="*/ 1941001 h 2704299"/>
              <a:gd name="connsiteX22" fmla="*/ 3132418 w 3176570"/>
              <a:gd name="connsiteY22" fmla="*/ 2240837 h 2704299"/>
              <a:gd name="connsiteX23" fmla="*/ 3138766 w 3176570"/>
              <a:gd name="connsiteY23" fmla="*/ 2263058 h 2704299"/>
              <a:gd name="connsiteX24" fmla="*/ 3157524 w 3176570"/>
              <a:gd name="connsiteY24" fmla="*/ 2296245 h 2704299"/>
              <a:gd name="connsiteX25" fmla="*/ 3162719 w 3176570"/>
              <a:gd name="connsiteY25" fmla="*/ 2303460 h 2704299"/>
              <a:gd name="connsiteX26" fmla="*/ 2933873 w 3176570"/>
              <a:gd name="connsiteY26" fmla="*/ 2294514 h 2704299"/>
              <a:gd name="connsiteX27" fmla="*/ 2735906 w 3176570"/>
              <a:gd name="connsiteY27" fmla="*/ 2176772 h 2704299"/>
              <a:gd name="connsiteX28" fmla="*/ 2714263 w 3176570"/>
              <a:gd name="connsiteY28" fmla="*/ 2193799 h 2704299"/>
              <a:gd name="connsiteX29" fmla="*/ 2586710 w 3176570"/>
              <a:gd name="connsiteY29" fmla="*/ 2296534 h 2704299"/>
              <a:gd name="connsiteX30" fmla="*/ 2580361 w 3176570"/>
              <a:gd name="connsiteY30" fmla="*/ 2308943 h 2704299"/>
              <a:gd name="connsiteX31" fmla="*/ 2568240 w 3176570"/>
              <a:gd name="connsiteY31" fmla="*/ 2360599 h 2704299"/>
              <a:gd name="connsiteX32" fmla="*/ 2565066 w 3176570"/>
              <a:gd name="connsiteY32" fmla="*/ 2372431 h 2704299"/>
              <a:gd name="connsiteX33" fmla="*/ 2564489 w 3176570"/>
              <a:gd name="connsiteY33" fmla="*/ 2497387 h 2704299"/>
              <a:gd name="connsiteX34" fmla="*/ 2565066 w 3176570"/>
              <a:gd name="connsiteY34" fmla="*/ 2502004 h 2704299"/>
              <a:gd name="connsiteX35" fmla="*/ 2689733 w 3176570"/>
              <a:gd name="connsiteY35" fmla="*/ 2502004 h 2704299"/>
              <a:gd name="connsiteX36" fmla="*/ 2689733 w 3176570"/>
              <a:gd name="connsiteY36" fmla="*/ 2671690 h 2704299"/>
              <a:gd name="connsiteX37" fmla="*/ 2823058 w 3176570"/>
              <a:gd name="connsiteY37" fmla="*/ 2671690 h 2704299"/>
              <a:gd name="connsiteX38" fmla="*/ 2823058 w 3176570"/>
              <a:gd name="connsiteY38" fmla="*/ 2704300 h 2704299"/>
              <a:gd name="connsiteX39" fmla="*/ 220916 w 3176570"/>
              <a:gd name="connsiteY39" fmla="*/ 2704300 h 2704299"/>
              <a:gd name="connsiteX40" fmla="*/ 220916 w 3176570"/>
              <a:gd name="connsiteY40" fmla="*/ 2671979 h 2704299"/>
              <a:gd name="connsiteX41" fmla="*/ 375019 w 3176570"/>
              <a:gd name="connsiteY41" fmla="*/ 2671979 h 2704299"/>
              <a:gd name="connsiteX42" fmla="*/ 283827 w 3176570"/>
              <a:gd name="connsiteY42" fmla="*/ 1844903 h 2704299"/>
              <a:gd name="connsiteX43" fmla="*/ 275458 w 3176570"/>
              <a:gd name="connsiteY43" fmla="*/ 1846635 h 2704299"/>
              <a:gd name="connsiteX44" fmla="*/ 246023 w 3176570"/>
              <a:gd name="connsiteY44" fmla="*/ 1835669 h 2704299"/>
              <a:gd name="connsiteX45" fmla="*/ 247466 w 3176570"/>
              <a:gd name="connsiteY45" fmla="*/ 1803925 h 2704299"/>
              <a:gd name="connsiteX46" fmla="*/ 254392 w 3176570"/>
              <a:gd name="connsiteY46" fmla="*/ 1790073 h 2704299"/>
              <a:gd name="connsiteX47" fmla="*/ 265647 w 3176570"/>
              <a:gd name="connsiteY47" fmla="*/ 1749383 h 2704299"/>
              <a:gd name="connsiteX48" fmla="*/ 267089 w 3176570"/>
              <a:gd name="connsiteY48" fmla="*/ 1693686 h 2704299"/>
              <a:gd name="connsiteX49" fmla="*/ 237366 w 3176570"/>
              <a:gd name="connsiteY49" fmla="*/ 1426748 h 2704299"/>
              <a:gd name="connsiteX50" fmla="*/ 222936 w 3176570"/>
              <a:gd name="connsiteY50" fmla="*/ 1296886 h 2704299"/>
              <a:gd name="connsiteX51" fmla="*/ 211393 w 3176570"/>
              <a:gd name="connsiteY51" fmla="*/ 1272934 h 2704299"/>
              <a:gd name="connsiteX52" fmla="*/ 23238 w 3176570"/>
              <a:gd name="connsiteY52" fmla="*/ 933273 h 2704299"/>
              <a:gd name="connsiteX53" fmla="*/ 293350 w 3176570"/>
              <a:gd name="connsiteY53" fmla="*/ 143425 h 2704299"/>
              <a:gd name="connsiteX54" fmla="*/ 564617 w 3176570"/>
              <a:gd name="connsiteY54" fmla="*/ 6349 h 2704299"/>
              <a:gd name="connsiteX55" fmla="*/ 588570 w 3176570"/>
              <a:gd name="connsiteY55" fmla="*/ 289 h 2704299"/>
              <a:gd name="connsiteX56" fmla="*/ 590301 w 3176570"/>
              <a:gd name="connsiteY56" fmla="*/ 0 h 2704299"/>
              <a:gd name="connsiteX57" fmla="*/ 2657124 w 3176570"/>
              <a:gd name="connsiteY57" fmla="*/ 2074037 h 2704299"/>
              <a:gd name="connsiteX58" fmla="*/ 2626823 w 3176570"/>
              <a:gd name="connsiteY58" fmla="*/ 1674063 h 2704299"/>
              <a:gd name="connsiteX59" fmla="*/ 2666935 w 3176570"/>
              <a:gd name="connsiteY59" fmla="*/ 1704941 h 2704299"/>
              <a:gd name="connsiteX60" fmla="*/ 2927813 w 3176570"/>
              <a:gd name="connsiteY60" fmla="*/ 1840863 h 2704299"/>
              <a:gd name="connsiteX61" fmla="*/ 2951477 w 3176570"/>
              <a:gd name="connsiteY61" fmla="*/ 1838554 h 2704299"/>
              <a:gd name="connsiteX62" fmla="*/ 2952054 w 3176570"/>
              <a:gd name="connsiteY62" fmla="*/ 1837977 h 2704299"/>
              <a:gd name="connsiteX63" fmla="*/ 2973120 w 3176570"/>
              <a:gd name="connsiteY63" fmla="*/ 1800173 h 2704299"/>
              <a:gd name="connsiteX64" fmla="*/ 2991878 w 3176570"/>
              <a:gd name="connsiteY64" fmla="*/ 1603360 h 2704299"/>
              <a:gd name="connsiteX65" fmla="*/ 3004576 w 3176570"/>
              <a:gd name="connsiteY65" fmla="*/ 1470035 h 2704299"/>
              <a:gd name="connsiteX66" fmla="*/ 2997073 w 3176570"/>
              <a:gd name="connsiteY66" fmla="*/ 1453586 h 2704299"/>
              <a:gd name="connsiteX67" fmla="*/ 2842393 w 3176570"/>
              <a:gd name="connsiteY67" fmla="*/ 1367012 h 2704299"/>
              <a:gd name="connsiteX68" fmla="*/ 2541114 w 3176570"/>
              <a:gd name="connsiteY68" fmla="*/ 1258216 h 2704299"/>
              <a:gd name="connsiteX69" fmla="*/ 1912005 w 3176570"/>
              <a:gd name="connsiteY69" fmla="*/ 1094302 h 2704299"/>
              <a:gd name="connsiteX70" fmla="*/ 1464704 w 3176570"/>
              <a:gd name="connsiteY70" fmla="*/ 990124 h 2704299"/>
              <a:gd name="connsiteX71" fmla="*/ 1387075 w 3176570"/>
              <a:gd name="connsiteY71" fmla="*/ 970789 h 2704299"/>
              <a:gd name="connsiteX72" fmla="*/ 1387075 w 3176570"/>
              <a:gd name="connsiteY72" fmla="*/ 1060827 h 2704299"/>
              <a:gd name="connsiteX73" fmla="*/ 1458355 w 3176570"/>
              <a:gd name="connsiteY73" fmla="*/ 1060827 h 2704299"/>
              <a:gd name="connsiteX74" fmla="*/ 1458355 w 3176570"/>
              <a:gd name="connsiteY74" fmla="*/ 1149998 h 2704299"/>
              <a:gd name="connsiteX75" fmla="*/ 1545795 w 3176570"/>
              <a:gd name="connsiteY75" fmla="*/ 1149998 h 2704299"/>
              <a:gd name="connsiteX76" fmla="*/ 1545795 w 3176570"/>
              <a:gd name="connsiteY76" fmla="*/ 1349985 h 2704299"/>
              <a:gd name="connsiteX77" fmla="*/ 1488079 w 3176570"/>
              <a:gd name="connsiteY77" fmla="*/ 1349985 h 2704299"/>
              <a:gd name="connsiteX78" fmla="*/ 1740588 w 3176570"/>
              <a:gd name="connsiteY78" fmla="*/ 2671979 h 2704299"/>
              <a:gd name="connsiteX79" fmla="*/ 2395668 w 3176570"/>
              <a:gd name="connsiteY79" fmla="*/ 2671979 h 2704299"/>
              <a:gd name="connsiteX80" fmla="*/ 2395668 w 3176570"/>
              <a:gd name="connsiteY80" fmla="*/ 2450636 h 2704299"/>
              <a:gd name="connsiteX81" fmla="*/ 2253975 w 3176570"/>
              <a:gd name="connsiteY81" fmla="*/ 2564337 h 2704299"/>
              <a:gd name="connsiteX82" fmla="*/ 2173749 w 3176570"/>
              <a:gd name="connsiteY82" fmla="*/ 2463623 h 2704299"/>
              <a:gd name="connsiteX83" fmla="*/ 2195970 w 3176570"/>
              <a:gd name="connsiteY83" fmla="*/ 2444865 h 2704299"/>
              <a:gd name="connsiteX84" fmla="*/ 2350073 w 3176570"/>
              <a:gd name="connsiteY84" fmla="*/ 2322218 h 2704299"/>
              <a:gd name="connsiteX85" fmla="*/ 2361327 w 3176570"/>
              <a:gd name="connsiteY85" fmla="*/ 2300574 h 2704299"/>
              <a:gd name="connsiteX86" fmla="*/ 2383548 w 3176570"/>
              <a:gd name="connsiteY86" fmla="*/ 2241992 h 2704299"/>
              <a:gd name="connsiteX87" fmla="*/ 2491766 w 3176570"/>
              <a:gd name="connsiteY87" fmla="*/ 2201302 h 2704299"/>
              <a:gd name="connsiteX88" fmla="*/ 2502732 w 3176570"/>
              <a:gd name="connsiteY88" fmla="*/ 2198127 h 2704299"/>
              <a:gd name="connsiteX89" fmla="*/ 2657124 w 3176570"/>
              <a:gd name="connsiteY89" fmla="*/ 2074037 h 2704299"/>
              <a:gd name="connsiteX90" fmla="*/ 381368 w 3176570"/>
              <a:gd name="connsiteY90" fmla="*/ 2671979 h 2704299"/>
              <a:gd name="connsiteX91" fmla="*/ 392911 w 3176570"/>
              <a:gd name="connsiteY91" fmla="*/ 2671979 h 2704299"/>
              <a:gd name="connsiteX92" fmla="*/ 909184 w 3176570"/>
              <a:gd name="connsiteY92" fmla="*/ 2671690 h 2704299"/>
              <a:gd name="connsiteX93" fmla="*/ 936888 w 3176570"/>
              <a:gd name="connsiteY93" fmla="*/ 2669670 h 2704299"/>
              <a:gd name="connsiteX94" fmla="*/ 944391 w 3176570"/>
              <a:gd name="connsiteY94" fmla="*/ 2641678 h 2704299"/>
              <a:gd name="connsiteX95" fmla="*/ 985081 w 3176570"/>
              <a:gd name="connsiteY95" fmla="*/ 2405618 h 2704299"/>
              <a:gd name="connsiteX96" fmla="*/ 1047126 w 3176570"/>
              <a:gd name="connsiteY96" fmla="*/ 2054125 h 2704299"/>
              <a:gd name="connsiteX97" fmla="*/ 1109171 w 3176570"/>
              <a:gd name="connsiteY97" fmla="*/ 1700035 h 2704299"/>
              <a:gd name="connsiteX98" fmla="*/ 1165733 w 3176570"/>
              <a:gd name="connsiteY98" fmla="*/ 1379421 h 2704299"/>
              <a:gd name="connsiteX99" fmla="*/ 1170350 w 3176570"/>
              <a:gd name="connsiteY99" fmla="*/ 1348543 h 2704299"/>
              <a:gd name="connsiteX100" fmla="*/ 1151593 w 3176570"/>
              <a:gd name="connsiteY100" fmla="*/ 1348543 h 2704299"/>
              <a:gd name="connsiteX101" fmla="*/ 1121003 w 3176570"/>
              <a:gd name="connsiteY101" fmla="*/ 1348831 h 2704299"/>
              <a:gd name="connsiteX102" fmla="*/ 1110902 w 3176570"/>
              <a:gd name="connsiteY102" fmla="*/ 1338154 h 2704299"/>
              <a:gd name="connsiteX103" fmla="*/ 1111191 w 3176570"/>
              <a:gd name="connsiteY103" fmla="*/ 1157790 h 2704299"/>
              <a:gd name="connsiteX104" fmla="*/ 1111191 w 3176570"/>
              <a:gd name="connsiteY104" fmla="*/ 1148555 h 2704299"/>
              <a:gd name="connsiteX105" fmla="*/ 1200651 w 3176570"/>
              <a:gd name="connsiteY105" fmla="*/ 1148555 h 2704299"/>
              <a:gd name="connsiteX106" fmla="*/ 1200651 w 3176570"/>
              <a:gd name="connsiteY106" fmla="*/ 1059095 h 2704299"/>
              <a:gd name="connsiteX107" fmla="*/ 1266737 w 3176570"/>
              <a:gd name="connsiteY107" fmla="*/ 1059095 h 2704299"/>
              <a:gd name="connsiteX108" fmla="*/ 1266737 w 3176570"/>
              <a:gd name="connsiteY108" fmla="*/ 1049860 h 2704299"/>
              <a:gd name="connsiteX109" fmla="*/ 1266448 w 3176570"/>
              <a:gd name="connsiteY109" fmla="*/ 946548 h 2704299"/>
              <a:gd name="connsiteX110" fmla="*/ 1257213 w 3176570"/>
              <a:gd name="connsiteY110" fmla="*/ 934428 h 2704299"/>
              <a:gd name="connsiteX111" fmla="*/ 980175 w 3176570"/>
              <a:gd name="connsiteY111" fmla="*/ 861128 h 2704299"/>
              <a:gd name="connsiteX112" fmla="*/ 529122 w 3176570"/>
              <a:gd name="connsiteY112" fmla="*/ 741367 h 2704299"/>
              <a:gd name="connsiteX113" fmla="*/ 517867 w 3176570"/>
              <a:gd name="connsiteY113" fmla="*/ 744830 h 2704299"/>
              <a:gd name="connsiteX114" fmla="*/ 261895 w 3176570"/>
              <a:gd name="connsiteY114" fmla="*/ 1184917 h 2704299"/>
              <a:gd name="connsiteX115" fmla="*/ 248909 w 3176570"/>
              <a:gd name="connsiteY115" fmla="*/ 1214352 h 2704299"/>
              <a:gd name="connsiteX116" fmla="*/ 234191 w 3176570"/>
              <a:gd name="connsiteY116" fmla="*/ 1265142 h 2704299"/>
              <a:gd name="connsiteX117" fmla="*/ 230728 w 3176570"/>
              <a:gd name="connsiteY117" fmla="*/ 1301792 h 2704299"/>
              <a:gd name="connsiteX118" fmla="*/ 252083 w 3176570"/>
              <a:gd name="connsiteY118" fmla="*/ 1499182 h 2704299"/>
              <a:gd name="connsiteX119" fmla="*/ 278056 w 3176570"/>
              <a:gd name="connsiteY119" fmla="*/ 1734088 h 2704299"/>
              <a:gd name="connsiteX120" fmla="*/ 294505 w 3176570"/>
              <a:gd name="connsiteY120" fmla="*/ 1814025 h 2704299"/>
              <a:gd name="connsiteX121" fmla="*/ 294216 w 3176570"/>
              <a:gd name="connsiteY121" fmla="*/ 1829897 h 2704299"/>
              <a:gd name="connsiteX122" fmla="*/ 291619 w 3176570"/>
              <a:gd name="connsiteY122" fmla="*/ 1856446 h 2704299"/>
              <a:gd name="connsiteX123" fmla="*/ 307491 w 3176570"/>
              <a:gd name="connsiteY123" fmla="*/ 1998717 h 2704299"/>
              <a:gd name="connsiteX124" fmla="*/ 341255 w 3176570"/>
              <a:gd name="connsiteY124" fmla="*/ 2306057 h 2704299"/>
              <a:gd name="connsiteX125" fmla="*/ 375885 w 3176570"/>
              <a:gd name="connsiteY125" fmla="*/ 2624074 h 2704299"/>
              <a:gd name="connsiteX126" fmla="*/ 381368 w 3176570"/>
              <a:gd name="connsiteY126" fmla="*/ 2671979 h 2704299"/>
              <a:gd name="connsiteX127" fmla="*/ 1695858 w 3176570"/>
              <a:gd name="connsiteY127" fmla="*/ 2671401 h 2704299"/>
              <a:gd name="connsiteX128" fmla="*/ 1622269 w 3176570"/>
              <a:gd name="connsiteY128" fmla="*/ 2290185 h 2704299"/>
              <a:gd name="connsiteX129" fmla="*/ 1052320 w 3176570"/>
              <a:gd name="connsiteY129" fmla="*/ 2669381 h 2704299"/>
              <a:gd name="connsiteX130" fmla="*/ 1053475 w 3176570"/>
              <a:gd name="connsiteY130" fmla="*/ 2671401 h 2704299"/>
              <a:gd name="connsiteX131" fmla="*/ 1695858 w 3176570"/>
              <a:gd name="connsiteY131" fmla="*/ 2671401 h 2704299"/>
              <a:gd name="connsiteX132" fmla="*/ 1567727 w 3176570"/>
              <a:gd name="connsiteY132" fmla="*/ 2237374 h 2704299"/>
              <a:gd name="connsiteX133" fmla="*/ 1568593 w 3176570"/>
              <a:gd name="connsiteY133" fmla="*/ 2235354 h 2704299"/>
              <a:gd name="connsiteX134" fmla="*/ 1126197 w 3176570"/>
              <a:gd name="connsiteY134" fmla="*/ 1854138 h 2704299"/>
              <a:gd name="connsiteX135" fmla="*/ 1059824 w 3176570"/>
              <a:gd name="connsiteY135" fmla="*/ 2237374 h 2704299"/>
              <a:gd name="connsiteX136" fmla="*/ 1567727 w 3176570"/>
              <a:gd name="connsiteY136" fmla="*/ 2237374 h 2704299"/>
              <a:gd name="connsiteX137" fmla="*/ 985369 w 3176570"/>
              <a:gd name="connsiteY137" fmla="*/ 2659281 h 2704299"/>
              <a:gd name="connsiteX138" fmla="*/ 987101 w 3176570"/>
              <a:gd name="connsiteY138" fmla="*/ 2660724 h 2704299"/>
              <a:gd name="connsiteX139" fmla="*/ 1552721 w 3176570"/>
              <a:gd name="connsiteY139" fmla="*/ 2284702 h 2704299"/>
              <a:gd name="connsiteX140" fmla="*/ 1551567 w 3176570"/>
              <a:gd name="connsiteY140" fmla="*/ 2282393 h 2704299"/>
              <a:gd name="connsiteX141" fmla="*/ 1548681 w 3176570"/>
              <a:gd name="connsiteY141" fmla="*/ 2282105 h 2704299"/>
              <a:gd name="connsiteX142" fmla="*/ 1057515 w 3176570"/>
              <a:gd name="connsiteY142" fmla="*/ 2282105 h 2704299"/>
              <a:gd name="connsiteX143" fmla="*/ 1049723 w 3176570"/>
              <a:gd name="connsiteY143" fmla="*/ 2289031 h 2704299"/>
              <a:gd name="connsiteX144" fmla="*/ 997201 w 3176570"/>
              <a:gd name="connsiteY144" fmla="*/ 2589444 h 2704299"/>
              <a:gd name="connsiteX145" fmla="*/ 985369 w 3176570"/>
              <a:gd name="connsiteY145" fmla="*/ 2659281 h 2704299"/>
              <a:gd name="connsiteX146" fmla="*/ 1183914 w 3176570"/>
              <a:gd name="connsiteY146" fmla="*/ 1843460 h 2704299"/>
              <a:gd name="connsiteX147" fmla="*/ 1183048 w 3176570"/>
              <a:gd name="connsiteY147" fmla="*/ 1845192 h 2704299"/>
              <a:gd name="connsiteX148" fmla="*/ 1606397 w 3176570"/>
              <a:gd name="connsiteY148" fmla="*/ 2209671 h 2704299"/>
              <a:gd name="connsiteX149" fmla="*/ 1605820 w 3176570"/>
              <a:gd name="connsiteY149" fmla="*/ 2202167 h 2704299"/>
              <a:gd name="connsiteX150" fmla="*/ 1539158 w 3176570"/>
              <a:gd name="connsiteY150" fmla="*/ 1851541 h 2704299"/>
              <a:gd name="connsiteX151" fmla="*/ 1528769 w 3176570"/>
              <a:gd name="connsiteY151" fmla="*/ 1842595 h 2704299"/>
              <a:gd name="connsiteX152" fmla="*/ 1192283 w 3176570"/>
              <a:gd name="connsiteY152" fmla="*/ 1842595 h 2704299"/>
              <a:gd name="connsiteX153" fmla="*/ 1183914 w 3176570"/>
              <a:gd name="connsiteY153" fmla="*/ 1843460 h 2704299"/>
              <a:gd name="connsiteX154" fmla="*/ 1457778 w 3176570"/>
              <a:gd name="connsiteY154" fmla="*/ 1424728 h 2704299"/>
              <a:gd name="connsiteX155" fmla="*/ 1454315 w 3176570"/>
              <a:gd name="connsiteY155" fmla="*/ 1424151 h 2704299"/>
              <a:gd name="connsiteX156" fmla="*/ 1187088 w 3176570"/>
              <a:gd name="connsiteY156" fmla="*/ 1798442 h 2704299"/>
              <a:gd name="connsiteX157" fmla="*/ 1528480 w 3176570"/>
              <a:gd name="connsiteY157" fmla="*/ 1798442 h 2704299"/>
              <a:gd name="connsiteX158" fmla="*/ 1457778 w 3176570"/>
              <a:gd name="connsiteY158" fmla="*/ 1424728 h 2704299"/>
              <a:gd name="connsiteX159" fmla="*/ 1137741 w 3176570"/>
              <a:gd name="connsiteY159" fmla="*/ 1789207 h 2704299"/>
              <a:gd name="connsiteX160" fmla="*/ 1139184 w 3176570"/>
              <a:gd name="connsiteY160" fmla="*/ 1789784 h 2704299"/>
              <a:gd name="connsiteX161" fmla="*/ 1144378 w 3176570"/>
              <a:gd name="connsiteY161" fmla="*/ 1782858 h 2704299"/>
              <a:gd name="connsiteX162" fmla="*/ 1438443 w 3176570"/>
              <a:gd name="connsiteY162" fmla="*/ 1371052 h 2704299"/>
              <a:gd name="connsiteX163" fmla="*/ 1443349 w 3176570"/>
              <a:gd name="connsiteY163" fmla="*/ 1355757 h 2704299"/>
              <a:gd name="connsiteX164" fmla="*/ 1436134 w 3176570"/>
              <a:gd name="connsiteY164" fmla="*/ 1348543 h 2704299"/>
              <a:gd name="connsiteX165" fmla="*/ 1222872 w 3176570"/>
              <a:gd name="connsiteY165" fmla="*/ 1348254 h 2704299"/>
              <a:gd name="connsiteX166" fmla="*/ 1213926 w 3176570"/>
              <a:gd name="connsiteY166" fmla="*/ 1355757 h 2704299"/>
              <a:gd name="connsiteX167" fmla="*/ 1205557 w 3176570"/>
              <a:gd name="connsiteY167" fmla="*/ 1397890 h 2704299"/>
              <a:gd name="connsiteX168" fmla="*/ 1148130 w 3176570"/>
              <a:gd name="connsiteY168" fmla="*/ 1724276 h 2704299"/>
              <a:gd name="connsiteX169" fmla="*/ 1137741 w 3176570"/>
              <a:gd name="connsiteY169" fmla="*/ 1789207 h 2704299"/>
              <a:gd name="connsiteX170" fmla="*/ 2918579 w 3176570"/>
              <a:gd name="connsiteY170" fmla="*/ 1982268 h 2704299"/>
              <a:gd name="connsiteX171" fmla="*/ 2951188 w 3176570"/>
              <a:gd name="connsiteY171" fmla="*/ 1947927 h 2704299"/>
              <a:gd name="connsiteX172" fmla="*/ 2916558 w 3176570"/>
              <a:gd name="connsiteY172" fmla="*/ 1916471 h 2704299"/>
              <a:gd name="connsiteX173" fmla="*/ 2883660 w 3176570"/>
              <a:gd name="connsiteY173" fmla="*/ 1950524 h 2704299"/>
              <a:gd name="connsiteX174" fmla="*/ 2918579 w 3176570"/>
              <a:gd name="connsiteY174" fmla="*/ 1982268 h 2704299"/>
              <a:gd name="connsiteX175" fmla="*/ 2465505 w 3176570"/>
              <a:gd name="connsiteY175" fmla="*/ 2346458 h 2704299"/>
              <a:gd name="connsiteX176" fmla="*/ 2499269 w 3176570"/>
              <a:gd name="connsiteY176" fmla="*/ 2314426 h 2704299"/>
              <a:gd name="connsiteX177" fmla="*/ 2465505 w 3176570"/>
              <a:gd name="connsiteY177" fmla="*/ 2281527 h 2704299"/>
              <a:gd name="connsiteX178" fmla="*/ 2432318 w 3176570"/>
              <a:gd name="connsiteY178" fmla="*/ 2312983 h 2704299"/>
              <a:gd name="connsiteX179" fmla="*/ 2465505 w 3176570"/>
              <a:gd name="connsiteY179" fmla="*/ 2346458 h 270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3176570" h="2704299">
                <a:moveTo>
                  <a:pt x="590301" y="0"/>
                </a:moveTo>
                <a:cubicBezTo>
                  <a:pt x="587127" y="11255"/>
                  <a:pt x="584529" y="23087"/>
                  <a:pt x="580778" y="34053"/>
                </a:cubicBezTo>
                <a:cubicBezTo>
                  <a:pt x="574718" y="52522"/>
                  <a:pt x="571832" y="71280"/>
                  <a:pt x="571832" y="90903"/>
                </a:cubicBezTo>
                <a:cubicBezTo>
                  <a:pt x="570389" y="239523"/>
                  <a:pt x="568657" y="388142"/>
                  <a:pt x="566926" y="536762"/>
                </a:cubicBezTo>
                <a:cubicBezTo>
                  <a:pt x="566637" y="552634"/>
                  <a:pt x="566637" y="568795"/>
                  <a:pt x="565772" y="584667"/>
                </a:cubicBezTo>
                <a:cubicBezTo>
                  <a:pt x="565194" y="593901"/>
                  <a:pt x="568657" y="598230"/>
                  <a:pt x="577892" y="600539"/>
                </a:cubicBezTo>
                <a:cubicBezTo>
                  <a:pt x="649460" y="619585"/>
                  <a:pt x="721029" y="639209"/>
                  <a:pt x="792597" y="658255"/>
                </a:cubicBezTo>
                <a:cubicBezTo>
                  <a:pt x="1158807" y="755796"/>
                  <a:pt x="1525306" y="853048"/>
                  <a:pt x="1891516" y="950300"/>
                </a:cubicBezTo>
                <a:cubicBezTo>
                  <a:pt x="2272155" y="1051592"/>
                  <a:pt x="2652795" y="1152884"/>
                  <a:pt x="3033434" y="1254176"/>
                </a:cubicBezTo>
                <a:cubicBezTo>
                  <a:pt x="3062581" y="1261968"/>
                  <a:pt x="3091728" y="1270048"/>
                  <a:pt x="3121740" y="1278417"/>
                </a:cubicBezTo>
                <a:cubicBezTo>
                  <a:pt x="3121163" y="1284477"/>
                  <a:pt x="3120586" y="1291403"/>
                  <a:pt x="3119720" y="1298041"/>
                </a:cubicBezTo>
                <a:cubicBezTo>
                  <a:pt x="3117123" y="1320262"/>
                  <a:pt x="3117700" y="1342482"/>
                  <a:pt x="3122606" y="1364703"/>
                </a:cubicBezTo>
                <a:cubicBezTo>
                  <a:pt x="3128378" y="1392407"/>
                  <a:pt x="3123183" y="1417802"/>
                  <a:pt x="3105002" y="1440023"/>
                </a:cubicBezTo>
                <a:cubicBezTo>
                  <a:pt x="3093171" y="1454452"/>
                  <a:pt x="3077587" y="1463110"/>
                  <a:pt x="3059406" y="1465707"/>
                </a:cubicBezTo>
                <a:cubicBezTo>
                  <a:pt x="3051615" y="1466861"/>
                  <a:pt x="3048441" y="1470324"/>
                  <a:pt x="3047863" y="1478404"/>
                </a:cubicBezTo>
                <a:cubicBezTo>
                  <a:pt x="3038917" y="1578542"/>
                  <a:pt x="3029394" y="1678680"/>
                  <a:pt x="3019871" y="1778818"/>
                </a:cubicBezTo>
                <a:cubicBezTo>
                  <a:pt x="3019871" y="1779684"/>
                  <a:pt x="3019871" y="1780261"/>
                  <a:pt x="3020159" y="1783147"/>
                </a:cubicBezTo>
                <a:cubicBezTo>
                  <a:pt x="3045555" y="1762657"/>
                  <a:pt x="3070084" y="1743034"/>
                  <a:pt x="3096057" y="1722545"/>
                </a:cubicBezTo>
                <a:cubicBezTo>
                  <a:pt x="3123183" y="1756309"/>
                  <a:pt x="3149733" y="1789495"/>
                  <a:pt x="3176571" y="1823260"/>
                </a:cubicBezTo>
                <a:cubicBezTo>
                  <a:pt x="3173108" y="1826145"/>
                  <a:pt x="3171088" y="1827877"/>
                  <a:pt x="3168779" y="1829897"/>
                </a:cubicBezTo>
                <a:cubicBezTo>
                  <a:pt x="3129532" y="1861352"/>
                  <a:pt x="3090573" y="1892808"/>
                  <a:pt x="3051037" y="1923686"/>
                </a:cubicBezTo>
                <a:cubicBezTo>
                  <a:pt x="3044689" y="1928592"/>
                  <a:pt x="3042957" y="1933209"/>
                  <a:pt x="3045266" y="1941001"/>
                </a:cubicBezTo>
                <a:cubicBezTo>
                  <a:pt x="3074413" y="2040850"/>
                  <a:pt x="3103271" y="2140988"/>
                  <a:pt x="3132418" y="2240837"/>
                </a:cubicBezTo>
                <a:cubicBezTo>
                  <a:pt x="3134438" y="2248340"/>
                  <a:pt x="3136746" y="2255555"/>
                  <a:pt x="3138766" y="2263058"/>
                </a:cubicBezTo>
                <a:cubicBezTo>
                  <a:pt x="3142230" y="2275756"/>
                  <a:pt x="3146847" y="2287588"/>
                  <a:pt x="3157524" y="2296245"/>
                </a:cubicBezTo>
                <a:cubicBezTo>
                  <a:pt x="3159833" y="2297977"/>
                  <a:pt x="3160987" y="2301151"/>
                  <a:pt x="3162719" y="2303460"/>
                </a:cubicBezTo>
                <a:cubicBezTo>
                  <a:pt x="3138189" y="2320775"/>
                  <a:pt x="3002844" y="2315291"/>
                  <a:pt x="2933873" y="2294514"/>
                </a:cubicBezTo>
                <a:cubicBezTo>
                  <a:pt x="2858265" y="2271716"/>
                  <a:pt x="2792757" y="2231603"/>
                  <a:pt x="2735906" y="2176772"/>
                </a:cubicBezTo>
                <a:cubicBezTo>
                  <a:pt x="2728115" y="2182833"/>
                  <a:pt x="2721189" y="2188027"/>
                  <a:pt x="2714263" y="2193799"/>
                </a:cubicBezTo>
                <a:cubicBezTo>
                  <a:pt x="2671841" y="2228140"/>
                  <a:pt x="2629420" y="2262481"/>
                  <a:pt x="2586710" y="2296534"/>
                </a:cubicBezTo>
                <a:cubicBezTo>
                  <a:pt x="2582381" y="2299997"/>
                  <a:pt x="2580361" y="2303460"/>
                  <a:pt x="2580361" y="2308943"/>
                </a:cubicBezTo>
                <a:cubicBezTo>
                  <a:pt x="2580649" y="2327123"/>
                  <a:pt x="2576609" y="2344438"/>
                  <a:pt x="2568240" y="2360599"/>
                </a:cubicBezTo>
                <a:cubicBezTo>
                  <a:pt x="2566509" y="2364062"/>
                  <a:pt x="2565066" y="2368391"/>
                  <a:pt x="2565066" y="2372431"/>
                </a:cubicBezTo>
                <a:cubicBezTo>
                  <a:pt x="2564777" y="2413986"/>
                  <a:pt x="2564777" y="2455831"/>
                  <a:pt x="2564489" y="2497387"/>
                </a:cubicBezTo>
                <a:cubicBezTo>
                  <a:pt x="2564489" y="2498541"/>
                  <a:pt x="2564777" y="2499407"/>
                  <a:pt x="2565066" y="2502004"/>
                </a:cubicBezTo>
                <a:cubicBezTo>
                  <a:pt x="2606333" y="2502004"/>
                  <a:pt x="2647312" y="2502004"/>
                  <a:pt x="2689733" y="2502004"/>
                </a:cubicBezTo>
                <a:cubicBezTo>
                  <a:pt x="2689733" y="2559143"/>
                  <a:pt x="2689733" y="2614839"/>
                  <a:pt x="2689733" y="2671690"/>
                </a:cubicBezTo>
                <a:cubicBezTo>
                  <a:pt x="2734752" y="2671690"/>
                  <a:pt x="2778616" y="2671690"/>
                  <a:pt x="2823058" y="2671690"/>
                </a:cubicBezTo>
                <a:cubicBezTo>
                  <a:pt x="2823058" y="2682945"/>
                  <a:pt x="2823058" y="2693334"/>
                  <a:pt x="2823058" y="2704300"/>
                </a:cubicBezTo>
                <a:cubicBezTo>
                  <a:pt x="1955870" y="2704300"/>
                  <a:pt x="1088682" y="2704300"/>
                  <a:pt x="220916" y="2704300"/>
                </a:cubicBezTo>
                <a:cubicBezTo>
                  <a:pt x="220916" y="2693622"/>
                  <a:pt x="220916" y="2683233"/>
                  <a:pt x="220916" y="2671979"/>
                </a:cubicBezTo>
                <a:cubicBezTo>
                  <a:pt x="272284" y="2671979"/>
                  <a:pt x="323363" y="2671979"/>
                  <a:pt x="375019" y="2671979"/>
                </a:cubicBezTo>
                <a:cubicBezTo>
                  <a:pt x="344718" y="2395806"/>
                  <a:pt x="314128" y="2120787"/>
                  <a:pt x="283827" y="1844903"/>
                </a:cubicBezTo>
                <a:cubicBezTo>
                  <a:pt x="280653" y="1845480"/>
                  <a:pt x="278056" y="1846058"/>
                  <a:pt x="275458" y="1846635"/>
                </a:cubicBezTo>
                <a:cubicBezTo>
                  <a:pt x="262184" y="1849521"/>
                  <a:pt x="253238" y="1846346"/>
                  <a:pt x="246023" y="1835669"/>
                </a:cubicBezTo>
                <a:cubicBezTo>
                  <a:pt x="239386" y="1825857"/>
                  <a:pt x="240251" y="1814602"/>
                  <a:pt x="247466" y="1803925"/>
                </a:cubicBezTo>
                <a:cubicBezTo>
                  <a:pt x="250352" y="1799596"/>
                  <a:pt x="252949" y="1794979"/>
                  <a:pt x="254392" y="1790073"/>
                </a:cubicBezTo>
                <a:cubicBezTo>
                  <a:pt x="258432" y="1776509"/>
                  <a:pt x="261606" y="1762946"/>
                  <a:pt x="265647" y="1749383"/>
                </a:cubicBezTo>
                <a:cubicBezTo>
                  <a:pt x="271130" y="1730913"/>
                  <a:pt x="269110" y="1712156"/>
                  <a:pt x="267089" y="1693686"/>
                </a:cubicBezTo>
                <a:cubicBezTo>
                  <a:pt x="257278" y="1604803"/>
                  <a:pt x="247466" y="1515631"/>
                  <a:pt x="237366" y="1426748"/>
                </a:cubicBezTo>
                <a:cubicBezTo>
                  <a:pt x="232460" y="1383461"/>
                  <a:pt x="227842" y="1340174"/>
                  <a:pt x="222936" y="1296886"/>
                </a:cubicBezTo>
                <a:cubicBezTo>
                  <a:pt x="221782" y="1287652"/>
                  <a:pt x="218031" y="1279860"/>
                  <a:pt x="211393" y="1272934"/>
                </a:cubicBezTo>
                <a:cubicBezTo>
                  <a:pt x="120778" y="1175105"/>
                  <a:pt x="56136" y="1063135"/>
                  <a:pt x="23238" y="933273"/>
                </a:cubicBezTo>
                <a:cubicBezTo>
                  <a:pt x="-50350" y="643537"/>
                  <a:pt x="53828" y="329849"/>
                  <a:pt x="293350" y="143425"/>
                </a:cubicBezTo>
                <a:cubicBezTo>
                  <a:pt x="374730" y="79937"/>
                  <a:pt x="465634" y="35207"/>
                  <a:pt x="564617" y="6349"/>
                </a:cubicBezTo>
                <a:cubicBezTo>
                  <a:pt x="572409" y="4040"/>
                  <a:pt x="580489" y="2309"/>
                  <a:pt x="588570" y="289"/>
                </a:cubicBezTo>
                <a:cubicBezTo>
                  <a:pt x="589147" y="0"/>
                  <a:pt x="589724" y="0"/>
                  <a:pt x="590301" y="0"/>
                </a:cubicBezTo>
                <a:close/>
                <a:moveTo>
                  <a:pt x="2657124" y="2074037"/>
                </a:moveTo>
                <a:cubicBezTo>
                  <a:pt x="2587287" y="1945330"/>
                  <a:pt x="2577475" y="1812005"/>
                  <a:pt x="2626823" y="1674063"/>
                </a:cubicBezTo>
                <a:cubicBezTo>
                  <a:pt x="2637789" y="1688492"/>
                  <a:pt x="2651929" y="1697149"/>
                  <a:pt x="2666935" y="1704941"/>
                </a:cubicBezTo>
                <a:cubicBezTo>
                  <a:pt x="2754087" y="1749960"/>
                  <a:pt x="2841239" y="1794979"/>
                  <a:pt x="2927813" y="1840863"/>
                </a:cubicBezTo>
                <a:cubicBezTo>
                  <a:pt x="2937336" y="1846058"/>
                  <a:pt x="2944262" y="1846058"/>
                  <a:pt x="2951477" y="1838554"/>
                </a:cubicBezTo>
                <a:cubicBezTo>
                  <a:pt x="2951765" y="1838266"/>
                  <a:pt x="2951765" y="1838266"/>
                  <a:pt x="2952054" y="1837977"/>
                </a:cubicBezTo>
                <a:cubicBezTo>
                  <a:pt x="2966772" y="1829608"/>
                  <a:pt x="2971678" y="1816911"/>
                  <a:pt x="2973120" y="1800173"/>
                </a:cubicBezTo>
                <a:cubicBezTo>
                  <a:pt x="2978604" y="1734665"/>
                  <a:pt x="2985530" y="1669157"/>
                  <a:pt x="2991878" y="1603360"/>
                </a:cubicBezTo>
                <a:cubicBezTo>
                  <a:pt x="2996207" y="1558919"/>
                  <a:pt x="3000247" y="1514477"/>
                  <a:pt x="3004576" y="1470035"/>
                </a:cubicBezTo>
                <a:cubicBezTo>
                  <a:pt x="3005442" y="1462532"/>
                  <a:pt x="3003133" y="1457915"/>
                  <a:pt x="2997073" y="1453586"/>
                </a:cubicBezTo>
                <a:cubicBezTo>
                  <a:pt x="2949457" y="1417802"/>
                  <a:pt x="2896646" y="1390964"/>
                  <a:pt x="2842393" y="1367012"/>
                </a:cubicBezTo>
                <a:cubicBezTo>
                  <a:pt x="2744564" y="1323436"/>
                  <a:pt x="2643272" y="1289383"/>
                  <a:pt x="2541114" y="1258216"/>
                </a:cubicBezTo>
                <a:cubicBezTo>
                  <a:pt x="2333623" y="1194729"/>
                  <a:pt x="2122959" y="1143650"/>
                  <a:pt x="1912005" y="1094302"/>
                </a:cubicBezTo>
                <a:cubicBezTo>
                  <a:pt x="1762809" y="1059384"/>
                  <a:pt x="1613612" y="1024754"/>
                  <a:pt x="1464704" y="990124"/>
                </a:cubicBezTo>
                <a:cubicBezTo>
                  <a:pt x="1438731" y="984064"/>
                  <a:pt x="1413048" y="977138"/>
                  <a:pt x="1387075" y="970789"/>
                </a:cubicBezTo>
                <a:cubicBezTo>
                  <a:pt x="1387075" y="1000513"/>
                  <a:pt x="1387075" y="1029948"/>
                  <a:pt x="1387075" y="1060827"/>
                </a:cubicBezTo>
                <a:cubicBezTo>
                  <a:pt x="1411028" y="1060827"/>
                  <a:pt x="1434114" y="1060827"/>
                  <a:pt x="1458355" y="1060827"/>
                </a:cubicBezTo>
                <a:cubicBezTo>
                  <a:pt x="1458355" y="1091128"/>
                  <a:pt x="1458355" y="1119986"/>
                  <a:pt x="1458355" y="1149998"/>
                </a:cubicBezTo>
                <a:cubicBezTo>
                  <a:pt x="1488079" y="1149998"/>
                  <a:pt x="1516648" y="1149998"/>
                  <a:pt x="1545795" y="1149998"/>
                </a:cubicBezTo>
                <a:cubicBezTo>
                  <a:pt x="1545795" y="1217238"/>
                  <a:pt x="1545795" y="1283035"/>
                  <a:pt x="1545795" y="1349985"/>
                </a:cubicBezTo>
                <a:cubicBezTo>
                  <a:pt x="1526172" y="1349985"/>
                  <a:pt x="1507414" y="1349985"/>
                  <a:pt x="1488079" y="1349985"/>
                </a:cubicBezTo>
                <a:cubicBezTo>
                  <a:pt x="1572345" y="1791516"/>
                  <a:pt x="1656611" y="2231891"/>
                  <a:pt x="1740588" y="2671979"/>
                </a:cubicBezTo>
                <a:cubicBezTo>
                  <a:pt x="1959621" y="2671979"/>
                  <a:pt x="2177789" y="2671979"/>
                  <a:pt x="2395668" y="2671979"/>
                </a:cubicBezTo>
                <a:cubicBezTo>
                  <a:pt x="2395668" y="2598390"/>
                  <a:pt x="2395668" y="2525668"/>
                  <a:pt x="2395668" y="2450636"/>
                </a:cubicBezTo>
                <a:cubicBezTo>
                  <a:pt x="2347764" y="2489018"/>
                  <a:pt x="2301591" y="2526245"/>
                  <a:pt x="2253975" y="2564337"/>
                </a:cubicBezTo>
                <a:cubicBezTo>
                  <a:pt x="2227137" y="2530574"/>
                  <a:pt x="2200587" y="2497387"/>
                  <a:pt x="2173749" y="2463623"/>
                </a:cubicBezTo>
                <a:cubicBezTo>
                  <a:pt x="2181829" y="2456985"/>
                  <a:pt x="2188755" y="2450636"/>
                  <a:pt x="2195970" y="2444865"/>
                </a:cubicBezTo>
                <a:cubicBezTo>
                  <a:pt x="2247338" y="2403886"/>
                  <a:pt x="2298417" y="2362907"/>
                  <a:pt x="2350073" y="2322218"/>
                </a:cubicBezTo>
                <a:cubicBezTo>
                  <a:pt x="2357287" y="2316446"/>
                  <a:pt x="2361039" y="2309809"/>
                  <a:pt x="2361327" y="2300574"/>
                </a:cubicBezTo>
                <a:cubicBezTo>
                  <a:pt x="2362193" y="2278642"/>
                  <a:pt x="2369985" y="2259307"/>
                  <a:pt x="2383548" y="2241992"/>
                </a:cubicBezTo>
                <a:cubicBezTo>
                  <a:pt x="2411540" y="2206785"/>
                  <a:pt x="2448190" y="2195242"/>
                  <a:pt x="2491766" y="2201302"/>
                </a:cubicBezTo>
                <a:cubicBezTo>
                  <a:pt x="2495229" y="2201879"/>
                  <a:pt x="2500135" y="2200436"/>
                  <a:pt x="2502732" y="2198127"/>
                </a:cubicBezTo>
                <a:cubicBezTo>
                  <a:pt x="2553523" y="2156860"/>
                  <a:pt x="2604890" y="2115882"/>
                  <a:pt x="2657124" y="2074037"/>
                </a:cubicBezTo>
                <a:close/>
                <a:moveTo>
                  <a:pt x="381368" y="2671979"/>
                </a:moveTo>
                <a:cubicBezTo>
                  <a:pt x="385697" y="2671979"/>
                  <a:pt x="389448" y="2671979"/>
                  <a:pt x="392911" y="2671979"/>
                </a:cubicBezTo>
                <a:cubicBezTo>
                  <a:pt x="564906" y="2671979"/>
                  <a:pt x="736901" y="2671979"/>
                  <a:pt x="909184" y="2671690"/>
                </a:cubicBezTo>
                <a:cubicBezTo>
                  <a:pt x="918707" y="2671690"/>
                  <a:pt x="931405" y="2674576"/>
                  <a:pt x="936888" y="2669670"/>
                </a:cubicBezTo>
                <a:cubicBezTo>
                  <a:pt x="942948" y="2664187"/>
                  <a:pt x="942659" y="2651489"/>
                  <a:pt x="944391" y="2641678"/>
                </a:cubicBezTo>
                <a:cubicBezTo>
                  <a:pt x="957954" y="2562895"/>
                  <a:pt x="971229" y="2484112"/>
                  <a:pt x="985081" y="2405618"/>
                </a:cubicBezTo>
                <a:cubicBezTo>
                  <a:pt x="1005570" y="2288453"/>
                  <a:pt x="1026348" y="2171289"/>
                  <a:pt x="1047126" y="2054125"/>
                </a:cubicBezTo>
                <a:cubicBezTo>
                  <a:pt x="1067904" y="1936095"/>
                  <a:pt x="1088393" y="1818065"/>
                  <a:pt x="1109171" y="1700035"/>
                </a:cubicBezTo>
                <a:cubicBezTo>
                  <a:pt x="1127929" y="1593260"/>
                  <a:pt x="1146975" y="1486196"/>
                  <a:pt x="1165733" y="1379421"/>
                </a:cubicBezTo>
                <a:cubicBezTo>
                  <a:pt x="1167465" y="1369609"/>
                  <a:pt x="1168619" y="1359509"/>
                  <a:pt x="1170350" y="1348543"/>
                </a:cubicBezTo>
                <a:cubicBezTo>
                  <a:pt x="1162847" y="1348543"/>
                  <a:pt x="1157364" y="1348543"/>
                  <a:pt x="1151593" y="1348543"/>
                </a:cubicBezTo>
                <a:cubicBezTo>
                  <a:pt x="1141492" y="1348543"/>
                  <a:pt x="1131103" y="1348543"/>
                  <a:pt x="1121003" y="1348831"/>
                </a:cubicBezTo>
                <a:cubicBezTo>
                  <a:pt x="1113211" y="1349120"/>
                  <a:pt x="1110902" y="1346234"/>
                  <a:pt x="1110902" y="1338154"/>
                </a:cubicBezTo>
                <a:cubicBezTo>
                  <a:pt x="1111191" y="1278129"/>
                  <a:pt x="1111191" y="1217815"/>
                  <a:pt x="1111191" y="1157790"/>
                </a:cubicBezTo>
                <a:cubicBezTo>
                  <a:pt x="1111191" y="1155193"/>
                  <a:pt x="1111191" y="1152596"/>
                  <a:pt x="1111191" y="1148555"/>
                </a:cubicBezTo>
                <a:cubicBezTo>
                  <a:pt x="1141204" y="1148555"/>
                  <a:pt x="1170350" y="1148555"/>
                  <a:pt x="1200651" y="1148555"/>
                </a:cubicBezTo>
                <a:cubicBezTo>
                  <a:pt x="1200651" y="1118254"/>
                  <a:pt x="1200651" y="1089108"/>
                  <a:pt x="1200651" y="1059095"/>
                </a:cubicBezTo>
                <a:cubicBezTo>
                  <a:pt x="1223449" y="1059095"/>
                  <a:pt x="1244804" y="1059095"/>
                  <a:pt x="1266737" y="1059095"/>
                </a:cubicBezTo>
                <a:cubicBezTo>
                  <a:pt x="1266737" y="1055344"/>
                  <a:pt x="1266737" y="1052746"/>
                  <a:pt x="1266737" y="1049860"/>
                </a:cubicBezTo>
                <a:cubicBezTo>
                  <a:pt x="1266737" y="1015519"/>
                  <a:pt x="1266160" y="980889"/>
                  <a:pt x="1266448" y="946548"/>
                </a:cubicBezTo>
                <a:cubicBezTo>
                  <a:pt x="1266448" y="939334"/>
                  <a:pt x="1264428" y="936448"/>
                  <a:pt x="1257213" y="934428"/>
                </a:cubicBezTo>
                <a:cubicBezTo>
                  <a:pt x="1164867" y="910187"/>
                  <a:pt x="1072521" y="885657"/>
                  <a:pt x="980175" y="861128"/>
                </a:cubicBezTo>
                <a:cubicBezTo>
                  <a:pt x="829824" y="821304"/>
                  <a:pt x="679473" y="781191"/>
                  <a:pt x="529122" y="741367"/>
                </a:cubicBezTo>
                <a:cubicBezTo>
                  <a:pt x="524504" y="740212"/>
                  <a:pt x="521041" y="739058"/>
                  <a:pt x="517867" y="744830"/>
                </a:cubicBezTo>
                <a:cubicBezTo>
                  <a:pt x="432735" y="891718"/>
                  <a:pt x="347027" y="1038029"/>
                  <a:pt x="261895" y="1184917"/>
                </a:cubicBezTo>
                <a:cubicBezTo>
                  <a:pt x="256412" y="1194151"/>
                  <a:pt x="252372" y="1204252"/>
                  <a:pt x="248909" y="1214352"/>
                </a:cubicBezTo>
                <a:cubicBezTo>
                  <a:pt x="243426" y="1231090"/>
                  <a:pt x="237943" y="1247828"/>
                  <a:pt x="234191" y="1265142"/>
                </a:cubicBezTo>
                <a:cubicBezTo>
                  <a:pt x="231594" y="1276974"/>
                  <a:pt x="229574" y="1289672"/>
                  <a:pt x="230728" y="1301792"/>
                </a:cubicBezTo>
                <a:cubicBezTo>
                  <a:pt x="237366" y="1367589"/>
                  <a:pt x="244869" y="1433386"/>
                  <a:pt x="252083" y="1499182"/>
                </a:cubicBezTo>
                <a:cubicBezTo>
                  <a:pt x="260741" y="1577388"/>
                  <a:pt x="269398" y="1655882"/>
                  <a:pt x="278056" y="1734088"/>
                </a:cubicBezTo>
                <a:cubicBezTo>
                  <a:pt x="281230" y="1761214"/>
                  <a:pt x="282961" y="1788341"/>
                  <a:pt x="294505" y="1814025"/>
                </a:cubicBezTo>
                <a:cubicBezTo>
                  <a:pt x="296525" y="1818354"/>
                  <a:pt x="294793" y="1824702"/>
                  <a:pt x="294216" y="1829897"/>
                </a:cubicBezTo>
                <a:cubicBezTo>
                  <a:pt x="293350" y="1838843"/>
                  <a:pt x="290465" y="1847789"/>
                  <a:pt x="291619" y="1856446"/>
                </a:cubicBezTo>
                <a:cubicBezTo>
                  <a:pt x="296525" y="1903774"/>
                  <a:pt x="302296" y="1951101"/>
                  <a:pt x="307491" y="1998717"/>
                </a:cubicBezTo>
                <a:cubicBezTo>
                  <a:pt x="318746" y="2101164"/>
                  <a:pt x="330000" y="2203610"/>
                  <a:pt x="341255" y="2306057"/>
                </a:cubicBezTo>
                <a:cubicBezTo>
                  <a:pt x="352798" y="2411966"/>
                  <a:pt x="364341" y="2518164"/>
                  <a:pt x="375885" y="2624074"/>
                </a:cubicBezTo>
                <a:cubicBezTo>
                  <a:pt x="377039" y="2639657"/>
                  <a:pt x="379348" y="2655529"/>
                  <a:pt x="381368" y="2671979"/>
                </a:cubicBezTo>
                <a:close/>
                <a:moveTo>
                  <a:pt x="1695858" y="2671401"/>
                </a:moveTo>
                <a:cubicBezTo>
                  <a:pt x="1671328" y="2544137"/>
                  <a:pt x="1647087" y="2418315"/>
                  <a:pt x="1622269" y="2290185"/>
                </a:cubicBezTo>
                <a:cubicBezTo>
                  <a:pt x="1430651" y="2417738"/>
                  <a:pt x="1241630" y="2543560"/>
                  <a:pt x="1052320" y="2669381"/>
                </a:cubicBezTo>
                <a:cubicBezTo>
                  <a:pt x="1052609" y="2669959"/>
                  <a:pt x="1053186" y="2670824"/>
                  <a:pt x="1053475" y="2671401"/>
                </a:cubicBezTo>
                <a:cubicBezTo>
                  <a:pt x="1266737" y="2671401"/>
                  <a:pt x="1479999" y="2671401"/>
                  <a:pt x="1695858" y="2671401"/>
                </a:cubicBezTo>
                <a:close/>
                <a:moveTo>
                  <a:pt x="1567727" y="2237374"/>
                </a:moveTo>
                <a:cubicBezTo>
                  <a:pt x="1568016" y="2236797"/>
                  <a:pt x="1568305" y="2235931"/>
                  <a:pt x="1568593" y="2235354"/>
                </a:cubicBezTo>
                <a:cubicBezTo>
                  <a:pt x="1421705" y="2108667"/>
                  <a:pt x="1274817" y="1981979"/>
                  <a:pt x="1126197" y="1854138"/>
                </a:cubicBezTo>
                <a:cubicBezTo>
                  <a:pt x="1103688" y="1983422"/>
                  <a:pt x="1081756" y="2110398"/>
                  <a:pt x="1059824" y="2237374"/>
                </a:cubicBezTo>
                <a:cubicBezTo>
                  <a:pt x="1229798" y="2237374"/>
                  <a:pt x="1398907" y="2237374"/>
                  <a:pt x="1567727" y="2237374"/>
                </a:cubicBezTo>
                <a:close/>
                <a:moveTo>
                  <a:pt x="985369" y="2659281"/>
                </a:moveTo>
                <a:cubicBezTo>
                  <a:pt x="985947" y="2659858"/>
                  <a:pt x="986524" y="2660147"/>
                  <a:pt x="987101" y="2660724"/>
                </a:cubicBezTo>
                <a:cubicBezTo>
                  <a:pt x="1175545" y="2535479"/>
                  <a:pt x="1364277" y="2409946"/>
                  <a:pt x="1552721" y="2284702"/>
                </a:cubicBezTo>
                <a:cubicBezTo>
                  <a:pt x="1552433" y="2283836"/>
                  <a:pt x="1552144" y="2283259"/>
                  <a:pt x="1551567" y="2282393"/>
                </a:cubicBezTo>
                <a:cubicBezTo>
                  <a:pt x="1550701" y="2282393"/>
                  <a:pt x="1549547" y="2282105"/>
                  <a:pt x="1548681" y="2282105"/>
                </a:cubicBezTo>
                <a:cubicBezTo>
                  <a:pt x="1385055" y="2282105"/>
                  <a:pt x="1221141" y="2282393"/>
                  <a:pt x="1057515" y="2282105"/>
                </a:cubicBezTo>
                <a:cubicBezTo>
                  <a:pt x="1052320" y="2282105"/>
                  <a:pt x="1050589" y="2283836"/>
                  <a:pt x="1049723" y="2289031"/>
                </a:cubicBezTo>
                <a:cubicBezTo>
                  <a:pt x="1032408" y="2389169"/>
                  <a:pt x="1014805" y="2489306"/>
                  <a:pt x="997201" y="2589444"/>
                </a:cubicBezTo>
                <a:cubicBezTo>
                  <a:pt x="993450" y="2612531"/>
                  <a:pt x="989410" y="2635906"/>
                  <a:pt x="985369" y="2659281"/>
                </a:cubicBezTo>
                <a:close/>
                <a:moveTo>
                  <a:pt x="1183914" y="1843460"/>
                </a:moveTo>
                <a:cubicBezTo>
                  <a:pt x="1183625" y="1844037"/>
                  <a:pt x="1183337" y="1844615"/>
                  <a:pt x="1183048" y="1845192"/>
                </a:cubicBezTo>
                <a:cubicBezTo>
                  <a:pt x="1323587" y="1966107"/>
                  <a:pt x="1464127" y="2087312"/>
                  <a:pt x="1606397" y="2209671"/>
                </a:cubicBezTo>
                <a:cubicBezTo>
                  <a:pt x="1606109" y="2205342"/>
                  <a:pt x="1606109" y="2203899"/>
                  <a:pt x="1605820" y="2202167"/>
                </a:cubicBezTo>
                <a:cubicBezTo>
                  <a:pt x="1583599" y="2085292"/>
                  <a:pt x="1561090" y="1968416"/>
                  <a:pt x="1539158" y="1851541"/>
                </a:cubicBezTo>
                <a:cubicBezTo>
                  <a:pt x="1538004" y="1844615"/>
                  <a:pt x="1535695" y="1842595"/>
                  <a:pt x="1528769" y="1842595"/>
                </a:cubicBezTo>
                <a:cubicBezTo>
                  <a:pt x="1416511" y="1842883"/>
                  <a:pt x="1304541" y="1842595"/>
                  <a:pt x="1192283" y="1842595"/>
                </a:cubicBezTo>
                <a:cubicBezTo>
                  <a:pt x="1189108" y="1843172"/>
                  <a:pt x="1186511" y="1843172"/>
                  <a:pt x="1183914" y="1843460"/>
                </a:cubicBezTo>
                <a:close/>
                <a:moveTo>
                  <a:pt x="1457778" y="1424728"/>
                </a:moveTo>
                <a:cubicBezTo>
                  <a:pt x="1456623" y="1424440"/>
                  <a:pt x="1455469" y="1424440"/>
                  <a:pt x="1454315" y="1424151"/>
                </a:cubicBezTo>
                <a:cubicBezTo>
                  <a:pt x="1365432" y="1548530"/>
                  <a:pt x="1276837" y="1672620"/>
                  <a:pt x="1187088" y="1798442"/>
                </a:cubicBezTo>
                <a:cubicBezTo>
                  <a:pt x="1301944" y="1798442"/>
                  <a:pt x="1414202" y="1798442"/>
                  <a:pt x="1528480" y="1798442"/>
                </a:cubicBezTo>
                <a:cubicBezTo>
                  <a:pt x="1504817" y="1673197"/>
                  <a:pt x="1481153" y="1548818"/>
                  <a:pt x="1457778" y="1424728"/>
                </a:cubicBezTo>
                <a:close/>
                <a:moveTo>
                  <a:pt x="1137741" y="1789207"/>
                </a:moveTo>
                <a:cubicBezTo>
                  <a:pt x="1138318" y="1789495"/>
                  <a:pt x="1138895" y="1789495"/>
                  <a:pt x="1139184" y="1789784"/>
                </a:cubicBezTo>
                <a:cubicBezTo>
                  <a:pt x="1140915" y="1787475"/>
                  <a:pt x="1142646" y="1785167"/>
                  <a:pt x="1144378" y="1782858"/>
                </a:cubicBezTo>
                <a:cubicBezTo>
                  <a:pt x="1242496" y="1645782"/>
                  <a:pt x="1340614" y="1508417"/>
                  <a:pt x="1438443" y="1371052"/>
                </a:cubicBezTo>
                <a:cubicBezTo>
                  <a:pt x="1441329" y="1367012"/>
                  <a:pt x="1442483" y="1360952"/>
                  <a:pt x="1443349" y="1355757"/>
                </a:cubicBezTo>
                <a:cubicBezTo>
                  <a:pt x="1443926" y="1351140"/>
                  <a:pt x="1441617" y="1348543"/>
                  <a:pt x="1436134" y="1348543"/>
                </a:cubicBezTo>
                <a:cubicBezTo>
                  <a:pt x="1365143" y="1348543"/>
                  <a:pt x="1293863" y="1348543"/>
                  <a:pt x="1222872" y="1348254"/>
                </a:cubicBezTo>
                <a:cubicBezTo>
                  <a:pt x="1217389" y="1348254"/>
                  <a:pt x="1214792" y="1350563"/>
                  <a:pt x="1213926" y="1355757"/>
                </a:cubicBezTo>
                <a:cubicBezTo>
                  <a:pt x="1211329" y="1369898"/>
                  <a:pt x="1208155" y="1383750"/>
                  <a:pt x="1205557" y="1397890"/>
                </a:cubicBezTo>
                <a:cubicBezTo>
                  <a:pt x="1186511" y="1506685"/>
                  <a:pt x="1167176" y="1615481"/>
                  <a:pt x="1148130" y="1724276"/>
                </a:cubicBezTo>
                <a:cubicBezTo>
                  <a:pt x="1144667" y="1745920"/>
                  <a:pt x="1141204" y="1767563"/>
                  <a:pt x="1137741" y="1789207"/>
                </a:cubicBezTo>
                <a:close/>
                <a:moveTo>
                  <a:pt x="2918579" y="1982268"/>
                </a:moveTo>
                <a:cubicBezTo>
                  <a:pt x="2937048" y="1981979"/>
                  <a:pt x="2951188" y="1967262"/>
                  <a:pt x="2951188" y="1947927"/>
                </a:cubicBezTo>
                <a:cubicBezTo>
                  <a:pt x="2951188" y="1930612"/>
                  <a:pt x="2935605" y="1916471"/>
                  <a:pt x="2916558" y="1916471"/>
                </a:cubicBezTo>
                <a:cubicBezTo>
                  <a:pt x="2898089" y="1916471"/>
                  <a:pt x="2883660" y="1931189"/>
                  <a:pt x="2883660" y="1950524"/>
                </a:cubicBezTo>
                <a:cubicBezTo>
                  <a:pt x="2883660" y="1968128"/>
                  <a:pt x="2899244" y="1982268"/>
                  <a:pt x="2918579" y="1982268"/>
                </a:cubicBezTo>
                <a:close/>
                <a:moveTo>
                  <a:pt x="2465505" y="2346458"/>
                </a:moveTo>
                <a:cubicBezTo>
                  <a:pt x="2485129" y="2346458"/>
                  <a:pt x="2499269" y="2332895"/>
                  <a:pt x="2499269" y="2314426"/>
                </a:cubicBezTo>
                <a:cubicBezTo>
                  <a:pt x="2499269" y="2294802"/>
                  <a:pt x="2485417" y="2281527"/>
                  <a:pt x="2465505" y="2281527"/>
                </a:cubicBezTo>
                <a:cubicBezTo>
                  <a:pt x="2446170" y="2281527"/>
                  <a:pt x="2432030" y="2294802"/>
                  <a:pt x="2432318" y="2312983"/>
                </a:cubicBezTo>
                <a:cubicBezTo>
                  <a:pt x="2432607" y="2332895"/>
                  <a:pt x="2445882" y="2346458"/>
                  <a:pt x="2465505" y="2346458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 w="1668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CFFA1462-EDDB-4D1F-9421-5FCC98365ECF}"/>
              </a:ext>
            </a:extLst>
          </p:cNvPr>
          <p:cNvGrpSpPr/>
          <p:nvPr/>
        </p:nvGrpSpPr>
        <p:grpSpPr>
          <a:xfrm>
            <a:off x="5614554" y="1929973"/>
            <a:ext cx="199272" cy="206152"/>
            <a:chOff x="2411760" y="3708613"/>
            <a:chExt cx="206152" cy="206152"/>
          </a:xfrm>
        </p:grpSpPr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421E7B60-44CF-4A73-AE1C-596171FDF373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Chevron 38">
              <a:extLst>
                <a:ext uri="{FF2B5EF4-FFF2-40B4-BE49-F238E27FC236}">
                  <a16:creationId xmlns:a16="http://schemas.microsoft.com/office/drawing/2014/main" id="{D1B6A11C-2B18-4D1C-BF79-E4A608B7C0B4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그룹 64">
            <a:extLst>
              <a:ext uri="{FF2B5EF4-FFF2-40B4-BE49-F238E27FC236}">
                <a16:creationId xmlns:a16="http://schemas.microsoft.com/office/drawing/2014/main" id="{4D5643BE-4A54-4491-B5C6-7BE956F26B4F}"/>
              </a:ext>
            </a:extLst>
          </p:cNvPr>
          <p:cNvGrpSpPr/>
          <p:nvPr/>
        </p:nvGrpSpPr>
        <p:grpSpPr>
          <a:xfrm>
            <a:off x="5865235" y="1851714"/>
            <a:ext cx="5500672" cy="754955"/>
            <a:chOff x="5865235" y="1765988"/>
            <a:chExt cx="3647182" cy="75495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FA6AA04-37E0-4F5D-B1E9-5E6B5B931E18}"/>
                </a:ext>
              </a:extLst>
            </p:cNvPr>
            <p:cNvSpPr txBox="1"/>
            <p:nvPr/>
          </p:nvSpPr>
          <p:spPr>
            <a:xfrm>
              <a:off x="5865235" y="1765988"/>
              <a:ext cx="364718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09BA0A9-1487-4813-832B-6EB24BCDC191}"/>
                </a:ext>
              </a:extLst>
            </p:cNvPr>
            <p:cNvSpPr txBox="1"/>
            <p:nvPr/>
          </p:nvSpPr>
          <p:spPr>
            <a:xfrm>
              <a:off x="5865235" y="2059278"/>
              <a:ext cx="364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معتقدم که این الگو در زمان، پول و اعتبار شما صرفه جویی می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42E60DC-BF52-4940-9575-066D69C036FE}"/>
              </a:ext>
            </a:extLst>
          </p:cNvPr>
          <p:cNvGrpSpPr/>
          <p:nvPr/>
        </p:nvGrpSpPr>
        <p:grpSpPr>
          <a:xfrm>
            <a:off x="5614554" y="3110288"/>
            <a:ext cx="199272" cy="206152"/>
            <a:chOff x="2411760" y="3708613"/>
            <a:chExt cx="206152" cy="206152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0D68768-BB25-4F1A-A1D0-902A39F83D80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2" name="Chevron 45">
              <a:extLst>
                <a:ext uri="{FF2B5EF4-FFF2-40B4-BE49-F238E27FC236}">
                  <a16:creationId xmlns:a16="http://schemas.microsoft.com/office/drawing/2014/main" id="{C4639756-F966-4BFD-92D4-4056A597DB14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3" name="그룹 61">
            <a:extLst>
              <a:ext uri="{FF2B5EF4-FFF2-40B4-BE49-F238E27FC236}">
                <a16:creationId xmlns:a16="http://schemas.microsoft.com/office/drawing/2014/main" id="{724188FF-BADD-4F05-B640-78353E073359}"/>
              </a:ext>
            </a:extLst>
          </p:cNvPr>
          <p:cNvGrpSpPr/>
          <p:nvPr/>
        </p:nvGrpSpPr>
        <p:grpSpPr>
          <a:xfrm>
            <a:off x="5865235" y="3032031"/>
            <a:ext cx="5500672" cy="754955"/>
            <a:chOff x="5865235" y="2880785"/>
            <a:chExt cx="3647182" cy="754955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A88A8DB-61DA-4AF4-A2B7-170884FBBE6A}"/>
                </a:ext>
              </a:extLst>
            </p:cNvPr>
            <p:cNvSpPr txBox="1"/>
            <p:nvPr/>
          </p:nvSpPr>
          <p:spPr>
            <a:xfrm>
              <a:off x="5865235" y="2880785"/>
              <a:ext cx="364718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5CCC441A-B9EC-4A3E-89EC-ACF3ABD4F072}"/>
                </a:ext>
              </a:extLst>
            </p:cNvPr>
            <p:cNvSpPr txBox="1"/>
            <p:nvPr/>
          </p:nvSpPr>
          <p:spPr>
            <a:xfrm>
              <a:off x="5865235" y="3174075"/>
              <a:ext cx="364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معتقدم که این الگو در زمان، پول و اعتبار شما صرفه جویی می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26EC8A9-2A1C-4901-BCB4-1AA4E622CA88}"/>
              </a:ext>
            </a:extLst>
          </p:cNvPr>
          <p:cNvGrpSpPr/>
          <p:nvPr/>
        </p:nvGrpSpPr>
        <p:grpSpPr>
          <a:xfrm>
            <a:off x="5614554" y="4290603"/>
            <a:ext cx="199272" cy="206152"/>
            <a:chOff x="2411760" y="3708613"/>
            <a:chExt cx="206152" cy="206152"/>
          </a:xfrm>
        </p:grpSpPr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CE94B61-706D-4643-8D69-DB1977AF0761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8" name="Chevron 52">
              <a:extLst>
                <a:ext uri="{FF2B5EF4-FFF2-40B4-BE49-F238E27FC236}">
                  <a16:creationId xmlns:a16="http://schemas.microsoft.com/office/drawing/2014/main" id="{D5D38CF7-F10B-4693-912C-9C329EE751D6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9" name="그룹 2">
            <a:extLst>
              <a:ext uri="{FF2B5EF4-FFF2-40B4-BE49-F238E27FC236}">
                <a16:creationId xmlns:a16="http://schemas.microsoft.com/office/drawing/2014/main" id="{7923A3D3-5A4A-4AF3-816A-D8B5363E9AF6}"/>
              </a:ext>
            </a:extLst>
          </p:cNvPr>
          <p:cNvGrpSpPr/>
          <p:nvPr/>
        </p:nvGrpSpPr>
        <p:grpSpPr>
          <a:xfrm>
            <a:off x="5865235" y="4212346"/>
            <a:ext cx="5500672" cy="754955"/>
            <a:chOff x="5865235" y="3995582"/>
            <a:chExt cx="3647182" cy="754955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1C60D7B6-9182-45C6-9E60-E7454741063E}"/>
                </a:ext>
              </a:extLst>
            </p:cNvPr>
            <p:cNvSpPr txBox="1"/>
            <p:nvPr/>
          </p:nvSpPr>
          <p:spPr>
            <a:xfrm>
              <a:off x="5865235" y="3995582"/>
              <a:ext cx="364718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1C978C8D-42FC-4C2A-9038-E8A9159D4B47}"/>
                </a:ext>
              </a:extLst>
            </p:cNvPr>
            <p:cNvSpPr txBox="1"/>
            <p:nvPr/>
          </p:nvSpPr>
          <p:spPr>
            <a:xfrm>
              <a:off x="5865235" y="4288872"/>
              <a:ext cx="364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معتقدم که این الگو در زمان، پول و اعتبار شما صرفه جویی می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E550226-B457-4F1A-8D7C-D6681DF2188F}"/>
              </a:ext>
            </a:extLst>
          </p:cNvPr>
          <p:cNvGrpSpPr/>
          <p:nvPr/>
        </p:nvGrpSpPr>
        <p:grpSpPr>
          <a:xfrm>
            <a:off x="5614554" y="5470917"/>
            <a:ext cx="199272" cy="206152"/>
            <a:chOff x="2411760" y="3708613"/>
            <a:chExt cx="206152" cy="206152"/>
          </a:xfrm>
        </p:grpSpPr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7962F00A-8924-4D1D-B345-C5184F69D302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4" name="Chevron 59">
              <a:extLst>
                <a:ext uri="{FF2B5EF4-FFF2-40B4-BE49-F238E27FC236}">
                  <a16:creationId xmlns:a16="http://schemas.microsoft.com/office/drawing/2014/main" id="{8EC0DEED-0CAF-49C3-8A24-D30B1134E9D0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5" name="그룹 1">
            <a:extLst>
              <a:ext uri="{FF2B5EF4-FFF2-40B4-BE49-F238E27FC236}">
                <a16:creationId xmlns:a16="http://schemas.microsoft.com/office/drawing/2014/main" id="{62611D02-8119-481F-89B9-E2EF3BB11C6A}"/>
              </a:ext>
            </a:extLst>
          </p:cNvPr>
          <p:cNvGrpSpPr/>
          <p:nvPr/>
        </p:nvGrpSpPr>
        <p:grpSpPr>
          <a:xfrm>
            <a:off x="5865235" y="5392661"/>
            <a:ext cx="5500672" cy="754955"/>
            <a:chOff x="5865235" y="5110380"/>
            <a:chExt cx="3647182" cy="754955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A8A60E20-89E4-4B9C-85C0-24EC6455A34A}"/>
                </a:ext>
              </a:extLst>
            </p:cNvPr>
            <p:cNvSpPr txBox="1"/>
            <p:nvPr/>
          </p:nvSpPr>
          <p:spPr>
            <a:xfrm>
              <a:off x="5865235" y="5110380"/>
              <a:ext cx="364718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D6C86CCC-CF76-4C24-99C8-5AA23C7246F2}"/>
                </a:ext>
              </a:extLst>
            </p:cNvPr>
            <p:cNvSpPr txBox="1"/>
            <p:nvPr/>
          </p:nvSpPr>
          <p:spPr>
            <a:xfrm>
              <a:off x="5865235" y="5403670"/>
              <a:ext cx="364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معتقدم که این الگو در زمان، پول و اعتبار شما صرفه جویی می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82126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arallelogram 258">
            <a:extLst>
              <a:ext uri="{FF2B5EF4-FFF2-40B4-BE49-F238E27FC236}">
                <a16:creationId xmlns:a16="http://schemas.microsoft.com/office/drawing/2014/main" id="{DE1007FA-3509-45A1-8406-68C30A7FBD46}"/>
              </a:ext>
            </a:extLst>
          </p:cNvPr>
          <p:cNvSpPr/>
          <p:nvPr/>
        </p:nvSpPr>
        <p:spPr>
          <a:xfrm rot="2774141">
            <a:off x="9573438" y="6111165"/>
            <a:ext cx="209399" cy="315350"/>
          </a:xfrm>
          <a:prstGeom prst="parallelogram">
            <a:avLst>
              <a:gd name="adj" fmla="val 27874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215" name="Freeform: Shape 214">
            <a:extLst>
              <a:ext uri="{FF2B5EF4-FFF2-40B4-BE49-F238E27FC236}">
                <a16:creationId xmlns:a16="http://schemas.microsoft.com/office/drawing/2014/main" id="{269FCF71-1D3B-4CA9-9E54-65443CCDC954}"/>
              </a:ext>
            </a:extLst>
          </p:cNvPr>
          <p:cNvSpPr/>
          <p:nvPr/>
        </p:nvSpPr>
        <p:spPr>
          <a:xfrm>
            <a:off x="2736552" y="4192090"/>
            <a:ext cx="1280480" cy="731244"/>
          </a:xfrm>
          <a:custGeom>
            <a:avLst/>
            <a:gdLst>
              <a:gd name="connsiteX0" fmla="*/ 0 w 1280480"/>
              <a:gd name="connsiteY0" fmla="*/ 0 h 731244"/>
              <a:gd name="connsiteX1" fmla="*/ 1280480 w 1280480"/>
              <a:gd name="connsiteY1" fmla="*/ 0 h 731244"/>
              <a:gd name="connsiteX2" fmla="*/ 1280480 w 1280480"/>
              <a:gd name="connsiteY2" fmla="*/ 731244 h 731244"/>
              <a:gd name="connsiteX3" fmla="*/ 87976 w 1280480"/>
              <a:gd name="connsiteY3" fmla="*/ 731244 h 731244"/>
              <a:gd name="connsiteX4" fmla="*/ 0 w 1280480"/>
              <a:gd name="connsiteY4" fmla="*/ 166194 h 731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0480" h="731244">
                <a:moveTo>
                  <a:pt x="0" y="0"/>
                </a:moveTo>
                <a:lnTo>
                  <a:pt x="1280480" y="0"/>
                </a:lnTo>
                <a:lnTo>
                  <a:pt x="1280480" y="731244"/>
                </a:lnTo>
                <a:lnTo>
                  <a:pt x="87976" y="731244"/>
                </a:lnTo>
                <a:lnTo>
                  <a:pt x="0" y="1661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B692D4-8D35-43BC-B209-F50FFE9B5875}"/>
              </a:ext>
            </a:extLst>
          </p:cNvPr>
          <p:cNvSpPr/>
          <p:nvPr/>
        </p:nvSpPr>
        <p:spPr>
          <a:xfrm>
            <a:off x="2683565" y="4025279"/>
            <a:ext cx="1492396" cy="21189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501836-F997-48EF-A593-DB092D9C0969}"/>
              </a:ext>
            </a:extLst>
          </p:cNvPr>
          <p:cNvSpPr/>
          <p:nvPr/>
        </p:nvSpPr>
        <p:spPr>
          <a:xfrm>
            <a:off x="4017035" y="4031599"/>
            <a:ext cx="169101" cy="74404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ADB07E8-FC37-48C7-8D3B-DA22514DC0A0}"/>
              </a:ext>
            </a:extLst>
          </p:cNvPr>
          <p:cNvSpPr/>
          <p:nvPr/>
        </p:nvSpPr>
        <p:spPr>
          <a:xfrm>
            <a:off x="4017033" y="4606544"/>
            <a:ext cx="1188000" cy="16910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E522A45-27DA-4906-B72A-A5283FDE8F8D}"/>
              </a:ext>
            </a:extLst>
          </p:cNvPr>
          <p:cNvSpPr/>
          <p:nvPr/>
        </p:nvSpPr>
        <p:spPr>
          <a:xfrm>
            <a:off x="5060012" y="4612865"/>
            <a:ext cx="169101" cy="74404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5C894D4-DC04-4918-BBCB-D95C85B488D3}"/>
              </a:ext>
            </a:extLst>
          </p:cNvPr>
          <p:cNvSpPr/>
          <p:nvPr/>
        </p:nvSpPr>
        <p:spPr>
          <a:xfrm>
            <a:off x="5060009" y="5187808"/>
            <a:ext cx="1188000" cy="16910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B1B749-D16D-478D-A030-1AB871D80A75}"/>
              </a:ext>
            </a:extLst>
          </p:cNvPr>
          <p:cNvSpPr/>
          <p:nvPr/>
        </p:nvSpPr>
        <p:spPr>
          <a:xfrm>
            <a:off x="6093057" y="5187806"/>
            <a:ext cx="169101" cy="75036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B504D7-3887-466A-B4BB-CE403D2E562F}"/>
              </a:ext>
            </a:extLst>
          </p:cNvPr>
          <p:cNvSpPr/>
          <p:nvPr/>
        </p:nvSpPr>
        <p:spPr>
          <a:xfrm>
            <a:off x="6093053" y="5769072"/>
            <a:ext cx="1188000" cy="16910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29D1EB-8062-4A30-9AC2-87FC0AA74989}"/>
              </a:ext>
            </a:extLst>
          </p:cNvPr>
          <p:cNvSpPr/>
          <p:nvPr/>
        </p:nvSpPr>
        <p:spPr>
          <a:xfrm>
            <a:off x="7127509" y="5769074"/>
            <a:ext cx="169101" cy="67640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CC7DFDB-8331-4BEB-9B13-98E6F7C33DAF}"/>
              </a:ext>
            </a:extLst>
          </p:cNvPr>
          <p:cNvSpPr/>
          <p:nvPr/>
        </p:nvSpPr>
        <p:spPr>
          <a:xfrm>
            <a:off x="7127506" y="6350339"/>
            <a:ext cx="5120640" cy="16910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374355-81B4-423F-AA87-1E4750E167D7}"/>
              </a:ext>
            </a:extLst>
          </p:cNvPr>
          <p:cNvGrpSpPr/>
          <p:nvPr/>
        </p:nvGrpSpPr>
        <p:grpSpPr>
          <a:xfrm>
            <a:off x="5242334" y="2025548"/>
            <a:ext cx="4130778" cy="771045"/>
            <a:chOff x="2085602" y="4165842"/>
            <a:chExt cx="3675510" cy="820742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96D18FA-4C9B-4BD7-81F0-63086ACA676C}"/>
                </a:ext>
              </a:extLst>
            </p:cNvPr>
            <p:cNvSpPr txBox="1"/>
            <p:nvPr/>
          </p:nvSpPr>
          <p:spPr>
            <a:xfrm>
              <a:off x="2113657" y="4495163"/>
              <a:ext cx="3647455" cy="49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EA6FC4C-AB69-46CA-B7E2-2D83F86D14F8}"/>
                </a:ext>
              </a:extLst>
            </p:cNvPr>
            <p:cNvSpPr txBox="1"/>
            <p:nvPr/>
          </p:nvSpPr>
          <p:spPr>
            <a:xfrm>
              <a:off x="2085602" y="4165842"/>
              <a:ext cx="3647459" cy="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CEC48A3-9A00-4AB8-A912-B090A6175194}"/>
              </a:ext>
            </a:extLst>
          </p:cNvPr>
          <p:cNvGrpSpPr/>
          <p:nvPr/>
        </p:nvGrpSpPr>
        <p:grpSpPr>
          <a:xfrm>
            <a:off x="6290613" y="2805293"/>
            <a:ext cx="4099254" cy="660686"/>
            <a:chOff x="2113657" y="4283314"/>
            <a:chExt cx="3647460" cy="70327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4BBF7DD-436E-45A9-A3BD-054550C796E7}"/>
                </a:ext>
              </a:extLst>
            </p:cNvPr>
            <p:cNvSpPr txBox="1"/>
            <p:nvPr/>
          </p:nvSpPr>
          <p:spPr>
            <a:xfrm>
              <a:off x="2113657" y="4495163"/>
              <a:ext cx="3647455" cy="49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DBD71CA-6235-4020-BDD6-34E051D32A3D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BAFF16D-ED26-4E41-ACF4-FCD3D97742A7}"/>
              </a:ext>
            </a:extLst>
          </p:cNvPr>
          <p:cNvGrpSpPr/>
          <p:nvPr/>
        </p:nvGrpSpPr>
        <p:grpSpPr>
          <a:xfrm>
            <a:off x="7307360" y="3411618"/>
            <a:ext cx="4099254" cy="660686"/>
            <a:chOff x="2113657" y="4283314"/>
            <a:chExt cx="3647460" cy="703270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FC2EB92-0BE1-4C9A-9CA2-3F87E56F7B83}"/>
                </a:ext>
              </a:extLst>
            </p:cNvPr>
            <p:cNvSpPr txBox="1"/>
            <p:nvPr/>
          </p:nvSpPr>
          <p:spPr>
            <a:xfrm>
              <a:off x="2113657" y="4495163"/>
              <a:ext cx="3647455" cy="49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1C6E42E-5F97-4E48-BFED-758CE86E5DE3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D6EE7A7-4AF6-4832-91BA-69AB4CA71A1D}"/>
              </a:ext>
            </a:extLst>
          </p:cNvPr>
          <p:cNvGrpSpPr/>
          <p:nvPr/>
        </p:nvGrpSpPr>
        <p:grpSpPr>
          <a:xfrm>
            <a:off x="8061215" y="4128305"/>
            <a:ext cx="4130785" cy="707982"/>
            <a:chOff x="2085601" y="4283314"/>
            <a:chExt cx="3675516" cy="753614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BFE77BD-1D57-4047-B23D-0F35A755AAC6}"/>
                </a:ext>
              </a:extLst>
            </p:cNvPr>
            <p:cNvSpPr txBox="1"/>
            <p:nvPr/>
          </p:nvSpPr>
          <p:spPr>
            <a:xfrm>
              <a:off x="2085601" y="4545507"/>
              <a:ext cx="3647455" cy="491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91F62AA-3FCE-4D2D-A866-4D8BC8A8FC9B}"/>
                </a:ext>
              </a:extLst>
            </p:cNvPr>
            <p:cNvSpPr txBox="1"/>
            <p:nvPr/>
          </p:nvSpPr>
          <p:spPr>
            <a:xfrm>
              <a:off x="2113658" y="4283314"/>
              <a:ext cx="3647459" cy="29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0" name="Freeform 57">
            <a:extLst>
              <a:ext uri="{FF2B5EF4-FFF2-40B4-BE49-F238E27FC236}">
                <a16:creationId xmlns:a16="http://schemas.microsoft.com/office/drawing/2014/main" id="{9DC32FA3-E3C3-4BDD-B683-26E050ACDC16}"/>
              </a:ext>
            </a:extLst>
          </p:cNvPr>
          <p:cNvSpPr/>
          <p:nvPr/>
        </p:nvSpPr>
        <p:spPr>
          <a:xfrm>
            <a:off x="3896911" y="2501467"/>
            <a:ext cx="1179941" cy="977486"/>
          </a:xfrm>
          <a:custGeom>
            <a:avLst/>
            <a:gdLst>
              <a:gd name="connsiteX0" fmla="*/ 0 w 819150"/>
              <a:gd name="connsiteY0" fmla="*/ 1209675 h 1209675"/>
              <a:gd name="connsiteX1" fmla="*/ 514350 w 819150"/>
              <a:gd name="connsiteY1" fmla="*/ 0 h 1209675"/>
              <a:gd name="connsiteX2" fmla="*/ 819150 w 819150"/>
              <a:gd name="connsiteY2" fmla="*/ 0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209675">
                <a:moveTo>
                  <a:pt x="0" y="1209675"/>
                </a:moveTo>
                <a:lnTo>
                  <a:pt x="514350" y="0"/>
                </a:lnTo>
                <a:lnTo>
                  <a:pt x="819150" y="0"/>
                </a:lnTo>
              </a:path>
            </a:pathLst>
          </a:custGeom>
          <a:ln w="19050">
            <a:solidFill>
              <a:schemeClr val="accent2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31" name="Freeform 59">
            <a:extLst>
              <a:ext uri="{FF2B5EF4-FFF2-40B4-BE49-F238E27FC236}">
                <a16:creationId xmlns:a16="http://schemas.microsoft.com/office/drawing/2014/main" id="{60BE98D3-388A-4E7E-A990-F904A1317955}"/>
              </a:ext>
            </a:extLst>
          </p:cNvPr>
          <p:cNvSpPr/>
          <p:nvPr/>
        </p:nvSpPr>
        <p:spPr>
          <a:xfrm>
            <a:off x="4935119" y="3111177"/>
            <a:ext cx="1179941" cy="977486"/>
          </a:xfrm>
          <a:custGeom>
            <a:avLst/>
            <a:gdLst>
              <a:gd name="connsiteX0" fmla="*/ 0 w 819150"/>
              <a:gd name="connsiteY0" fmla="*/ 1209675 h 1209675"/>
              <a:gd name="connsiteX1" fmla="*/ 514350 w 819150"/>
              <a:gd name="connsiteY1" fmla="*/ 0 h 1209675"/>
              <a:gd name="connsiteX2" fmla="*/ 819150 w 819150"/>
              <a:gd name="connsiteY2" fmla="*/ 0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209675">
                <a:moveTo>
                  <a:pt x="0" y="1209675"/>
                </a:moveTo>
                <a:lnTo>
                  <a:pt x="514350" y="0"/>
                </a:lnTo>
                <a:lnTo>
                  <a:pt x="819150" y="0"/>
                </a:lnTo>
              </a:path>
            </a:pathLst>
          </a:custGeom>
          <a:ln w="19050">
            <a:solidFill>
              <a:schemeClr val="accent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32" name="Freeform 60">
            <a:extLst>
              <a:ext uri="{FF2B5EF4-FFF2-40B4-BE49-F238E27FC236}">
                <a16:creationId xmlns:a16="http://schemas.microsoft.com/office/drawing/2014/main" id="{CC8082D2-E386-4B57-99D3-07CE5D8C2C40}"/>
              </a:ext>
            </a:extLst>
          </p:cNvPr>
          <p:cNvSpPr/>
          <p:nvPr/>
        </p:nvSpPr>
        <p:spPr>
          <a:xfrm>
            <a:off x="5973327" y="3720889"/>
            <a:ext cx="1179941" cy="977486"/>
          </a:xfrm>
          <a:custGeom>
            <a:avLst/>
            <a:gdLst>
              <a:gd name="connsiteX0" fmla="*/ 0 w 819150"/>
              <a:gd name="connsiteY0" fmla="*/ 1209675 h 1209675"/>
              <a:gd name="connsiteX1" fmla="*/ 514350 w 819150"/>
              <a:gd name="connsiteY1" fmla="*/ 0 h 1209675"/>
              <a:gd name="connsiteX2" fmla="*/ 819150 w 819150"/>
              <a:gd name="connsiteY2" fmla="*/ 0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209675">
                <a:moveTo>
                  <a:pt x="0" y="1209675"/>
                </a:moveTo>
                <a:lnTo>
                  <a:pt x="514350" y="0"/>
                </a:lnTo>
                <a:lnTo>
                  <a:pt x="819150" y="0"/>
                </a:lnTo>
              </a:path>
            </a:pathLst>
          </a:custGeom>
          <a:ln w="19050">
            <a:solidFill>
              <a:schemeClr val="accent4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33" name="Freeform 61">
            <a:extLst>
              <a:ext uri="{FF2B5EF4-FFF2-40B4-BE49-F238E27FC236}">
                <a16:creationId xmlns:a16="http://schemas.microsoft.com/office/drawing/2014/main" id="{439D3D49-21FA-4FF4-9376-7243BB256746}"/>
              </a:ext>
            </a:extLst>
          </p:cNvPr>
          <p:cNvSpPr/>
          <p:nvPr/>
        </p:nvSpPr>
        <p:spPr>
          <a:xfrm>
            <a:off x="7011535" y="4330599"/>
            <a:ext cx="1179941" cy="977486"/>
          </a:xfrm>
          <a:custGeom>
            <a:avLst/>
            <a:gdLst>
              <a:gd name="connsiteX0" fmla="*/ 0 w 819150"/>
              <a:gd name="connsiteY0" fmla="*/ 1209675 h 1209675"/>
              <a:gd name="connsiteX1" fmla="*/ 514350 w 819150"/>
              <a:gd name="connsiteY1" fmla="*/ 0 h 1209675"/>
              <a:gd name="connsiteX2" fmla="*/ 819150 w 819150"/>
              <a:gd name="connsiteY2" fmla="*/ 0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19150" h="1209675">
                <a:moveTo>
                  <a:pt x="0" y="1209675"/>
                </a:moveTo>
                <a:lnTo>
                  <a:pt x="514350" y="0"/>
                </a:lnTo>
                <a:lnTo>
                  <a:pt x="819150" y="0"/>
                </a:lnTo>
              </a:path>
            </a:pathLst>
          </a:custGeom>
          <a:ln w="19050">
            <a:solidFill>
              <a:schemeClr val="accent3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216" name="Freeform: Shape 215">
            <a:extLst>
              <a:ext uri="{FF2B5EF4-FFF2-40B4-BE49-F238E27FC236}">
                <a16:creationId xmlns:a16="http://schemas.microsoft.com/office/drawing/2014/main" id="{CD259B3F-5AD4-4BD9-ADB4-5D553D6D1479}"/>
              </a:ext>
            </a:extLst>
          </p:cNvPr>
          <p:cNvSpPr/>
          <p:nvPr/>
        </p:nvSpPr>
        <p:spPr>
          <a:xfrm>
            <a:off x="2801366" y="4774572"/>
            <a:ext cx="2258644" cy="582334"/>
          </a:xfrm>
          <a:custGeom>
            <a:avLst/>
            <a:gdLst>
              <a:gd name="connsiteX0" fmla="*/ 0 w 2258644"/>
              <a:gd name="connsiteY0" fmla="*/ 0 h 582334"/>
              <a:gd name="connsiteX1" fmla="*/ 2258644 w 2258644"/>
              <a:gd name="connsiteY1" fmla="*/ 0 h 582334"/>
              <a:gd name="connsiteX2" fmla="*/ 2258644 w 2258644"/>
              <a:gd name="connsiteY2" fmla="*/ 582334 h 582334"/>
              <a:gd name="connsiteX3" fmla="*/ 90667 w 2258644"/>
              <a:gd name="connsiteY3" fmla="*/ 582334 h 582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8644" h="582334">
                <a:moveTo>
                  <a:pt x="0" y="0"/>
                </a:moveTo>
                <a:lnTo>
                  <a:pt x="2258644" y="0"/>
                </a:lnTo>
                <a:lnTo>
                  <a:pt x="2258644" y="582334"/>
                </a:lnTo>
                <a:lnTo>
                  <a:pt x="90667" y="5823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217" name="Freeform: Shape 216">
            <a:extLst>
              <a:ext uri="{FF2B5EF4-FFF2-40B4-BE49-F238E27FC236}">
                <a16:creationId xmlns:a16="http://schemas.microsoft.com/office/drawing/2014/main" id="{58134283-2B6F-4A29-9C20-66395B8EE768}"/>
              </a:ext>
            </a:extLst>
          </p:cNvPr>
          <p:cNvSpPr/>
          <p:nvPr/>
        </p:nvSpPr>
        <p:spPr>
          <a:xfrm>
            <a:off x="2892033" y="5356907"/>
            <a:ext cx="3204422" cy="581264"/>
          </a:xfrm>
          <a:custGeom>
            <a:avLst/>
            <a:gdLst>
              <a:gd name="connsiteX0" fmla="*/ 0 w 3204422"/>
              <a:gd name="connsiteY0" fmla="*/ 0 h 581264"/>
              <a:gd name="connsiteX1" fmla="*/ 3204422 w 3204422"/>
              <a:gd name="connsiteY1" fmla="*/ 0 h 581264"/>
              <a:gd name="connsiteX2" fmla="*/ 3204422 w 3204422"/>
              <a:gd name="connsiteY2" fmla="*/ 581264 h 581264"/>
              <a:gd name="connsiteX3" fmla="*/ 90500 w 3204422"/>
              <a:gd name="connsiteY3" fmla="*/ 581264 h 58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4422" h="581264">
                <a:moveTo>
                  <a:pt x="0" y="0"/>
                </a:moveTo>
                <a:lnTo>
                  <a:pt x="3204422" y="0"/>
                </a:lnTo>
                <a:lnTo>
                  <a:pt x="3204422" y="581264"/>
                </a:lnTo>
                <a:lnTo>
                  <a:pt x="90500" y="5812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36" name="직사각형 54">
            <a:extLst>
              <a:ext uri="{FF2B5EF4-FFF2-40B4-BE49-F238E27FC236}">
                <a16:creationId xmlns:a16="http://schemas.microsoft.com/office/drawing/2014/main" id="{04EC66F6-2A54-439A-BE56-4BC5DEF4DC57}"/>
              </a:ext>
            </a:extLst>
          </p:cNvPr>
          <p:cNvSpPr/>
          <p:nvPr/>
        </p:nvSpPr>
        <p:spPr>
          <a:xfrm>
            <a:off x="2987961" y="5930901"/>
            <a:ext cx="4139546" cy="58759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5F73C13-F7CE-4E46-A907-A60B3B079D5D}"/>
              </a:ext>
            </a:extLst>
          </p:cNvPr>
          <p:cNvSpPr txBox="1"/>
          <p:nvPr/>
        </p:nvSpPr>
        <p:spPr>
          <a:xfrm>
            <a:off x="4278717" y="4768275"/>
            <a:ext cx="676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02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3B571AC-14EA-4089-A3F5-BCD23E1E2CDF}"/>
              </a:ext>
            </a:extLst>
          </p:cNvPr>
          <p:cNvSpPr txBox="1"/>
          <p:nvPr/>
        </p:nvSpPr>
        <p:spPr>
          <a:xfrm>
            <a:off x="6348779" y="5951473"/>
            <a:ext cx="676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04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5100A81-5102-42A9-ADAE-AF0CBD61AAC4}"/>
              </a:ext>
            </a:extLst>
          </p:cNvPr>
          <p:cNvSpPr txBox="1"/>
          <p:nvPr/>
        </p:nvSpPr>
        <p:spPr>
          <a:xfrm>
            <a:off x="5313748" y="5342169"/>
            <a:ext cx="676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03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68EEC3C6-7D77-4198-9596-EC71FA77EC1B}"/>
              </a:ext>
            </a:extLst>
          </p:cNvPr>
          <p:cNvGrpSpPr/>
          <p:nvPr/>
        </p:nvGrpSpPr>
        <p:grpSpPr>
          <a:xfrm flipH="1">
            <a:off x="10943382" y="4761510"/>
            <a:ext cx="926451" cy="1707923"/>
            <a:chOff x="433001" y="1399349"/>
            <a:chExt cx="2505075" cy="4618131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B19A6478-9359-4D9B-9126-CFC3807E4D52}"/>
                </a:ext>
              </a:extLst>
            </p:cNvPr>
            <p:cNvSpPr/>
            <p:nvPr/>
          </p:nvSpPr>
          <p:spPr>
            <a:xfrm flipH="1">
              <a:off x="433001" y="1407380"/>
              <a:ext cx="2505075" cy="4610100"/>
            </a:xfrm>
            <a:custGeom>
              <a:avLst/>
              <a:gdLst>
                <a:gd name="connsiteX0" fmla="*/ 2506574 w 2505075"/>
                <a:gd name="connsiteY0" fmla="*/ 1319831 h 4610100"/>
                <a:gd name="connsiteX1" fmla="*/ 2419896 w 2505075"/>
                <a:gd name="connsiteY1" fmla="*/ 1597008 h 4610100"/>
                <a:gd name="connsiteX2" fmla="*/ 2297024 w 2505075"/>
                <a:gd name="connsiteY2" fmla="*/ 1953243 h 4610100"/>
                <a:gd name="connsiteX3" fmla="*/ 2223681 w 2505075"/>
                <a:gd name="connsiteY3" fmla="*/ 1977056 h 4610100"/>
                <a:gd name="connsiteX4" fmla="*/ 2181771 w 2505075"/>
                <a:gd name="connsiteY4" fmla="*/ 1967531 h 4610100"/>
                <a:gd name="connsiteX5" fmla="*/ 2192249 w 2505075"/>
                <a:gd name="connsiteY5" fmla="*/ 2057066 h 4610100"/>
                <a:gd name="connsiteX6" fmla="*/ 2197964 w 2505075"/>
                <a:gd name="connsiteY6" fmla="*/ 2281856 h 4610100"/>
                <a:gd name="connsiteX7" fmla="*/ 2174151 w 2505075"/>
                <a:gd name="connsiteY7" fmla="*/ 2359961 h 4610100"/>
                <a:gd name="connsiteX8" fmla="*/ 2148434 w 2505075"/>
                <a:gd name="connsiteY8" fmla="*/ 2443781 h 4610100"/>
                <a:gd name="connsiteX9" fmla="*/ 2158911 w 2505075"/>
                <a:gd name="connsiteY9" fmla="*/ 2773346 h 4610100"/>
                <a:gd name="connsiteX10" fmla="*/ 2195106 w 2505075"/>
                <a:gd name="connsiteY10" fmla="*/ 3105768 h 4610100"/>
                <a:gd name="connsiteX11" fmla="*/ 2199869 w 2505075"/>
                <a:gd name="connsiteY11" fmla="*/ 3123866 h 4610100"/>
                <a:gd name="connsiteX12" fmla="*/ 2271306 w 2505075"/>
                <a:gd name="connsiteY12" fmla="*/ 3309603 h 4610100"/>
                <a:gd name="connsiteX13" fmla="*/ 2389416 w 2505075"/>
                <a:gd name="connsiteY13" fmla="*/ 3806808 h 4610100"/>
                <a:gd name="connsiteX14" fmla="*/ 2400846 w 2505075"/>
                <a:gd name="connsiteY14" fmla="*/ 4025883 h 4610100"/>
                <a:gd name="connsiteX15" fmla="*/ 2428469 w 2505075"/>
                <a:gd name="connsiteY15" fmla="*/ 4251626 h 4610100"/>
                <a:gd name="connsiteX16" fmla="*/ 2451329 w 2505075"/>
                <a:gd name="connsiteY16" fmla="*/ 4492608 h 4610100"/>
                <a:gd name="connsiteX17" fmla="*/ 2413229 w 2505075"/>
                <a:gd name="connsiteY17" fmla="*/ 4541186 h 4610100"/>
                <a:gd name="connsiteX18" fmla="*/ 2241779 w 2505075"/>
                <a:gd name="connsiteY18" fmla="*/ 4529756 h 4610100"/>
                <a:gd name="connsiteX19" fmla="*/ 2136051 w 2505075"/>
                <a:gd name="connsiteY19" fmla="*/ 4560236 h 4610100"/>
                <a:gd name="connsiteX20" fmla="*/ 1966506 w 2505075"/>
                <a:gd name="connsiteY20" fmla="*/ 4604051 h 4610100"/>
                <a:gd name="connsiteX21" fmla="*/ 1729334 w 2505075"/>
                <a:gd name="connsiteY21" fmla="*/ 4564998 h 4610100"/>
                <a:gd name="connsiteX22" fmla="*/ 1660753 w 2505075"/>
                <a:gd name="connsiteY22" fmla="*/ 4506896 h 4610100"/>
                <a:gd name="connsiteX23" fmla="*/ 1734096 w 2505075"/>
                <a:gd name="connsiteY23" fmla="*/ 4407836 h 4610100"/>
                <a:gd name="connsiteX24" fmla="*/ 1886496 w 2505075"/>
                <a:gd name="connsiteY24" fmla="*/ 4358306 h 4610100"/>
                <a:gd name="connsiteX25" fmla="*/ 1980794 w 2505075"/>
                <a:gd name="connsiteY25" fmla="*/ 4264961 h 4610100"/>
                <a:gd name="connsiteX26" fmla="*/ 1989366 w 2505075"/>
                <a:gd name="connsiteY26" fmla="*/ 4249721 h 4610100"/>
                <a:gd name="connsiteX27" fmla="*/ 2080806 w 2505075"/>
                <a:gd name="connsiteY27" fmla="*/ 4107798 h 4610100"/>
                <a:gd name="connsiteX28" fmla="*/ 2096998 w 2505075"/>
                <a:gd name="connsiteY28" fmla="*/ 4062078 h 4610100"/>
                <a:gd name="connsiteX29" fmla="*/ 1957934 w 2505075"/>
                <a:gd name="connsiteY29" fmla="*/ 3826811 h 4610100"/>
                <a:gd name="connsiteX30" fmla="*/ 1895069 w 2505075"/>
                <a:gd name="connsiteY30" fmla="*/ 3535346 h 4610100"/>
                <a:gd name="connsiteX31" fmla="*/ 1867446 w 2505075"/>
                <a:gd name="connsiteY31" fmla="*/ 3420093 h 4610100"/>
                <a:gd name="connsiteX32" fmla="*/ 1754098 w 2505075"/>
                <a:gd name="connsiteY32" fmla="*/ 3091481 h 4610100"/>
                <a:gd name="connsiteX33" fmla="*/ 1736001 w 2505075"/>
                <a:gd name="connsiteY33" fmla="*/ 3229593 h 4610100"/>
                <a:gd name="connsiteX34" fmla="*/ 1749336 w 2505075"/>
                <a:gd name="connsiteY34" fmla="*/ 3292458 h 4610100"/>
                <a:gd name="connsiteX35" fmla="*/ 1694091 w 2505075"/>
                <a:gd name="connsiteY35" fmla="*/ 3704891 h 4610100"/>
                <a:gd name="connsiteX36" fmla="*/ 1691234 w 2505075"/>
                <a:gd name="connsiteY36" fmla="*/ 3723941 h 4610100"/>
                <a:gd name="connsiteX37" fmla="*/ 1696948 w 2505075"/>
                <a:gd name="connsiteY37" fmla="*/ 4043981 h 4610100"/>
                <a:gd name="connsiteX38" fmla="*/ 1709331 w 2505075"/>
                <a:gd name="connsiteY38" fmla="*/ 4361163 h 4610100"/>
                <a:gd name="connsiteX39" fmla="*/ 1676946 w 2505075"/>
                <a:gd name="connsiteY39" fmla="*/ 4403073 h 4610100"/>
                <a:gd name="connsiteX40" fmla="*/ 1531214 w 2505075"/>
                <a:gd name="connsiteY40" fmla="*/ 4415456 h 4610100"/>
                <a:gd name="connsiteX41" fmla="*/ 1507401 w 2505075"/>
                <a:gd name="connsiteY41" fmla="*/ 4398311 h 4610100"/>
                <a:gd name="connsiteX42" fmla="*/ 1443584 w 2505075"/>
                <a:gd name="connsiteY42" fmla="*/ 4370688 h 4610100"/>
                <a:gd name="connsiteX43" fmla="*/ 1330236 w 2505075"/>
                <a:gd name="connsiteY43" fmla="*/ 4422123 h 4610100"/>
                <a:gd name="connsiteX44" fmla="*/ 1224509 w 2505075"/>
                <a:gd name="connsiteY44" fmla="*/ 4439268 h 4610100"/>
                <a:gd name="connsiteX45" fmla="*/ 1021626 w 2505075"/>
                <a:gd name="connsiteY45" fmla="*/ 4407836 h 4610100"/>
                <a:gd name="connsiteX46" fmla="*/ 957808 w 2505075"/>
                <a:gd name="connsiteY46" fmla="*/ 4350686 h 4610100"/>
                <a:gd name="connsiteX47" fmla="*/ 1040676 w 2505075"/>
                <a:gd name="connsiteY47" fmla="*/ 4261151 h 4610100"/>
                <a:gd name="connsiteX48" fmla="*/ 1143546 w 2505075"/>
                <a:gd name="connsiteY48" fmla="*/ 4244958 h 4610100"/>
                <a:gd name="connsiteX49" fmla="*/ 1253084 w 2505075"/>
                <a:gd name="connsiteY49" fmla="*/ 4174473 h 4610100"/>
                <a:gd name="connsiteX50" fmla="*/ 1324521 w 2505075"/>
                <a:gd name="connsiteY50" fmla="*/ 4105893 h 4610100"/>
                <a:gd name="connsiteX51" fmla="*/ 1391196 w 2505075"/>
                <a:gd name="connsiteY51" fmla="*/ 4005881 h 4610100"/>
                <a:gd name="connsiteX52" fmla="*/ 1395006 w 2505075"/>
                <a:gd name="connsiteY52" fmla="*/ 3998261 h 4610100"/>
                <a:gd name="connsiteX53" fmla="*/ 1400721 w 2505075"/>
                <a:gd name="connsiteY53" fmla="*/ 3828716 h 4610100"/>
                <a:gd name="connsiteX54" fmla="*/ 1386434 w 2505075"/>
                <a:gd name="connsiteY54" fmla="*/ 3644883 h 4610100"/>
                <a:gd name="connsiteX55" fmla="*/ 1354048 w 2505075"/>
                <a:gd name="connsiteY55" fmla="*/ 3254358 h 4610100"/>
                <a:gd name="connsiteX56" fmla="*/ 1377861 w 2505075"/>
                <a:gd name="connsiteY56" fmla="*/ 3072431 h 4610100"/>
                <a:gd name="connsiteX57" fmla="*/ 1424534 w 2505075"/>
                <a:gd name="connsiteY57" fmla="*/ 2639996 h 4610100"/>
                <a:gd name="connsiteX58" fmla="*/ 1406436 w 2505075"/>
                <a:gd name="connsiteY58" fmla="*/ 2529506 h 4610100"/>
                <a:gd name="connsiteX59" fmla="*/ 1377861 w 2505075"/>
                <a:gd name="connsiteY59" fmla="*/ 2347578 h 4610100"/>
                <a:gd name="connsiteX60" fmla="*/ 1215936 w 2505075"/>
                <a:gd name="connsiteY60" fmla="*/ 2223753 h 4610100"/>
                <a:gd name="connsiteX61" fmla="*/ 1086396 w 2505075"/>
                <a:gd name="connsiteY61" fmla="*/ 2184701 h 4610100"/>
                <a:gd name="connsiteX62" fmla="*/ 986383 w 2505075"/>
                <a:gd name="connsiteY62" fmla="*/ 2132313 h 4610100"/>
                <a:gd name="connsiteX63" fmla="*/ 962571 w 2505075"/>
                <a:gd name="connsiteY63" fmla="*/ 2106596 h 4610100"/>
                <a:gd name="connsiteX64" fmla="*/ 943521 w 2505075"/>
                <a:gd name="connsiteY64" fmla="*/ 2053256 h 4610100"/>
                <a:gd name="connsiteX65" fmla="*/ 900658 w 2505075"/>
                <a:gd name="connsiteY65" fmla="*/ 2005631 h 4610100"/>
                <a:gd name="connsiteX66" fmla="*/ 872083 w 2505075"/>
                <a:gd name="connsiteY66" fmla="*/ 1971341 h 4610100"/>
                <a:gd name="connsiteX67" fmla="*/ 328206 w 2505075"/>
                <a:gd name="connsiteY67" fmla="*/ 1569386 h 4610100"/>
                <a:gd name="connsiteX68" fmla="*/ 57696 w 2505075"/>
                <a:gd name="connsiteY68" fmla="*/ 1357931 h 4610100"/>
                <a:gd name="connsiteX69" fmla="*/ 13881 w 2505075"/>
                <a:gd name="connsiteY69" fmla="*/ 1227438 h 4610100"/>
                <a:gd name="connsiteX70" fmla="*/ 80556 w 2505075"/>
                <a:gd name="connsiteY70" fmla="*/ 1016936 h 4610100"/>
                <a:gd name="connsiteX71" fmla="*/ 122466 w 2505075"/>
                <a:gd name="connsiteY71" fmla="*/ 955023 h 4610100"/>
                <a:gd name="connsiteX72" fmla="*/ 173901 w 2505075"/>
                <a:gd name="connsiteY72" fmla="*/ 856916 h 4610100"/>
                <a:gd name="connsiteX73" fmla="*/ 238671 w 2505075"/>
                <a:gd name="connsiteY73" fmla="*/ 852153 h 4610100"/>
                <a:gd name="connsiteX74" fmla="*/ 484416 w 2505075"/>
                <a:gd name="connsiteY74" fmla="*/ 1050273 h 4610100"/>
                <a:gd name="connsiteX75" fmla="*/ 823506 w 2505075"/>
                <a:gd name="connsiteY75" fmla="*/ 1307448 h 4610100"/>
                <a:gd name="connsiteX76" fmla="*/ 878751 w 2505075"/>
                <a:gd name="connsiteY76" fmla="*/ 1341738 h 4610100"/>
                <a:gd name="connsiteX77" fmla="*/ 903516 w 2505075"/>
                <a:gd name="connsiteY77" fmla="*/ 1341738 h 4610100"/>
                <a:gd name="connsiteX78" fmla="*/ 958761 w 2505075"/>
                <a:gd name="connsiteY78" fmla="*/ 1327451 h 4610100"/>
                <a:gd name="connsiteX79" fmla="*/ 1323569 w 2505075"/>
                <a:gd name="connsiteY79" fmla="*/ 1350311 h 4610100"/>
                <a:gd name="connsiteX80" fmla="*/ 1364526 w 2505075"/>
                <a:gd name="connsiteY80" fmla="*/ 1333166 h 4610100"/>
                <a:gd name="connsiteX81" fmla="*/ 1507401 w 2505075"/>
                <a:gd name="connsiteY81" fmla="*/ 1305543 h 4610100"/>
                <a:gd name="connsiteX82" fmla="*/ 1575028 w 2505075"/>
                <a:gd name="connsiteY82" fmla="*/ 1295066 h 4610100"/>
                <a:gd name="connsiteX83" fmla="*/ 1603603 w 2505075"/>
                <a:gd name="connsiteY83" fmla="*/ 1249346 h 4610100"/>
                <a:gd name="connsiteX84" fmla="*/ 1627416 w 2505075"/>
                <a:gd name="connsiteY84" fmla="*/ 1203626 h 4610100"/>
                <a:gd name="connsiteX85" fmla="*/ 1640751 w 2505075"/>
                <a:gd name="connsiteY85" fmla="*/ 1134093 h 4610100"/>
                <a:gd name="connsiteX86" fmla="*/ 1663611 w 2505075"/>
                <a:gd name="connsiteY86" fmla="*/ 1080753 h 4610100"/>
                <a:gd name="connsiteX87" fmla="*/ 1724571 w 2505075"/>
                <a:gd name="connsiteY87" fmla="*/ 1004553 h 4610100"/>
                <a:gd name="connsiteX88" fmla="*/ 1882686 w 2505075"/>
                <a:gd name="connsiteY88" fmla="*/ 815006 h 4610100"/>
                <a:gd name="connsiteX89" fmla="*/ 1795056 w 2505075"/>
                <a:gd name="connsiteY89" fmla="*/ 694991 h 4610100"/>
                <a:gd name="connsiteX90" fmla="*/ 1750289 w 2505075"/>
                <a:gd name="connsiteY90" fmla="*/ 562593 h 4610100"/>
                <a:gd name="connsiteX91" fmla="*/ 1640751 w 2505075"/>
                <a:gd name="connsiteY91" fmla="*/ 574023 h 4610100"/>
                <a:gd name="connsiteX92" fmla="*/ 1596936 w 2505075"/>
                <a:gd name="connsiteY92" fmla="*/ 552116 h 4610100"/>
                <a:gd name="connsiteX93" fmla="*/ 1616939 w 2505075"/>
                <a:gd name="connsiteY93" fmla="*/ 517826 h 4610100"/>
                <a:gd name="connsiteX94" fmla="*/ 1655991 w 2505075"/>
                <a:gd name="connsiteY94" fmla="*/ 376856 h 4610100"/>
                <a:gd name="connsiteX95" fmla="*/ 1740764 w 2505075"/>
                <a:gd name="connsiteY95" fmla="*/ 93963 h 4610100"/>
                <a:gd name="connsiteX96" fmla="*/ 1922691 w 2505075"/>
                <a:gd name="connsiteY96" fmla="*/ 10143 h 4610100"/>
                <a:gd name="connsiteX97" fmla="*/ 2188439 w 2505075"/>
                <a:gd name="connsiteY97" fmla="*/ 176831 h 4610100"/>
                <a:gd name="connsiteX98" fmla="*/ 2235111 w 2505075"/>
                <a:gd name="connsiteY98" fmla="*/ 248268 h 4610100"/>
                <a:gd name="connsiteX99" fmla="*/ 2247494 w 2505075"/>
                <a:gd name="connsiteY99" fmla="*/ 243506 h 4610100"/>
                <a:gd name="connsiteX100" fmla="*/ 2219871 w 2505075"/>
                <a:gd name="connsiteY100" fmla="*/ 305418 h 4610100"/>
                <a:gd name="connsiteX101" fmla="*/ 2249399 w 2505075"/>
                <a:gd name="connsiteY101" fmla="*/ 325421 h 4610100"/>
                <a:gd name="connsiteX102" fmla="*/ 2239874 w 2505075"/>
                <a:gd name="connsiteY102" fmla="*/ 371141 h 4610100"/>
                <a:gd name="connsiteX103" fmla="*/ 2223681 w 2505075"/>
                <a:gd name="connsiteY103" fmla="*/ 434958 h 4610100"/>
                <a:gd name="connsiteX104" fmla="*/ 2216061 w 2505075"/>
                <a:gd name="connsiteY104" fmla="*/ 522588 h 4610100"/>
                <a:gd name="connsiteX105" fmla="*/ 2250351 w 2505075"/>
                <a:gd name="connsiteY105" fmla="*/ 594026 h 4610100"/>
                <a:gd name="connsiteX106" fmla="*/ 2282736 w 2505075"/>
                <a:gd name="connsiteY106" fmla="*/ 631173 h 4610100"/>
                <a:gd name="connsiteX107" fmla="*/ 2335124 w 2505075"/>
                <a:gd name="connsiteY107" fmla="*/ 739758 h 4610100"/>
                <a:gd name="connsiteX108" fmla="*/ 2486571 w 2505075"/>
                <a:gd name="connsiteY108" fmla="*/ 1071228 h 4610100"/>
                <a:gd name="connsiteX109" fmla="*/ 2503716 w 2505075"/>
                <a:gd name="connsiteY109" fmla="*/ 1097898 h 4610100"/>
                <a:gd name="connsiteX110" fmla="*/ 2506574 w 2505075"/>
                <a:gd name="connsiteY110" fmla="*/ 1319831 h 4610100"/>
                <a:gd name="connsiteX111" fmla="*/ 1273086 w 2505075"/>
                <a:gd name="connsiteY111" fmla="*/ 1638918 h 4610100"/>
                <a:gd name="connsiteX112" fmla="*/ 1242606 w 2505075"/>
                <a:gd name="connsiteY112" fmla="*/ 1746551 h 4610100"/>
                <a:gd name="connsiteX113" fmla="*/ 1279753 w 2505075"/>
                <a:gd name="connsiteY113" fmla="*/ 1919906 h 4610100"/>
                <a:gd name="connsiteX114" fmla="*/ 1308328 w 2505075"/>
                <a:gd name="connsiteY114" fmla="*/ 1942766 h 4610100"/>
                <a:gd name="connsiteX115" fmla="*/ 1478826 w 2505075"/>
                <a:gd name="connsiteY115" fmla="*/ 1882758 h 4610100"/>
                <a:gd name="connsiteX116" fmla="*/ 1497876 w 2505075"/>
                <a:gd name="connsiteY116" fmla="*/ 1593198 h 4610100"/>
                <a:gd name="connsiteX117" fmla="*/ 1435964 w 2505075"/>
                <a:gd name="connsiteY117" fmla="*/ 1557956 h 4610100"/>
                <a:gd name="connsiteX118" fmla="*/ 1208316 w 2505075"/>
                <a:gd name="connsiteY118" fmla="*/ 1484613 h 4610100"/>
                <a:gd name="connsiteX119" fmla="*/ 1161644 w 2505075"/>
                <a:gd name="connsiteY119" fmla="*/ 1471278 h 4610100"/>
                <a:gd name="connsiteX120" fmla="*/ 1078776 w 2505075"/>
                <a:gd name="connsiteY120" fmla="*/ 1483661 h 4610100"/>
                <a:gd name="connsiteX121" fmla="*/ 1273086 w 2505075"/>
                <a:gd name="connsiteY121" fmla="*/ 1638918 h 4610100"/>
                <a:gd name="connsiteX122" fmla="*/ 1464539 w 2505075"/>
                <a:gd name="connsiteY122" fmla="*/ 2075163 h 4610100"/>
                <a:gd name="connsiteX123" fmla="*/ 1359764 w 2505075"/>
                <a:gd name="connsiteY123" fmla="*/ 2097071 h 4610100"/>
                <a:gd name="connsiteX124" fmla="*/ 1322616 w 2505075"/>
                <a:gd name="connsiteY124" fmla="*/ 2169461 h 4610100"/>
                <a:gd name="connsiteX125" fmla="*/ 1340714 w 2505075"/>
                <a:gd name="connsiteY125" fmla="*/ 2215181 h 4610100"/>
                <a:gd name="connsiteX126" fmla="*/ 1420723 w 2505075"/>
                <a:gd name="connsiteY126" fmla="*/ 2246613 h 4610100"/>
                <a:gd name="connsiteX127" fmla="*/ 1455014 w 2505075"/>
                <a:gd name="connsiteY127" fmla="*/ 2304716 h 4610100"/>
                <a:gd name="connsiteX128" fmla="*/ 1459776 w 2505075"/>
                <a:gd name="connsiteY128" fmla="*/ 2237088 h 4610100"/>
                <a:gd name="connsiteX129" fmla="*/ 1464539 w 2505075"/>
                <a:gd name="connsiteY129" fmla="*/ 2075163 h 46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2505075" h="4610100">
                  <a:moveTo>
                    <a:pt x="2506574" y="1319831"/>
                  </a:moveTo>
                  <a:cubicBezTo>
                    <a:pt x="2448471" y="1403651"/>
                    <a:pt x="2446566" y="1500806"/>
                    <a:pt x="2419896" y="1597008"/>
                  </a:cubicBezTo>
                  <a:cubicBezTo>
                    <a:pt x="2385606" y="1717976"/>
                    <a:pt x="2339886" y="1835133"/>
                    <a:pt x="2297024" y="1953243"/>
                  </a:cubicBezTo>
                  <a:cubicBezTo>
                    <a:pt x="2284641" y="1986581"/>
                    <a:pt x="2257971" y="1996106"/>
                    <a:pt x="2223681" y="1977056"/>
                  </a:cubicBezTo>
                  <a:cubicBezTo>
                    <a:pt x="2211299" y="1970388"/>
                    <a:pt x="2195106" y="1970388"/>
                    <a:pt x="2181771" y="1967531"/>
                  </a:cubicBezTo>
                  <a:cubicBezTo>
                    <a:pt x="2185581" y="2000868"/>
                    <a:pt x="2190344" y="2028491"/>
                    <a:pt x="2192249" y="2057066"/>
                  </a:cubicBezTo>
                  <a:cubicBezTo>
                    <a:pt x="2195106" y="2132313"/>
                    <a:pt x="2198916" y="2207561"/>
                    <a:pt x="2197964" y="2281856"/>
                  </a:cubicBezTo>
                  <a:cubicBezTo>
                    <a:pt x="2197964" y="2308526"/>
                    <a:pt x="2192249" y="2344721"/>
                    <a:pt x="2174151" y="2359961"/>
                  </a:cubicBezTo>
                  <a:cubicBezTo>
                    <a:pt x="2144624" y="2385678"/>
                    <a:pt x="2147481" y="2412348"/>
                    <a:pt x="2148434" y="2443781"/>
                  </a:cubicBezTo>
                  <a:cubicBezTo>
                    <a:pt x="2152244" y="2553318"/>
                    <a:pt x="2151291" y="2663808"/>
                    <a:pt x="2158911" y="2773346"/>
                  </a:cubicBezTo>
                  <a:cubicBezTo>
                    <a:pt x="2166531" y="2884788"/>
                    <a:pt x="2182724" y="2995278"/>
                    <a:pt x="2195106" y="3105768"/>
                  </a:cubicBezTo>
                  <a:cubicBezTo>
                    <a:pt x="2196059" y="3111483"/>
                    <a:pt x="2196059" y="3120056"/>
                    <a:pt x="2199869" y="3123866"/>
                  </a:cubicBezTo>
                  <a:cubicBezTo>
                    <a:pt x="2257971" y="3172443"/>
                    <a:pt x="2257019" y="3242928"/>
                    <a:pt x="2271306" y="3309603"/>
                  </a:cubicBezTo>
                  <a:cubicBezTo>
                    <a:pt x="2307501" y="3476291"/>
                    <a:pt x="2344649" y="3642978"/>
                    <a:pt x="2389416" y="3806808"/>
                  </a:cubicBezTo>
                  <a:cubicBezTo>
                    <a:pt x="2409419" y="3881103"/>
                    <a:pt x="2395131" y="3952541"/>
                    <a:pt x="2400846" y="4025883"/>
                  </a:cubicBezTo>
                  <a:cubicBezTo>
                    <a:pt x="2406561" y="4101131"/>
                    <a:pt x="2419896" y="4176378"/>
                    <a:pt x="2428469" y="4251626"/>
                  </a:cubicBezTo>
                  <a:cubicBezTo>
                    <a:pt x="2437041" y="4331636"/>
                    <a:pt x="2442756" y="4412598"/>
                    <a:pt x="2451329" y="4492608"/>
                  </a:cubicBezTo>
                  <a:cubicBezTo>
                    <a:pt x="2454186" y="4522136"/>
                    <a:pt x="2441804" y="4536423"/>
                    <a:pt x="2413229" y="4541186"/>
                  </a:cubicBezTo>
                  <a:cubicBezTo>
                    <a:pt x="2355126" y="4551663"/>
                    <a:pt x="2300834" y="4573571"/>
                    <a:pt x="2241779" y="4529756"/>
                  </a:cubicBezTo>
                  <a:cubicBezTo>
                    <a:pt x="2222729" y="4515468"/>
                    <a:pt x="2160816" y="4536423"/>
                    <a:pt x="2136051" y="4560236"/>
                  </a:cubicBezTo>
                  <a:cubicBezTo>
                    <a:pt x="2084616" y="4609766"/>
                    <a:pt x="2023656" y="4606908"/>
                    <a:pt x="1966506" y="4604051"/>
                  </a:cubicBezTo>
                  <a:cubicBezTo>
                    <a:pt x="1886496" y="4600241"/>
                    <a:pt x="1807439" y="4582143"/>
                    <a:pt x="1729334" y="4564998"/>
                  </a:cubicBezTo>
                  <a:cubicBezTo>
                    <a:pt x="1699806" y="4558331"/>
                    <a:pt x="1658848" y="4555473"/>
                    <a:pt x="1660753" y="4506896"/>
                  </a:cubicBezTo>
                  <a:cubicBezTo>
                    <a:pt x="1662659" y="4455461"/>
                    <a:pt x="1688376" y="4422123"/>
                    <a:pt x="1734096" y="4407836"/>
                  </a:cubicBezTo>
                  <a:cubicBezTo>
                    <a:pt x="1785531" y="4392596"/>
                    <a:pt x="1840776" y="4384023"/>
                    <a:pt x="1886496" y="4358306"/>
                  </a:cubicBezTo>
                  <a:cubicBezTo>
                    <a:pt x="1923644" y="4337351"/>
                    <a:pt x="1950314" y="4297346"/>
                    <a:pt x="1980794" y="4264961"/>
                  </a:cubicBezTo>
                  <a:cubicBezTo>
                    <a:pt x="1984603" y="4261151"/>
                    <a:pt x="1985556" y="4250673"/>
                    <a:pt x="1989366" y="4249721"/>
                  </a:cubicBezTo>
                  <a:cubicBezTo>
                    <a:pt x="2067471" y="4232576"/>
                    <a:pt x="2066519" y="4164948"/>
                    <a:pt x="2080806" y="4107798"/>
                  </a:cubicBezTo>
                  <a:cubicBezTo>
                    <a:pt x="2084616" y="4092558"/>
                    <a:pt x="2091284" y="4078271"/>
                    <a:pt x="2096998" y="4062078"/>
                  </a:cubicBezTo>
                  <a:cubicBezTo>
                    <a:pt x="1999844" y="4015406"/>
                    <a:pt x="1987461" y="3912536"/>
                    <a:pt x="1957934" y="3826811"/>
                  </a:cubicBezTo>
                  <a:cubicBezTo>
                    <a:pt x="1925548" y="3733466"/>
                    <a:pt x="1915071" y="3632501"/>
                    <a:pt x="1895069" y="3535346"/>
                  </a:cubicBezTo>
                  <a:cubicBezTo>
                    <a:pt x="1886496" y="3497246"/>
                    <a:pt x="1879828" y="3458193"/>
                    <a:pt x="1867446" y="3420093"/>
                  </a:cubicBezTo>
                  <a:cubicBezTo>
                    <a:pt x="1831251" y="3311508"/>
                    <a:pt x="1793151" y="3202923"/>
                    <a:pt x="1754098" y="3091481"/>
                  </a:cubicBezTo>
                  <a:cubicBezTo>
                    <a:pt x="1722666" y="3134343"/>
                    <a:pt x="1702664" y="3176253"/>
                    <a:pt x="1736001" y="3229593"/>
                  </a:cubicBezTo>
                  <a:cubicBezTo>
                    <a:pt x="1746478" y="3246738"/>
                    <a:pt x="1752194" y="3272456"/>
                    <a:pt x="1749336" y="3292458"/>
                  </a:cubicBezTo>
                  <a:cubicBezTo>
                    <a:pt x="1732191" y="3430571"/>
                    <a:pt x="1713141" y="3567731"/>
                    <a:pt x="1694091" y="3704891"/>
                  </a:cubicBezTo>
                  <a:cubicBezTo>
                    <a:pt x="1693139" y="3711558"/>
                    <a:pt x="1690281" y="3717273"/>
                    <a:pt x="1691234" y="3723941"/>
                  </a:cubicBezTo>
                  <a:cubicBezTo>
                    <a:pt x="1693139" y="3830621"/>
                    <a:pt x="1693139" y="3937301"/>
                    <a:pt x="1696948" y="4043981"/>
                  </a:cubicBezTo>
                  <a:cubicBezTo>
                    <a:pt x="1699806" y="4149708"/>
                    <a:pt x="1704569" y="4255436"/>
                    <a:pt x="1709331" y="4361163"/>
                  </a:cubicBezTo>
                  <a:cubicBezTo>
                    <a:pt x="1710284" y="4386881"/>
                    <a:pt x="1701711" y="4401168"/>
                    <a:pt x="1676946" y="4403073"/>
                  </a:cubicBezTo>
                  <a:cubicBezTo>
                    <a:pt x="1628369" y="4407836"/>
                    <a:pt x="1579791" y="4412598"/>
                    <a:pt x="1531214" y="4415456"/>
                  </a:cubicBezTo>
                  <a:cubicBezTo>
                    <a:pt x="1523594" y="4415456"/>
                    <a:pt x="1510259" y="4405931"/>
                    <a:pt x="1507401" y="4398311"/>
                  </a:cubicBezTo>
                  <a:cubicBezTo>
                    <a:pt x="1496923" y="4363068"/>
                    <a:pt x="1470253" y="4360211"/>
                    <a:pt x="1443584" y="4370688"/>
                  </a:cubicBezTo>
                  <a:cubicBezTo>
                    <a:pt x="1404531" y="4384976"/>
                    <a:pt x="1369289" y="4408788"/>
                    <a:pt x="1330236" y="4422123"/>
                  </a:cubicBezTo>
                  <a:cubicBezTo>
                    <a:pt x="1296898" y="4433553"/>
                    <a:pt x="1259751" y="4442126"/>
                    <a:pt x="1224509" y="4439268"/>
                  </a:cubicBezTo>
                  <a:cubicBezTo>
                    <a:pt x="1155929" y="4433553"/>
                    <a:pt x="1088301" y="4423076"/>
                    <a:pt x="1021626" y="4407836"/>
                  </a:cubicBezTo>
                  <a:cubicBezTo>
                    <a:pt x="994004" y="4402121"/>
                    <a:pt x="954951" y="4395453"/>
                    <a:pt x="957808" y="4350686"/>
                  </a:cubicBezTo>
                  <a:cubicBezTo>
                    <a:pt x="960666" y="4304966"/>
                    <a:pt x="997814" y="4267818"/>
                    <a:pt x="1040676" y="4261151"/>
                  </a:cubicBezTo>
                  <a:cubicBezTo>
                    <a:pt x="1074966" y="4256388"/>
                    <a:pt x="1109256" y="4250673"/>
                    <a:pt x="1143546" y="4244958"/>
                  </a:cubicBezTo>
                  <a:cubicBezTo>
                    <a:pt x="1190219" y="4237338"/>
                    <a:pt x="1227366" y="4219241"/>
                    <a:pt x="1253084" y="4174473"/>
                  </a:cubicBezTo>
                  <a:cubicBezTo>
                    <a:pt x="1268323" y="4146851"/>
                    <a:pt x="1303566" y="4131611"/>
                    <a:pt x="1324521" y="4105893"/>
                  </a:cubicBezTo>
                  <a:cubicBezTo>
                    <a:pt x="1349286" y="4075413"/>
                    <a:pt x="1369289" y="4039218"/>
                    <a:pt x="1391196" y="4005881"/>
                  </a:cubicBezTo>
                  <a:cubicBezTo>
                    <a:pt x="1393101" y="4003023"/>
                    <a:pt x="1395959" y="3998261"/>
                    <a:pt x="1395006" y="3998261"/>
                  </a:cubicBezTo>
                  <a:cubicBezTo>
                    <a:pt x="1330236" y="3941111"/>
                    <a:pt x="1417866" y="3888723"/>
                    <a:pt x="1400721" y="3828716"/>
                  </a:cubicBezTo>
                  <a:cubicBezTo>
                    <a:pt x="1383576" y="3770613"/>
                    <a:pt x="1383576" y="3705843"/>
                    <a:pt x="1386434" y="3644883"/>
                  </a:cubicBezTo>
                  <a:cubicBezTo>
                    <a:pt x="1394053" y="3512486"/>
                    <a:pt x="1378814" y="3383898"/>
                    <a:pt x="1354048" y="3254358"/>
                  </a:cubicBezTo>
                  <a:cubicBezTo>
                    <a:pt x="1343571" y="3197208"/>
                    <a:pt x="1367384" y="3133391"/>
                    <a:pt x="1377861" y="3072431"/>
                  </a:cubicBezTo>
                  <a:cubicBezTo>
                    <a:pt x="1404531" y="2929556"/>
                    <a:pt x="1420723" y="2785728"/>
                    <a:pt x="1424534" y="2639996"/>
                  </a:cubicBezTo>
                  <a:cubicBezTo>
                    <a:pt x="1425486" y="2604753"/>
                    <a:pt x="1413103" y="2569511"/>
                    <a:pt x="1406436" y="2529506"/>
                  </a:cubicBezTo>
                  <a:cubicBezTo>
                    <a:pt x="1451203" y="2481881"/>
                    <a:pt x="1438821" y="2392346"/>
                    <a:pt x="1377861" y="2347578"/>
                  </a:cubicBezTo>
                  <a:cubicBezTo>
                    <a:pt x="1322616" y="2307573"/>
                    <a:pt x="1267371" y="2268521"/>
                    <a:pt x="1215936" y="2223753"/>
                  </a:cubicBezTo>
                  <a:cubicBezTo>
                    <a:pt x="1176884" y="2189463"/>
                    <a:pt x="1133069" y="2173271"/>
                    <a:pt x="1086396" y="2184701"/>
                  </a:cubicBezTo>
                  <a:cubicBezTo>
                    <a:pt x="1033056" y="2197083"/>
                    <a:pt x="1021626" y="2144696"/>
                    <a:pt x="986383" y="2132313"/>
                  </a:cubicBezTo>
                  <a:cubicBezTo>
                    <a:pt x="976858" y="2129456"/>
                    <a:pt x="967333" y="2117073"/>
                    <a:pt x="962571" y="2106596"/>
                  </a:cubicBezTo>
                  <a:cubicBezTo>
                    <a:pt x="954951" y="2091356"/>
                    <a:pt x="951141" y="2074211"/>
                    <a:pt x="943521" y="2053256"/>
                  </a:cubicBezTo>
                  <a:cubicBezTo>
                    <a:pt x="912089" y="2063733"/>
                    <a:pt x="887323" y="2058018"/>
                    <a:pt x="900658" y="2005631"/>
                  </a:cubicBezTo>
                  <a:cubicBezTo>
                    <a:pt x="902564" y="1997058"/>
                    <a:pt x="884466" y="1979913"/>
                    <a:pt x="872083" y="1971341"/>
                  </a:cubicBezTo>
                  <a:cubicBezTo>
                    <a:pt x="691108" y="1837038"/>
                    <a:pt x="508228" y="1703688"/>
                    <a:pt x="328206" y="1569386"/>
                  </a:cubicBezTo>
                  <a:cubicBezTo>
                    <a:pt x="231051" y="1496996"/>
                    <a:pt x="155803" y="1429368"/>
                    <a:pt x="57696" y="1357931"/>
                  </a:cubicBezTo>
                  <a:cubicBezTo>
                    <a:pt x="10071" y="1322688"/>
                    <a:pt x="-2312" y="1280778"/>
                    <a:pt x="13881" y="1227438"/>
                  </a:cubicBezTo>
                  <a:cubicBezTo>
                    <a:pt x="34836" y="1156953"/>
                    <a:pt x="55791" y="1085516"/>
                    <a:pt x="80556" y="1016936"/>
                  </a:cubicBezTo>
                  <a:cubicBezTo>
                    <a:pt x="88176" y="994076"/>
                    <a:pt x="110083" y="976931"/>
                    <a:pt x="122466" y="955023"/>
                  </a:cubicBezTo>
                  <a:cubicBezTo>
                    <a:pt x="140563" y="923591"/>
                    <a:pt x="156756" y="889301"/>
                    <a:pt x="173901" y="856916"/>
                  </a:cubicBezTo>
                  <a:cubicBezTo>
                    <a:pt x="192951" y="823578"/>
                    <a:pt x="213906" y="832151"/>
                    <a:pt x="238671" y="852153"/>
                  </a:cubicBezTo>
                  <a:cubicBezTo>
                    <a:pt x="326301" y="921686"/>
                    <a:pt x="394881" y="981693"/>
                    <a:pt x="484416" y="1050273"/>
                  </a:cubicBezTo>
                  <a:cubicBezTo>
                    <a:pt x="594906" y="1137903"/>
                    <a:pt x="709206" y="1222676"/>
                    <a:pt x="823506" y="1307448"/>
                  </a:cubicBezTo>
                  <a:cubicBezTo>
                    <a:pt x="840651" y="1320783"/>
                    <a:pt x="859701" y="1332213"/>
                    <a:pt x="878751" y="1341738"/>
                  </a:cubicBezTo>
                  <a:cubicBezTo>
                    <a:pt x="885418" y="1345548"/>
                    <a:pt x="895896" y="1343643"/>
                    <a:pt x="903516" y="1341738"/>
                  </a:cubicBezTo>
                  <a:cubicBezTo>
                    <a:pt x="922566" y="1337928"/>
                    <a:pt x="940664" y="1326498"/>
                    <a:pt x="958761" y="1327451"/>
                  </a:cubicBezTo>
                  <a:cubicBezTo>
                    <a:pt x="1080681" y="1334118"/>
                    <a:pt x="1201648" y="1343643"/>
                    <a:pt x="1323569" y="1350311"/>
                  </a:cubicBezTo>
                  <a:cubicBezTo>
                    <a:pt x="1336903" y="1351263"/>
                    <a:pt x="1351191" y="1338881"/>
                    <a:pt x="1364526" y="1333166"/>
                  </a:cubicBezTo>
                  <a:cubicBezTo>
                    <a:pt x="1410246" y="1314116"/>
                    <a:pt x="1450251" y="1278873"/>
                    <a:pt x="1507401" y="1305543"/>
                  </a:cubicBezTo>
                  <a:cubicBezTo>
                    <a:pt x="1524546" y="1314116"/>
                    <a:pt x="1555026" y="1305543"/>
                    <a:pt x="1575028" y="1295066"/>
                  </a:cubicBezTo>
                  <a:cubicBezTo>
                    <a:pt x="1588364" y="1288398"/>
                    <a:pt x="1595031" y="1265538"/>
                    <a:pt x="1603603" y="1249346"/>
                  </a:cubicBezTo>
                  <a:cubicBezTo>
                    <a:pt x="1612176" y="1234106"/>
                    <a:pt x="1622653" y="1219818"/>
                    <a:pt x="1627416" y="1203626"/>
                  </a:cubicBezTo>
                  <a:cubicBezTo>
                    <a:pt x="1634084" y="1180766"/>
                    <a:pt x="1635036" y="1156953"/>
                    <a:pt x="1640751" y="1134093"/>
                  </a:cubicBezTo>
                  <a:cubicBezTo>
                    <a:pt x="1645514" y="1115996"/>
                    <a:pt x="1652181" y="1095993"/>
                    <a:pt x="1663611" y="1080753"/>
                  </a:cubicBezTo>
                  <a:cubicBezTo>
                    <a:pt x="1681709" y="1054083"/>
                    <a:pt x="1710284" y="1033128"/>
                    <a:pt x="1724571" y="1004553"/>
                  </a:cubicBezTo>
                  <a:cubicBezTo>
                    <a:pt x="1760766" y="929306"/>
                    <a:pt x="1796961" y="855963"/>
                    <a:pt x="1882686" y="815006"/>
                  </a:cubicBezTo>
                  <a:cubicBezTo>
                    <a:pt x="1852206" y="771191"/>
                    <a:pt x="1833156" y="708326"/>
                    <a:pt x="1795056" y="694991"/>
                  </a:cubicBezTo>
                  <a:cubicBezTo>
                    <a:pt x="1712189" y="665463"/>
                    <a:pt x="1756003" y="608313"/>
                    <a:pt x="1750289" y="562593"/>
                  </a:cubicBezTo>
                  <a:cubicBezTo>
                    <a:pt x="1712189" y="567356"/>
                    <a:pt x="1676946" y="573071"/>
                    <a:pt x="1640751" y="574023"/>
                  </a:cubicBezTo>
                  <a:cubicBezTo>
                    <a:pt x="1626464" y="574023"/>
                    <a:pt x="1612176" y="559736"/>
                    <a:pt x="1596936" y="552116"/>
                  </a:cubicBezTo>
                  <a:cubicBezTo>
                    <a:pt x="1603603" y="540686"/>
                    <a:pt x="1608366" y="526398"/>
                    <a:pt x="1616939" y="517826"/>
                  </a:cubicBezTo>
                  <a:cubicBezTo>
                    <a:pt x="1657896" y="477821"/>
                    <a:pt x="1669326" y="434958"/>
                    <a:pt x="1655991" y="376856"/>
                  </a:cubicBezTo>
                  <a:cubicBezTo>
                    <a:pt x="1632178" y="269223"/>
                    <a:pt x="1644561" y="163496"/>
                    <a:pt x="1740764" y="93963"/>
                  </a:cubicBezTo>
                  <a:cubicBezTo>
                    <a:pt x="1794103" y="54911"/>
                    <a:pt x="1858873" y="24431"/>
                    <a:pt x="1922691" y="10143"/>
                  </a:cubicBezTo>
                  <a:cubicBezTo>
                    <a:pt x="2017941" y="-10812"/>
                    <a:pt x="2150339" y="81581"/>
                    <a:pt x="2188439" y="176831"/>
                  </a:cubicBezTo>
                  <a:cubicBezTo>
                    <a:pt x="2198916" y="202548"/>
                    <a:pt x="2219871" y="224456"/>
                    <a:pt x="2235111" y="248268"/>
                  </a:cubicBezTo>
                  <a:cubicBezTo>
                    <a:pt x="2238921" y="246363"/>
                    <a:pt x="2243684" y="245411"/>
                    <a:pt x="2247494" y="243506"/>
                  </a:cubicBezTo>
                  <a:cubicBezTo>
                    <a:pt x="2237969" y="265413"/>
                    <a:pt x="2228444" y="288273"/>
                    <a:pt x="2219871" y="305418"/>
                  </a:cubicBezTo>
                  <a:cubicBezTo>
                    <a:pt x="2232254" y="313991"/>
                    <a:pt x="2249399" y="318753"/>
                    <a:pt x="2249399" y="325421"/>
                  </a:cubicBezTo>
                  <a:cubicBezTo>
                    <a:pt x="2250351" y="340661"/>
                    <a:pt x="2249399" y="364473"/>
                    <a:pt x="2239874" y="371141"/>
                  </a:cubicBezTo>
                  <a:cubicBezTo>
                    <a:pt x="2212251" y="390191"/>
                    <a:pt x="2217014" y="407336"/>
                    <a:pt x="2223681" y="434958"/>
                  </a:cubicBezTo>
                  <a:cubicBezTo>
                    <a:pt x="2230349" y="462581"/>
                    <a:pt x="2222729" y="494013"/>
                    <a:pt x="2216061" y="522588"/>
                  </a:cubicBezTo>
                  <a:cubicBezTo>
                    <a:pt x="2208441" y="557831"/>
                    <a:pt x="2205584" y="583548"/>
                    <a:pt x="2250351" y="594026"/>
                  </a:cubicBezTo>
                  <a:cubicBezTo>
                    <a:pt x="2263686" y="596883"/>
                    <a:pt x="2275116" y="616886"/>
                    <a:pt x="2282736" y="631173"/>
                  </a:cubicBezTo>
                  <a:cubicBezTo>
                    <a:pt x="2301786" y="666416"/>
                    <a:pt x="2313216" y="706421"/>
                    <a:pt x="2335124" y="739758"/>
                  </a:cubicBezTo>
                  <a:cubicBezTo>
                    <a:pt x="2401799" y="845486"/>
                    <a:pt x="2458949" y="945498"/>
                    <a:pt x="2486571" y="1071228"/>
                  </a:cubicBezTo>
                  <a:cubicBezTo>
                    <a:pt x="2488476" y="1080753"/>
                    <a:pt x="2498001" y="1089326"/>
                    <a:pt x="2503716" y="1097898"/>
                  </a:cubicBezTo>
                  <a:cubicBezTo>
                    <a:pt x="2506574" y="1174098"/>
                    <a:pt x="2506574" y="1246488"/>
                    <a:pt x="2506574" y="1319831"/>
                  </a:cubicBezTo>
                  <a:close/>
                  <a:moveTo>
                    <a:pt x="1273086" y="1638918"/>
                  </a:moveTo>
                  <a:cubicBezTo>
                    <a:pt x="1260703" y="1678923"/>
                    <a:pt x="1240701" y="1713213"/>
                    <a:pt x="1242606" y="1746551"/>
                  </a:cubicBezTo>
                  <a:cubicBezTo>
                    <a:pt x="1247369" y="1804653"/>
                    <a:pt x="1264514" y="1862756"/>
                    <a:pt x="1279753" y="1919906"/>
                  </a:cubicBezTo>
                  <a:cubicBezTo>
                    <a:pt x="1282611" y="1929431"/>
                    <a:pt x="1301661" y="1944671"/>
                    <a:pt x="1308328" y="1942766"/>
                  </a:cubicBezTo>
                  <a:cubicBezTo>
                    <a:pt x="1365478" y="1924668"/>
                    <a:pt x="1420723" y="1903713"/>
                    <a:pt x="1478826" y="1882758"/>
                  </a:cubicBezTo>
                  <a:cubicBezTo>
                    <a:pt x="1432153" y="1777031"/>
                    <a:pt x="1483589" y="1684638"/>
                    <a:pt x="1497876" y="1593198"/>
                  </a:cubicBezTo>
                  <a:cubicBezTo>
                    <a:pt x="1474064" y="1579863"/>
                    <a:pt x="1451203" y="1573196"/>
                    <a:pt x="1435964" y="1557956"/>
                  </a:cubicBezTo>
                  <a:cubicBezTo>
                    <a:pt x="1372146" y="1493186"/>
                    <a:pt x="1285469" y="1505568"/>
                    <a:pt x="1208316" y="1484613"/>
                  </a:cubicBezTo>
                  <a:cubicBezTo>
                    <a:pt x="1193076" y="1480803"/>
                    <a:pt x="1176884" y="1476041"/>
                    <a:pt x="1161644" y="1471278"/>
                  </a:cubicBezTo>
                  <a:cubicBezTo>
                    <a:pt x="1133069" y="1461753"/>
                    <a:pt x="1103541" y="1450323"/>
                    <a:pt x="1078776" y="1483661"/>
                  </a:cubicBezTo>
                  <a:cubicBezTo>
                    <a:pt x="1146404" y="1537001"/>
                    <a:pt x="1211173" y="1588436"/>
                    <a:pt x="1273086" y="1638918"/>
                  </a:cubicBezTo>
                  <a:close/>
                  <a:moveTo>
                    <a:pt x="1464539" y="2075163"/>
                  </a:moveTo>
                  <a:cubicBezTo>
                    <a:pt x="1427391" y="2082783"/>
                    <a:pt x="1393101" y="2089451"/>
                    <a:pt x="1359764" y="2097071"/>
                  </a:cubicBezTo>
                  <a:cubicBezTo>
                    <a:pt x="1318806" y="2106596"/>
                    <a:pt x="1305471" y="2129456"/>
                    <a:pt x="1322616" y="2169461"/>
                  </a:cubicBezTo>
                  <a:cubicBezTo>
                    <a:pt x="1329284" y="2184701"/>
                    <a:pt x="1334998" y="2199941"/>
                    <a:pt x="1340714" y="2215181"/>
                  </a:cubicBezTo>
                  <a:cubicBezTo>
                    <a:pt x="1396911" y="2194226"/>
                    <a:pt x="1396911" y="2194226"/>
                    <a:pt x="1420723" y="2246613"/>
                  </a:cubicBezTo>
                  <a:cubicBezTo>
                    <a:pt x="1428344" y="2262806"/>
                    <a:pt x="1438821" y="2278046"/>
                    <a:pt x="1455014" y="2304716"/>
                  </a:cubicBezTo>
                  <a:cubicBezTo>
                    <a:pt x="1456919" y="2271378"/>
                    <a:pt x="1451203" y="2248518"/>
                    <a:pt x="1459776" y="2237088"/>
                  </a:cubicBezTo>
                  <a:cubicBezTo>
                    <a:pt x="1499781" y="2183748"/>
                    <a:pt x="1503591" y="2132313"/>
                    <a:pt x="1464539" y="207516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D1093446-04F7-42C3-9E31-B5841571FCAE}"/>
                </a:ext>
              </a:extLst>
            </p:cNvPr>
            <p:cNvSpPr/>
            <p:nvPr/>
          </p:nvSpPr>
          <p:spPr>
            <a:xfrm flipH="1">
              <a:off x="700577" y="1399349"/>
              <a:ext cx="647458" cy="566880"/>
            </a:xfrm>
            <a:custGeom>
              <a:avLst/>
              <a:gdLst>
                <a:gd name="connsiteX0" fmla="*/ 325755 w 647458"/>
                <a:gd name="connsiteY0" fmla="*/ 3000 h 566880"/>
                <a:gd name="connsiteX1" fmla="*/ 143828 w 647458"/>
                <a:gd name="connsiteY1" fmla="*/ 86820 h 566880"/>
                <a:gd name="connsiteX2" fmla="*/ 59055 w 647458"/>
                <a:gd name="connsiteY2" fmla="*/ 369713 h 566880"/>
                <a:gd name="connsiteX3" fmla="*/ 20003 w 647458"/>
                <a:gd name="connsiteY3" fmla="*/ 510683 h 566880"/>
                <a:gd name="connsiteX4" fmla="*/ 0 w 647458"/>
                <a:gd name="connsiteY4" fmla="*/ 544973 h 566880"/>
                <a:gd name="connsiteX5" fmla="*/ 43815 w 647458"/>
                <a:gd name="connsiteY5" fmla="*/ 566880 h 566880"/>
                <a:gd name="connsiteX6" fmla="*/ 65495 w 647458"/>
                <a:gd name="connsiteY6" fmla="*/ 564618 h 566880"/>
                <a:gd name="connsiteX7" fmla="*/ 178721 w 647458"/>
                <a:gd name="connsiteY7" fmla="*/ 530129 h 566880"/>
                <a:gd name="connsiteX8" fmla="*/ 603774 w 647458"/>
                <a:gd name="connsiteY8" fmla="*/ 274215 h 566880"/>
                <a:gd name="connsiteX9" fmla="*/ 647458 w 647458"/>
                <a:gd name="connsiteY9" fmla="*/ 237555 h 566880"/>
                <a:gd name="connsiteX10" fmla="*/ 638175 w 647458"/>
                <a:gd name="connsiteY10" fmla="*/ 241125 h 566880"/>
                <a:gd name="connsiteX11" fmla="*/ 591503 w 647458"/>
                <a:gd name="connsiteY11" fmla="*/ 169688 h 566880"/>
                <a:gd name="connsiteX12" fmla="*/ 325755 w 647458"/>
                <a:gd name="connsiteY12" fmla="*/ 3000 h 5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458" h="566880">
                  <a:moveTo>
                    <a:pt x="325755" y="3000"/>
                  </a:moveTo>
                  <a:cubicBezTo>
                    <a:pt x="261937" y="17288"/>
                    <a:pt x="197167" y="47768"/>
                    <a:pt x="143828" y="86820"/>
                  </a:cubicBezTo>
                  <a:cubicBezTo>
                    <a:pt x="47625" y="156353"/>
                    <a:pt x="35242" y="262080"/>
                    <a:pt x="59055" y="369713"/>
                  </a:cubicBezTo>
                  <a:cubicBezTo>
                    <a:pt x="72390" y="427815"/>
                    <a:pt x="60960" y="470678"/>
                    <a:pt x="20003" y="510683"/>
                  </a:cubicBezTo>
                  <a:cubicBezTo>
                    <a:pt x="11430" y="519255"/>
                    <a:pt x="6667" y="533543"/>
                    <a:pt x="0" y="544973"/>
                  </a:cubicBezTo>
                  <a:cubicBezTo>
                    <a:pt x="15240" y="552593"/>
                    <a:pt x="29528" y="566880"/>
                    <a:pt x="43815" y="566880"/>
                  </a:cubicBezTo>
                  <a:lnTo>
                    <a:pt x="65495" y="564618"/>
                  </a:lnTo>
                  <a:lnTo>
                    <a:pt x="178721" y="530129"/>
                  </a:lnTo>
                  <a:cubicBezTo>
                    <a:pt x="449670" y="395635"/>
                    <a:pt x="455226" y="398414"/>
                    <a:pt x="603774" y="274215"/>
                  </a:cubicBezTo>
                  <a:lnTo>
                    <a:pt x="647458" y="237555"/>
                  </a:lnTo>
                  <a:lnTo>
                    <a:pt x="638175" y="241125"/>
                  </a:lnTo>
                  <a:cubicBezTo>
                    <a:pt x="622935" y="217313"/>
                    <a:pt x="601980" y="195405"/>
                    <a:pt x="591503" y="169688"/>
                  </a:cubicBezTo>
                  <a:cubicBezTo>
                    <a:pt x="553403" y="74438"/>
                    <a:pt x="421005" y="-17955"/>
                    <a:pt x="325755" y="3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85616963-9C06-471B-B070-ADF3F8E72191}"/>
              </a:ext>
            </a:extLst>
          </p:cNvPr>
          <p:cNvGrpSpPr/>
          <p:nvPr/>
        </p:nvGrpSpPr>
        <p:grpSpPr>
          <a:xfrm>
            <a:off x="-18572" y="6508203"/>
            <a:ext cx="12210572" cy="379656"/>
            <a:chOff x="3638881" y="1932349"/>
            <a:chExt cx="12210572" cy="379656"/>
          </a:xfrm>
        </p:grpSpPr>
        <p:sp>
          <p:nvSpPr>
            <p:cNvPr id="208" name="Rectangle 207">
              <a:extLst>
                <a:ext uri="{FF2B5EF4-FFF2-40B4-BE49-F238E27FC236}">
                  <a16:creationId xmlns:a16="http://schemas.microsoft.com/office/drawing/2014/main" id="{5AE609E0-0CA6-46BE-B29E-B53D84119261}"/>
                </a:ext>
              </a:extLst>
            </p:cNvPr>
            <p:cNvSpPr/>
            <p:nvPr/>
          </p:nvSpPr>
          <p:spPr>
            <a:xfrm>
              <a:off x="3657453" y="1932349"/>
              <a:ext cx="12192000" cy="37965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A7BB4485-921B-47FA-A1EC-44AD29F4A5F6}"/>
                </a:ext>
              </a:extLst>
            </p:cNvPr>
            <p:cNvSpPr/>
            <p:nvPr/>
          </p:nvSpPr>
          <p:spPr>
            <a:xfrm>
              <a:off x="3638881" y="1933431"/>
              <a:ext cx="12192000" cy="378573"/>
            </a:xfrm>
            <a:custGeom>
              <a:avLst/>
              <a:gdLst>
                <a:gd name="connsiteX0" fmla="*/ 12087076 w 12192000"/>
                <a:gd name="connsiteY0" fmla="*/ 0 h 362454"/>
                <a:gd name="connsiteX1" fmla="*/ 12192000 w 12192000"/>
                <a:gd name="connsiteY1" fmla="*/ 0 h 362454"/>
                <a:gd name="connsiteX2" fmla="*/ 12027806 w 12192000"/>
                <a:gd name="connsiteY2" fmla="*/ 362454 h 362454"/>
                <a:gd name="connsiteX3" fmla="*/ 11922882 w 12192000"/>
                <a:gd name="connsiteY3" fmla="*/ 362454 h 362454"/>
                <a:gd name="connsiteX4" fmla="*/ 11882077 w 12192000"/>
                <a:gd name="connsiteY4" fmla="*/ 0 h 362454"/>
                <a:gd name="connsiteX5" fmla="*/ 11987001 w 12192000"/>
                <a:gd name="connsiteY5" fmla="*/ 0 h 362454"/>
                <a:gd name="connsiteX6" fmla="*/ 11822807 w 12192000"/>
                <a:gd name="connsiteY6" fmla="*/ 362454 h 362454"/>
                <a:gd name="connsiteX7" fmla="*/ 11717883 w 12192000"/>
                <a:gd name="connsiteY7" fmla="*/ 362454 h 362454"/>
                <a:gd name="connsiteX8" fmla="*/ 11677076 w 12192000"/>
                <a:gd name="connsiteY8" fmla="*/ 0 h 362454"/>
                <a:gd name="connsiteX9" fmla="*/ 11782000 w 12192000"/>
                <a:gd name="connsiteY9" fmla="*/ 0 h 362454"/>
                <a:gd name="connsiteX10" fmla="*/ 11617806 w 12192000"/>
                <a:gd name="connsiteY10" fmla="*/ 362454 h 362454"/>
                <a:gd name="connsiteX11" fmla="*/ 11512882 w 12192000"/>
                <a:gd name="connsiteY11" fmla="*/ 362454 h 362454"/>
                <a:gd name="connsiteX12" fmla="*/ 11472075 w 12192000"/>
                <a:gd name="connsiteY12" fmla="*/ 0 h 362454"/>
                <a:gd name="connsiteX13" fmla="*/ 11576999 w 12192000"/>
                <a:gd name="connsiteY13" fmla="*/ 0 h 362454"/>
                <a:gd name="connsiteX14" fmla="*/ 11412805 w 12192000"/>
                <a:gd name="connsiteY14" fmla="*/ 362454 h 362454"/>
                <a:gd name="connsiteX15" fmla="*/ 11307881 w 12192000"/>
                <a:gd name="connsiteY15" fmla="*/ 362454 h 362454"/>
                <a:gd name="connsiteX16" fmla="*/ 11267074 w 12192000"/>
                <a:gd name="connsiteY16" fmla="*/ 0 h 362454"/>
                <a:gd name="connsiteX17" fmla="*/ 11371998 w 12192000"/>
                <a:gd name="connsiteY17" fmla="*/ 0 h 362454"/>
                <a:gd name="connsiteX18" fmla="*/ 11207804 w 12192000"/>
                <a:gd name="connsiteY18" fmla="*/ 362454 h 362454"/>
                <a:gd name="connsiteX19" fmla="*/ 11102880 w 12192000"/>
                <a:gd name="connsiteY19" fmla="*/ 362454 h 362454"/>
                <a:gd name="connsiteX20" fmla="*/ 11062073 w 12192000"/>
                <a:gd name="connsiteY20" fmla="*/ 0 h 362454"/>
                <a:gd name="connsiteX21" fmla="*/ 11166997 w 12192000"/>
                <a:gd name="connsiteY21" fmla="*/ 0 h 362454"/>
                <a:gd name="connsiteX22" fmla="*/ 11002803 w 12192000"/>
                <a:gd name="connsiteY22" fmla="*/ 362454 h 362454"/>
                <a:gd name="connsiteX23" fmla="*/ 10897879 w 12192000"/>
                <a:gd name="connsiteY23" fmla="*/ 362454 h 362454"/>
                <a:gd name="connsiteX24" fmla="*/ 10857072 w 12192000"/>
                <a:gd name="connsiteY24" fmla="*/ 0 h 362454"/>
                <a:gd name="connsiteX25" fmla="*/ 10961996 w 12192000"/>
                <a:gd name="connsiteY25" fmla="*/ 0 h 362454"/>
                <a:gd name="connsiteX26" fmla="*/ 10797802 w 12192000"/>
                <a:gd name="connsiteY26" fmla="*/ 362454 h 362454"/>
                <a:gd name="connsiteX27" fmla="*/ 10692878 w 12192000"/>
                <a:gd name="connsiteY27" fmla="*/ 362454 h 362454"/>
                <a:gd name="connsiteX28" fmla="*/ 10652071 w 12192000"/>
                <a:gd name="connsiteY28" fmla="*/ 0 h 362454"/>
                <a:gd name="connsiteX29" fmla="*/ 10756995 w 12192000"/>
                <a:gd name="connsiteY29" fmla="*/ 0 h 362454"/>
                <a:gd name="connsiteX30" fmla="*/ 10592801 w 12192000"/>
                <a:gd name="connsiteY30" fmla="*/ 362454 h 362454"/>
                <a:gd name="connsiteX31" fmla="*/ 10487877 w 12192000"/>
                <a:gd name="connsiteY31" fmla="*/ 362454 h 362454"/>
                <a:gd name="connsiteX32" fmla="*/ 10447070 w 12192000"/>
                <a:gd name="connsiteY32" fmla="*/ 0 h 362454"/>
                <a:gd name="connsiteX33" fmla="*/ 10551994 w 12192000"/>
                <a:gd name="connsiteY33" fmla="*/ 0 h 362454"/>
                <a:gd name="connsiteX34" fmla="*/ 10387800 w 12192000"/>
                <a:gd name="connsiteY34" fmla="*/ 362454 h 362454"/>
                <a:gd name="connsiteX35" fmla="*/ 10282876 w 12192000"/>
                <a:gd name="connsiteY35" fmla="*/ 362454 h 362454"/>
                <a:gd name="connsiteX36" fmla="*/ 10242069 w 12192000"/>
                <a:gd name="connsiteY36" fmla="*/ 0 h 362454"/>
                <a:gd name="connsiteX37" fmla="*/ 10346993 w 12192000"/>
                <a:gd name="connsiteY37" fmla="*/ 0 h 362454"/>
                <a:gd name="connsiteX38" fmla="*/ 10182799 w 12192000"/>
                <a:gd name="connsiteY38" fmla="*/ 362454 h 362454"/>
                <a:gd name="connsiteX39" fmla="*/ 10077875 w 12192000"/>
                <a:gd name="connsiteY39" fmla="*/ 362454 h 362454"/>
                <a:gd name="connsiteX40" fmla="*/ 10037068 w 12192000"/>
                <a:gd name="connsiteY40" fmla="*/ 0 h 362454"/>
                <a:gd name="connsiteX41" fmla="*/ 10141992 w 12192000"/>
                <a:gd name="connsiteY41" fmla="*/ 0 h 362454"/>
                <a:gd name="connsiteX42" fmla="*/ 9977798 w 12192000"/>
                <a:gd name="connsiteY42" fmla="*/ 362454 h 362454"/>
                <a:gd name="connsiteX43" fmla="*/ 9872874 w 12192000"/>
                <a:gd name="connsiteY43" fmla="*/ 362454 h 362454"/>
                <a:gd name="connsiteX44" fmla="*/ 9845855 w 12192000"/>
                <a:gd name="connsiteY44" fmla="*/ 0 h 362454"/>
                <a:gd name="connsiteX45" fmla="*/ 9950779 w 12192000"/>
                <a:gd name="connsiteY45" fmla="*/ 0 h 362454"/>
                <a:gd name="connsiteX46" fmla="*/ 9786585 w 12192000"/>
                <a:gd name="connsiteY46" fmla="*/ 362454 h 362454"/>
                <a:gd name="connsiteX47" fmla="*/ 9681661 w 12192000"/>
                <a:gd name="connsiteY47" fmla="*/ 362454 h 362454"/>
                <a:gd name="connsiteX48" fmla="*/ 9640856 w 12192000"/>
                <a:gd name="connsiteY48" fmla="*/ 0 h 362454"/>
                <a:gd name="connsiteX49" fmla="*/ 9745780 w 12192000"/>
                <a:gd name="connsiteY49" fmla="*/ 0 h 362454"/>
                <a:gd name="connsiteX50" fmla="*/ 9581586 w 12192000"/>
                <a:gd name="connsiteY50" fmla="*/ 362454 h 362454"/>
                <a:gd name="connsiteX51" fmla="*/ 9476662 w 12192000"/>
                <a:gd name="connsiteY51" fmla="*/ 362454 h 362454"/>
                <a:gd name="connsiteX52" fmla="*/ 9435855 w 12192000"/>
                <a:gd name="connsiteY52" fmla="*/ 0 h 362454"/>
                <a:gd name="connsiteX53" fmla="*/ 9540779 w 12192000"/>
                <a:gd name="connsiteY53" fmla="*/ 0 h 362454"/>
                <a:gd name="connsiteX54" fmla="*/ 9376585 w 12192000"/>
                <a:gd name="connsiteY54" fmla="*/ 362454 h 362454"/>
                <a:gd name="connsiteX55" fmla="*/ 9271661 w 12192000"/>
                <a:gd name="connsiteY55" fmla="*/ 362454 h 362454"/>
                <a:gd name="connsiteX56" fmla="*/ 9230854 w 12192000"/>
                <a:gd name="connsiteY56" fmla="*/ 0 h 362454"/>
                <a:gd name="connsiteX57" fmla="*/ 9335778 w 12192000"/>
                <a:gd name="connsiteY57" fmla="*/ 0 h 362454"/>
                <a:gd name="connsiteX58" fmla="*/ 9171584 w 12192000"/>
                <a:gd name="connsiteY58" fmla="*/ 362454 h 362454"/>
                <a:gd name="connsiteX59" fmla="*/ 9066660 w 12192000"/>
                <a:gd name="connsiteY59" fmla="*/ 362454 h 362454"/>
                <a:gd name="connsiteX60" fmla="*/ 9025853 w 12192000"/>
                <a:gd name="connsiteY60" fmla="*/ 0 h 362454"/>
                <a:gd name="connsiteX61" fmla="*/ 9130777 w 12192000"/>
                <a:gd name="connsiteY61" fmla="*/ 0 h 362454"/>
                <a:gd name="connsiteX62" fmla="*/ 8966583 w 12192000"/>
                <a:gd name="connsiteY62" fmla="*/ 362454 h 362454"/>
                <a:gd name="connsiteX63" fmla="*/ 8861659 w 12192000"/>
                <a:gd name="connsiteY63" fmla="*/ 362454 h 362454"/>
                <a:gd name="connsiteX64" fmla="*/ 8820852 w 12192000"/>
                <a:gd name="connsiteY64" fmla="*/ 0 h 362454"/>
                <a:gd name="connsiteX65" fmla="*/ 8925776 w 12192000"/>
                <a:gd name="connsiteY65" fmla="*/ 0 h 362454"/>
                <a:gd name="connsiteX66" fmla="*/ 8761582 w 12192000"/>
                <a:gd name="connsiteY66" fmla="*/ 362454 h 362454"/>
                <a:gd name="connsiteX67" fmla="*/ 8656658 w 12192000"/>
                <a:gd name="connsiteY67" fmla="*/ 362454 h 362454"/>
                <a:gd name="connsiteX68" fmla="*/ 8615851 w 12192000"/>
                <a:gd name="connsiteY68" fmla="*/ 0 h 362454"/>
                <a:gd name="connsiteX69" fmla="*/ 8720775 w 12192000"/>
                <a:gd name="connsiteY69" fmla="*/ 0 h 362454"/>
                <a:gd name="connsiteX70" fmla="*/ 8556581 w 12192000"/>
                <a:gd name="connsiteY70" fmla="*/ 362454 h 362454"/>
                <a:gd name="connsiteX71" fmla="*/ 8451657 w 12192000"/>
                <a:gd name="connsiteY71" fmla="*/ 362454 h 362454"/>
                <a:gd name="connsiteX72" fmla="*/ 8410850 w 12192000"/>
                <a:gd name="connsiteY72" fmla="*/ 0 h 362454"/>
                <a:gd name="connsiteX73" fmla="*/ 8515774 w 12192000"/>
                <a:gd name="connsiteY73" fmla="*/ 0 h 362454"/>
                <a:gd name="connsiteX74" fmla="*/ 8351580 w 12192000"/>
                <a:gd name="connsiteY74" fmla="*/ 362454 h 362454"/>
                <a:gd name="connsiteX75" fmla="*/ 8246656 w 12192000"/>
                <a:gd name="connsiteY75" fmla="*/ 362454 h 362454"/>
                <a:gd name="connsiteX76" fmla="*/ 8205849 w 12192000"/>
                <a:gd name="connsiteY76" fmla="*/ 0 h 362454"/>
                <a:gd name="connsiteX77" fmla="*/ 8310773 w 12192000"/>
                <a:gd name="connsiteY77" fmla="*/ 0 h 362454"/>
                <a:gd name="connsiteX78" fmla="*/ 8146579 w 12192000"/>
                <a:gd name="connsiteY78" fmla="*/ 362454 h 362454"/>
                <a:gd name="connsiteX79" fmla="*/ 8041655 w 12192000"/>
                <a:gd name="connsiteY79" fmla="*/ 362454 h 362454"/>
                <a:gd name="connsiteX80" fmla="*/ 8000848 w 12192000"/>
                <a:gd name="connsiteY80" fmla="*/ 0 h 362454"/>
                <a:gd name="connsiteX81" fmla="*/ 8105772 w 12192000"/>
                <a:gd name="connsiteY81" fmla="*/ 0 h 362454"/>
                <a:gd name="connsiteX82" fmla="*/ 7941578 w 12192000"/>
                <a:gd name="connsiteY82" fmla="*/ 362454 h 362454"/>
                <a:gd name="connsiteX83" fmla="*/ 7836654 w 12192000"/>
                <a:gd name="connsiteY83" fmla="*/ 362454 h 362454"/>
                <a:gd name="connsiteX84" fmla="*/ 7795847 w 12192000"/>
                <a:gd name="connsiteY84" fmla="*/ 0 h 362454"/>
                <a:gd name="connsiteX85" fmla="*/ 7900771 w 12192000"/>
                <a:gd name="connsiteY85" fmla="*/ 0 h 362454"/>
                <a:gd name="connsiteX86" fmla="*/ 7736577 w 12192000"/>
                <a:gd name="connsiteY86" fmla="*/ 362454 h 362454"/>
                <a:gd name="connsiteX87" fmla="*/ 7631653 w 12192000"/>
                <a:gd name="connsiteY87" fmla="*/ 362454 h 362454"/>
                <a:gd name="connsiteX88" fmla="*/ 7604637 w 12192000"/>
                <a:gd name="connsiteY88" fmla="*/ 0 h 362454"/>
                <a:gd name="connsiteX89" fmla="*/ 7709561 w 12192000"/>
                <a:gd name="connsiteY89" fmla="*/ 0 h 362454"/>
                <a:gd name="connsiteX90" fmla="*/ 7545367 w 12192000"/>
                <a:gd name="connsiteY90" fmla="*/ 362454 h 362454"/>
                <a:gd name="connsiteX91" fmla="*/ 7440443 w 12192000"/>
                <a:gd name="connsiteY91" fmla="*/ 362454 h 362454"/>
                <a:gd name="connsiteX92" fmla="*/ 7399638 w 12192000"/>
                <a:gd name="connsiteY92" fmla="*/ 0 h 362454"/>
                <a:gd name="connsiteX93" fmla="*/ 7504562 w 12192000"/>
                <a:gd name="connsiteY93" fmla="*/ 0 h 362454"/>
                <a:gd name="connsiteX94" fmla="*/ 7340368 w 12192000"/>
                <a:gd name="connsiteY94" fmla="*/ 362454 h 362454"/>
                <a:gd name="connsiteX95" fmla="*/ 7235444 w 12192000"/>
                <a:gd name="connsiteY95" fmla="*/ 362454 h 362454"/>
                <a:gd name="connsiteX96" fmla="*/ 7194637 w 12192000"/>
                <a:gd name="connsiteY96" fmla="*/ 0 h 362454"/>
                <a:gd name="connsiteX97" fmla="*/ 7299561 w 12192000"/>
                <a:gd name="connsiteY97" fmla="*/ 0 h 362454"/>
                <a:gd name="connsiteX98" fmla="*/ 7135367 w 12192000"/>
                <a:gd name="connsiteY98" fmla="*/ 362454 h 362454"/>
                <a:gd name="connsiteX99" fmla="*/ 7030443 w 12192000"/>
                <a:gd name="connsiteY99" fmla="*/ 362454 h 362454"/>
                <a:gd name="connsiteX100" fmla="*/ 6989636 w 12192000"/>
                <a:gd name="connsiteY100" fmla="*/ 0 h 362454"/>
                <a:gd name="connsiteX101" fmla="*/ 7094560 w 12192000"/>
                <a:gd name="connsiteY101" fmla="*/ 0 h 362454"/>
                <a:gd name="connsiteX102" fmla="*/ 6930366 w 12192000"/>
                <a:gd name="connsiteY102" fmla="*/ 362454 h 362454"/>
                <a:gd name="connsiteX103" fmla="*/ 6825442 w 12192000"/>
                <a:gd name="connsiteY103" fmla="*/ 362454 h 362454"/>
                <a:gd name="connsiteX104" fmla="*/ 6784635 w 12192000"/>
                <a:gd name="connsiteY104" fmla="*/ 0 h 362454"/>
                <a:gd name="connsiteX105" fmla="*/ 6889559 w 12192000"/>
                <a:gd name="connsiteY105" fmla="*/ 0 h 362454"/>
                <a:gd name="connsiteX106" fmla="*/ 6725365 w 12192000"/>
                <a:gd name="connsiteY106" fmla="*/ 362454 h 362454"/>
                <a:gd name="connsiteX107" fmla="*/ 6620441 w 12192000"/>
                <a:gd name="connsiteY107" fmla="*/ 362454 h 362454"/>
                <a:gd name="connsiteX108" fmla="*/ 6579634 w 12192000"/>
                <a:gd name="connsiteY108" fmla="*/ 0 h 362454"/>
                <a:gd name="connsiteX109" fmla="*/ 6684558 w 12192000"/>
                <a:gd name="connsiteY109" fmla="*/ 0 h 362454"/>
                <a:gd name="connsiteX110" fmla="*/ 6520364 w 12192000"/>
                <a:gd name="connsiteY110" fmla="*/ 362454 h 362454"/>
                <a:gd name="connsiteX111" fmla="*/ 6415440 w 12192000"/>
                <a:gd name="connsiteY111" fmla="*/ 362454 h 362454"/>
                <a:gd name="connsiteX112" fmla="*/ 6374633 w 12192000"/>
                <a:gd name="connsiteY112" fmla="*/ 0 h 362454"/>
                <a:gd name="connsiteX113" fmla="*/ 6479557 w 12192000"/>
                <a:gd name="connsiteY113" fmla="*/ 0 h 362454"/>
                <a:gd name="connsiteX114" fmla="*/ 6315363 w 12192000"/>
                <a:gd name="connsiteY114" fmla="*/ 362454 h 362454"/>
                <a:gd name="connsiteX115" fmla="*/ 6210439 w 12192000"/>
                <a:gd name="connsiteY115" fmla="*/ 362454 h 362454"/>
                <a:gd name="connsiteX116" fmla="*/ 6169632 w 12192000"/>
                <a:gd name="connsiteY116" fmla="*/ 0 h 362454"/>
                <a:gd name="connsiteX117" fmla="*/ 6274556 w 12192000"/>
                <a:gd name="connsiteY117" fmla="*/ 0 h 362454"/>
                <a:gd name="connsiteX118" fmla="*/ 6110362 w 12192000"/>
                <a:gd name="connsiteY118" fmla="*/ 362454 h 362454"/>
                <a:gd name="connsiteX119" fmla="*/ 6005438 w 12192000"/>
                <a:gd name="connsiteY119" fmla="*/ 362454 h 362454"/>
                <a:gd name="connsiteX120" fmla="*/ 5964632 w 12192000"/>
                <a:gd name="connsiteY120" fmla="*/ 0 h 362454"/>
                <a:gd name="connsiteX121" fmla="*/ 6069556 w 12192000"/>
                <a:gd name="connsiteY121" fmla="*/ 0 h 362454"/>
                <a:gd name="connsiteX122" fmla="*/ 5905362 w 12192000"/>
                <a:gd name="connsiteY122" fmla="*/ 362454 h 362454"/>
                <a:gd name="connsiteX123" fmla="*/ 5800438 w 12192000"/>
                <a:gd name="connsiteY123" fmla="*/ 362454 h 362454"/>
                <a:gd name="connsiteX124" fmla="*/ 5759631 w 12192000"/>
                <a:gd name="connsiteY124" fmla="*/ 0 h 362454"/>
                <a:gd name="connsiteX125" fmla="*/ 5864555 w 12192000"/>
                <a:gd name="connsiteY125" fmla="*/ 0 h 362454"/>
                <a:gd name="connsiteX126" fmla="*/ 5700362 w 12192000"/>
                <a:gd name="connsiteY126" fmla="*/ 362454 h 362454"/>
                <a:gd name="connsiteX127" fmla="*/ 5595439 w 12192000"/>
                <a:gd name="connsiteY127" fmla="*/ 362454 h 362454"/>
                <a:gd name="connsiteX128" fmla="*/ 5554631 w 12192000"/>
                <a:gd name="connsiteY128" fmla="*/ 0 h 362454"/>
                <a:gd name="connsiteX129" fmla="*/ 5659555 w 12192000"/>
                <a:gd name="connsiteY129" fmla="*/ 0 h 362454"/>
                <a:gd name="connsiteX130" fmla="*/ 5495362 w 12192000"/>
                <a:gd name="connsiteY130" fmla="*/ 362454 h 362454"/>
                <a:gd name="connsiteX131" fmla="*/ 5390438 w 12192000"/>
                <a:gd name="connsiteY131" fmla="*/ 362454 h 362454"/>
                <a:gd name="connsiteX132" fmla="*/ 5363422 w 12192000"/>
                <a:gd name="connsiteY132" fmla="*/ 0 h 362454"/>
                <a:gd name="connsiteX133" fmla="*/ 5468345 w 12192000"/>
                <a:gd name="connsiteY133" fmla="*/ 0 h 362454"/>
                <a:gd name="connsiteX134" fmla="*/ 5304153 w 12192000"/>
                <a:gd name="connsiteY134" fmla="*/ 362454 h 362454"/>
                <a:gd name="connsiteX135" fmla="*/ 5199228 w 12192000"/>
                <a:gd name="connsiteY135" fmla="*/ 362454 h 362454"/>
                <a:gd name="connsiteX136" fmla="*/ 5158423 w 12192000"/>
                <a:gd name="connsiteY136" fmla="*/ 0 h 362454"/>
                <a:gd name="connsiteX137" fmla="*/ 5263348 w 12192000"/>
                <a:gd name="connsiteY137" fmla="*/ 0 h 362454"/>
                <a:gd name="connsiteX138" fmla="*/ 5099154 w 12192000"/>
                <a:gd name="connsiteY138" fmla="*/ 362454 h 362454"/>
                <a:gd name="connsiteX139" fmla="*/ 4994229 w 12192000"/>
                <a:gd name="connsiteY139" fmla="*/ 362454 h 362454"/>
                <a:gd name="connsiteX140" fmla="*/ 4953420 w 12192000"/>
                <a:gd name="connsiteY140" fmla="*/ 0 h 362454"/>
                <a:gd name="connsiteX141" fmla="*/ 5058346 w 12192000"/>
                <a:gd name="connsiteY141" fmla="*/ 0 h 362454"/>
                <a:gd name="connsiteX142" fmla="*/ 4894151 w 12192000"/>
                <a:gd name="connsiteY142" fmla="*/ 362454 h 362454"/>
                <a:gd name="connsiteX143" fmla="*/ 4789227 w 12192000"/>
                <a:gd name="connsiteY143" fmla="*/ 362454 h 362454"/>
                <a:gd name="connsiteX144" fmla="*/ 4748421 w 12192000"/>
                <a:gd name="connsiteY144" fmla="*/ 0 h 362454"/>
                <a:gd name="connsiteX145" fmla="*/ 4853343 w 12192000"/>
                <a:gd name="connsiteY145" fmla="*/ 0 h 362454"/>
                <a:gd name="connsiteX146" fmla="*/ 4689151 w 12192000"/>
                <a:gd name="connsiteY146" fmla="*/ 362454 h 362454"/>
                <a:gd name="connsiteX147" fmla="*/ 4584226 w 12192000"/>
                <a:gd name="connsiteY147" fmla="*/ 362454 h 362454"/>
                <a:gd name="connsiteX148" fmla="*/ 4543420 w 12192000"/>
                <a:gd name="connsiteY148" fmla="*/ 0 h 362454"/>
                <a:gd name="connsiteX149" fmla="*/ 4648343 w 12192000"/>
                <a:gd name="connsiteY149" fmla="*/ 0 h 362454"/>
                <a:gd name="connsiteX150" fmla="*/ 4484149 w 12192000"/>
                <a:gd name="connsiteY150" fmla="*/ 362454 h 362454"/>
                <a:gd name="connsiteX151" fmla="*/ 4379225 w 12192000"/>
                <a:gd name="connsiteY151" fmla="*/ 362454 h 362454"/>
                <a:gd name="connsiteX152" fmla="*/ 4338417 w 12192000"/>
                <a:gd name="connsiteY152" fmla="*/ 0 h 362454"/>
                <a:gd name="connsiteX153" fmla="*/ 4443341 w 12192000"/>
                <a:gd name="connsiteY153" fmla="*/ 0 h 362454"/>
                <a:gd name="connsiteX154" fmla="*/ 4279148 w 12192000"/>
                <a:gd name="connsiteY154" fmla="*/ 362454 h 362454"/>
                <a:gd name="connsiteX155" fmla="*/ 4174226 w 12192000"/>
                <a:gd name="connsiteY155" fmla="*/ 362454 h 362454"/>
                <a:gd name="connsiteX156" fmla="*/ 4133419 w 12192000"/>
                <a:gd name="connsiteY156" fmla="*/ 0 h 362454"/>
                <a:gd name="connsiteX157" fmla="*/ 4238340 w 12192000"/>
                <a:gd name="connsiteY157" fmla="*/ 0 h 362454"/>
                <a:gd name="connsiteX158" fmla="*/ 4074149 w 12192000"/>
                <a:gd name="connsiteY158" fmla="*/ 362454 h 362454"/>
                <a:gd name="connsiteX159" fmla="*/ 3969225 w 12192000"/>
                <a:gd name="connsiteY159" fmla="*/ 362454 h 362454"/>
                <a:gd name="connsiteX160" fmla="*/ 3928418 w 12192000"/>
                <a:gd name="connsiteY160" fmla="*/ 0 h 362454"/>
                <a:gd name="connsiteX161" fmla="*/ 4033341 w 12192000"/>
                <a:gd name="connsiteY161" fmla="*/ 0 h 362454"/>
                <a:gd name="connsiteX162" fmla="*/ 3869147 w 12192000"/>
                <a:gd name="connsiteY162" fmla="*/ 362454 h 362454"/>
                <a:gd name="connsiteX163" fmla="*/ 3764224 w 12192000"/>
                <a:gd name="connsiteY163" fmla="*/ 362454 h 362454"/>
                <a:gd name="connsiteX164" fmla="*/ 3723416 w 12192000"/>
                <a:gd name="connsiteY164" fmla="*/ 0 h 362454"/>
                <a:gd name="connsiteX165" fmla="*/ 3828340 w 12192000"/>
                <a:gd name="connsiteY165" fmla="*/ 0 h 362454"/>
                <a:gd name="connsiteX166" fmla="*/ 3664147 w 12192000"/>
                <a:gd name="connsiteY166" fmla="*/ 362454 h 362454"/>
                <a:gd name="connsiteX167" fmla="*/ 3559223 w 12192000"/>
                <a:gd name="connsiteY167" fmla="*/ 362454 h 362454"/>
                <a:gd name="connsiteX168" fmla="*/ 3518417 w 12192000"/>
                <a:gd name="connsiteY168" fmla="*/ 0 h 362454"/>
                <a:gd name="connsiteX169" fmla="*/ 3623339 w 12192000"/>
                <a:gd name="connsiteY169" fmla="*/ 0 h 362454"/>
                <a:gd name="connsiteX170" fmla="*/ 3459146 w 12192000"/>
                <a:gd name="connsiteY170" fmla="*/ 362454 h 362454"/>
                <a:gd name="connsiteX171" fmla="*/ 3354222 w 12192000"/>
                <a:gd name="connsiteY171" fmla="*/ 362454 h 362454"/>
                <a:gd name="connsiteX172" fmla="*/ 3313414 w 12192000"/>
                <a:gd name="connsiteY172" fmla="*/ 0 h 362454"/>
                <a:gd name="connsiteX173" fmla="*/ 3418339 w 12192000"/>
                <a:gd name="connsiteY173" fmla="*/ 0 h 362454"/>
                <a:gd name="connsiteX174" fmla="*/ 3254144 w 12192000"/>
                <a:gd name="connsiteY174" fmla="*/ 362454 h 362454"/>
                <a:gd name="connsiteX175" fmla="*/ 3149221 w 12192000"/>
                <a:gd name="connsiteY175" fmla="*/ 362454 h 362454"/>
                <a:gd name="connsiteX176" fmla="*/ 3122204 w 12192000"/>
                <a:gd name="connsiteY176" fmla="*/ 0 h 362454"/>
                <a:gd name="connsiteX177" fmla="*/ 3227129 w 12192000"/>
                <a:gd name="connsiteY177" fmla="*/ 0 h 362454"/>
                <a:gd name="connsiteX178" fmla="*/ 3062934 w 12192000"/>
                <a:gd name="connsiteY178" fmla="*/ 362454 h 362454"/>
                <a:gd name="connsiteX179" fmla="*/ 2958010 w 12192000"/>
                <a:gd name="connsiteY179" fmla="*/ 362454 h 362454"/>
                <a:gd name="connsiteX180" fmla="*/ 2917205 w 12192000"/>
                <a:gd name="connsiteY180" fmla="*/ 0 h 362454"/>
                <a:gd name="connsiteX181" fmla="*/ 3022129 w 12192000"/>
                <a:gd name="connsiteY181" fmla="*/ 0 h 362454"/>
                <a:gd name="connsiteX182" fmla="*/ 2857936 w 12192000"/>
                <a:gd name="connsiteY182" fmla="*/ 362454 h 362454"/>
                <a:gd name="connsiteX183" fmla="*/ 2753011 w 12192000"/>
                <a:gd name="connsiteY183" fmla="*/ 362454 h 362454"/>
                <a:gd name="connsiteX184" fmla="*/ 2712204 w 12192000"/>
                <a:gd name="connsiteY184" fmla="*/ 0 h 362454"/>
                <a:gd name="connsiteX185" fmla="*/ 2817128 w 12192000"/>
                <a:gd name="connsiteY185" fmla="*/ 0 h 362454"/>
                <a:gd name="connsiteX186" fmla="*/ 2652933 w 12192000"/>
                <a:gd name="connsiteY186" fmla="*/ 362454 h 362454"/>
                <a:gd name="connsiteX187" fmla="*/ 2548011 w 12192000"/>
                <a:gd name="connsiteY187" fmla="*/ 362454 h 362454"/>
                <a:gd name="connsiteX188" fmla="*/ 2507202 w 12192000"/>
                <a:gd name="connsiteY188" fmla="*/ 0 h 362454"/>
                <a:gd name="connsiteX189" fmla="*/ 2612127 w 12192000"/>
                <a:gd name="connsiteY189" fmla="*/ 0 h 362454"/>
                <a:gd name="connsiteX190" fmla="*/ 2447933 w 12192000"/>
                <a:gd name="connsiteY190" fmla="*/ 362454 h 362454"/>
                <a:gd name="connsiteX191" fmla="*/ 2343010 w 12192000"/>
                <a:gd name="connsiteY191" fmla="*/ 362454 h 362454"/>
                <a:gd name="connsiteX192" fmla="*/ 2302202 w 12192000"/>
                <a:gd name="connsiteY192" fmla="*/ 0 h 362454"/>
                <a:gd name="connsiteX193" fmla="*/ 2407125 w 12192000"/>
                <a:gd name="connsiteY193" fmla="*/ 0 h 362454"/>
                <a:gd name="connsiteX194" fmla="*/ 2242932 w 12192000"/>
                <a:gd name="connsiteY194" fmla="*/ 362454 h 362454"/>
                <a:gd name="connsiteX195" fmla="*/ 2138008 w 12192000"/>
                <a:gd name="connsiteY195" fmla="*/ 362454 h 362454"/>
                <a:gd name="connsiteX196" fmla="*/ 2097201 w 12192000"/>
                <a:gd name="connsiteY196" fmla="*/ 0 h 362454"/>
                <a:gd name="connsiteX197" fmla="*/ 2202124 w 12192000"/>
                <a:gd name="connsiteY197" fmla="*/ 0 h 362454"/>
                <a:gd name="connsiteX198" fmla="*/ 2037930 w 12192000"/>
                <a:gd name="connsiteY198" fmla="*/ 362454 h 362454"/>
                <a:gd name="connsiteX199" fmla="*/ 1933006 w 12192000"/>
                <a:gd name="connsiteY199" fmla="*/ 362454 h 362454"/>
                <a:gd name="connsiteX200" fmla="*/ 1892198 w 12192000"/>
                <a:gd name="connsiteY200" fmla="*/ 0 h 362454"/>
                <a:gd name="connsiteX201" fmla="*/ 1997122 w 12192000"/>
                <a:gd name="connsiteY201" fmla="*/ 0 h 362454"/>
                <a:gd name="connsiteX202" fmla="*/ 1832930 w 12192000"/>
                <a:gd name="connsiteY202" fmla="*/ 362454 h 362454"/>
                <a:gd name="connsiteX203" fmla="*/ 1728005 w 12192000"/>
                <a:gd name="connsiteY203" fmla="*/ 362454 h 362454"/>
                <a:gd name="connsiteX204" fmla="*/ 1687197 w 12192000"/>
                <a:gd name="connsiteY204" fmla="*/ 0 h 362454"/>
                <a:gd name="connsiteX205" fmla="*/ 1792121 w 12192000"/>
                <a:gd name="connsiteY205" fmla="*/ 0 h 362454"/>
                <a:gd name="connsiteX206" fmla="*/ 1627927 w 12192000"/>
                <a:gd name="connsiteY206" fmla="*/ 362454 h 362454"/>
                <a:gd name="connsiteX207" fmla="*/ 1523003 w 12192000"/>
                <a:gd name="connsiteY207" fmla="*/ 362454 h 362454"/>
                <a:gd name="connsiteX208" fmla="*/ 1482196 w 12192000"/>
                <a:gd name="connsiteY208" fmla="*/ 0 h 362454"/>
                <a:gd name="connsiteX209" fmla="*/ 1587120 w 12192000"/>
                <a:gd name="connsiteY209" fmla="*/ 0 h 362454"/>
                <a:gd name="connsiteX210" fmla="*/ 1422926 w 12192000"/>
                <a:gd name="connsiteY210" fmla="*/ 362454 h 362454"/>
                <a:gd name="connsiteX211" fmla="*/ 1318002 w 12192000"/>
                <a:gd name="connsiteY211" fmla="*/ 362454 h 362454"/>
                <a:gd name="connsiteX212" fmla="*/ 1277195 w 12192000"/>
                <a:gd name="connsiteY212" fmla="*/ 0 h 362454"/>
                <a:gd name="connsiteX213" fmla="*/ 1382120 w 12192000"/>
                <a:gd name="connsiteY213" fmla="*/ 0 h 362454"/>
                <a:gd name="connsiteX214" fmla="*/ 1217925 w 12192000"/>
                <a:gd name="connsiteY214" fmla="*/ 362454 h 362454"/>
                <a:gd name="connsiteX215" fmla="*/ 1113001 w 12192000"/>
                <a:gd name="connsiteY215" fmla="*/ 362454 h 362454"/>
                <a:gd name="connsiteX216" fmla="*/ 1072194 w 12192000"/>
                <a:gd name="connsiteY216" fmla="*/ 0 h 362454"/>
                <a:gd name="connsiteX217" fmla="*/ 1177118 w 12192000"/>
                <a:gd name="connsiteY217" fmla="*/ 0 h 362454"/>
                <a:gd name="connsiteX218" fmla="*/ 1012924 w 12192000"/>
                <a:gd name="connsiteY218" fmla="*/ 362454 h 362454"/>
                <a:gd name="connsiteX219" fmla="*/ 908000 w 12192000"/>
                <a:gd name="connsiteY219" fmla="*/ 362454 h 362454"/>
                <a:gd name="connsiteX220" fmla="*/ 880984 w 12192000"/>
                <a:gd name="connsiteY220" fmla="*/ 0 h 362454"/>
                <a:gd name="connsiteX221" fmla="*/ 985908 w 12192000"/>
                <a:gd name="connsiteY221" fmla="*/ 0 h 362454"/>
                <a:gd name="connsiteX222" fmla="*/ 821715 w 12192000"/>
                <a:gd name="connsiteY222" fmla="*/ 362454 h 362454"/>
                <a:gd name="connsiteX223" fmla="*/ 716790 w 12192000"/>
                <a:gd name="connsiteY223" fmla="*/ 362454 h 362454"/>
                <a:gd name="connsiteX224" fmla="*/ 689773 w 12192000"/>
                <a:gd name="connsiteY224" fmla="*/ 0 h 362454"/>
                <a:gd name="connsiteX225" fmla="*/ 794698 w 12192000"/>
                <a:gd name="connsiteY225" fmla="*/ 0 h 362454"/>
                <a:gd name="connsiteX226" fmla="*/ 630504 w 12192000"/>
                <a:gd name="connsiteY226" fmla="*/ 362454 h 362454"/>
                <a:gd name="connsiteX227" fmla="*/ 525580 w 12192000"/>
                <a:gd name="connsiteY227" fmla="*/ 362454 h 362454"/>
                <a:gd name="connsiteX228" fmla="*/ 498563 w 12192000"/>
                <a:gd name="connsiteY228" fmla="*/ 0 h 362454"/>
                <a:gd name="connsiteX229" fmla="*/ 603487 w 12192000"/>
                <a:gd name="connsiteY229" fmla="*/ 0 h 362454"/>
                <a:gd name="connsiteX230" fmla="*/ 439293 w 12192000"/>
                <a:gd name="connsiteY230" fmla="*/ 362454 h 362454"/>
                <a:gd name="connsiteX231" fmla="*/ 334369 w 12192000"/>
                <a:gd name="connsiteY231" fmla="*/ 362454 h 362454"/>
                <a:gd name="connsiteX232" fmla="*/ 307353 w 12192000"/>
                <a:gd name="connsiteY232" fmla="*/ 0 h 362454"/>
                <a:gd name="connsiteX233" fmla="*/ 412277 w 12192000"/>
                <a:gd name="connsiteY233" fmla="*/ 0 h 362454"/>
                <a:gd name="connsiteX234" fmla="*/ 248083 w 12192000"/>
                <a:gd name="connsiteY234" fmla="*/ 362454 h 362454"/>
                <a:gd name="connsiteX235" fmla="*/ 143159 w 12192000"/>
                <a:gd name="connsiteY235" fmla="*/ 362454 h 362454"/>
                <a:gd name="connsiteX236" fmla="*/ 116154 w 12192000"/>
                <a:gd name="connsiteY236" fmla="*/ 0 h 362454"/>
                <a:gd name="connsiteX237" fmla="*/ 221078 w 12192000"/>
                <a:gd name="connsiteY237" fmla="*/ 0 h 362454"/>
                <a:gd name="connsiteX238" fmla="*/ 56884 w 12192000"/>
                <a:gd name="connsiteY238" fmla="*/ 362454 h 362454"/>
                <a:gd name="connsiteX239" fmla="*/ 0 w 12192000"/>
                <a:gd name="connsiteY239" fmla="*/ 362454 h 362454"/>
                <a:gd name="connsiteX240" fmla="*/ 0 w 12192000"/>
                <a:gd name="connsiteY240" fmla="*/ 256407 h 362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2192000" h="362454">
                  <a:moveTo>
                    <a:pt x="12087076" y="0"/>
                  </a:moveTo>
                  <a:lnTo>
                    <a:pt x="12192000" y="0"/>
                  </a:lnTo>
                  <a:lnTo>
                    <a:pt x="12027806" y="362454"/>
                  </a:lnTo>
                  <a:lnTo>
                    <a:pt x="11922882" y="362454"/>
                  </a:lnTo>
                  <a:close/>
                  <a:moveTo>
                    <a:pt x="11882077" y="0"/>
                  </a:moveTo>
                  <a:lnTo>
                    <a:pt x="11987001" y="0"/>
                  </a:lnTo>
                  <a:lnTo>
                    <a:pt x="11822807" y="362454"/>
                  </a:lnTo>
                  <a:lnTo>
                    <a:pt x="11717883" y="362454"/>
                  </a:lnTo>
                  <a:close/>
                  <a:moveTo>
                    <a:pt x="11677076" y="0"/>
                  </a:moveTo>
                  <a:lnTo>
                    <a:pt x="11782000" y="0"/>
                  </a:lnTo>
                  <a:lnTo>
                    <a:pt x="11617806" y="362454"/>
                  </a:lnTo>
                  <a:lnTo>
                    <a:pt x="11512882" y="362454"/>
                  </a:lnTo>
                  <a:close/>
                  <a:moveTo>
                    <a:pt x="11472075" y="0"/>
                  </a:moveTo>
                  <a:lnTo>
                    <a:pt x="11576999" y="0"/>
                  </a:lnTo>
                  <a:lnTo>
                    <a:pt x="11412805" y="362454"/>
                  </a:lnTo>
                  <a:lnTo>
                    <a:pt x="11307881" y="362454"/>
                  </a:lnTo>
                  <a:close/>
                  <a:moveTo>
                    <a:pt x="11267074" y="0"/>
                  </a:moveTo>
                  <a:lnTo>
                    <a:pt x="11371998" y="0"/>
                  </a:lnTo>
                  <a:lnTo>
                    <a:pt x="11207804" y="362454"/>
                  </a:lnTo>
                  <a:lnTo>
                    <a:pt x="11102880" y="362454"/>
                  </a:lnTo>
                  <a:close/>
                  <a:moveTo>
                    <a:pt x="11062073" y="0"/>
                  </a:moveTo>
                  <a:lnTo>
                    <a:pt x="11166997" y="0"/>
                  </a:lnTo>
                  <a:lnTo>
                    <a:pt x="11002803" y="362454"/>
                  </a:lnTo>
                  <a:lnTo>
                    <a:pt x="10897879" y="362454"/>
                  </a:lnTo>
                  <a:close/>
                  <a:moveTo>
                    <a:pt x="10857072" y="0"/>
                  </a:moveTo>
                  <a:lnTo>
                    <a:pt x="10961996" y="0"/>
                  </a:lnTo>
                  <a:lnTo>
                    <a:pt x="10797802" y="362454"/>
                  </a:lnTo>
                  <a:lnTo>
                    <a:pt x="10692878" y="362454"/>
                  </a:lnTo>
                  <a:close/>
                  <a:moveTo>
                    <a:pt x="10652071" y="0"/>
                  </a:moveTo>
                  <a:lnTo>
                    <a:pt x="10756995" y="0"/>
                  </a:lnTo>
                  <a:lnTo>
                    <a:pt x="10592801" y="362454"/>
                  </a:lnTo>
                  <a:lnTo>
                    <a:pt x="10487877" y="362454"/>
                  </a:lnTo>
                  <a:close/>
                  <a:moveTo>
                    <a:pt x="10447070" y="0"/>
                  </a:moveTo>
                  <a:lnTo>
                    <a:pt x="10551994" y="0"/>
                  </a:lnTo>
                  <a:lnTo>
                    <a:pt x="10387800" y="362454"/>
                  </a:lnTo>
                  <a:lnTo>
                    <a:pt x="10282876" y="362454"/>
                  </a:lnTo>
                  <a:close/>
                  <a:moveTo>
                    <a:pt x="10242069" y="0"/>
                  </a:moveTo>
                  <a:lnTo>
                    <a:pt x="10346993" y="0"/>
                  </a:lnTo>
                  <a:lnTo>
                    <a:pt x="10182799" y="362454"/>
                  </a:lnTo>
                  <a:lnTo>
                    <a:pt x="10077875" y="362454"/>
                  </a:lnTo>
                  <a:close/>
                  <a:moveTo>
                    <a:pt x="10037068" y="0"/>
                  </a:moveTo>
                  <a:lnTo>
                    <a:pt x="10141992" y="0"/>
                  </a:lnTo>
                  <a:lnTo>
                    <a:pt x="9977798" y="362454"/>
                  </a:lnTo>
                  <a:lnTo>
                    <a:pt x="9872874" y="362454"/>
                  </a:lnTo>
                  <a:close/>
                  <a:moveTo>
                    <a:pt x="9845855" y="0"/>
                  </a:moveTo>
                  <a:lnTo>
                    <a:pt x="9950779" y="0"/>
                  </a:lnTo>
                  <a:lnTo>
                    <a:pt x="9786585" y="362454"/>
                  </a:lnTo>
                  <a:lnTo>
                    <a:pt x="9681661" y="362454"/>
                  </a:lnTo>
                  <a:close/>
                  <a:moveTo>
                    <a:pt x="9640856" y="0"/>
                  </a:moveTo>
                  <a:lnTo>
                    <a:pt x="9745780" y="0"/>
                  </a:lnTo>
                  <a:lnTo>
                    <a:pt x="9581586" y="362454"/>
                  </a:lnTo>
                  <a:lnTo>
                    <a:pt x="9476662" y="362454"/>
                  </a:lnTo>
                  <a:close/>
                  <a:moveTo>
                    <a:pt x="9435855" y="0"/>
                  </a:moveTo>
                  <a:lnTo>
                    <a:pt x="9540779" y="0"/>
                  </a:lnTo>
                  <a:lnTo>
                    <a:pt x="9376585" y="362454"/>
                  </a:lnTo>
                  <a:lnTo>
                    <a:pt x="9271661" y="362454"/>
                  </a:lnTo>
                  <a:close/>
                  <a:moveTo>
                    <a:pt x="9230854" y="0"/>
                  </a:moveTo>
                  <a:lnTo>
                    <a:pt x="9335778" y="0"/>
                  </a:lnTo>
                  <a:lnTo>
                    <a:pt x="9171584" y="362454"/>
                  </a:lnTo>
                  <a:lnTo>
                    <a:pt x="9066660" y="362454"/>
                  </a:lnTo>
                  <a:close/>
                  <a:moveTo>
                    <a:pt x="9025853" y="0"/>
                  </a:moveTo>
                  <a:lnTo>
                    <a:pt x="9130777" y="0"/>
                  </a:lnTo>
                  <a:lnTo>
                    <a:pt x="8966583" y="362454"/>
                  </a:lnTo>
                  <a:lnTo>
                    <a:pt x="8861659" y="362454"/>
                  </a:lnTo>
                  <a:close/>
                  <a:moveTo>
                    <a:pt x="8820852" y="0"/>
                  </a:moveTo>
                  <a:lnTo>
                    <a:pt x="8925776" y="0"/>
                  </a:lnTo>
                  <a:lnTo>
                    <a:pt x="8761582" y="362454"/>
                  </a:lnTo>
                  <a:lnTo>
                    <a:pt x="8656658" y="362454"/>
                  </a:lnTo>
                  <a:close/>
                  <a:moveTo>
                    <a:pt x="8615851" y="0"/>
                  </a:moveTo>
                  <a:lnTo>
                    <a:pt x="8720775" y="0"/>
                  </a:lnTo>
                  <a:lnTo>
                    <a:pt x="8556581" y="362454"/>
                  </a:lnTo>
                  <a:lnTo>
                    <a:pt x="8451657" y="362454"/>
                  </a:lnTo>
                  <a:close/>
                  <a:moveTo>
                    <a:pt x="8410850" y="0"/>
                  </a:moveTo>
                  <a:lnTo>
                    <a:pt x="8515774" y="0"/>
                  </a:lnTo>
                  <a:lnTo>
                    <a:pt x="8351580" y="362454"/>
                  </a:lnTo>
                  <a:lnTo>
                    <a:pt x="8246656" y="362454"/>
                  </a:lnTo>
                  <a:close/>
                  <a:moveTo>
                    <a:pt x="8205849" y="0"/>
                  </a:moveTo>
                  <a:lnTo>
                    <a:pt x="8310773" y="0"/>
                  </a:lnTo>
                  <a:lnTo>
                    <a:pt x="8146579" y="362454"/>
                  </a:lnTo>
                  <a:lnTo>
                    <a:pt x="8041655" y="362454"/>
                  </a:lnTo>
                  <a:close/>
                  <a:moveTo>
                    <a:pt x="8000848" y="0"/>
                  </a:moveTo>
                  <a:lnTo>
                    <a:pt x="8105772" y="0"/>
                  </a:lnTo>
                  <a:lnTo>
                    <a:pt x="7941578" y="362454"/>
                  </a:lnTo>
                  <a:lnTo>
                    <a:pt x="7836654" y="362454"/>
                  </a:lnTo>
                  <a:close/>
                  <a:moveTo>
                    <a:pt x="7795847" y="0"/>
                  </a:moveTo>
                  <a:lnTo>
                    <a:pt x="7900771" y="0"/>
                  </a:lnTo>
                  <a:lnTo>
                    <a:pt x="7736577" y="362454"/>
                  </a:lnTo>
                  <a:lnTo>
                    <a:pt x="7631653" y="362454"/>
                  </a:lnTo>
                  <a:close/>
                  <a:moveTo>
                    <a:pt x="7604637" y="0"/>
                  </a:moveTo>
                  <a:lnTo>
                    <a:pt x="7709561" y="0"/>
                  </a:lnTo>
                  <a:lnTo>
                    <a:pt x="7545367" y="362454"/>
                  </a:lnTo>
                  <a:lnTo>
                    <a:pt x="7440443" y="362454"/>
                  </a:lnTo>
                  <a:close/>
                  <a:moveTo>
                    <a:pt x="7399638" y="0"/>
                  </a:moveTo>
                  <a:lnTo>
                    <a:pt x="7504562" y="0"/>
                  </a:lnTo>
                  <a:lnTo>
                    <a:pt x="7340368" y="362454"/>
                  </a:lnTo>
                  <a:lnTo>
                    <a:pt x="7235444" y="362454"/>
                  </a:lnTo>
                  <a:close/>
                  <a:moveTo>
                    <a:pt x="7194637" y="0"/>
                  </a:moveTo>
                  <a:lnTo>
                    <a:pt x="7299561" y="0"/>
                  </a:lnTo>
                  <a:lnTo>
                    <a:pt x="7135367" y="362454"/>
                  </a:lnTo>
                  <a:lnTo>
                    <a:pt x="7030443" y="362454"/>
                  </a:lnTo>
                  <a:close/>
                  <a:moveTo>
                    <a:pt x="6989636" y="0"/>
                  </a:moveTo>
                  <a:lnTo>
                    <a:pt x="7094560" y="0"/>
                  </a:lnTo>
                  <a:lnTo>
                    <a:pt x="6930366" y="362454"/>
                  </a:lnTo>
                  <a:lnTo>
                    <a:pt x="6825442" y="362454"/>
                  </a:lnTo>
                  <a:close/>
                  <a:moveTo>
                    <a:pt x="6784635" y="0"/>
                  </a:moveTo>
                  <a:lnTo>
                    <a:pt x="6889559" y="0"/>
                  </a:lnTo>
                  <a:lnTo>
                    <a:pt x="6725365" y="362454"/>
                  </a:lnTo>
                  <a:lnTo>
                    <a:pt x="6620441" y="362454"/>
                  </a:lnTo>
                  <a:close/>
                  <a:moveTo>
                    <a:pt x="6579634" y="0"/>
                  </a:moveTo>
                  <a:lnTo>
                    <a:pt x="6684558" y="0"/>
                  </a:lnTo>
                  <a:lnTo>
                    <a:pt x="6520364" y="362454"/>
                  </a:lnTo>
                  <a:lnTo>
                    <a:pt x="6415440" y="362454"/>
                  </a:lnTo>
                  <a:close/>
                  <a:moveTo>
                    <a:pt x="6374633" y="0"/>
                  </a:moveTo>
                  <a:lnTo>
                    <a:pt x="6479557" y="0"/>
                  </a:lnTo>
                  <a:lnTo>
                    <a:pt x="6315363" y="362454"/>
                  </a:lnTo>
                  <a:lnTo>
                    <a:pt x="6210439" y="362454"/>
                  </a:lnTo>
                  <a:close/>
                  <a:moveTo>
                    <a:pt x="6169632" y="0"/>
                  </a:moveTo>
                  <a:lnTo>
                    <a:pt x="6274556" y="0"/>
                  </a:lnTo>
                  <a:lnTo>
                    <a:pt x="6110362" y="362454"/>
                  </a:lnTo>
                  <a:lnTo>
                    <a:pt x="6005438" y="362454"/>
                  </a:lnTo>
                  <a:close/>
                  <a:moveTo>
                    <a:pt x="5964632" y="0"/>
                  </a:moveTo>
                  <a:lnTo>
                    <a:pt x="6069556" y="0"/>
                  </a:lnTo>
                  <a:lnTo>
                    <a:pt x="5905362" y="362454"/>
                  </a:lnTo>
                  <a:lnTo>
                    <a:pt x="5800438" y="362454"/>
                  </a:lnTo>
                  <a:close/>
                  <a:moveTo>
                    <a:pt x="5759631" y="0"/>
                  </a:moveTo>
                  <a:lnTo>
                    <a:pt x="5864555" y="0"/>
                  </a:lnTo>
                  <a:lnTo>
                    <a:pt x="5700362" y="362454"/>
                  </a:lnTo>
                  <a:lnTo>
                    <a:pt x="5595439" y="362454"/>
                  </a:lnTo>
                  <a:close/>
                  <a:moveTo>
                    <a:pt x="5554631" y="0"/>
                  </a:moveTo>
                  <a:lnTo>
                    <a:pt x="5659555" y="0"/>
                  </a:lnTo>
                  <a:lnTo>
                    <a:pt x="5495362" y="362454"/>
                  </a:lnTo>
                  <a:lnTo>
                    <a:pt x="5390438" y="362454"/>
                  </a:lnTo>
                  <a:close/>
                  <a:moveTo>
                    <a:pt x="5363422" y="0"/>
                  </a:moveTo>
                  <a:lnTo>
                    <a:pt x="5468345" y="0"/>
                  </a:lnTo>
                  <a:lnTo>
                    <a:pt x="5304153" y="362454"/>
                  </a:lnTo>
                  <a:lnTo>
                    <a:pt x="5199228" y="362454"/>
                  </a:lnTo>
                  <a:close/>
                  <a:moveTo>
                    <a:pt x="5158423" y="0"/>
                  </a:moveTo>
                  <a:lnTo>
                    <a:pt x="5263348" y="0"/>
                  </a:lnTo>
                  <a:lnTo>
                    <a:pt x="5099154" y="362454"/>
                  </a:lnTo>
                  <a:lnTo>
                    <a:pt x="4994229" y="362454"/>
                  </a:lnTo>
                  <a:close/>
                  <a:moveTo>
                    <a:pt x="4953420" y="0"/>
                  </a:moveTo>
                  <a:lnTo>
                    <a:pt x="5058346" y="0"/>
                  </a:lnTo>
                  <a:lnTo>
                    <a:pt x="4894151" y="362454"/>
                  </a:lnTo>
                  <a:lnTo>
                    <a:pt x="4789227" y="362454"/>
                  </a:lnTo>
                  <a:close/>
                  <a:moveTo>
                    <a:pt x="4748421" y="0"/>
                  </a:moveTo>
                  <a:lnTo>
                    <a:pt x="4853343" y="0"/>
                  </a:lnTo>
                  <a:lnTo>
                    <a:pt x="4689151" y="362454"/>
                  </a:lnTo>
                  <a:lnTo>
                    <a:pt x="4584226" y="362454"/>
                  </a:lnTo>
                  <a:close/>
                  <a:moveTo>
                    <a:pt x="4543420" y="0"/>
                  </a:moveTo>
                  <a:lnTo>
                    <a:pt x="4648343" y="0"/>
                  </a:lnTo>
                  <a:lnTo>
                    <a:pt x="4484149" y="362454"/>
                  </a:lnTo>
                  <a:lnTo>
                    <a:pt x="4379225" y="362454"/>
                  </a:lnTo>
                  <a:close/>
                  <a:moveTo>
                    <a:pt x="4338417" y="0"/>
                  </a:moveTo>
                  <a:lnTo>
                    <a:pt x="4443341" y="0"/>
                  </a:lnTo>
                  <a:lnTo>
                    <a:pt x="4279148" y="362454"/>
                  </a:lnTo>
                  <a:lnTo>
                    <a:pt x="4174226" y="362454"/>
                  </a:lnTo>
                  <a:close/>
                  <a:moveTo>
                    <a:pt x="4133419" y="0"/>
                  </a:moveTo>
                  <a:lnTo>
                    <a:pt x="4238340" y="0"/>
                  </a:lnTo>
                  <a:lnTo>
                    <a:pt x="4074149" y="362454"/>
                  </a:lnTo>
                  <a:lnTo>
                    <a:pt x="3969225" y="362454"/>
                  </a:lnTo>
                  <a:close/>
                  <a:moveTo>
                    <a:pt x="3928418" y="0"/>
                  </a:moveTo>
                  <a:lnTo>
                    <a:pt x="4033341" y="0"/>
                  </a:lnTo>
                  <a:lnTo>
                    <a:pt x="3869147" y="362454"/>
                  </a:lnTo>
                  <a:lnTo>
                    <a:pt x="3764224" y="362454"/>
                  </a:lnTo>
                  <a:close/>
                  <a:moveTo>
                    <a:pt x="3723416" y="0"/>
                  </a:moveTo>
                  <a:lnTo>
                    <a:pt x="3828340" y="0"/>
                  </a:lnTo>
                  <a:lnTo>
                    <a:pt x="3664147" y="362454"/>
                  </a:lnTo>
                  <a:lnTo>
                    <a:pt x="3559223" y="362454"/>
                  </a:lnTo>
                  <a:close/>
                  <a:moveTo>
                    <a:pt x="3518417" y="0"/>
                  </a:moveTo>
                  <a:lnTo>
                    <a:pt x="3623339" y="0"/>
                  </a:lnTo>
                  <a:lnTo>
                    <a:pt x="3459146" y="362454"/>
                  </a:lnTo>
                  <a:lnTo>
                    <a:pt x="3354222" y="362454"/>
                  </a:lnTo>
                  <a:close/>
                  <a:moveTo>
                    <a:pt x="3313414" y="0"/>
                  </a:moveTo>
                  <a:lnTo>
                    <a:pt x="3418339" y="0"/>
                  </a:lnTo>
                  <a:lnTo>
                    <a:pt x="3254144" y="362454"/>
                  </a:lnTo>
                  <a:lnTo>
                    <a:pt x="3149221" y="362454"/>
                  </a:lnTo>
                  <a:close/>
                  <a:moveTo>
                    <a:pt x="3122204" y="0"/>
                  </a:moveTo>
                  <a:lnTo>
                    <a:pt x="3227129" y="0"/>
                  </a:lnTo>
                  <a:lnTo>
                    <a:pt x="3062934" y="362454"/>
                  </a:lnTo>
                  <a:lnTo>
                    <a:pt x="2958010" y="362454"/>
                  </a:lnTo>
                  <a:close/>
                  <a:moveTo>
                    <a:pt x="2917205" y="0"/>
                  </a:moveTo>
                  <a:lnTo>
                    <a:pt x="3022129" y="0"/>
                  </a:lnTo>
                  <a:lnTo>
                    <a:pt x="2857936" y="362454"/>
                  </a:lnTo>
                  <a:lnTo>
                    <a:pt x="2753011" y="362454"/>
                  </a:lnTo>
                  <a:close/>
                  <a:moveTo>
                    <a:pt x="2712204" y="0"/>
                  </a:moveTo>
                  <a:lnTo>
                    <a:pt x="2817128" y="0"/>
                  </a:lnTo>
                  <a:lnTo>
                    <a:pt x="2652933" y="362454"/>
                  </a:lnTo>
                  <a:lnTo>
                    <a:pt x="2548011" y="362454"/>
                  </a:lnTo>
                  <a:close/>
                  <a:moveTo>
                    <a:pt x="2507202" y="0"/>
                  </a:moveTo>
                  <a:lnTo>
                    <a:pt x="2612127" y="0"/>
                  </a:lnTo>
                  <a:lnTo>
                    <a:pt x="2447933" y="362454"/>
                  </a:lnTo>
                  <a:lnTo>
                    <a:pt x="2343010" y="362454"/>
                  </a:lnTo>
                  <a:close/>
                  <a:moveTo>
                    <a:pt x="2302202" y="0"/>
                  </a:moveTo>
                  <a:lnTo>
                    <a:pt x="2407125" y="0"/>
                  </a:lnTo>
                  <a:lnTo>
                    <a:pt x="2242932" y="362454"/>
                  </a:lnTo>
                  <a:lnTo>
                    <a:pt x="2138008" y="362454"/>
                  </a:lnTo>
                  <a:close/>
                  <a:moveTo>
                    <a:pt x="2097201" y="0"/>
                  </a:moveTo>
                  <a:lnTo>
                    <a:pt x="2202124" y="0"/>
                  </a:lnTo>
                  <a:lnTo>
                    <a:pt x="2037930" y="362454"/>
                  </a:lnTo>
                  <a:lnTo>
                    <a:pt x="1933006" y="362454"/>
                  </a:lnTo>
                  <a:close/>
                  <a:moveTo>
                    <a:pt x="1892198" y="0"/>
                  </a:moveTo>
                  <a:lnTo>
                    <a:pt x="1997122" y="0"/>
                  </a:lnTo>
                  <a:lnTo>
                    <a:pt x="1832930" y="362454"/>
                  </a:lnTo>
                  <a:lnTo>
                    <a:pt x="1728005" y="362454"/>
                  </a:lnTo>
                  <a:close/>
                  <a:moveTo>
                    <a:pt x="1687197" y="0"/>
                  </a:moveTo>
                  <a:lnTo>
                    <a:pt x="1792121" y="0"/>
                  </a:lnTo>
                  <a:lnTo>
                    <a:pt x="1627927" y="362454"/>
                  </a:lnTo>
                  <a:lnTo>
                    <a:pt x="1523003" y="362454"/>
                  </a:lnTo>
                  <a:close/>
                  <a:moveTo>
                    <a:pt x="1482196" y="0"/>
                  </a:moveTo>
                  <a:lnTo>
                    <a:pt x="1587120" y="0"/>
                  </a:lnTo>
                  <a:lnTo>
                    <a:pt x="1422926" y="362454"/>
                  </a:lnTo>
                  <a:lnTo>
                    <a:pt x="1318002" y="362454"/>
                  </a:lnTo>
                  <a:close/>
                  <a:moveTo>
                    <a:pt x="1277195" y="0"/>
                  </a:moveTo>
                  <a:lnTo>
                    <a:pt x="1382120" y="0"/>
                  </a:lnTo>
                  <a:lnTo>
                    <a:pt x="1217925" y="362454"/>
                  </a:lnTo>
                  <a:lnTo>
                    <a:pt x="1113001" y="362454"/>
                  </a:lnTo>
                  <a:close/>
                  <a:moveTo>
                    <a:pt x="1072194" y="0"/>
                  </a:moveTo>
                  <a:lnTo>
                    <a:pt x="1177118" y="0"/>
                  </a:lnTo>
                  <a:lnTo>
                    <a:pt x="1012924" y="362454"/>
                  </a:lnTo>
                  <a:lnTo>
                    <a:pt x="908000" y="362454"/>
                  </a:lnTo>
                  <a:close/>
                  <a:moveTo>
                    <a:pt x="880984" y="0"/>
                  </a:moveTo>
                  <a:lnTo>
                    <a:pt x="985908" y="0"/>
                  </a:lnTo>
                  <a:lnTo>
                    <a:pt x="821715" y="362454"/>
                  </a:lnTo>
                  <a:lnTo>
                    <a:pt x="716790" y="362454"/>
                  </a:lnTo>
                  <a:close/>
                  <a:moveTo>
                    <a:pt x="689773" y="0"/>
                  </a:moveTo>
                  <a:lnTo>
                    <a:pt x="794698" y="0"/>
                  </a:lnTo>
                  <a:lnTo>
                    <a:pt x="630504" y="362454"/>
                  </a:lnTo>
                  <a:lnTo>
                    <a:pt x="525580" y="362454"/>
                  </a:lnTo>
                  <a:close/>
                  <a:moveTo>
                    <a:pt x="498563" y="0"/>
                  </a:moveTo>
                  <a:lnTo>
                    <a:pt x="603487" y="0"/>
                  </a:lnTo>
                  <a:lnTo>
                    <a:pt x="439293" y="362454"/>
                  </a:lnTo>
                  <a:lnTo>
                    <a:pt x="334369" y="362454"/>
                  </a:lnTo>
                  <a:close/>
                  <a:moveTo>
                    <a:pt x="307353" y="0"/>
                  </a:moveTo>
                  <a:lnTo>
                    <a:pt x="412277" y="0"/>
                  </a:lnTo>
                  <a:lnTo>
                    <a:pt x="248083" y="362454"/>
                  </a:lnTo>
                  <a:lnTo>
                    <a:pt x="143159" y="362454"/>
                  </a:lnTo>
                  <a:close/>
                  <a:moveTo>
                    <a:pt x="116154" y="0"/>
                  </a:moveTo>
                  <a:lnTo>
                    <a:pt x="221078" y="0"/>
                  </a:lnTo>
                  <a:lnTo>
                    <a:pt x="56884" y="362454"/>
                  </a:lnTo>
                  <a:lnTo>
                    <a:pt x="0" y="362454"/>
                  </a:lnTo>
                  <a:lnTo>
                    <a:pt x="0" y="25640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10" name="Graphic 25">
            <a:extLst>
              <a:ext uri="{FF2B5EF4-FFF2-40B4-BE49-F238E27FC236}">
                <a16:creationId xmlns:a16="http://schemas.microsoft.com/office/drawing/2014/main" id="{32D44288-16A2-476B-8D11-F6BF1DAD7FE7}"/>
              </a:ext>
            </a:extLst>
          </p:cNvPr>
          <p:cNvSpPr/>
          <p:nvPr/>
        </p:nvSpPr>
        <p:spPr>
          <a:xfrm>
            <a:off x="430834" y="1880175"/>
            <a:ext cx="3268832" cy="4643485"/>
          </a:xfrm>
          <a:custGeom>
            <a:avLst/>
            <a:gdLst>
              <a:gd name="connsiteX0" fmla="*/ 1282929 w 2413694"/>
              <a:gd name="connsiteY0" fmla="*/ 0 h 3428733"/>
              <a:gd name="connsiteX1" fmla="*/ 1394103 w 2413694"/>
              <a:gd name="connsiteY1" fmla="*/ 128588 h 3428733"/>
              <a:gd name="connsiteX2" fmla="*/ 1412052 w 2413694"/>
              <a:gd name="connsiteY2" fmla="*/ 136356 h 3428733"/>
              <a:gd name="connsiteX3" fmla="*/ 1671906 w 2413694"/>
              <a:gd name="connsiteY3" fmla="*/ 136624 h 3428733"/>
              <a:gd name="connsiteX4" fmla="*/ 1686908 w 2413694"/>
              <a:gd name="connsiteY4" fmla="*/ 136624 h 3428733"/>
              <a:gd name="connsiteX5" fmla="*/ 1686908 w 2413694"/>
              <a:gd name="connsiteY5" fmla="*/ 452200 h 3428733"/>
              <a:gd name="connsiteX6" fmla="*/ 1513047 w 2413694"/>
              <a:gd name="connsiteY6" fmla="*/ 452200 h 3428733"/>
              <a:gd name="connsiteX7" fmla="*/ 1588860 w 2413694"/>
              <a:gd name="connsiteY7" fmla="*/ 960388 h 3428733"/>
              <a:gd name="connsiteX8" fmla="*/ 1595289 w 2413694"/>
              <a:gd name="connsiteY8" fmla="*/ 959317 h 3428733"/>
              <a:gd name="connsiteX9" fmla="*/ 1595557 w 2413694"/>
              <a:gd name="connsiteY9" fmla="*/ 961996 h 3428733"/>
              <a:gd name="connsiteX10" fmla="*/ 1597432 w 2413694"/>
              <a:gd name="connsiteY10" fmla="*/ 1017181 h 3428733"/>
              <a:gd name="connsiteX11" fmla="*/ 1633865 w 2413694"/>
              <a:gd name="connsiteY11" fmla="*/ 1262837 h 3428733"/>
              <a:gd name="connsiteX12" fmla="*/ 1665209 w 2413694"/>
              <a:gd name="connsiteY12" fmla="*/ 1470184 h 3428733"/>
              <a:gd name="connsiteX13" fmla="*/ 1684765 w 2413694"/>
              <a:gd name="connsiteY13" fmla="*/ 1600915 h 3428733"/>
              <a:gd name="connsiteX14" fmla="*/ 1685568 w 2413694"/>
              <a:gd name="connsiteY14" fmla="*/ 1607344 h 3428733"/>
              <a:gd name="connsiteX15" fmla="*/ 1695212 w 2413694"/>
              <a:gd name="connsiteY15" fmla="*/ 1645117 h 3428733"/>
              <a:gd name="connsiteX16" fmla="*/ 1698695 w 2413694"/>
              <a:gd name="connsiteY16" fmla="*/ 1696284 h 3428733"/>
              <a:gd name="connsiteX17" fmla="*/ 1748790 w 2413694"/>
              <a:gd name="connsiteY17" fmla="*/ 2029004 h 3428733"/>
              <a:gd name="connsiteX18" fmla="*/ 1789510 w 2413694"/>
              <a:gd name="connsiteY18" fmla="*/ 2300913 h 3428733"/>
              <a:gd name="connsiteX19" fmla="*/ 1795671 w 2413694"/>
              <a:gd name="connsiteY19" fmla="*/ 2310290 h 3428733"/>
              <a:gd name="connsiteX20" fmla="*/ 1799154 w 2413694"/>
              <a:gd name="connsiteY20" fmla="*/ 2319130 h 3428733"/>
              <a:gd name="connsiteX21" fmla="*/ 1816031 w 2413694"/>
              <a:gd name="connsiteY21" fmla="*/ 2481472 h 3428733"/>
              <a:gd name="connsiteX22" fmla="*/ 1850053 w 2413694"/>
              <a:gd name="connsiteY22" fmla="*/ 2708375 h 3428733"/>
              <a:gd name="connsiteX23" fmla="*/ 1883271 w 2413694"/>
              <a:gd name="connsiteY23" fmla="*/ 2932868 h 3428733"/>
              <a:gd name="connsiteX24" fmla="*/ 1891576 w 2413694"/>
              <a:gd name="connsiteY24" fmla="*/ 2986981 h 3428733"/>
              <a:gd name="connsiteX25" fmla="*/ 1899345 w 2413694"/>
              <a:gd name="connsiteY25" fmla="*/ 2995018 h 3428733"/>
              <a:gd name="connsiteX26" fmla="*/ 1902024 w 2413694"/>
              <a:gd name="connsiteY26" fmla="*/ 2995018 h 3428733"/>
              <a:gd name="connsiteX27" fmla="*/ 2413695 w 2413694"/>
              <a:gd name="connsiteY27" fmla="*/ 2994750 h 3428733"/>
              <a:gd name="connsiteX28" fmla="*/ 2413695 w 2413694"/>
              <a:gd name="connsiteY28" fmla="*/ 3059044 h 3428733"/>
              <a:gd name="connsiteX29" fmla="*/ 2411284 w 2413694"/>
              <a:gd name="connsiteY29" fmla="*/ 3074582 h 3428733"/>
              <a:gd name="connsiteX30" fmla="*/ 2408337 w 2413694"/>
              <a:gd name="connsiteY30" fmla="*/ 3168076 h 3428733"/>
              <a:gd name="connsiteX31" fmla="*/ 2403783 w 2413694"/>
              <a:gd name="connsiteY31" fmla="*/ 3420697 h 3428733"/>
              <a:gd name="connsiteX32" fmla="*/ 2402979 w 2413694"/>
              <a:gd name="connsiteY32" fmla="*/ 3428733 h 3428733"/>
              <a:gd name="connsiteX33" fmla="*/ 5358 w 2413694"/>
              <a:gd name="connsiteY33" fmla="*/ 3428733 h 3428733"/>
              <a:gd name="connsiteX34" fmla="*/ 4822 w 2413694"/>
              <a:gd name="connsiteY34" fmla="*/ 3166736 h 3428733"/>
              <a:gd name="connsiteX35" fmla="*/ 0 w 2413694"/>
              <a:gd name="connsiteY35" fmla="*/ 3069760 h 3428733"/>
              <a:gd name="connsiteX36" fmla="*/ 0 w 2413694"/>
              <a:gd name="connsiteY36" fmla="*/ 3008145 h 3428733"/>
              <a:gd name="connsiteX37" fmla="*/ 597128 w 2413694"/>
              <a:gd name="connsiteY37" fmla="*/ 3001448 h 3428733"/>
              <a:gd name="connsiteX38" fmla="*/ 605165 w 2413694"/>
              <a:gd name="connsiteY38" fmla="*/ 2925367 h 3428733"/>
              <a:gd name="connsiteX39" fmla="*/ 623382 w 2413694"/>
              <a:gd name="connsiteY39" fmla="*/ 2745880 h 3428733"/>
              <a:gd name="connsiteX40" fmla="*/ 637580 w 2413694"/>
              <a:gd name="connsiteY40" fmla="*/ 2600951 h 3428733"/>
              <a:gd name="connsiteX41" fmla="*/ 655529 w 2413694"/>
              <a:gd name="connsiteY41" fmla="*/ 2428162 h 3428733"/>
              <a:gd name="connsiteX42" fmla="*/ 661422 w 2413694"/>
              <a:gd name="connsiteY42" fmla="*/ 2369761 h 3428733"/>
              <a:gd name="connsiteX43" fmla="*/ 648295 w 2413694"/>
              <a:gd name="connsiteY43" fmla="*/ 2347526 h 3428733"/>
              <a:gd name="connsiteX44" fmla="*/ 668655 w 2413694"/>
              <a:gd name="connsiteY44" fmla="*/ 2291537 h 3428733"/>
              <a:gd name="connsiteX45" fmla="*/ 693301 w 2413694"/>
              <a:gd name="connsiteY45" fmla="*/ 2054990 h 3428733"/>
              <a:gd name="connsiteX46" fmla="*/ 712589 w 2413694"/>
              <a:gd name="connsiteY46" fmla="*/ 1855411 h 3428733"/>
              <a:gd name="connsiteX47" fmla="*/ 731877 w 2413694"/>
              <a:gd name="connsiteY47" fmla="*/ 1669227 h 3428733"/>
              <a:gd name="connsiteX48" fmla="*/ 716608 w 2413694"/>
              <a:gd name="connsiteY48" fmla="*/ 1645385 h 3428733"/>
              <a:gd name="connsiteX49" fmla="*/ 738843 w 2413694"/>
              <a:gd name="connsiteY49" fmla="*/ 1597164 h 3428733"/>
              <a:gd name="connsiteX50" fmla="*/ 757059 w 2413694"/>
              <a:gd name="connsiteY50" fmla="*/ 1420357 h 3428733"/>
              <a:gd name="connsiteX51" fmla="*/ 771257 w 2413694"/>
              <a:gd name="connsiteY51" fmla="*/ 1278107 h 3428733"/>
              <a:gd name="connsiteX52" fmla="*/ 789206 w 2413694"/>
              <a:gd name="connsiteY52" fmla="*/ 1102638 h 3428733"/>
              <a:gd name="connsiteX53" fmla="*/ 803404 w 2413694"/>
              <a:gd name="connsiteY53" fmla="*/ 960388 h 3428733"/>
              <a:gd name="connsiteX54" fmla="*/ 821621 w 2413694"/>
              <a:gd name="connsiteY54" fmla="*/ 783580 h 3428733"/>
              <a:gd name="connsiteX55" fmla="*/ 835551 w 2413694"/>
              <a:gd name="connsiteY55" fmla="*/ 642670 h 3428733"/>
              <a:gd name="connsiteX56" fmla="*/ 853768 w 2413694"/>
              <a:gd name="connsiteY56" fmla="*/ 465862 h 3428733"/>
              <a:gd name="connsiteX57" fmla="*/ 853768 w 2413694"/>
              <a:gd name="connsiteY57" fmla="*/ 454611 h 3428733"/>
              <a:gd name="connsiteX58" fmla="*/ 669459 w 2413694"/>
              <a:gd name="connsiteY58" fmla="*/ 454611 h 3428733"/>
              <a:gd name="connsiteX59" fmla="*/ 669459 w 2413694"/>
              <a:gd name="connsiteY59" fmla="*/ 137160 h 3428733"/>
              <a:gd name="connsiteX60" fmla="*/ 687408 w 2413694"/>
              <a:gd name="connsiteY60" fmla="*/ 137160 h 3428733"/>
              <a:gd name="connsiteX61" fmla="*/ 964674 w 2413694"/>
              <a:gd name="connsiteY61" fmla="*/ 137428 h 3428733"/>
              <a:gd name="connsiteX62" fmla="*/ 988785 w 2413694"/>
              <a:gd name="connsiteY62" fmla="*/ 126980 h 3428733"/>
              <a:gd name="connsiteX63" fmla="*/ 1084422 w 2413694"/>
              <a:gd name="connsiteY63" fmla="*/ 16609 h 3428733"/>
              <a:gd name="connsiteX64" fmla="*/ 1111478 w 2413694"/>
              <a:gd name="connsiteY64" fmla="*/ 268 h 3428733"/>
              <a:gd name="connsiteX65" fmla="*/ 1282929 w 2413694"/>
              <a:gd name="connsiteY65" fmla="*/ 0 h 3428733"/>
              <a:gd name="connsiteX66" fmla="*/ 1266319 w 2413694"/>
              <a:gd name="connsiteY66" fmla="*/ 2666852 h 3428733"/>
              <a:gd name="connsiteX67" fmla="*/ 1850321 w 2413694"/>
              <a:gd name="connsiteY67" fmla="*/ 3018325 h 3428733"/>
              <a:gd name="connsiteX68" fmla="*/ 1752809 w 2413694"/>
              <a:gd name="connsiteY68" fmla="*/ 2366011 h 3428733"/>
              <a:gd name="connsiteX69" fmla="*/ 1266319 w 2413694"/>
              <a:gd name="connsiteY69" fmla="*/ 2666852 h 3428733"/>
              <a:gd name="connsiteX70" fmla="*/ 705088 w 2413694"/>
              <a:gd name="connsiteY70" fmla="*/ 2380745 h 3428733"/>
              <a:gd name="connsiteX71" fmla="*/ 642402 w 2413694"/>
              <a:gd name="connsiteY71" fmla="*/ 3001448 h 3428733"/>
              <a:gd name="connsiteX72" fmla="*/ 1181934 w 2413694"/>
              <a:gd name="connsiteY72" fmla="*/ 2667656 h 3428733"/>
              <a:gd name="connsiteX73" fmla="*/ 705088 w 2413694"/>
              <a:gd name="connsiteY73" fmla="*/ 2380745 h 3428733"/>
              <a:gd name="connsiteX74" fmla="*/ 1245424 w 2413694"/>
              <a:gd name="connsiteY74" fmla="*/ 1956138 h 3428733"/>
              <a:gd name="connsiteX75" fmla="*/ 1742629 w 2413694"/>
              <a:gd name="connsiteY75" fmla="*/ 2296895 h 3428733"/>
              <a:gd name="connsiteX76" fmla="*/ 1646992 w 2413694"/>
              <a:gd name="connsiteY76" fmla="*/ 1655832 h 3428733"/>
              <a:gd name="connsiteX77" fmla="*/ 1245424 w 2413694"/>
              <a:gd name="connsiteY77" fmla="*/ 1956138 h 3428733"/>
              <a:gd name="connsiteX78" fmla="*/ 713393 w 2413694"/>
              <a:gd name="connsiteY78" fmla="*/ 2299038 h 3428733"/>
              <a:gd name="connsiteX79" fmla="*/ 1169879 w 2413694"/>
              <a:gd name="connsiteY79" fmla="*/ 1957477 h 3428733"/>
              <a:gd name="connsiteX80" fmla="*/ 775276 w 2413694"/>
              <a:gd name="connsiteY80" fmla="*/ 1686908 h 3428733"/>
              <a:gd name="connsiteX81" fmla="*/ 713393 w 2413694"/>
              <a:gd name="connsiteY81" fmla="*/ 2299038 h 3428733"/>
              <a:gd name="connsiteX82" fmla="*/ 784920 w 2413694"/>
              <a:gd name="connsiteY82" fmla="*/ 1592074 h 3428733"/>
              <a:gd name="connsiteX83" fmla="*/ 790278 w 2413694"/>
              <a:gd name="connsiteY83" fmla="*/ 1588860 h 3428733"/>
              <a:gd name="connsiteX84" fmla="*/ 1167200 w 2413694"/>
              <a:gd name="connsiteY84" fmla="*/ 1293376 h 3428733"/>
              <a:gd name="connsiteX85" fmla="*/ 1167200 w 2413694"/>
              <a:gd name="connsiteY85" fmla="*/ 1273285 h 3428733"/>
              <a:gd name="connsiteX86" fmla="*/ 904667 w 2413694"/>
              <a:gd name="connsiteY86" fmla="*/ 1067812 h 3428733"/>
              <a:gd name="connsiteX87" fmla="*/ 842516 w 2413694"/>
              <a:gd name="connsiteY87" fmla="*/ 1019592 h 3428733"/>
              <a:gd name="connsiteX88" fmla="*/ 784920 w 2413694"/>
              <a:gd name="connsiteY88" fmla="*/ 1592074 h 3428733"/>
              <a:gd name="connsiteX89" fmla="*/ 1251585 w 2413694"/>
              <a:gd name="connsiteY89" fmla="*/ 1282929 h 3428733"/>
              <a:gd name="connsiteX90" fmla="*/ 1636008 w 2413694"/>
              <a:gd name="connsiteY90" fmla="*/ 1583502 h 3428733"/>
              <a:gd name="connsiteX91" fmla="*/ 1614309 w 2413694"/>
              <a:gd name="connsiteY91" fmla="*/ 1434287 h 3428733"/>
              <a:gd name="connsiteX92" fmla="*/ 1585645 w 2413694"/>
              <a:gd name="connsiteY92" fmla="*/ 1244352 h 3428733"/>
              <a:gd name="connsiteX93" fmla="*/ 1560195 w 2413694"/>
              <a:gd name="connsiteY93" fmla="*/ 1074242 h 3428733"/>
              <a:gd name="connsiteX94" fmla="*/ 1531263 w 2413694"/>
              <a:gd name="connsiteY94" fmla="*/ 1063526 h 3428733"/>
              <a:gd name="connsiteX95" fmla="*/ 1446074 w 2413694"/>
              <a:gd name="connsiteY95" fmla="*/ 1130231 h 3428733"/>
              <a:gd name="connsiteX96" fmla="*/ 1251585 w 2413694"/>
              <a:gd name="connsiteY96" fmla="*/ 1282929 h 3428733"/>
              <a:gd name="connsiteX97" fmla="*/ 1767811 w 2413694"/>
              <a:gd name="connsiteY97" fmla="*/ 3023682 h 3428733"/>
              <a:gd name="connsiteX98" fmla="*/ 1768882 w 2413694"/>
              <a:gd name="connsiteY98" fmla="*/ 3020736 h 3428733"/>
              <a:gd name="connsiteX99" fmla="*/ 1243816 w 2413694"/>
              <a:gd name="connsiteY99" fmla="*/ 2704625 h 3428733"/>
              <a:gd name="connsiteX100" fmla="*/ 1248906 w 2413694"/>
              <a:gd name="connsiteY100" fmla="*/ 3023415 h 3428733"/>
              <a:gd name="connsiteX101" fmla="*/ 1767811 w 2413694"/>
              <a:gd name="connsiteY101" fmla="*/ 3023682 h 3428733"/>
              <a:gd name="connsiteX102" fmla="*/ 1203365 w 2413694"/>
              <a:gd name="connsiteY102" fmla="*/ 3025290 h 3428733"/>
              <a:gd name="connsiteX103" fmla="*/ 1198811 w 2413694"/>
              <a:gd name="connsiteY103" fmla="*/ 2708911 h 3428733"/>
              <a:gd name="connsiteX104" fmla="*/ 687408 w 2413694"/>
              <a:gd name="connsiteY104" fmla="*/ 3025290 h 3428733"/>
              <a:gd name="connsiteX105" fmla="*/ 1203365 w 2413694"/>
              <a:gd name="connsiteY105" fmla="*/ 3025290 h 3428733"/>
              <a:gd name="connsiteX106" fmla="*/ 1682086 w 2413694"/>
              <a:gd name="connsiteY106" fmla="*/ 2311629 h 3428733"/>
              <a:gd name="connsiteX107" fmla="*/ 1683157 w 2413694"/>
              <a:gd name="connsiteY107" fmla="*/ 2309218 h 3428733"/>
              <a:gd name="connsiteX108" fmla="*/ 1232833 w 2413694"/>
              <a:gd name="connsiteY108" fmla="*/ 2000608 h 3428733"/>
              <a:gd name="connsiteX109" fmla="*/ 1238191 w 2413694"/>
              <a:gd name="connsiteY109" fmla="*/ 2316719 h 3428733"/>
              <a:gd name="connsiteX110" fmla="*/ 1682086 w 2413694"/>
              <a:gd name="connsiteY110" fmla="*/ 2311629 h 3428733"/>
              <a:gd name="connsiteX111" fmla="*/ 1215956 w 2413694"/>
              <a:gd name="connsiteY111" fmla="*/ 501224 h 3428733"/>
              <a:gd name="connsiteX112" fmla="*/ 1213009 w 2413694"/>
              <a:gd name="connsiteY112" fmla="*/ 501759 h 3428733"/>
              <a:gd name="connsiteX113" fmla="*/ 1218099 w 2413694"/>
              <a:gd name="connsiteY113" fmla="*/ 957441 h 3428733"/>
              <a:gd name="connsiteX114" fmla="*/ 1523494 w 2413694"/>
              <a:gd name="connsiteY114" fmla="*/ 962531 h 3428733"/>
              <a:gd name="connsiteX115" fmla="*/ 1215956 w 2413694"/>
              <a:gd name="connsiteY115" fmla="*/ 501224 h 3428733"/>
              <a:gd name="connsiteX116" fmla="*/ 756255 w 2413694"/>
              <a:gd name="connsiteY116" fmla="*/ 2322345 h 3428733"/>
              <a:gd name="connsiteX117" fmla="*/ 1192649 w 2413694"/>
              <a:gd name="connsiteY117" fmla="*/ 2317255 h 3428733"/>
              <a:gd name="connsiteX118" fmla="*/ 1187827 w 2413694"/>
              <a:gd name="connsiteY118" fmla="*/ 1999536 h 3428733"/>
              <a:gd name="connsiteX119" fmla="*/ 756255 w 2413694"/>
              <a:gd name="connsiteY119" fmla="*/ 2322345 h 3428733"/>
              <a:gd name="connsiteX120" fmla="*/ 1167736 w 2413694"/>
              <a:gd name="connsiteY120" fmla="*/ 516493 h 3428733"/>
              <a:gd name="connsiteX121" fmla="*/ 1165057 w 2413694"/>
              <a:gd name="connsiteY121" fmla="*/ 515422 h 3428733"/>
              <a:gd name="connsiteX122" fmla="*/ 878146 w 2413694"/>
              <a:gd name="connsiteY122" fmla="*/ 951012 h 3428733"/>
              <a:gd name="connsiteX123" fmla="*/ 1173093 w 2413694"/>
              <a:gd name="connsiteY123" fmla="*/ 956370 h 3428733"/>
              <a:gd name="connsiteX124" fmla="*/ 1167736 w 2413694"/>
              <a:gd name="connsiteY124" fmla="*/ 516493 h 3428733"/>
              <a:gd name="connsiteX125" fmla="*/ 1242745 w 2413694"/>
              <a:gd name="connsiteY125" fmla="*/ 2630151 h 3428733"/>
              <a:gd name="connsiteX126" fmla="*/ 1680478 w 2413694"/>
              <a:gd name="connsiteY126" fmla="*/ 2359314 h 3428733"/>
              <a:gd name="connsiteX127" fmla="*/ 1679407 w 2413694"/>
              <a:gd name="connsiteY127" fmla="*/ 2356367 h 3428733"/>
              <a:gd name="connsiteX128" fmla="*/ 1238459 w 2413694"/>
              <a:gd name="connsiteY128" fmla="*/ 2361457 h 3428733"/>
              <a:gd name="connsiteX129" fmla="*/ 1242745 w 2413694"/>
              <a:gd name="connsiteY129" fmla="*/ 2630151 h 3428733"/>
              <a:gd name="connsiteX130" fmla="*/ 773936 w 2413694"/>
              <a:gd name="connsiteY130" fmla="*/ 2367082 h 3428733"/>
              <a:gd name="connsiteX131" fmla="*/ 773133 w 2413694"/>
              <a:gd name="connsiteY131" fmla="*/ 2370297 h 3428733"/>
              <a:gd name="connsiteX132" fmla="*/ 1197471 w 2413694"/>
              <a:gd name="connsiteY132" fmla="*/ 2625597 h 3428733"/>
              <a:gd name="connsiteX133" fmla="*/ 1193185 w 2413694"/>
              <a:gd name="connsiteY133" fmla="*/ 2362528 h 3428733"/>
              <a:gd name="connsiteX134" fmla="*/ 773936 w 2413694"/>
              <a:gd name="connsiteY134" fmla="*/ 2367082 h 3428733"/>
              <a:gd name="connsiteX135" fmla="*/ 1222117 w 2413694"/>
              <a:gd name="connsiteY135" fmla="*/ 1316147 h 3428733"/>
              <a:gd name="connsiteX136" fmla="*/ 1226939 w 2413694"/>
              <a:gd name="connsiteY136" fmla="*/ 1609487 h 3428733"/>
              <a:gd name="connsiteX137" fmla="*/ 1597164 w 2413694"/>
              <a:gd name="connsiteY137" fmla="*/ 1609487 h 3428733"/>
              <a:gd name="connsiteX138" fmla="*/ 1222117 w 2413694"/>
              <a:gd name="connsiteY138" fmla="*/ 1316147 h 3428733"/>
              <a:gd name="connsiteX139" fmla="*/ 1132374 w 2413694"/>
              <a:gd name="connsiteY139" fmla="*/ 484882 h 3428733"/>
              <a:gd name="connsiteX140" fmla="*/ 1115497 w 2413694"/>
              <a:gd name="connsiteY140" fmla="*/ 484882 h 3428733"/>
              <a:gd name="connsiteX141" fmla="*/ 929313 w 2413694"/>
              <a:gd name="connsiteY141" fmla="*/ 486222 h 3428733"/>
              <a:gd name="connsiteX142" fmla="*/ 899577 w 2413694"/>
              <a:gd name="connsiteY142" fmla="*/ 488365 h 3428733"/>
              <a:gd name="connsiteX143" fmla="*/ 893683 w 2413694"/>
              <a:gd name="connsiteY143" fmla="*/ 516761 h 3428733"/>
              <a:gd name="connsiteX144" fmla="*/ 893415 w 2413694"/>
              <a:gd name="connsiteY144" fmla="*/ 518101 h 3428733"/>
              <a:gd name="connsiteX145" fmla="*/ 875735 w 2413694"/>
              <a:gd name="connsiteY145" fmla="*/ 690890 h 3428733"/>
              <a:gd name="connsiteX146" fmla="*/ 860465 w 2413694"/>
              <a:gd name="connsiteY146" fmla="*/ 841177 h 3428733"/>
              <a:gd name="connsiteX147" fmla="*/ 854571 w 2413694"/>
              <a:gd name="connsiteY147" fmla="*/ 901988 h 3428733"/>
              <a:gd name="connsiteX148" fmla="*/ 856982 w 2413694"/>
              <a:gd name="connsiteY148" fmla="*/ 902524 h 3428733"/>
              <a:gd name="connsiteX149" fmla="*/ 1132374 w 2413694"/>
              <a:gd name="connsiteY149" fmla="*/ 484882 h 3428733"/>
              <a:gd name="connsiteX150" fmla="*/ 1182470 w 2413694"/>
              <a:gd name="connsiteY150" fmla="*/ 1656904 h 3428733"/>
              <a:gd name="connsiteX151" fmla="*/ 808494 w 2413694"/>
              <a:gd name="connsiteY151" fmla="*/ 1656904 h 3428733"/>
              <a:gd name="connsiteX152" fmla="*/ 1186488 w 2413694"/>
              <a:gd name="connsiteY152" fmla="*/ 1915954 h 3428733"/>
              <a:gd name="connsiteX153" fmla="*/ 1182470 w 2413694"/>
              <a:gd name="connsiteY153" fmla="*/ 1656904 h 3428733"/>
              <a:gd name="connsiteX154" fmla="*/ 1181666 w 2413694"/>
              <a:gd name="connsiteY154" fmla="*/ 1609755 h 3428733"/>
              <a:gd name="connsiteX155" fmla="*/ 1177648 w 2413694"/>
              <a:gd name="connsiteY155" fmla="*/ 1340793 h 3428733"/>
              <a:gd name="connsiteX156" fmla="*/ 834480 w 2413694"/>
              <a:gd name="connsiteY156" fmla="*/ 1609755 h 3428733"/>
              <a:gd name="connsiteX157" fmla="*/ 1181666 w 2413694"/>
              <a:gd name="connsiteY157" fmla="*/ 1609755 h 3428733"/>
              <a:gd name="connsiteX158" fmla="*/ 1530460 w 2413694"/>
              <a:gd name="connsiteY158" fmla="*/ 893683 h 3428733"/>
              <a:gd name="connsiteX159" fmla="*/ 1532603 w 2413694"/>
              <a:gd name="connsiteY159" fmla="*/ 892880 h 3428733"/>
              <a:gd name="connsiteX160" fmla="*/ 1523494 w 2413694"/>
              <a:gd name="connsiteY160" fmla="*/ 826175 h 3428733"/>
              <a:gd name="connsiteX161" fmla="*/ 1473667 w 2413694"/>
              <a:gd name="connsiteY161" fmla="*/ 493990 h 3428733"/>
              <a:gd name="connsiteX162" fmla="*/ 1460540 w 2413694"/>
              <a:gd name="connsiteY162" fmla="*/ 482471 h 3428733"/>
              <a:gd name="connsiteX163" fmla="*/ 1338918 w 2413694"/>
              <a:gd name="connsiteY163" fmla="*/ 483543 h 3428733"/>
              <a:gd name="connsiteX164" fmla="*/ 1257479 w 2413694"/>
              <a:gd name="connsiteY164" fmla="*/ 483543 h 3428733"/>
              <a:gd name="connsiteX165" fmla="*/ 1530460 w 2413694"/>
              <a:gd name="connsiteY165" fmla="*/ 893683 h 3428733"/>
              <a:gd name="connsiteX166" fmla="*/ 1231493 w 2413694"/>
              <a:gd name="connsiteY166" fmla="*/ 1911400 h 3428733"/>
              <a:gd name="connsiteX167" fmla="*/ 1571715 w 2413694"/>
              <a:gd name="connsiteY167" fmla="*/ 1656904 h 3428733"/>
              <a:gd name="connsiteX168" fmla="*/ 1227475 w 2413694"/>
              <a:gd name="connsiteY168" fmla="*/ 1656904 h 3428733"/>
              <a:gd name="connsiteX169" fmla="*/ 1231493 w 2413694"/>
              <a:gd name="connsiteY169" fmla="*/ 1911400 h 3428733"/>
              <a:gd name="connsiteX170" fmla="*/ 1220242 w 2413694"/>
              <a:gd name="connsiteY170" fmla="*/ 1251853 h 3428733"/>
              <a:gd name="connsiteX171" fmla="*/ 1531263 w 2413694"/>
              <a:gd name="connsiteY171" fmla="*/ 1008073 h 3428733"/>
              <a:gd name="connsiteX172" fmla="*/ 1220242 w 2413694"/>
              <a:gd name="connsiteY172" fmla="*/ 1002179 h 3428733"/>
              <a:gd name="connsiteX173" fmla="*/ 1220242 w 2413694"/>
              <a:gd name="connsiteY173" fmla="*/ 1251853 h 3428733"/>
              <a:gd name="connsiteX174" fmla="*/ 1173897 w 2413694"/>
              <a:gd name="connsiteY174" fmla="*/ 1001643 h 3428733"/>
              <a:gd name="connsiteX175" fmla="*/ 889129 w 2413694"/>
              <a:gd name="connsiteY175" fmla="*/ 996286 h 3428733"/>
              <a:gd name="connsiteX176" fmla="*/ 888593 w 2413694"/>
              <a:gd name="connsiteY176" fmla="*/ 999232 h 3428733"/>
              <a:gd name="connsiteX177" fmla="*/ 1173897 w 2413694"/>
              <a:gd name="connsiteY177" fmla="*/ 1222385 h 3428733"/>
              <a:gd name="connsiteX178" fmla="*/ 1173897 w 2413694"/>
              <a:gd name="connsiteY178" fmla="*/ 1001643 h 342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2413694" h="3428733">
                <a:moveTo>
                  <a:pt x="1282929" y="0"/>
                </a:moveTo>
                <a:cubicBezTo>
                  <a:pt x="1319897" y="42863"/>
                  <a:pt x="1356598" y="85993"/>
                  <a:pt x="1394103" y="128588"/>
                </a:cubicBezTo>
                <a:cubicBezTo>
                  <a:pt x="1398122" y="133142"/>
                  <a:pt x="1405890" y="136356"/>
                  <a:pt x="1412052" y="136356"/>
                </a:cubicBezTo>
                <a:cubicBezTo>
                  <a:pt x="1498581" y="136892"/>
                  <a:pt x="1585377" y="136624"/>
                  <a:pt x="1671906" y="136624"/>
                </a:cubicBezTo>
                <a:cubicBezTo>
                  <a:pt x="1676728" y="136624"/>
                  <a:pt x="1681550" y="136624"/>
                  <a:pt x="1686908" y="136624"/>
                </a:cubicBezTo>
                <a:cubicBezTo>
                  <a:pt x="1686908" y="242173"/>
                  <a:pt x="1686908" y="346383"/>
                  <a:pt x="1686908" y="452200"/>
                </a:cubicBezTo>
                <a:cubicBezTo>
                  <a:pt x="1629311" y="452200"/>
                  <a:pt x="1571983" y="452200"/>
                  <a:pt x="1513047" y="452200"/>
                </a:cubicBezTo>
                <a:cubicBezTo>
                  <a:pt x="1538496" y="622578"/>
                  <a:pt x="1563678" y="791349"/>
                  <a:pt x="1588860" y="960388"/>
                </a:cubicBezTo>
                <a:cubicBezTo>
                  <a:pt x="1591271" y="960120"/>
                  <a:pt x="1593414" y="959852"/>
                  <a:pt x="1595289" y="959317"/>
                </a:cubicBezTo>
                <a:cubicBezTo>
                  <a:pt x="1595289" y="960388"/>
                  <a:pt x="1595825" y="961460"/>
                  <a:pt x="1595557" y="961996"/>
                </a:cubicBezTo>
                <a:cubicBezTo>
                  <a:pt x="1586717" y="980748"/>
                  <a:pt x="1594753" y="999232"/>
                  <a:pt x="1597432" y="1017181"/>
                </a:cubicBezTo>
                <a:cubicBezTo>
                  <a:pt x="1608952" y="1099156"/>
                  <a:pt x="1621542" y="1180862"/>
                  <a:pt x="1633865" y="1262837"/>
                </a:cubicBezTo>
                <a:cubicBezTo>
                  <a:pt x="1644313" y="1331953"/>
                  <a:pt x="1654761" y="1401068"/>
                  <a:pt x="1665209" y="1470184"/>
                </a:cubicBezTo>
                <a:cubicBezTo>
                  <a:pt x="1671638" y="1513850"/>
                  <a:pt x="1678335" y="1557249"/>
                  <a:pt x="1684765" y="1600915"/>
                </a:cubicBezTo>
                <a:cubicBezTo>
                  <a:pt x="1685032" y="1603058"/>
                  <a:pt x="1684497" y="1606808"/>
                  <a:pt x="1685568" y="1607344"/>
                </a:cubicBezTo>
                <a:cubicBezTo>
                  <a:pt x="1705124" y="1615649"/>
                  <a:pt x="1693337" y="1632526"/>
                  <a:pt x="1695212" y="1645117"/>
                </a:cubicBezTo>
                <a:cubicBezTo>
                  <a:pt x="1697623" y="1661994"/>
                  <a:pt x="1696284" y="1679407"/>
                  <a:pt x="1698695" y="1696284"/>
                </a:cubicBezTo>
                <a:cubicBezTo>
                  <a:pt x="1715036" y="1807191"/>
                  <a:pt x="1732181" y="1918097"/>
                  <a:pt x="1748790" y="2029004"/>
                </a:cubicBezTo>
                <a:cubicBezTo>
                  <a:pt x="1762453" y="2119551"/>
                  <a:pt x="1775847" y="2210366"/>
                  <a:pt x="1789510" y="2300913"/>
                </a:cubicBezTo>
                <a:cubicBezTo>
                  <a:pt x="1790046" y="2304128"/>
                  <a:pt x="1793796" y="2307075"/>
                  <a:pt x="1795671" y="2310290"/>
                </a:cubicBezTo>
                <a:cubicBezTo>
                  <a:pt x="1797279" y="2312969"/>
                  <a:pt x="1799422" y="2316183"/>
                  <a:pt x="1799154" y="2319130"/>
                </a:cubicBezTo>
                <a:cubicBezTo>
                  <a:pt x="1795671" y="2374315"/>
                  <a:pt x="1808530" y="2427626"/>
                  <a:pt x="1816031" y="2481472"/>
                </a:cubicBezTo>
                <a:cubicBezTo>
                  <a:pt x="1826747" y="2557285"/>
                  <a:pt x="1838802" y="2632830"/>
                  <a:pt x="1850053" y="2708375"/>
                </a:cubicBezTo>
                <a:cubicBezTo>
                  <a:pt x="1861305" y="2783117"/>
                  <a:pt x="1872020" y="2858126"/>
                  <a:pt x="1883271" y="2932868"/>
                </a:cubicBezTo>
                <a:cubicBezTo>
                  <a:pt x="1885950" y="2950816"/>
                  <a:pt x="1888361" y="2969033"/>
                  <a:pt x="1891576" y="2986981"/>
                </a:cubicBezTo>
                <a:cubicBezTo>
                  <a:pt x="1892112" y="2989928"/>
                  <a:pt x="1896666" y="2992339"/>
                  <a:pt x="1899345" y="2995018"/>
                </a:cubicBezTo>
                <a:cubicBezTo>
                  <a:pt x="1899881" y="2995554"/>
                  <a:pt x="1900952" y="2995018"/>
                  <a:pt x="1902024" y="2995018"/>
                </a:cubicBezTo>
                <a:cubicBezTo>
                  <a:pt x="2072670" y="2995018"/>
                  <a:pt x="2243049" y="2994750"/>
                  <a:pt x="2413695" y="2994750"/>
                </a:cubicBezTo>
                <a:cubicBezTo>
                  <a:pt x="2413695" y="3016182"/>
                  <a:pt x="2413695" y="3037613"/>
                  <a:pt x="2413695" y="3059044"/>
                </a:cubicBezTo>
                <a:cubicBezTo>
                  <a:pt x="2412891" y="3064134"/>
                  <a:pt x="2411552" y="3069492"/>
                  <a:pt x="2411284" y="3074582"/>
                </a:cubicBezTo>
                <a:cubicBezTo>
                  <a:pt x="2410213" y="3105657"/>
                  <a:pt x="2409141" y="3137000"/>
                  <a:pt x="2408337" y="3168076"/>
                </a:cubicBezTo>
                <a:cubicBezTo>
                  <a:pt x="2406730" y="3252193"/>
                  <a:pt x="2405391" y="3336579"/>
                  <a:pt x="2403783" y="3420697"/>
                </a:cubicBezTo>
                <a:cubicBezTo>
                  <a:pt x="2403783" y="3423375"/>
                  <a:pt x="2403247" y="3426054"/>
                  <a:pt x="2402979" y="3428733"/>
                </a:cubicBezTo>
                <a:cubicBezTo>
                  <a:pt x="1603862" y="3428733"/>
                  <a:pt x="804476" y="3428733"/>
                  <a:pt x="5358" y="3428733"/>
                </a:cubicBezTo>
                <a:cubicBezTo>
                  <a:pt x="5358" y="3341401"/>
                  <a:pt x="5626" y="3254068"/>
                  <a:pt x="4822" y="3166736"/>
                </a:cubicBezTo>
                <a:cubicBezTo>
                  <a:pt x="4554" y="3134321"/>
                  <a:pt x="1607" y="3101907"/>
                  <a:pt x="0" y="3069760"/>
                </a:cubicBezTo>
                <a:cubicBezTo>
                  <a:pt x="0" y="3049132"/>
                  <a:pt x="0" y="3028772"/>
                  <a:pt x="0" y="3008145"/>
                </a:cubicBezTo>
                <a:cubicBezTo>
                  <a:pt x="198507" y="3006002"/>
                  <a:pt x="397282" y="3003859"/>
                  <a:pt x="597128" y="3001448"/>
                </a:cubicBezTo>
                <a:cubicBezTo>
                  <a:pt x="599807" y="2975462"/>
                  <a:pt x="602754" y="2950548"/>
                  <a:pt x="605165" y="2925367"/>
                </a:cubicBezTo>
                <a:cubicBezTo>
                  <a:pt x="611327" y="2865627"/>
                  <a:pt x="617488" y="2805620"/>
                  <a:pt x="623382" y="2745880"/>
                </a:cubicBezTo>
                <a:cubicBezTo>
                  <a:pt x="628204" y="2697660"/>
                  <a:pt x="632490" y="2649171"/>
                  <a:pt x="637580" y="2600951"/>
                </a:cubicBezTo>
                <a:cubicBezTo>
                  <a:pt x="643473" y="2543355"/>
                  <a:pt x="649635" y="2485758"/>
                  <a:pt x="655529" y="2428162"/>
                </a:cubicBezTo>
                <a:cubicBezTo>
                  <a:pt x="657672" y="2408605"/>
                  <a:pt x="659279" y="2389049"/>
                  <a:pt x="661422" y="2369761"/>
                </a:cubicBezTo>
                <a:cubicBezTo>
                  <a:pt x="662494" y="2360117"/>
                  <a:pt x="662494" y="2351009"/>
                  <a:pt x="648295" y="2347526"/>
                </a:cubicBezTo>
                <a:cubicBezTo>
                  <a:pt x="674013" y="2333864"/>
                  <a:pt x="666512" y="2310557"/>
                  <a:pt x="668655" y="2291537"/>
                </a:cubicBezTo>
                <a:cubicBezTo>
                  <a:pt x="678031" y="2212777"/>
                  <a:pt x="685264" y="2133750"/>
                  <a:pt x="693301" y="2054990"/>
                </a:cubicBezTo>
                <a:cubicBezTo>
                  <a:pt x="699998" y="1988553"/>
                  <a:pt x="706160" y="1921848"/>
                  <a:pt x="712589" y="1855411"/>
                </a:cubicBezTo>
                <a:cubicBezTo>
                  <a:pt x="718751" y="1793260"/>
                  <a:pt x="724376" y="1731110"/>
                  <a:pt x="731877" y="1669227"/>
                </a:cubicBezTo>
                <a:cubicBezTo>
                  <a:pt x="733753" y="1655029"/>
                  <a:pt x="723037" y="1653689"/>
                  <a:pt x="716608" y="1645385"/>
                </a:cubicBezTo>
                <a:cubicBezTo>
                  <a:pt x="740182" y="1636544"/>
                  <a:pt x="736699" y="1615649"/>
                  <a:pt x="738843" y="1597164"/>
                </a:cubicBezTo>
                <a:cubicBezTo>
                  <a:pt x="745004" y="1538229"/>
                  <a:pt x="750898" y="1479293"/>
                  <a:pt x="757059" y="1420357"/>
                </a:cubicBezTo>
                <a:cubicBezTo>
                  <a:pt x="761881" y="1372940"/>
                  <a:pt x="766435" y="1325523"/>
                  <a:pt x="771257" y="1278107"/>
                </a:cubicBezTo>
                <a:cubicBezTo>
                  <a:pt x="777151" y="1219706"/>
                  <a:pt x="783312" y="1161038"/>
                  <a:pt x="789206" y="1102638"/>
                </a:cubicBezTo>
                <a:cubicBezTo>
                  <a:pt x="794028" y="1055222"/>
                  <a:pt x="798582" y="1007805"/>
                  <a:pt x="803404" y="960388"/>
                </a:cubicBezTo>
                <a:cubicBezTo>
                  <a:pt x="809298" y="901452"/>
                  <a:pt x="815727" y="842516"/>
                  <a:pt x="821621" y="783580"/>
                </a:cubicBezTo>
                <a:cubicBezTo>
                  <a:pt x="826443" y="736699"/>
                  <a:pt x="830729" y="689551"/>
                  <a:pt x="835551" y="642670"/>
                </a:cubicBezTo>
                <a:cubicBezTo>
                  <a:pt x="841445" y="583734"/>
                  <a:pt x="847606" y="524798"/>
                  <a:pt x="853768" y="465862"/>
                </a:cubicBezTo>
                <a:cubicBezTo>
                  <a:pt x="854035" y="462915"/>
                  <a:pt x="853768" y="459968"/>
                  <a:pt x="853768" y="454611"/>
                </a:cubicBezTo>
                <a:cubicBezTo>
                  <a:pt x="791885" y="454611"/>
                  <a:pt x="730270" y="454611"/>
                  <a:pt x="669459" y="454611"/>
                </a:cubicBezTo>
                <a:cubicBezTo>
                  <a:pt x="669459" y="347990"/>
                  <a:pt x="669459" y="243245"/>
                  <a:pt x="669459" y="137160"/>
                </a:cubicBezTo>
                <a:cubicBezTo>
                  <a:pt x="677228" y="137160"/>
                  <a:pt x="682318" y="137160"/>
                  <a:pt x="687408" y="137160"/>
                </a:cubicBezTo>
                <a:cubicBezTo>
                  <a:pt x="779830" y="137160"/>
                  <a:pt x="872252" y="136892"/>
                  <a:pt x="964674" y="137428"/>
                </a:cubicBezTo>
                <a:cubicBezTo>
                  <a:pt x="974854" y="137428"/>
                  <a:pt x="981819" y="135017"/>
                  <a:pt x="988785" y="126980"/>
                </a:cubicBezTo>
                <a:cubicBezTo>
                  <a:pt x="1020396" y="90011"/>
                  <a:pt x="1052810" y="53578"/>
                  <a:pt x="1084422" y="16609"/>
                </a:cubicBezTo>
                <a:cubicBezTo>
                  <a:pt x="1091922" y="8037"/>
                  <a:pt x="1098888" y="0"/>
                  <a:pt x="1111478" y="268"/>
                </a:cubicBezTo>
                <a:cubicBezTo>
                  <a:pt x="1168539" y="0"/>
                  <a:pt x="1225868" y="0"/>
                  <a:pt x="1282929" y="0"/>
                </a:cubicBezTo>
                <a:close/>
                <a:moveTo>
                  <a:pt x="1266319" y="2666852"/>
                </a:moveTo>
                <a:cubicBezTo>
                  <a:pt x="1461612" y="2784188"/>
                  <a:pt x="1655029" y="2900721"/>
                  <a:pt x="1850321" y="3018325"/>
                </a:cubicBezTo>
                <a:cubicBezTo>
                  <a:pt x="1817638" y="2799726"/>
                  <a:pt x="1785491" y="2584074"/>
                  <a:pt x="1752809" y="2366011"/>
                </a:cubicBezTo>
                <a:cubicBezTo>
                  <a:pt x="1590467" y="2466738"/>
                  <a:pt x="1429465" y="2566125"/>
                  <a:pt x="1266319" y="2666852"/>
                </a:cubicBezTo>
                <a:close/>
                <a:moveTo>
                  <a:pt x="705088" y="2380745"/>
                </a:moveTo>
                <a:cubicBezTo>
                  <a:pt x="684193" y="2588360"/>
                  <a:pt x="663297" y="2793565"/>
                  <a:pt x="642402" y="3001448"/>
                </a:cubicBezTo>
                <a:cubicBezTo>
                  <a:pt x="822960" y="2889737"/>
                  <a:pt x="1001911" y="2779098"/>
                  <a:pt x="1181934" y="2667656"/>
                </a:cubicBezTo>
                <a:cubicBezTo>
                  <a:pt x="1022539" y="2571751"/>
                  <a:pt x="864751" y="2476918"/>
                  <a:pt x="705088" y="2380745"/>
                </a:cubicBezTo>
                <a:close/>
                <a:moveTo>
                  <a:pt x="1245424" y="1956138"/>
                </a:moveTo>
                <a:cubicBezTo>
                  <a:pt x="1411784" y="2069992"/>
                  <a:pt x="1576269" y="2182774"/>
                  <a:pt x="1742629" y="2296895"/>
                </a:cubicBezTo>
                <a:cubicBezTo>
                  <a:pt x="1710482" y="2082582"/>
                  <a:pt x="1678871" y="1870413"/>
                  <a:pt x="1646992" y="1655832"/>
                </a:cubicBezTo>
                <a:cubicBezTo>
                  <a:pt x="1512243" y="1756827"/>
                  <a:pt x="1379637" y="1855947"/>
                  <a:pt x="1245424" y="1956138"/>
                </a:cubicBezTo>
                <a:close/>
                <a:moveTo>
                  <a:pt x="713393" y="2299038"/>
                </a:moveTo>
                <a:cubicBezTo>
                  <a:pt x="867430" y="2183845"/>
                  <a:pt x="1017985" y="2071331"/>
                  <a:pt x="1169879" y="1957477"/>
                </a:cubicBezTo>
                <a:cubicBezTo>
                  <a:pt x="1037809" y="1866930"/>
                  <a:pt x="907346" y="1777455"/>
                  <a:pt x="775276" y="1686908"/>
                </a:cubicBezTo>
                <a:cubicBezTo>
                  <a:pt x="754648" y="1891308"/>
                  <a:pt x="734288" y="2093298"/>
                  <a:pt x="713393" y="2299038"/>
                </a:cubicBezTo>
                <a:close/>
                <a:moveTo>
                  <a:pt x="784920" y="1592074"/>
                </a:moveTo>
                <a:cubicBezTo>
                  <a:pt x="788134" y="1590199"/>
                  <a:pt x="789474" y="1589664"/>
                  <a:pt x="790278" y="1588860"/>
                </a:cubicBezTo>
                <a:cubicBezTo>
                  <a:pt x="915918" y="1490276"/>
                  <a:pt x="1041559" y="1391692"/>
                  <a:pt x="1167200" y="1293376"/>
                </a:cubicBezTo>
                <a:cubicBezTo>
                  <a:pt x="1179523" y="1283732"/>
                  <a:pt x="1179523" y="1282929"/>
                  <a:pt x="1167200" y="1273285"/>
                </a:cubicBezTo>
                <a:cubicBezTo>
                  <a:pt x="1079867" y="1204705"/>
                  <a:pt x="992267" y="1136392"/>
                  <a:pt x="904667" y="1067812"/>
                </a:cubicBezTo>
                <a:cubicBezTo>
                  <a:pt x="884575" y="1052007"/>
                  <a:pt x="864215" y="1036469"/>
                  <a:pt x="842516" y="1019592"/>
                </a:cubicBezTo>
                <a:cubicBezTo>
                  <a:pt x="823228" y="1211402"/>
                  <a:pt x="804208" y="1400801"/>
                  <a:pt x="784920" y="1592074"/>
                </a:cubicBezTo>
                <a:close/>
                <a:moveTo>
                  <a:pt x="1251585" y="1282929"/>
                </a:moveTo>
                <a:cubicBezTo>
                  <a:pt x="1380173" y="1383388"/>
                  <a:pt x="1507153" y="1482775"/>
                  <a:pt x="1636008" y="1583502"/>
                </a:cubicBezTo>
                <a:cubicBezTo>
                  <a:pt x="1628507" y="1531799"/>
                  <a:pt x="1621542" y="1483043"/>
                  <a:pt x="1614309" y="1434287"/>
                </a:cubicBezTo>
                <a:cubicBezTo>
                  <a:pt x="1604933" y="1371065"/>
                  <a:pt x="1595289" y="1307575"/>
                  <a:pt x="1585645" y="1244352"/>
                </a:cubicBezTo>
                <a:cubicBezTo>
                  <a:pt x="1577072" y="1187560"/>
                  <a:pt x="1569036" y="1130767"/>
                  <a:pt x="1560195" y="1074242"/>
                </a:cubicBezTo>
                <a:cubicBezTo>
                  <a:pt x="1557516" y="1056829"/>
                  <a:pt x="1545194" y="1052811"/>
                  <a:pt x="1531263" y="1063526"/>
                </a:cubicBezTo>
                <a:cubicBezTo>
                  <a:pt x="1502867" y="1085761"/>
                  <a:pt x="1474470" y="1107996"/>
                  <a:pt x="1446074" y="1130231"/>
                </a:cubicBezTo>
                <a:cubicBezTo>
                  <a:pt x="1381780" y="1180862"/>
                  <a:pt x="1317486" y="1231226"/>
                  <a:pt x="1251585" y="1282929"/>
                </a:cubicBezTo>
                <a:close/>
                <a:moveTo>
                  <a:pt x="1767811" y="3023682"/>
                </a:moveTo>
                <a:cubicBezTo>
                  <a:pt x="1768078" y="3022611"/>
                  <a:pt x="1768346" y="3021807"/>
                  <a:pt x="1768882" y="3020736"/>
                </a:cubicBezTo>
                <a:cubicBezTo>
                  <a:pt x="1594218" y="2915723"/>
                  <a:pt x="1419821" y="2810709"/>
                  <a:pt x="1243816" y="2704625"/>
                </a:cubicBezTo>
                <a:cubicBezTo>
                  <a:pt x="1245424" y="2812585"/>
                  <a:pt x="1247299" y="2917866"/>
                  <a:pt x="1248906" y="3023415"/>
                </a:cubicBezTo>
                <a:cubicBezTo>
                  <a:pt x="1422499" y="3023682"/>
                  <a:pt x="1595289" y="3023682"/>
                  <a:pt x="1767811" y="3023682"/>
                </a:cubicBezTo>
                <a:close/>
                <a:moveTo>
                  <a:pt x="1203365" y="3025290"/>
                </a:moveTo>
                <a:cubicBezTo>
                  <a:pt x="1201758" y="2919205"/>
                  <a:pt x="1200418" y="2815531"/>
                  <a:pt x="1198811" y="2708911"/>
                </a:cubicBezTo>
                <a:cubicBezTo>
                  <a:pt x="1027629" y="2814728"/>
                  <a:pt x="858590" y="2919205"/>
                  <a:pt x="687408" y="3025290"/>
                </a:cubicBezTo>
                <a:cubicBezTo>
                  <a:pt x="860733" y="3025290"/>
                  <a:pt x="1030843" y="3025290"/>
                  <a:pt x="1203365" y="3025290"/>
                </a:cubicBezTo>
                <a:close/>
                <a:moveTo>
                  <a:pt x="1682086" y="2311629"/>
                </a:moveTo>
                <a:cubicBezTo>
                  <a:pt x="1682353" y="2310825"/>
                  <a:pt x="1682621" y="2310022"/>
                  <a:pt x="1683157" y="2309218"/>
                </a:cubicBezTo>
                <a:cubicBezTo>
                  <a:pt x="1533674" y="2206884"/>
                  <a:pt x="1383923" y="2104282"/>
                  <a:pt x="1232833" y="2000608"/>
                </a:cubicBezTo>
                <a:cubicBezTo>
                  <a:pt x="1234708" y="2108032"/>
                  <a:pt x="1236316" y="2212242"/>
                  <a:pt x="1238191" y="2316719"/>
                </a:cubicBezTo>
                <a:cubicBezTo>
                  <a:pt x="1386870" y="2314844"/>
                  <a:pt x="1534478" y="2313236"/>
                  <a:pt x="1682086" y="2311629"/>
                </a:cubicBezTo>
                <a:close/>
                <a:moveTo>
                  <a:pt x="1215956" y="501224"/>
                </a:moveTo>
                <a:cubicBezTo>
                  <a:pt x="1214884" y="501491"/>
                  <a:pt x="1213813" y="501491"/>
                  <a:pt x="1213009" y="501759"/>
                </a:cubicBezTo>
                <a:cubicBezTo>
                  <a:pt x="1214616" y="653118"/>
                  <a:pt x="1216492" y="804476"/>
                  <a:pt x="1218099" y="957441"/>
                </a:cubicBezTo>
                <a:cubicBezTo>
                  <a:pt x="1320165" y="959049"/>
                  <a:pt x="1420624" y="960924"/>
                  <a:pt x="1523494" y="962531"/>
                </a:cubicBezTo>
                <a:cubicBezTo>
                  <a:pt x="1419553" y="806619"/>
                  <a:pt x="1317754" y="653921"/>
                  <a:pt x="1215956" y="501224"/>
                </a:cubicBezTo>
                <a:close/>
                <a:moveTo>
                  <a:pt x="756255" y="2322345"/>
                </a:moveTo>
                <a:cubicBezTo>
                  <a:pt x="904131" y="2320469"/>
                  <a:pt x="1047721" y="2318862"/>
                  <a:pt x="1192649" y="2317255"/>
                </a:cubicBezTo>
                <a:cubicBezTo>
                  <a:pt x="1191042" y="2211170"/>
                  <a:pt x="1189435" y="2106693"/>
                  <a:pt x="1187827" y="1999536"/>
                </a:cubicBezTo>
                <a:cubicBezTo>
                  <a:pt x="1043434" y="2107228"/>
                  <a:pt x="901452" y="2213581"/>
                  <a:pt x="756255" y="2322345"/>
                </a:cubicBezTo>
                <a:close/>
                <a:moveTo>
                  <a:pt x="1167736" y="516493"/>
                </a:moveTo>
                <a:cubicBezTo>
                  <a:pt x="1166932" y="516225"/>
                  <a:pt x="1165860" y="515958"/>
                  <a:pt x="1165057" y="515422"/>
                </a:cubicBezTo>
                <a:cubicBezTo>
                  <a:pt x="1069688" y="660083"/>
                  <a:pt x="974318" y="804744"/>
                  <a:pt x="878146" y="951012"/>
                </a:cubicBezTo>
                <a:cubicBezTo>
                  <a:pt x="977801" y="952887"/>
                  <a:pt x="1075045" y="954495"/>
                  <a:pt x="1173093" y="956370"/>
                </a:cubicBezTo>
                <a:cubicBezTo>
                  <a:pt x="1171218" y="808762"/>
                  <a:pt x="1169611" y="662494"/>
                  <a:pt x="1167736" y="516493"/>
                </a:cubicBezTo>
                <a:close/>
                <a:moveTo>
                  <a:pt x="1242745" y="2630151"/>
                </a:moveTo>
                <a:cubicBezTo>
                  <a:pt x="1390353" y="2538800"/>
                  <a:pt x="1535282" y="2449057"/>
                  <a:pt x="1680478" y="2359314"/>
                </a:cubicBezTo>
                <a:cubicBezTo>
                  <a:pt x="1680210" y="2358242"/>
                  <a:pt x="1679675" y="2357438"/>
                  <a:pt x="1679407" y="2356367"/>
                </a:cubicBezTo>
                <a:cubicBezTo>
                  <a:pt x="1532335" y="2357974"/>
                  <a:pt x="1385531" y="2359581"/>
                  <a:pt x="1238459" y="2361457"/>
                </a:cubicBezTo>
                <a:cubicBezTo>
                  <a:pt x="1239798" y="2452272"/>
                  <a:pt x="1241138" y="2539872"/>
                  <a:pt x="1242745" y="2630151"/>
                </a:cubicBezTo>
                <a:close/>
                <a:moveTo>
                  <a:pt x="773936" y="2367082"/>
                </a:moveTo>
                <a:cubicBezTo>
                  <a:pt x="773668" y="2368154"/>
                  <a:pt x="773400" y="2369226"/>
                  <a:pt x="773133" y="2370297"/>
                </a:cubicBezTo>
                <a:cubicBezTo>
                  <a:pt x="913775" y="2454951"/>
                  <a:pt x="1054686" y="2539604"/>
                  <a:pt x="1197471" y="2625597"/>
                </a:cubicBezTo>
                <a:cubicBezTo>
                  <a:pt x="1196132" y="2536389"/>
                  <a:pt x="1194792" y="2450128"/>
                  <a:pt x="1193185" y="2362528"/>
                </a:cubicBezTo>
                <a:cubicBezTo>
                  <a:pt x="1052543" y="2363868"/>
                  <a:pt x="913239" y="2365475"/>
                  <a:pt x="773936" y="2367082"/>
                </a:cubicBezTo>
                <a:close/>
                <a:moveTo>
                  <a:pt x="1222117" y="1316147"/>
                </a:moveTo>
                <a:cubicBezTo>
                  <a:pt x="1223725" y="1415802"/>
                  <a:pt x="1225332" y="1512779"/>
                  <a:pt x="1226939" y="1609487"/>
                </a:cubicBezTo>
                <a:cubicBezTo>
                  <a:pt x="1350705" y="1609487"/>
                  <a:pt x="1472863" y="1609487"/>
                  <a:pt x="1597164" y="1609487"/>
                </a:cubicBezTo>
                <a:cubicBezTo>
                  <a:pt x="1471524" y="1511171"/>
                  <a:pt x="1347758" y="1414463"/>
                  <a:pt x="1222117" y="1316147"/>
                </a:cubicBezTo>
                <a:close/>
                <a:moveTo>
                  <a:pt x="1132374" y="484882"/>
                </a:moveTo>
                <a:cubicBezTo>
                  <a:pt x="1124873" y="484882"/>
                  <a:pt x="1120319" y="484882"/>
                  <a:pt x="1115497" y="484882"/>
                </a:cubicBezTo>
                <a:cubicBezTo>
                  <a:pt x="1053346" y="485418"/>
                  <a:pt x="991463" y="485686"/>
                  <a:pt x="929313" y="486222"/>
                </a:cubicBezTo>
                <a:cubicBezTo>
                  <a:pt x="919133" y="486222"/>
                  <a:pt x="905738" y="483275"/>
                  <a:pt x="899577" y="488365"/>
                </a:cubicBezTo>
                <a:cubicBezTo>
                  <a:pt x="893683" y="493187"/>
                  <a:pt x="895291" y="507117"/>
                  <a:pt x="893683" y="516761"/>
                </a:cubicBezTo>
                <a:cubicBezTo>
                  <a:pt x="893683" y="517297"/>
                  <a:pt x="893415" y="517565"/>
                  <a:pt x="893415" y="518101"/>
                </a:cubicBezTo>
                <a:cubicBezTo>
                  <a:pt x="887522" y="575697"/>
                  <a:pt x="881628" y="633294"/>
                  <a:pt x="875735" y="690890"/>
                </a:cubicBezTo>
                <a:cubicBezTo>
                  <a:pt x="870645" y="740986"/>
                  <a:pt x="865555" y="791081"/>
                  <a:pt x="860465" y="841177"/>
                </a:cubicBezTo>
                <a:cubicBezTo>
                  <a:pt x="858322" y="861537"/>
                  <a:pt x="856714" y="881896"/>
                  <a:pt x="854571" y="901988"/>
                </a:cubicBezTo>
                <a:cubicBezTo>
                  <a:pt x="855375" y="902256"/>
                  <a:pt x="856179" y="902256"/>
                  <a:pt x="856982" y="902524"/>
                </a:cubicBezTo>
                <a:cubicBezTo>
                  <a:pt x="948333" y="764292"/>
                  <a:pt x="1039416" y="625793"/>
                  <a:pt x="1132374" y="484882"/>
                </a:cubicBezTo>
                <a:close/>
                <a:moveTo>
                  <a:pt x="1182470" y="1656904"/>
                </a:moveTo>
                <a:cubicBezTo>
                  <a:pt x="1057900" y="1656904"/>
                  <a:pt x="934671" y="1656904"/>
                  <a:pt x="808494" y="1656904"/>
                </a:cubicBezTo>
                <a:cubicBezTo>
                  <a:pt x="935474" y="1743701"/>
                  <a:pt x="1059776" y="1829158"/>
                  <a:pt x="1186488" y="1915954"/>
                </a:cubicBezTo>
                <a:cubicBezTo>
                  <a:pt x="1185148" y="1827550"/>
                  <a:pt x="1183809" y="1742093"/>
                  <a:pt x="1182470" y="1656904"/>
                </a:cubicBezTo>
                <a:close/>
                <a:moveTo>
                  <a:pt x="1181666" y="1609755"/>
                </a:moveTo>
                <a:cubicBezTo>
                  <a:pt x="1180326" y="1520548"/>
                  <a:pt x="1178987" y="1431876"/>
                  <a:pt x="1177648" y="1340793"/>
                </a:cubicBezTo>
                <a:cubicBezTo>
                  <a:pt x="1062187" y="1431340"/>
                  <a:pt x="949137" y="1519744"/>
                  <a:pt x="834480" y="1609755"/>
                </a:cubicBezTo>
                <a:cubicBezTo>
                  <a:pt x="951548" y="1609755"/>
                  <a:pt x="1065669" y="1609755"/>
                  <a:pt x="1181666" y="1609755"/>
                </a:cubicBezTo>
                <a:close/>
                <a:moveTo>
                  <a:pt x="1530460" y="893683"/>
                </a:moveTo>
                <a:cubicBezTo>
                  <a:pt x="1531263" y="893416"/>
                  <a:pt x="1531799" y="893148"/>
                  <a:pt x="1532603" y="892880"/>
                </a:cubicBezTo>
                <a:cubicBezTo>
                  <a:pt x="1529656" y="870645"/>
                  <a:pt x="1526709" y="848410"/>
                  <a:pt x="1523494" y="826175"/>
                </a:cubicBezTo>
                <a:cubicBezTo>
                  <a:pt x="1506885" y="715536"/>
                  <a:pt x="1490008" y="604629"/>
                  <a:pt x="1473667" y="493990"/>
                </a:cubicBezTo>
                <a:cubicBezTo>
                  <a:pt x="1472327" y="484614"/>
                  <a:pt x="1469113" y="482471"/>
                  <a:pt x="1460540" y="482471"/>
                </a:cubicBezTo>
                <a:cubicBezTo>
                  <a:pt x="1420089" y="483007"/>
                  <a:pt x="1379369" y="483275"/>
                  <a:pt x="1338918" y="483543"/>
                </a:cubicBezTo>
                <a:cubicBezTo>
                  <a:pt x="1312932" y="483543"/>
                  <a:pt x="1286679" y="483543"/>
                  <a:pt x="1257479" y="483543"/>
                </a:cubicBezTo>
                <a:cubicBezTo>
                  <a:pt x="1349633" y="622310"/>
                  <a:pt x="1440180" y="757863"/>
                  <a:pt x="1530460" y="893683"/>
                </a:cubicBezTo>
                <a:close/>
                <a:moveTo>
                  <a:pt x="1231493" y="1911400"/>
                </a:moveTo>
                <a:cubicBezTo>
                  <a:pt x="1345883" y="1825943"/>
                  <a:pt x="1457861" y="1742093"/>
                  <a:pt x="1571715" y="1656904"/>
                </a:cubicBezTo>
                <a:cubicBezTo>
                  <a:pt x="1455182" y="1656904"/>
                  <a:pt x="1341329" y="1656904"/>
                  <a:pt x="1227475" y="1656904"/>
                </a:cubicBezTo>
                <a:cubicBezTo>
                  <a:pt x="1228815" y="1741557"/>
                  <a:pt x="1230154" y="1824872"/>
                  <a:pt x="1231493" y="1911400"/>
                </a:cubicBezTo>
                <a:close/>
                <a:moveTo>
                  <a:pt x="1220242" y="1251853"/>
                </a:moveTo>
                <a:cubicBezTo>
                  <a:pt x="1325255" y="1169343"/>
                  <a:pt x="1427054" y="1089779"/>
                  <a:pt x="1531263" y="1008073"/>
                </a:cubicBezTo>
                <a:cubicBezTo>
                  <a:pt x="1424643" y="1006198"/>
                  <a:pt x="1321773" y="1004054"/>
                  <a:pt x="1220242" y="1002179"/>
                </a:cubicBezTo>
                <a:cubicBezTo>
                  <a:pt x="1220242" y="1085493"/>
                  <a:pt x="1220242" y="1166664"/>
                  <a:pt x="1220242" y="1251853"/>
                </a:cubicBezTo>
                <a:close/>
                <a:moveTo>
                  <a:pt x="1173897" y="1001643"/>
                </a:moveTo>
                <a:cubicBezTo>
                  <a:pt x="1077189" y="999768"/>
                  <a:pt x="983159" y="997893"/>
                  <a:pt x="889129" y="996286"/>
                </a:cubicBezTo>
                <a:cubicBezTo>
                  <a:pt x="888861" y="997357"/>
                  <a:pt x="888861" y="998161"/>
                  <a:pt x="888593" y="999232"/>
                </a:cubicBezTo>
                <a:cubicBezTo>
                  <a:pt x="983427" y="1073438"/>
                  <a:pt x="1078260" y="1147644"/>
                  <a:pt x="1173897" y="1222385"/>
                </a:cubicBezTo>
                <a:cubicBezTo>
                  <a:pt x="1173897" y="1148448"/>
                  <a:pt x="1173897" y="1075849"/>
                  <a:pt x="1173897" y="1001643"/>
                </a:cubicBezTo>
                <a:close/>
              </a:path>
            </a:pathLst>
          </a:custGeom>
          <a:solidFill>
            <a:srgbClr val="000000"/>
          </a:solidFill>
          <a:ln w="2675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18" name="Oval 21">
            <a:extLst>
              <a:ext uri="{FF2B5EF4-FFF2-40B4-BE49-F238E27FC236}">
                <a16:creationId xmlns:a16="http://schemas.microsoft.com/office/drawing/2014/main" id="{3AA5EE77-21F3-4772-A637-BE9269DF47AB}"/>
              </a:ext>
            </a:extLst>
          </p:cNvPr>
          <p:cNvSpPr>
            <a:spLocks noChangeAspect="1"/>
          </p:cNvSpPr>
          <p:nvPr/>
        </p:nvSpPr>
        <p:spPr>
          <a:xfrm>
            <a:off x="3314420" y="3568095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19" name="TextBox 218">
            <a:extLst>
              <a:ext uri="{FF2B5EF4-FFF2-40B4-BE49-F238E27FC236}">
                <a16:creationId xmlns:a16="http://schemas.microsoft.com/office/drawing/2014/main" id="{9311C234-088E-48F6-A3EE-76A32B374B40}"/>
              </a:ext>
            </a:extLst>
          </p:cNvPr>
          <p:cNvSpPr txBox="1"/>
          <p:nvPr/>
        </p:nvSpPr>
        <p:spPr>
          <a:xfrm>
            <a:off x="3338449" y="4233638"/>
            <a:ext cx="676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ln w="12700"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01</a:t>
            </a:r>
            <a:endParaRPr lang="ko-KR" altLang="en-US" sz="3200" b="1" dirty="0">
              <a:ln w="12700"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20" name="Rectangle 15">
            <a:extLst>
              <a:ext uri="{FF2B5EF4-FFF2-40B4-BE49-F238E27FC236}">
                <a16:creationId xmlns:a16="http://schemas.microsoft.com/office/drawing/2014/main" id="{C3E3005F-38DE-4161-B028-3F4E879A7297}"/>
              </a:ext>
            </a:extLst>
          </p:cNvPr>
          <p:cNvSpPr/>
          <p:nvPr/>
        </p:nvSpPr>
        <p:spPr>
          <a:xfrm rot="5400000">
            <a:off x="4458464" y="4088929"/>
            <a:ext cx="396965" cy="396438"/>
          </a:xfrm>
          <a:custGeom>
            <a:avLst/>
            <a:gdLst/>
            <a:ahLst/>
            <a:cxnLst/>
            <a:rect l="l" t="t" r="r" b="b"/>
            <a:pathLst>
              <a:path w="3244313" h="3240000">
                <a:moveTo>
                  <a:pt x="2055482" y="677891"/>
                </a:moveTo>
                <a:lnTo>
                  <a:pt x="2055482" y="209891"/>
                </a:lnTo>
                <a:lnTo>
                  <a:pt x="2919482" y="209891"/>
                </a:lnTo>
                <a:lnTo>
                  <a:pt x="2919482" y="677891"/>
                </a:lnTo>
                <a:close/>
                <a:moveTo>
                  <a:pt x="1695482" y="1397971"/>
                </a:moveTo>
                <a:lnTo>
                  <a:pt x="1695482" y="929971"/>
                </a:lnTo>
                <a:lnTo>
                  <a:pt x="2919482" y="929971"/>
                </a:lnTo>
                <a:lnTo>
                  <a:pt x="2919482" y="1397971"/>
                </a:lnTo>
                <a:close/>
                <a:moveTo>
                  <a:pt x="1335482" y="2118051"/>
                </a:moveTo>
                <a:lnTo>
                  <a:pt x="1335482" y="1650051"/>
                </a:lnTo>
                <a:lnTo>
                  <a:pt x="2919482" y="1650051"/>
                </a:lnTo>
                <a:lnTo>
                  <a:pt x="2919482" y="2118051"/>
                </a:lnTo>
                <a:close/>
                <a:moveTo>
                  <a:pt x="975482" y="2838131"/>
                </a:moveTo>
                <a:lnTo>
                  <a:pt x="975482" y="2370131"/>
                </a:lnTo>
                <a:lnTo>
                  <a:pt x="2919482" y="2370131"/>
                </a:lnTo>
                <a:lnTo>
                  <a:pt x="2919482" y="2838131"/>
                </a:lnTo>
                <a:close/>
                <a:moveTo>
                  <a:pt x="10788" y="2651034"/>
                </a:moveTo>
                <a:lnTo>
                  <a:pt x="1168116" y="646484"/>
                </a:lnTo>
                <a:lnTo>
                  <a:pt x="1038664" y="571745"/>
                </a:lnTo>
                <a:lnTo>
                  <a:pt x="1533856" y="311959"/>
                </a:lnTo>
                <a:lnTo>
                  <a:pt x="1556471" y="870701"/>
                </a:lnTo>
                <a:lnTo>
                  <a:pt x="1427019" y="795962"/>
                </a:lnTo>
                <a:lnTo>
                  <a:pt x="269691" y="2800512"/>
                </a:lnTo>
                <a:close/>
                <a:moveTo>
                  <a:pt x="0" y="3240000"/>
                </a:moveTo>
                <a:lnTo>
                  <a:pt x="0" y="3060000"/>
                </a:lnTo>
                <a:lnTo>
                  <a:pt x="3064313" y="3060000"/>
                </a:lnTo>
                <a:lnTo>
                  <a:pt x="3064313" y="0"/>
                </a:lnTo>
                <a:lnTo>
                  <a:pt x="3244313" y="0"/>
                </a:lnTo>
                <a:lnTo>
                  <a:pt x="3244313" y="3240000"/>
                </a:lnTo>
                <a:lnTo>
                  <a:pt x="3240000" y="3240000"/>
                </a:lnTo>
                <a:lnTo>
                  <a:pt x="3064313" y="324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21" name="Block Arc 14">
            <a:extLst>
              <a:ext uri="{FF2B5EF4-FFF2-40B4-BE49-F238E27FC236}">
                <a16:creationId xmlns:a16="http://schemas.microsoft.com/office/drawing/2014/main" id="{DFFCE1B4-A6C9-41BB-B2F5-8303E95BE527}"/>
              </a:ext>
            </a:extLst>
          </p:cNvPr>
          <p:cNvSpPr/>
          <p:nvPr/>
        </p:nvSpPr>
        <p:spPr>
          <a:xfrm rot="16200000">
            <a:off x="5442471" y="4685234"/>
            <a:ext cx="393178" cy="393437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222" name="Rounded Rectangle 32">
            <a:extLst>
              <a:ext uri="{FF2B5EF4-FFF2-40B4-BE49-F238E27FC236}">
                <a16:creationId xmlns:a16="http://schemas.microsoft.com/office/drawing/2014/main" id="{34A3F1A4-7992-4CCB-ABA9-C5D8E377C8BD}"/>
              </a:ext>
            </a:extLst>
          </p:cNvPr>
          <p:cNvSpPr/>
          <p:nvPr/>
        </p:nvSpPr>
        <p:spPr>
          <a:xfrm>
            <a:off x="6541819" y="5313441"/>
            <a:ext cx="353016" cy="35301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DD76CE0E-D6AA-42D0-9DF4-8A4185582547}"/>
              </a:ext>
            </a:extLst>
          </p:cNvPr>
          <p:cNvGrpSpPr/>
          <p:nvPr/>
        </p:nvGrpSpPr>
        <p:grpSpPr>
          <a:xfrm rot="16200000" flipH="1">
            <a:off x="9897773" y="5378044"/>
            <a:ext cx="913513" cy="1221354"/>
            <a:chOff x="629010" y="953877"/>
            <a:chExt cx="3775935" cy="5048374"/>
          </a:xfrm>
        </p:grpSpPr>
        <p:grpSp>
          <p:nvGrpSpPr>
            <p:cNvPr id="245" name="Group 244">
              <a:extLst>
                <a:ext uri="{FF2B5EF4-FFF2-40B4-BE49-F238E27FC236}">
                  <a16:creationId xmlns:a16="http://schemas.microsoft.com/office/drawing/2014/main" id="{75094745-F13F-4DAC-BB60-04DFE9A7D226}"/>
                </a:ext>
              </a:extLst>
            </p:cNvPr>
            <p:cNvGrpSpPr/>
            <p:nvPr/>
          </p:nvGrpSpPr>
          <p:grpSpPr>
            <a:xfrm>
              <a:off x="629010" y="953877"/>
              <a:ext cx="3775935" cy="5048374"/>
              <a:chOff x="629011" y="1207673"/>
              <a:chExt cx="3586108" cy="4794578"/>
            </a:xfrm>
          </p:grpSpPr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5AEC1D5D-B9DF-433B-BB72-DD42DE05B592}"/>
                  </a:ext>
                </a:extLst>
              </p:cNvPr>
              <p:cNvSpPr/>
              <p:nvPr/>
            </p:nvSpPr>
            <p:spPr>
              <a:xfrm>
                <a:off x="865189" y="1222248"/>
                <a:ext cx="3108955" cy="4779453"/>
              </a:xfrm>
              <a:custGeom>
                <a:avLst/>
                <a:gdLst>
                  <a:gd name="connsiteX0" fmla="*/ 2089217 w 3108955"/>
                  <a:gd name="connsiteY0" fmla="*/ 0 h 4779453"/>
                  <a:gd name="connsiteX1" fmla="*/ 2817873 w 3108955"/>
                  <a:gd name="connsiteY1" fmla="*/ 0 h 4779453"/>
                  <a:gd name="connsiteX2" fmla="*/ 2817873 w 3108955"/>
                  <a:gd name="connsiteY2" fmla="*/ 228231 h 4779453"/>
                  <a:gd name="connsiteX3" fmla="*/ 3108955 w 3108955"/>
                  <a:gd name="connsiteY3" fmla="*/ 228231 h 4779453"/>
                  <a:gd name="connsiteX4" fmla="*/ 3108955 w 3108955"/>
                  <a:gd name="connsiteY4" fmla="*/ 4779453 h 4779453"/>
                  <a:gd name="connsiteX5" fmla="*/ 0 w 3108955"/>
                  <a:gd name="connsiteY5" fmla="*/ 4779453 h 4779453"/>
                  <a:gd name="connsiteX6" fmla="*/ 0 w 3108955"/>
                  <a:gd name="connsiteY6" fmla="*/ 228231 h 4779453"/>
                  <a:gd name="connsiteX7" fmla="*/ 2089217 w 3108955"/>
                  <a:gd name="connsiteY7" fmla="*/ 228231 h 4779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08955" h="4779453">
                    <a:moveTo>
                      <a:pt x="2089217" y="0"/>
                    </a:moveTo>
                    <a:lnTo>
                      <a:pt x="2817873" y="0"/>
                    </a:lnTo>
                    <a:lnTo>
                      <a:pt x="2817873" y="228231"/>
                    </a:lnTo>
                    <a:lnTo>
                      <a:pt x="3108955" y="228231"/>
                    </a:lnTo>
                    <a:lnTo>
                      <a:pt x="3108955" y="4779453"/>
                    </a:lnTo>
                    <a:lnTo>
                      <a:pt x="0" y="4779453"/>
                    </a:lnTo>
                    <a:lnTo>
                      <a:pt x="0" y="228231"/>
                    </a:lnTo>
                    <a:lnTo>
                      <a:pt x="2089217" y="22823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8C7EEA44-5A79-4937-A812-D2EA95455D7D}"/>
                  </a:ext>
                </a:extLst>
              </p:cNvPr>
              <p:cNvSpPr/>
              <p:nvPr/>
            </p:nvSpPr>
            <p:spPr>
              <a:xfrm>
                <a:off x="1740561" y="1222248"/>
                <a:ext cx="2233583" cy="4779453"/>
              </a:xfrm>
              <a:custGeom>
                <a:avLst/>
                <a:gdLst>
                  <a:gd name="connsiteX0" fmla="*/ 1205455 w 2225193"/>
                  <a:gd name="connsiteY0" fmla="*/ 0 h 4779453"/>
                  <a:gd name="connsiteX1" fmla="*/ 1934111 w 2225193"/>
                  <a:gd name="connsiteY1" fmla="*/ 0 h 4779453"/>
                  <a:gd name="connsiteX2" fmla="*/ 1934111 w 2225193"/>
                  <a:gd name="connsiteY2" fmla="*/ 228231 h 4779453"/>
                  <a:gd name="connsiteX3" fmla="*/ 2225193 w 2225193"/>
                  <a:gd name="connsiteY3" fmla="*/ 228231 h 4779453"/>
                  <a:gd name="connsiteX4" fmla="*/ 2225193 w 2225193"/>
                  <a:gd name="connsiteY4" fmla="*/ 4779453 h 4779453"/>
                  <a:gd name="connsiteX5" fmla="*/ 0 w 2225193"/>
                  <a:gd name="connsiteY5" fmla="*/ 4779453 h 4779453"/>
                  <a:gd name="connsiteX6" fmla="*/ 0 w 2225193"/>
                  <a:gd name="connsiteY6" fmla="*/ 228231 h 4779453"/>
                  <a:gd name="connsiteX7" fmla="*/ 1205455 w 2225193"/>
                  <a:gd name="connsiteY7" fmla="*/ 228231 h 4779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5193" h="4779453">
                    <a:moveTo>
                      <a:pt x="1205455" y="0"/>
                    </a:moveTo>
                    <a:lnTo>
                      <a:pt x="1934111" y="0"/>
                    </a:lnTo>
                    <a:lnTo>
                      <a:pt x="1934111" y="228231"/>
                    </a:lnTo>
                    <a:lnTo>
                      <a:pt x="2225193" y="228231"/>
                    </a:lnTo>
                    <a:lnTo>
                      <a:pt x="2225193" y="4779453"/>
                    </a:lnTo>
                    <a:lnTo>
                      <a:pt x="0" y="4779453"/>
                    </a:lnTo>
                    <a:lnTo>
                      <a:pt x="0" y="228231"/>
                    </a:lnTo>
                    <a:lnTo>
                      <a:pt x="1205455" y="228231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9" name="Rectangle 248">
                <a:extLst>
                  <a:ext uri="{FF2B5EF4-FFF2-40B4-BE49-F238E27FC236}">
                    <a16:creationId xmlns:a16="http://schemas.microsoft.com/office/drawing/2014/main" id="{A58BBA1F-ED30-4960-AB5A-CDFD2AF3CC6B}"/>
                  </a:ext>
                </a:extLst>
              </p:cNvPr>
              <p:cNvSpPr/>
              <p:nvPr/>
            </p:nvSpPr>
            <p:spPr>
              <a:xfrm>
                <a:off x="3164276" y="1207673"/>
                <a:ext cx="518786" cy="4794028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grpSp>
            <p:nvGrpSpPr>
              <p:cNvPr id="250" name="Group 249">
                <a:extLst>
                  <a:ext uri="{FF2B5EF4-FFF2-40B4-BE49-F238E27FC236}">
                    <a16:creationId xmlns:a16="http://schemas.microsoft.com/office/drawing/2014/main" id="{EB28CC3A-092D-46E8-89C4-ED7545986ED4}"/>
                  </a:ext>
                </a:extLst>
              </p:cNvPr>
              <p:cNvGrpSpPr/>
              <p:nvPr/>
            </p:nvGrpSpPr>
            <p:grpSpPr>
              <a:xfrm>
                <a:off x="629011" y="1438913"/>
                <a:ext cx="3586108" cy="4563338"/>
                <a:chOff x="629011" y="1438913"/>
                <a:chExt cx="3586108" cy="4563338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253" name="Rectangle: Rounded Corners 252">
                  <a:extLst>
                    <a:ext uri="{FF2B5EF4-FFF2-40B4-BE49-F238E27FC236}">
                      <a16:creationId xmlns:a16="http://schemas.microsoft.com/office/drawing/2014/main" id="{7D6A71B2-DA48-427B-ABBB-C267426D6A26}"/>
                    </a:ext>
                  </a:extLst>
                </p:cNvPr>
                <p:cNvSpPr/>
                <p:nvPr/>
              </p:nvSpPr>
              <p:spPr>
                <a:xfrm>
                  <a:off x="629011" y="1438913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54" name="Rectangle: Rounded Corners 253">
                  <a:extLst>
                    <a:ext uri="{FF2B5EF4-FFF2-40B4-BE49-F238E27FC236}">
                      <a16:creationId xmlns:a16="http://schemas.microsoft.com/office/drawing/2014/main" id="{C1BCDD54-03A2-4184-A183-0E76281CE677}"/>
                    </a:ext>
                  </a:extLst>
                </p:cNvPr>
                <p:cNvSpPr/>
                <p:nvPr/>
              </p:nvSpPr>
              <p:spPr>
                <a:xfrm>
                  <a:off x="629011" y="2853712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55" name="Rectangle: Rounded Corners 254">
                  <a:extLst>
                    <a:ext uri="{FF2B5EF4-FFF2-40B4-BE49-F238E27FC236}">
                      <a16:creationId xmlns:a16="http://schemas.microsoft.com/office/drawing/2014/main" id="{2E1FBB61-C1B2-4417-91B3-75AEC1B30F9C}"/>
                    </a:ext>
                  </a:extLst>
                </p:cNvPr>
                <p:cNvSpPr/>
                <p:nvPr/>
              </p:nvSpPr>
              <p:spPr>
                <a:xfrm>
                  <a:off x="629011" y="4267961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56" name="Rectangle: Rounded Corners 255">
                  <a:extLst>
                    <a:ext uri="{FF2B5EF4-FFF2-40B4-BE49-F238E27FC236}">
                      <a16:creationId xmlns:a16="http://schemas.microsoft.com/office/drawing/2014/main" id="{CE4C619D-C0CD-4692-93EF-517BE399D1EC}"/>
                    </a:ext>
                  </a:extLst>
                </p:cNvPr>
                <p:cNvSpPr/>
                <p:nvPr/>
              </p:nvSpPr>
              <p:spPr>
                <a:xfrm>
                  <a:off x="629011" y="5682211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602CAF6E-F62A-40F3-9AD5-5D4508A90166}"/>
                  </a:ext>
                </a:extLst>
              </p:cNvPr>
              <p:cNvSpPr/>
              <p:nvPr/>
            </p:nvSpPr>
            <p:spPr>
              <a:xfrm>
                <a:off x="1257052" y="1438913"/>
                <a:ext cx="2088560" cy="4562788"/>
              </a:xfrm>
              <a:custGeom>
                <a:avLst/>
                <a:gdLst>
                  <a:gd name="connsiteX0" fmla="*/ 160020 w 2088560"/>
                  <a:gd name="connsiteY0" fmla="*/ 4242748 h 4562788"/>
                  <a:gd name="connsiteX1" fmla="*/ 1928540 w 2088560"/>
                  <a:gd name="connsiteY1" fmla="*/ 4242748 h 4562788"/>
                  <a:gd name="connsiteX2" fmla="*/ 2088560 w 2088560"/>
                  <a:gd name="connsiteY2" fmla="*/ 4402768 h 4562788"/>
                  <a:gd name="connsiteX3" fmla="*/ 1928540 w 2088560"/>
                  <a:gd name="connsiteY3" fmla="*/ 4562788 h 4562788"/>
                  <a:gd name="connsiteX4" fmla="*/ 160020 w 2088560"/>
                  <a:gd name="connsiteY4" fmla="*/ 4562788 h 4562788"/>
                  <a:gd name="connsiteX5" fmla="*/ 0 w 2088560"/>
                  <a:gd name="connsiteY5" fmla="*/ 4402768 h 4562788"/>
                  <a:gd name="connsiteX6" fmla="*/ 160020 w 2088560"/>
                  <a:gd name="connsiteY6" fmla="*/ 4242748 h 4562788"/>
                  <a:gd name="connsiteX7" fmla="*/ 160020 w 2088560"/>
                  <a:gd name="connsiteY7" fmla="*/ 2828498 h 4562788"/>
                  <a:gd name="connsiteX8" fmla="*/ 1928540 w 2088560"/>
                  <a:gd name="connsiteY8" fmla="*/ 2828498 h 4562788"/>
                  <a:gd name="connsiteX9" fmla="*/ 2088560 w 2088560"/>
                  <a:gd name="connsiteY9" fmla="*/ 2988518 h 4562788"/>
                  <a:gd name="connsiteX10" fmla="*/ 1928540 w 2088560"/>
                  <a:gd name="connsiteY10" fmla="*/ 3148538 h 4562788"/>
                  <a:gd name="connsiteX11" fmla="*/ 160020 w 2088560"/>
                  <a:gd name="connsiteY11" fmla="*/ 3148538 h 4562788"/>
                  <a:gd name="connsiteX12" fmla="*/ 0 w 2088560"/>
                  <a:gd name="connsiteY12" fmla="*/ 2988518 h 4562788"/>
                  <a:gd name="connsiteX13" fmla="*/ 160020 w 2088560"/>
                  <a:gd name="connsiteY13" fmla="*/ 2828498 h 4562788"/>
                  <a:gd name="connsiteX14" fmla="*/ 160020 w 2088560"/>
                  <a:gd name="connsiteY14" fmla="*/ 1414249 h 4562788"/>
                  <a:gd name="connsiteX15" fmla="*/ 1928540 w 2088560"/>
                  <a:gd name="connsiteY15" fmla="*/ 1414249 h 4562788"/>
                  <a:gd name="connsiteX16" fmla="*/ 2088560 w 2088560"/>
                  <a:gd name="connsiteY16" fmla="*/ 1574269 h 4562788"/>
                  <a:gd name="connsiteX17" fmla="*/ 1928540 w 2088560"/>
                  <a:gd name="connsiteY17" fmla="*/ 1734289 h 4562788"/>
                  <a:gd name="connsiteX18" fmla="*/ 160020 w 2088560"/>
                  <a:gd name="connsiteY18" fmla="*/ 1734289 h 4562788"/>
                  <a:gd name="connsiteX19" fmla="*/ 0 w 2088560"/>
                  <a:gd name="connsiteY19" fmla="*/ 1574269 h 4562788"/>
                  <a:gd name="connsiteX20" fmla="*/ 160020 w 2088560"/>
                  <a:gd name="connsiteY20" fmla="*/ 1414249 h 4562788"/>
                  <a:gd name="connsiteX21" fmla="*/ 160020 w 2088560"/>
                  <a:gd name="connsiteY21" fmla="*/ 0 h 4562788"/>
                  <a:gd name="connsiteX22" fmla="*/ 1928540 w 2088560"/>
                  <a:gd name="connsiteY22" fmla="*/ 0 h 4562788"/>
                  <a:gd name="connsiteX23" fmla="*/ 2088560 w 2088560"/>
                  <a:gd name="connsiteY23" fmla="*/ 160020 h 4562788"/>
                  <a:gd name="connsiteX24" fmla="*/ 1928540 w 2088560"/>
                  <a:gd name="connsiteY24" fmla="*/ 320040 h 4562788"/>
                  <a:gd name="connsiteX25" fmla="*/ 160020 w 2088560"/>
                  <a:gd name="connsiteY25" fmla="*/ 320040 h 4562788"/>
                  <a:gd name="connsiteX26" fmla="*/ 0 w 2088560"/>
                  <a:gd name="connsiteY26" fmla="*/ 160020 h 4562788"/>
                  <a:gd name="connsiteX27" fmla="*/ 160020 w 2088560"/>
                  <a:gd name="connsiteY27" fmla="*/ 0 h 456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88560" h="4562788">
                    <a:moveTo>
                      <a:pt x="160020" y="4242748"/>
                    </a:moveTo>
                    <a:lnTo>
                      <a:pt x="1928540" y="4242748"/>
                    </a:lnTo>
                    <a:cubicBezTo>
                      <a:pt x="2016917" y="4242748"/>
                      <a:pt x="2088560" y="4314391"/>
                      <a:pt x="2088560" y="4402768"/>
                    </a:cubicBezTo>
                    <a:cubicBezTo>
                      <a:pt x="2088560" y="4491145"/>
                      <a:pt x="2016917" y="4562788"/>
                      <a:pt x="1928540" y="4562788"/>
                    </a:cubicBezTo>
                    <a:lnTo>
                      <a:pt x="160020" y="4562788"/>
                    </a:lnTo>
                    <a:cubicBezTo>
                      <a:pt x="71643" y="4562788"/>
                      <a:pt x="0" y="4491145"/>
                      <a:pt x="0" y="4402768"/>
                    </a:cubicBezTo>
                    <a:cubicBezTo>
                      <a:pt x="0" y="4314391"/>
                      <a:pt x="71643" y="4242748"/>
                      <a:pt x="160020" y="4242748"/>
                    </a:cubicBezTo>
                    <a:close/>
                    <a:moveTo>
                      <a:pt x="160020" y="2828498"/>
                    </a:moveTo>
                    <a:lnTo>
                      <a:pt x="1928540" y="2828498"/>
                    </a:lnTo>
                    <a:cubicBezTo>
                      <a:pt x="2016917" y="2828498"/>
                      <a:pt x="2088560" y="2900141"/>
                      <a:pt x="2088560" y="2988518"/>
                    </a:cubicBezTo>
                    <a:cubicBezTo>
                      <a:pt x="2088560" y="3076895"/>
                      <a:pt x="2016917" y="3148538"/>
                      <a:pt x="1928540" y="3148538"/>
                    </a:cubicBezTo>
                    <a:lnTo>
                      <a:pt x="160020" y="3148538"/>
                    </a:lnTo>
                    <a:cubicBezTo>
                      <a:pt x="71643" y="3148538"/>
                      <a:pt x="0" y="3076895"/>
                      <a:pt x="0" y="2988518"/>
                    </a:cubicBezTo>
                    <a:cubicBezTo>
                      <a:pt x="0" y="2900141"/>
                      <a:pt x="71643" y="2828498"/>
                      <a:pt x="160020" y="2828498"/>
                    </a:cubicBezTo>
                    <a:close/>
                    <a:moveTo>
                      <a:pt x="160020" y="1414249"/>
                    </a:moveTo>
                    <a:lnTo>
                      <a:pt x="1928540" y="1414249"/>
                    </a:lnTo>
                    <a:cubicBezTo>
                      <a:pt x="2016917" y="1414249"/>
                      <a:pt x="2088560" y="1485892"/>
                      <a:pt x="2088560" y="1574269"/>
                    </a:cubicBezTo>
                    <a:cubicBezTo>
                      <a:pt x="2088560" y="1662646"/>
                      <a:pt x="2016917" y="1734289"/>
                      <a:pt x="1928540" y="1734289"/>
                    </a:cubicBezTo>
                    <a:lnTo>
                      <a:pt x="160020" y="1734289"/>
                    </a:lnTo>
                    <a:cubicBezTo>
                      <a:pt x="71643" y="1734289"/>
                      <a:pt x="0" y="1662646"/>
                      <a:pt x="0" y="1574269"/>
                    </a:cubicBezTo>
                    <a:cubicBezTo>
                      <a:pt x="0" y="1485892"/>
                      <a:pt x="71643" y="1414249"/>
                      <a:pt x="160020" y="1414249"/>
                    </a:cubicBezTo>
                    <a:close/>
                    <a:moveTo>
                      <a:pt x="160020" y="0"/>
                    </a:moveTo>
                    <a:lnTo>
                      <a:pt x="1928540" y="0"/>
                    </a:lnTo>
                    <a:cubicBezTo>
                      <a:pt x="2016917" y="0"/>
                      <a:pt x="2088560" y="71643"/>
                      <a:pt x="2088560" y="160020"/>
                    </a:cubicBezTo>
                    <a:cubicBezTo>
                      <a:pt x="2088560" y="248397"/>
                      <a:pt x="2016917" y="320040"/>
                      <a:pt x="1928540" y="320040"/>
                    </a:cubicBezTo>
                    <a:lnTo>
                      <a:pt x="160020" y="320040"/>
                    </a:lnTo>
                    <a:cubicBezTo>
                      <a:pt x="71643" y="320040"/>
                      <a:pt x="0" y="248397"/>
                      <a:pt x="0" y="160020"/>
                    </a:cubicBezTo>
                    <a:cubicBezTo>
                      <a:pt x="0" y="71643"/>
                      <a:pt x="71643" y="0"/>
                      <a:pt x="160020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0E58A0A2-0227-4A4B-8E08-A262C9B218CE}"/>
                  </a:ext>
                </a:extLst>
              </p:cNvPr>
              <p:cNvSpPr/>
              <p:nvPr/>
            </p:nvSpPr>
            <p:spPr>
              <a:xfrm>
                <a:off x="3178278" y="1438913"/>
                <a:ext cx="583897" cy="4562788"/>
              </a:xfrm>
              <a:custGeom>
                <a:avLst/>
                <a:gdLst>
                  <a:gd name="connsiteX0" fmla="*/ 0 w 583897"/>
                  <a:gd name="connsiteY0" fmla="*/ 4242748 h 4562788"/>
                  <a:gd name="connsiteX1" fmla="*/ 423877 w 583897"/>
                  <a:gd name="connsiteY1" fmla="*/ 4242748 h 4562788"/>
                  <a:gd name="connsiteX2" fmla="*/ 583897 w 583897"/>
                  <a:gd name="connsiteY2" fmla="*/ 4402768 h 4562788"/>
                  <a:gd name="connsiteX3" fmla="*/ 423877 w 583897"/>
                  <a:gd name="connsiteY3" fmla="*/ 4562788 h 4562788"/>
                  <a:gd name="connsiteX4" fmla="*/ 0 w 583897"/>
                  <a:gd name="connsiteY4" fmla="*/ 4562788 h 4562788"/>
                  <a:gd name="connsiteX5" fmla="*/ 160020 w 583897"/>
                  <a:gd name="connsiteY5" fmla="*/ 4402768 h 4562788"/>
                  <a:gd name="connsiteX6" fmla="*/ 0 w 583897"/>
                  <a:gd name="connsiteY6" fmla="*/ 4242748 h 4562788"/>
                  <a:gd name="connsiteX7" fmla="*/ 0 w 583897"/>
                  <a:gd name="connsiteY7" fmla="*/ 2828498 h 4562788"/>
                  <a:gd name="connsiteX8" fmla="*/ 423877 w 583897"/>
                  <a:gd name="connsiteY8" fmla="*/ 2828498 h 4562788"/>
                  <a:gd name="connsiteX9" fmla="*/ 583897 w 583897"/>
                  <a:gd name="connsiteY9" fmla="*/ 2988518 h 4562788"/>
                  <a:gd name="connsiteX10" fmla="*/ 423877 w 583897"/>
                  <a:gd name="connsiteY10" fmla="*/ 3148538 h 4562788"/>
                  <a:gd name="connsiteX11" fmla="*/ 0 w 583897"/>
                  <a:gd name="connsiteY11" fmla="*/ 3148538 h 4562788"/>
                  <a:gd name="connsiteX12" fmla="*/ 160020 w 583897"/>
                  <a:gd name="connsiteY12" fmla="*/ 2988518 h 4562788"/>
                  <a:gd name="connsiteX13" fmla="*/ 0 w 583897"/>
                  <a:gd name="connsiteY13" fmla="*/ 2828498 h 4562788"/>
                  <a:gd name="connsiteX14" fmla="*/ 0 w 583897"/>
                  <a:gd name="connsiteY14" fmla="*/ 1414249 h 4562788"/>
                  <a:gd name="connsiteX15" fmla="*/ 423877 w 583897"/>
                  <a:gd name="connsiteY15" fmla="*/ 1414249 h 4562788"/>
                  <a:gd name="connsiteX16" fmla="*/ 583897 w 583897"/>
                  <a:gd name="connsiteY16" fmla="*/ 1574269 h 4562788"/>
                  <a:gd name="connsiteX17" fmla="*/ 423877 w 583897"/>
                  <a:gd name="connsiteY17" fmla="*/ 1734289 h 4562788"/>
                  <a:gd name="connsiteX18" fmla="*/ 0 w 583897"/>
                  <a:gd name="connsiteY18" fmla="*/ 1734289 h 4562788"/>
                  <a:gd name="connsiteX19" fmla="*/ 160020 w 583897"/>
                  <a:gd name="connsiteY19" fmla="*/ 1574269 h 4562788"/>
                  <a:gd name="connsiteX20" fmla="*/ 0 w 583897"/>
                  <a:gd name="connsiteY20" fmla="*/ 1414249 h 4562788"/>
                  <a:gd name="connsiteX21" fmla="*/ 0 w 583897"/>
                  <a:gd name="connsiteY21" fmla="*/ 0 h 4562788"/>
                  <a:gd name="connsiteX22" fmla="*/ 423877 w 583897"/>
                  <a:gd name="connsiteY22" fmla="*/ 0 h 4562788"/>
                  <a:gd name="connsiteX23" fmla="*/ 583897 w 583897"/>
                  <a:gd name="connsiteY23" fmla="*/ 160020 h 4562788"/>
                  <a:gd name="connsiteX24" fmla="*/ 423877 w 583897"/>
                  <a:gd name="connsiteY24" fmla="*/ 320040 h 4562788"/>
                  <a:gd name="connsiteX25" fmla="*/ 0 w 583897"/>
                  <a:gd name="connsiteY25" fmla="*/ 320040 h 4562788"/>
                  <a:gd name="connsiteX26" fmla="*/ 160020 w 583897"/>
                  <a:gd name="connsiteY26" fmla="*/ 160020 h 4562788"/>
                  <a:gd name="connsiteX27" fmla="*/ 0 w 583897"/>
                  <a:gd name="connsiteY27" fmla="*/ 0 h 456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83897" h="4562788">
                    <a:moveTo>
                      <a:pt x="0" y="4242748"/>
                    </a:moveTo>
                    <a:lnTo>
                      <a:pt x="423877" y="4242748"/>
                    </a:lnTo>
                    <a:cubicBezTo>
                      <a:pt x="512254" y="4242748"/>
                      <a:pt x="583897" y="4314391"/>
                      <a:pt x="583897" y="4402768"/>
                    </a:cubicBezTo>
                    <a:cubicBezTo>
                      <a:pt x="583897" y="4491145"/>
                      <a:pt x="512254" y="4562788"/>
                      <a:pt x="423877" y="4562788"/>
                    </a:cubicBezTo>
                    <a:lnTo>
                      <a:pt x="0" y="4562788"/>
                    </a:lnTo>
                    <a:cubicBezTo>
                      <a:pt x="88377" y="4562788"/>
                      <a:pt x="160020" y="4491145"/>
                      <a:pt x="160020" y="4402768"/>
                    </a:cubicBezTo>
                    <a:cubicBezTo>
                      <a:pt x="160020" y="4314391"/>
                      <a:pt x="88377" y="4242748"/>
                      <a:pt x="0" y="4242748"/>
                    </a:cubicBezTo>
                    <a:close/>
                    <a:moveTo>
                      <a:pt x="0" y="2828498"/>
                    </a:moveTo>
                    <a:lnTo>
                      <a:pt x="423877" y="2828498"/>
                    </a:lnTo>
                    <a:cubicBezTo>
                      <a:pt x="512254" y="2828498"/>
                      <a:pt x="583897" y="2900141"/>
                      <a:pt x="583897" y="2988518"/>
                    </a:cubicBezTo>
                    <a:cubicBezTo>
                      <a:pt x="583897" y="3076895"/>
                      <a:pt x="512254" y="3148538"/>
                      <a:pt x="423877" y="3148538"/>
                    </a:cubicBezTo>
                    <a:lnTo>
                      <a:pt x="0" y="3148538"/>
                    </a:lnTo>
                    <a:cubicBezTo>
                      <a:pt x="88377" y="3148538"/>
                      <a:pt x="160020" y="3076895"/>
                      <a:pt x="160020" y="2988518"/>
                    </a:cubicBezTo>
                    <a:cubicBezTo>
                      <a:pt x="160020" y="2900141"/>
                      <a:pt x="88377" y="2828498"/>
                      <a:pt x="0" y="2828498"/>
                    </a:cubicBezTo>
                    <a:close/>
                    <a:moveTo>
                      <a:pt x="0" y="1414249"/>
                    </a:moveTo>
                    <a:lnTo>
                      <a:pt x="423877" y="1414249"/>
                    </a:lnTo>
                    <a:cubicBezTo>
                      <a:pt x="512254" y="1414249"/>
                      <a:pt x="583897" y="1485892"/>
                      <a:pt x="583897" y="1574269"/>
                    </a:cubicBezTo>
                    <a:cubicBezTo>
                      <a:pt x="583897" y="1662646"/>
                      <a:pt x="512254" y="1734289"/>
                      <a:pt x="423877" y="1734289"/>
                    </a:cubicBezTo>
                    <a:lnTo>
                      <a:pt x="0" y="1734289"/>
                    </a:lnTo>
                    <a:cubicBezTo>
                      <a:pt x="88377" y="1734289"/>
                      <a:pt x="160020" y="1662646"/>
                      <a:pt x="160020" y="1574269"/>
                    </a:cubicBezTo>
                    <a:cubicBezTo>
                      <a:pt x="160020" y="1485892"/>
                      <a:pt x="88377" y="1414249"/>
                      <a:pt x="0" y="1414249"/>
                    </a:cubicBezTo>
                    <a:close/>
                    <a:moveTo>
                      <a:pt x="0" y="0"/>
                    </a:moveTo>
                    <a:lnTo>
                      <a:pt x="423877" y="0"/>
                    </a:lnTo>
                    <a:cubicBezTo>
                      <a:pt x="512254" y="0"/>
                      <a:pt x="583897" y="71643"/>
                      <a:pt x="583897" y="160020"/>
                    </a:cubicBezTo>
                    <a:cubicBezTo>
                      <a:pt x="583897" y="248397"/>
                      <a:pt x="512254" y="320040"/>
                      <a:pt x="423877" y="320040"/>
                    </a:cubicBezTo>
                    <a:lnTo>
                      <a:pt x="0" y="320040"/>
                    </a:lnTo>
                    <a:cubicBezTo>
                      <a:pt x="88377" y="320040"/>
                      <a:pt x="160020" y="248397"/>
                      <a:pt x="160020" y="160020"/>
                    </a:cubicBezTo>
                    <a:cubicBezTo>
                      <a:pt x="160020" y="71643"/>
                      <a:pt x="88377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FE35DEB4-D066-4515-BB37-352E5404AE7B}"/>
                </a:ext>
              </a:extLst>
            </p:cNvPr>
            <p:cNvSpPr/>
            <p:nvPr/>
          </p:nvSpPr>
          <p:spPr>
            <a:xfrm>
              <a:off x="2186755" y="3127465"/>
              <a:ext cx="660444" cy="894623"/>
            </a:xfrm>
            <a:custGeom>
              <a:avLst/>
              <a:gdLst>
                <a:gd name="connsiteX0" fmla="*/ 49 w 365818"/>
                <a:gd name="connsiteY0" fmla="*/ 316462 h 495529"/>
                <a:gd name="connsiteX1" fmla="*/ 17672 w 365818"/>
                <a:gd name="connsiteY1" fmla="*/ 243644 h 495529"/>
                <a:gd name="connsiteX2" fmla="*/ 94170 w 365818"/>
                <a:gd name="connsiteY2" fmla="*/ 112920 h 495529"/>
                <a:gd name="connsiteX3" fmla="*/ 178221 w 365818"/>
                <a:gd name="connsiteY3" fmla="*/ 3306 h 495529"/>
                <a:gd name="connsiteX4" fmla="*/ 187517 w 365818"/>
                <a:gd name="connsiteY4" fmla="*/ 3693 h 495529"/>
                <a:gd name="connsiteX5" fmla="*/ 328117 w 365818"/>
                <a:gd name="connsiteY5" fmla="*/ 204911 h 495529"/>
                <a:gd name="connsiteX6" fmla="*/ 354649 w 365818"/>
                <a:gd name="connsiteY6" fmla="*/ 261461 h 495529"/>
                <a:gd name="connsiteX7" fmla="*/ 350582 w 365818"/>
                <a:gd name="connsiteY7" fmla="*/ 384826 h 495529"/>
                <a:gd name="connsiteX8" fmla="*/ 207658 w 365818"/>
                <a:gd name="connsiteY8" fmla="*/ 493665 h 495529"/>
                <a:gd name="connsiteX9" fmla="*/ 1986 w 365818"/>
                <a:gd name="connsiteY9" fmla="*/ 338927 h 495529"/>
                <a:gd name="connsiteX10" fmla="*/ 49 w 365818"/>
                <a:gd name="connsiteY10" fmla="*/ 316462 h 49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818" h="495529">
                  <a:moveTo>
                    <a:pt x="49" y="316462"/>
                  </a:moveTo>
                  <a:cubicBezTo>
                    <a:pt x="-726" y="290511"/>
                    <a:pt x="7796" y="266884"/>
                    <a:pt x="17672" y="243644"/>
                  </a:cubicBezTo>
                  <a:cubicBezTo>
                    <a:pt x="37814" y="196971"/>
                    <a:pt x="65120" y="154365"/>
                    <a:pt x="94170" y="112920"/>
                  </a:cubicBezTo>
                  <a:cubicBezTo>
                    <a:pt x="120509" y="75156"/>
                    <a:pt x="148784" y="38747"/>
                    <a:pt x="178221" y="3306"/>
                  </a:cubicBezTo>
                  <a:cubicBezTo>
                    <a:pt x="182288" y="-1536"/>
                    <a:pt x="183837" y="-761"/>
                    <a:pt x="187517" y="3693"/>
                  </a:cubicBezTo>
                  <a:cubicBezTo>
                    <a:pt x="239225" y="67409"/>
                    <a:pt x="288222" y="133061"/>
                    <a:pt x="328117" y="204911"/>
                  </a:cubicBezTo>
                  <a:cubicBezTo>
                    <a:pt x="338188" y="223116"/>
                    <a:pt x="346903" y="242095"/>
                    <a:pt x="354649" y="261461"/>
                  </a:cubicBezTo>
                  <a:cubicBezTo>
                    <a:pt x="371498" y="303293"/>
                    <a:pt x="368593" y="344737"/>
                    <a:pt x="350582" y="384826"/>
                  </a:cubicBezTo>
                  <a:cubicBezTo>
                    <a:pt x="322695" y="446605"/>
                    <a:pt x="274859" y="484176"/>
                    <a:pt x="207658" y="493665"/>
                  </a:cubicBezTo>
                  <a:cubicBezTo>
                    <a:pt x="105984" y="507997"/>
                    <a:pt x="15542" y="438084"/>
                    <a:pt x="1986" y="338927"/>
                  </a:cubicBezTo>
                  <a:cubicBezTo>
                    <a:pt x="630" y="331568"/>
                    <a:pt x="436" y="324015"/>
                    <a:pt x="49" y="316462"/>
                  </a:cubicBezTo>
                  <a:close/>
                </a:path>
              </a:pathLst>
            </a:custGeom>
            <a:solidFill>
              <a:schemeClr val="accent1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257" name="Oval 256">
            <a:extLst>
              <a:ext uri="{FF2B5EF4-FFF2-40B4-BE49-F238E27FC236}">
                <a16:creationId xmlns:a16="http://schemas.microsoft.com/office/drawing/2014/main" id="{EEB2BB23-DB60-46A6-AA7B-5C709156701A}"/>
              </a:ext>
            </a:extLst>
          </p:cNvPr>
          <p:cNvSpPr/>
          <p:nvPr/>
        </p:nvSpPr>
        <p:spPr>
          <a:xfrm>
            <a:off x="8380890" y="6275924"/>
            <a:ext cx="1395730" cy="16910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7368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A30D2E-848B-4040-B368-2810F4F53392}"/>
              </a:ext>
            </a:extLst>
          </p:cNvPr>
          <p:cNvSpPr txBox="1"/>
          <p:nvPr/>
        </p:nvSpPr>
        <p:spPr>
          <a:xfrm>
            <a:off x="627184" y="461972"/>
            <a:ext cx="5534529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4800" b="1" spc="-15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بحران اقتصادی</a:t>
            </a:r>
            <a:endParaRPr lang="en-US" sz="4800" b="1" spc="-15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E395C9-475D-42AC-9860-4DAD8A6AE782}"/>
              </a:ext>
            </a:extLst>
          </p:cNvPr>
          <p:cNvSpPr txBox="1"/>
          <p:nvPr/>
        </p:nvSpPr>
        <p:spPr>
          <a:xfrm>
            <a:off x="627184" y="1355552"/>
            <a:ext cx="553453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4800" b="1" dirty="0">
                <a:solidFill>
                  <a:schemeClr val="bg1"/>
                </a:solidFill>
                <a:cs typeface="B Nazanin" pitchFamily="2" charset="-78"/>
              </a:rPr>
              <a:t>قیمت نفت</a:t>
            </a:r>
            <a:endParaRPr lang="en-US" sz="48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AD1C64-2621-4B76-BF4C-88EEBC380E60}"/>
              </a:ext>
            </a:extLst>
          </p:cNvPr>
          <p:cNvSpPr txBox="1"/>
          <p:nvPr/>
        </p:nvSpPr>
        <p:spPr>
          <a:xfrm>
            <a:off x="627184" y="2249131"/>
            <a:ext cx="553453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4800" b="1" dirty="0">
                <a:solidFill>
                  <a:schemeClr val="bg1"/>
                </a:solidFill>
                <a:cs typeface="B Nazanin" pitchFamily="2" charset="-78"/>
              </a:rPr>
              <a:t>بحران</a:t>
            </a:r>
            <a:endParaRPr lang="en-US" altLang="ko-KR" sz="4800" b="1" dirty="0">
              <a:solidFill>
                <a:schemeClr val="bg1"/>
              </a:solidFill>
              <a:latin typeface="Arial Black" panose="020B0A04020102020204" pitchFamily="34" charset="0"/>
              <a:ea typeface="Adobe Song Std L" panose="02020300000000000000" pitchFamily="18" charset="-128"/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813F27-7EAC-46BB-B782-0CAAAE0C862C}"/>
              </a:ext>
            </a:extLst>
          </p:cNvPr>
          <p:cNvSpPr txBox="1"/>
          <p:nvPr/>
        </p:nvSpPr>
        <p:spPr>
          <a:xfrm>
            <a:off x="627184" y="3223647"/>
            <a:ext cx="553453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800" b="1" dirty="0">
                <a:solidFill>
                  <a:schemeClr val="bg1"/>
                </a:solidFill>
                <a:latin typeface="Arial Black" panose="020B0A04020102020204" pitchFamily="34" charset="0"/>
                <a:ea typeface="Adobe Song Std L" panose="02020300000000000000" pitchFamily="18" charset="-128"/>
                <a:cs typeface="B Nazanin" pitchFamily="2" charset="-78"/>
              </a:rPr>
              <a:t>2020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0F4E5F-442D-432A-8116-EF28960EC93F}"/>
              </a:ext>
            </a:extLst>
          </p:cNvPr>
          <p:cNvSpPr txBox="1"/>
          <p:nvPr/>
        </p:nvSpPr>
        <p:spPr>
          <a:xfrm>
            <a:off x="7744787" y="1495192"/>
            <a:ext cx="36969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  <a:p>
            <a:pPr algn="ct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0DAF05-E51A-4DA4-BD78-6C831FEFDA18}"/>
              </a:ext>
            </a:extLst>
          </p:cNvPr>
          <p:cNvSpPr txBox="1"/>
          <p:nvPr/>
        </p:nvSpPr>
        <p:spPr>
          <a:xfrm>
            <a:off x="7744787" y="666635"/>
            <a:ext cx="3696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2400" b="1" dirty="0">
                <a:solidFill>
                  <a:schemeClr val="bg1"/>
                </a:solidFill>
                <a:cs typeface="B Nazanin" pitchFamily="2" charset="-78"/>
              </a:rPr>
              <a:t>اینفوگرافیک به سبک نمونه کارها</a:t>
            </a:r>
            <a:endParaRPr lang="ko-KR" alt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74522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B4B28B9B-691C-4AF5-A286-BDE3101ABF98}"/>
              </a:ext>
            </a:extLst>
          </p:cNvPr>
          <p:cNvGrpSpPr/>
          <p:nvPr/>
        </p:nvGrpSpPr>
        <p:grpSpPr>
          <a:xfrm>
            <a:off x="1267990" y="932229"/>
            <a:ext cx="3032704" cy="5485397"/>
            <a:chOff x="906250" y="1658449"/>
            <a:chExt cx="1915635" cy="34649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34F0B35-0B91-4506-86BD-941A82DB19FD}"/>
                </a:ext>
              </a:extLst>
            </p:cNvPr>
            <p:cNvGrpSpPr/>
            <p:nvPr/>
          </p:nvGrpSpPr>
          <p:grpSpPr>
            <a:xfrm>
              <a:off x="906250" y="1658449"/>
              <a:ext cx="1915635" cy="3464901"/>
              <a:chOff x="8631016" y="1596421"/>
              <a:chExt cx="1013176" cy="1832580"/>
            </a:xfrm>
          </p:grpSpPr>
          <p:sp>
            <p:nvSpPr>
              <p:cNvPr id="4" name="Arrow: Pentagon 3">
                <a:extLst>
                  <a:ext uri="{FF2B5EF4-FFF2-40B4-BE49-F238E27FC236}">
                    <a16:creationId xmlns:a16="http://schemas.microsoft.com/office/drawing/2014/main" id="{94283DD7-0D29-4F55-A888-4766844EF2B0}"/>
                  </a:ext>
                </a:extLst>
              </p:cNvPr>
              <p:cNvSpPr/>
              <p:nvPr/>
            </p:nvSpPr>
            <p:spPr>
              <a:xfrm rot="5400000">
                <a:off x="8224282" y="2087196"/>
                <a:ext cx="1832580" cy="851029"/>
              </a:xfrm>
              <a:prstGeom prst="homePlate">
                <a:avLst>
                  <a:gd name="adj" fmla="val 39489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" name="Freeform: Shape 4">
                <a:extLst>
                  <a:ext uri="{FF2B5EF4-FFF2-40B4-BE49-F238E27FC236}">
                    <a16:creationId xmlns:a16="http://schemas.microsoft.com/office/drawing/2014/main" id="{183BB50C-6948-4AA8-AD2E-F875FE860068}"/>
                  </a:ext>
                </a:extLst>
              </p:cNvPr>
              <p:cNvSpPr/>
              <p:nvPr/>
            </p:nvSpPr>
            <p:spPr>
              <a:xfrm>
                <a:off x="8631016" y="1665951"/>
                <a:ext cx="1013176" cy="818487"/>
              </a:xfrm>
              <a:custGeom>
                <a:avLst/>
                <a:gdLst>
                  <a:gd name="connsiteX0" fmla="*/ 2376700 w 2584495"/>
                  <a:gd name="connsiteY0" fmla="*/ 10147 h 2087865"/>
                  <a:gd name="connsiteX1" fmla="*/ 2550872 w 2584495"/>
                  <a:gd name="connsiteY1" fmla="*/ 10819 h 2087865"/>
                  <a:gd name="connsiteX2" fmla="*/ 2583823 w 2584495"/>
                  <a:gd name="connsiteY2" fmla="*/ 44443 h 2087865"/>
                  <a:gd name="connsiteX3" fmla="*/ 2583151 w 2584495"/>
                  <a:gd name="connsiteY3" fmla="*/ 1498337 h 2087865"/>
                  <a:gd name="connsiteX4" fmla="*/ 2583151 w 2584495"/>
                  <a:gd name="connsiteY4" fmla="*/ 2042371 h 2087865"/>
                  <a:gd name="connsiteX5" fmla="*/ 2577771 w 2584495"/>
                  <a:gd name="connsiteY5" fmla="*/ 2077340 h 2087865"/>
                  <a:gd name="connsiteX6" fmla="*/ 2499091 w 2584495"/>
                  <a:gd name="connsiteY6" fmla="*/ 2087427 h 2087865"/>
                  <a:gd name="connsiteX7" fmla="*/ 2375356 w 2584495"/>
                  <a:gd name="connsiteY7" fmla="*/ 2086754 h 2087865"/>
                  <a:gd name="connsiteX8" fmla="*/ 2314833 w 2584495"/>
                  <a:gd name="connsiteY8" fmla="*/ 2087427 h 2087865"/>
                  <a:gd name="connsiteX9" fmla="*/ 256382 w 2584495"/>
                  <a:gd name="connsiteY9" fmla="*/ 2087427 h 2087865"/>
                  <a:gd name="connsiteX10" fmla="*/ 212671 w 2584495"/>
                  <a:gd name="connsiteY10" fmla="*/ 2086754 h 2087865"/>
                  <a:gd name="connsiteX11" fmla="*/ 52621 w 2584495"/>
                  <a:gd name="connsiteY11" fmla="*/ 2087427 h 2087865"/>
                  <a:gd name="connsiteX12" fmla="*/ 4203 w 2584495"/>
                  <a:gd name="connsiteY12" fmla="*/ 2076667 h 2087865"/>
                  <a:gd name="connsiteX13" fmla="*/ 841 w 2584495"/>
                  <a:gd name="connsiteY13" fmla="*/ 2040353 h 2087865"/>
                  <a:gd name="connsiteX14" fmla="*/ 168 w 2584495"/>
                  <a:gd name="connsiteY14" fmla="*/ 47805 h 2087865"/>
                  <a:gd name="connsiteX15" fmla="*/ 38499 w 2584495"/>
                  <a:gd name="connsiteY15" fmla="*/ 9474 h 2087865"/>
                  <a:gd name="connsiteX16" fmla="*/ 206618 w 2584495"/>
                  <a:gd name="connsiteY16" fmla="*/ 8802 h 2087865"/>
                  <a:gd name="connsiteX17" fmla="*/ 251674 w 2584495"/>
                  <a:gd name="connsiteY17" fmla="*/ 60 h 2087865"/>
                  <a:gd name="connsiteX18" fmla="*/ 2330972 w 2584495"/>
                  <a:gd name="connsiteY18" fmla="*/ 60 h 2087865"/>
                  <a:gd name="connsiteX19" fmla="*/ 2376700 w 2584495"/>
                  <a:gd name="connsiteY19" fmla="*/ 10147 h 2087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84495" h="2087865">
                    <a:moveTo>
                      <a:pt x="2376700" y="10147"/>
                    </a:moveTo>
                    <a:cubicBezTo>
                      <a:pt x="2435206" y="10819"/>
                      <a:pt x="2493039" y="12837"/>
                      <a:pt x="2550872" y="10819"/>
                    </a:cubicBezTo>
                    <a:cubicBezTo>
                      <a:pt x="2577771" y="10147"/>
                      <a:pt x="2583823" y="18889"/>
                      <a:pt x="2583823" y="44443"/>
                    </a:cubicBezTo>
                    <a:cubicBezTo>
                      <a:pt x="2583151" y="529299"/>
                      <a:pt x="2583151" y="1014154"/>
                      <a:pt x="2583151" y="1498337"/>
                    </a:cubicBezTo>
                    <a:cubicBezTo>
                      <a:pt x="2583151" y="1679906"/>
                      <a:pt x="2583151" y="1860802"/>
                      <a:pt x="2583151" y="2042371"/>
                    </a:cubicBezTo>
                    <a:cubicBezTo>
                      <a:pt x="2583151" y="2053803"/>
                      <a:pt x="2588530" y="2067253"/>
                      <a:pt x="2577771" y="2077340"/>
                    </a:cubicBezTo>
                    <a:cubicBezTo>
                      <a:pt x="2552889" y="2090117"/>
                      <a:pt x="2525318" y="2087427"/>
                      <a:pt x="2499091" y="2087427"/>
                    </a:cubicBezTo>
                    <a:cubicBezTo>
                      <a:pt x="2458070" y="2087427"/>
                      <a:pt x="2416376" y="2088772"/>
                      <a:pt x="2375356" y="2086754"/>
                    </a:cubicBezTo>
                    <a:cubicBezTo>
                      <a:pt x="2355181" y="2088772"/>
                      <a:pt x="2335007" y="2087427"/>
                      <a:pt x="2314833" y="2087427"/>
                    </a:cubicBezTo>
                    <a:cubicBezTo>
                      <a:pt x="1628906" y="2087427"/>
                      <a:pt x="942308" y="2087427"/>
                      <a:pt x="256382" y="2087427"/>
                    </a:cubicBezTo>
                    <a:cubicBezTo>
                      <a:pt x="241587" y="2087427"/>
                      <a:pt x="227465" y="2088099"/>
                      <a:pt x="212671" y="2086754"/>
                    </a:cubicBezTo>
                    <a:cubicBezTo>
                      <a:pt x="159545" y="2088099"/>
                      <a:pt x="106419" y="2086754"/>
                      <a:pt x="52621" y="2087427"/>
                    </a:cubicBezTo>
                    <a:cubicBezTo>
                      <a:pt x="35809" y="2087427"/>
                      <a:pt x="19670" y="2084064"/>
                      <a:pt x="4203" y="2076667"/>
                    </a:cubicBezTo>
                    <a:cubicBezTo>
                      <a:pt x="-2522" y="2065235"/>
                      <a:pt x="841" y="2052458"/>
                      <a:pt x="841" y="2040353"/>
                    </a:cubicBezTo>
                    <a:cubicBezTo>
                      <a:pt x="841" y="1375947"/>
                      <a:pt x="841" y="712212"/>
                      <a:pt x="168" y="47805"/>
                    </a:cubicBezTo>
                    <a:cubicBezTo>
                      <a:pt x="168" y="16872"/>
                      <a:pt x="8238" y="8802"/>
                      <a:pt x="38499" y="9474"/>
                    </a:cubicBezTo>
                    <a:cubicBezTo>
                      <a:pt x="94315" y="11492"/>
                      <a:pt x="150130" y="9474"/>
                      <a:pt x="206618" y="8802"/>
                    </a:cubicBezTo>
                    <a:cubicBezTo>
                      <a:pt x="220068" y="-1285"/>
                      <a:pt x="236207" y="60"/>
                      <a:pt x="251674" y="60"/>
                    </a:cubicBezTo>
                    <a:cubicBezTo>
                      <a:pt x="944998" y="60"/>
                      <a:pt x="1637649" y="60"/>
                      <a:pt x="2330972" y="60"/>
                    </a:cubicBezTo>
                    <a:cubicBezTo>
                      <a:pt x="2346439" y="1405"/>
                      <a:pt x="2362578" y="732"/>
                      <a:pt x="2376700" y="1014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67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DD750B9C-905F-4374-9BFB-B946DEFE26ED}"/>
                  </a:ext>
                </a:extLst>
              </p:cNvPr>
              <p:cNvSpPr/>
              <p:nvPr/>
            </p:nvSpPr>
            <p:spPr>
              <a:xfrm>
                <a:off x="8632663" y="2480312"/>
                <a:ext cx="80933" cy="60370"/>
              </a:xfrm>
              <a:custGeom>
                <a:avLst/>
                <a:gdLst>
                  <a:gd name="connsiteX0" fmla="*/ 206450 w 206450"/>
                  <a:gd name="connsiteY0" fmla="*/ 0 h 153997"/>
                  <a:gd name="connsiteX1" fmla="*/ 201743 w 206450"/>
                  <a:gd name="connsiteY1" fmla="*/ 153997 h 153997"/>
                  <a:gd name="connsiteX2" fmla="*/ 0 w 206450"/>
                  <a:gd name="connsiteY2" fmla="*/ 673 h 153997"/>
                  <a:gd name="connsiteX3" fmla="*/ 206450 w 206450"/>
                  <a:gd name="connsiteY3" fmla="*/ 0 h 153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450" h="153997">
                    <a:moveTo>
                      <a:pt x="206450" y="0"/>
                    </a:moveTo>
                    <a:cubicBezTo>
                      <a:pt x="201070" y="51108"/>
                      <a:pt x="209813" y="102889"/>
                      <a:pt x="201743" y="153997"/>
                    </a:cubicBezTo>
                    <a:cubicBezTo>
                      <a:pt x="134495" y="102889"/>
                      <a:pt x="67248" y="51781"/>
                      <a:pt x="0" y="673"/>
                    </a:cubicBezTo>
                    <a:cubicBezTo>
                      <a:pt x="69265" y="0"/>
                      <a:pt x="137858" y="0"/>
                      <a:pt x="206450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7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4A4F5C2C-B048-4B72-88A2-6FE63C5404ED}"/>
                  </a:ext>
                </a:extLst>
              </p:cNvPr>
              <p:cNvSpPr/>
              <p:nvPr/>
            </p:nvSpPr>
            <p:spPr>
              <a:xfrm>
                <a:off x="9562205" y="2480312"/>
                <a:ext cx="79351" cy="60106"/>
              </a:xfrm>
              <a:custGeom>
                <a:avLst/>
                <a:gdLst>
                  <a:gd name="connsiteX0" fmla="*/ 1345 w 202415"/>
                  <a:gd name="connsiteY0" fmla="*/ 153325 h 153324"/>
                  <a:gd name="connsiteX1" fmla="*/ 0 w 202415"/>
                  <a:gd name="connsiteY1" fmla="*/ 0 h 153324"/>
                  <a:gd name="connsiteX2" fmla="*/ 202415 w 202415"/>
                  <a:gd name="connsiteY2" fmla="*/ 0 h 153324"/>
                  <a:gd name="connsiteX3" fmla="*/ 1345 w 202415"/>
                  <a:gd name="connsiteY3" fmla="*/ 153325 h 153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2415" h="153324">
                    <a:moveTo>
                      <a:pt x="1345" y="153325"/>
                    </a:moveTo>
                    <a:cubicBezTo>
                      <a:pt x="672" y="102216"/>
                      <a:pt x="0" y="51108"/>
                      <a:pt x="0" y="0"/>
                    </a:cubicBezTo>
                    <a:cubicBezTo>
                      <a:pt x="67248" y="0"/>
                      <a:pt x="135168" y="0"/>
                      <a:pt x="202415" y="0"/>
                    </a:cubicBezTo>
                    <a:cubicBezTo>
                      <a:pt x="138530" y="55143"/>
                      <a:pt x="68592" y="102889"/>
                      <a:pt x="1345" y="153325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67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CCC32E6-E81B-4DF5-BA2D-378F4739DC32}"/>
                </a:ext>
              </a:extLst>
            </p:cNvPr>
            <p:cNvGrpSpPr/>
            <p:nvPr/>
          </p:nvGrpSpPr>
          <p:grpSpPr>
            <a:xfrm>
              <a:off x="1120313" y="2078249"/>
              <a:ext cx="1487508" cy="758600"/>
              <a:chOff x="8388915" y="2593465"/>
              <a:chExt cx="1487508" cy="758600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269B9F1F-2368-414E-A29F-39F3138F5AB3}"/>
                  </a:ext>
                </a:extLst>
              </p:cNvPr>
              <p:cNvSpPr/>
              <p:nvPr/>
            </p:nvSpPr>
            <p:spPr>
              <a:xfrm>
                <a:off x="8388915" y="2593465"/>
                <a:ext cx="1487508" cy="3304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/>
                <a:r>
                  <a:rPr lang="fa-IR" sz="2800" b="1" dirty="0">
                    <a:solidFill>
                      <a:schemeClr val="bg1"/>
                    </a:solidFill>
                    <a:cs typeface="B Nazanin" pitchFamily="2" charset="-78"/>
                  </a:rPr>
                  <a:t>قیمت نفت</a:t>
                </a:r>
                <a:endParaRPr lang="en-US" sz="28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ACEE857C-73F0-42C2-8878-33C815D33A69}"/>
                  </a:ext>
                </a:extLst>
              </p:cNvPr>
              <p:cNvSpPr/>
              <p:nvPr/>
            </p:nvSpPr>
            <p:spPr>
              <a:xfrm>
                <a:off x="8388915" y="3021568"/>
                <a:ext cx="1487508" cy="3304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rtl="1"/>
                <a:r>
                  <a:rPr lang="fa-IR" sz="2800" b="1" dirty="0">
                    <a:solidFill>
                      <a:schemeClr val="bg1"/>
                    </a:solidFill>
                    <a:cs typeface="B Nazanin" pitchFamily="2" charset="-78"/>
                  </a:rPr>
                  <a:t>بحران اقتصادی</a:t>
                </a:r>
                <a:endParaRPr lang="en-US" sz="2800" b="1" dirty="0">
                  <a:solidFill>
                    <a:schemeClr val="bg1"/>
                  </a:solidFill>
                  <a:cs typeface="B Nazanin" pitchFamily="2" charset="-78"/>
                </a:endParaRPr>
              </a:p>
            </p:txBody>
          </p:sp>
        </p:grpSp>
        <p:sp>
          <p:nvSpPr>
            <p:cNvPr id="11" name="Graphic 23">
              <a:extLst>
                <a:ext uri="{FF2B5EF4-FFF2-40B4-BE49-F238E27FC236}">
                  <a16:creationId xmlns:a16="http://schemas.microsoft.com/office/drawing/2014/main" id="{CDEF32A1-C8C0-4F54-AC9B-1A1798959C35}"/>
                </a:ext>
              </a:extLst>
            </p:cNvPr>
            <p:cNvSpPr/>
            <p:nvPr/>
          </p:nvSpPr>
          <p:spPr>
            <a:xfrm>
              <a:off x="1459336" y="3575809"/>
              <a:ext cx="857480" cy="846355"/>
            </a:xfrm>
            <a:custGeom>
              <a:avLst/>
              <a:gdLst>
                <a:gd name="connsiteX0" fmla="*/ 355378 w 2143828"/>
                <a:gd name="connsiteY0" fmla="*/ 0 h 2116015"/>
                <a:gd name="connsiteX1" fmla="*/ 486236 w 2143828"/>
                <a:gd name="connsiteY1" fmla="*/ 97515 h 2116015"/>
                <a:gd name="connsiteX2" fmla="*/ 493273 w 2143828"/>
                <a:gd name="connsiteY2" fmla="*/ 103045 h 2116015"/>
                <a:gd name="connsiteX3" fmla="*/ 450548 w 2143828"/>
                <a:gd name="connsiteY3" fmla="*/ 160180 h 2116015"/>
                <a:gd name="connsiteX4" fmla="*/ 424409 w 2143828"/>
                <a:gd name="connsiteY4" fmla="*/ 194863 h 2116015"/>
                <a:gd name="connsiteX5" fmla="*/ 358897 w 2143828"/>
                <a:gd name="connsiteY5" fmla="*/ 311982 h 2116015"/>
                <a:gd name="connsiteX6" fmla="*/ 331921 w 2143828"/>
                <a:gd name="connsiteY6" fmla="*/ 368950 h 2116015"/>
                <a:gd name="connsiteX7" fmla="*/ 1626260 w 2143828"/>
                <a:gd name="connsiteY7" fmla="*/ 739240 h 2116015"/>
                <a:gd name="connsiteX8" fmla="*/ 1643016 w 2143828"/>
                <a:gd name="connsiteY8" fmla="*/ 678586 h 2116015"/>
                <a:gd name="connsiteX9" fmla="*/ 2143829 w 2143828"/>
                <a:gd name="connsiteY9" fmla="*/ 767221 h 2116015"/>
                <a:gd name="connsiteX10" fmla="*/ 2043298 w 2143828"/>
                <a:gd name="connsiteY10" fmla="*/ 1142203 h 2116015"/>
                <a:gd name="connsiteX11" fmla="*/ 1567952 w 2143828"/>
                <a:gd name="connsiteY11" fmla="*/ 954879 h 2116015"/>
                <a:gd name="connsiteX12" fmla="*/ 1592415 w 2143828"/>
                <a:gd name="connsiteY12" fmla="*/ 864569 h 2116015"/>
                <a:gd name="connsiteX13" fmla="*/ 1196992 w 2143828"/>
                <a:gd name="connsiteY13" fmla="*/ 751471 h 2116015"/>
                <a:gd name="connsiteX14" fmla="*/ 1744385 w 2143828"/>
                <a:gd name="connsiteY14" fmla="*/ 2065750 h 2116015"/>
                <a:gd name="connsiteX15" fmla="*/ 1684904 w 2143828"/>
                <a:gd name="connsiteY15" fmla="*/ 2090715 h 2116015"/>
                <a:gd name="connsiteX16" fmla="*/ 1633298 w 2143828"/>
                <a:gd name="connsiteY16" fmla="*/ 2112329 h 2116015"/>
                <a:gd name="connsiteX17" fmla="*/ 1626931 w 2143828"/>
                <a:gd name="connsiteY17" fmla="*/ 2115848 h 2116015"/>
                <a:gd name="connsiteX18" fmla="*/ 1623580 w 2143828"/>
                <a:gd name="connsiteY18" fmla="*/ 2115848 h 2116015"/>
                <a:gd name="connsiteX19" fmla="*/ 1622239 w 2143828"/>
                <a:gd name="connsiteY19" fmla="*/ 2111157 h 2116015"/>
                <a:gd name="connsiteX20" fmla="*/ 1541814 w 2143828"/>
                <a:gd name="connsiteY20" fmla="*/ 1917634 h 2116015"/>
                <a:gd name="connsiteX21" fmla="*/ 1530756 w 2143828"/>
                <a:gd name="connsiteY21" fmla="*/ 1906408 h 2116015"/>
                <a:gd name="connsiteX22" fmla="*/ 821340 w 2143828"/>
                <a:gd name="connsiteY22" fmla="*/ 1603306 h 2116015"/>
                <a:gd name="connsiteX23" fmla="*/ 767891 w 2143828"/>
                <a:gd name="connsiteY23" fmla="*/ 1580519 h 2116015"/>
                <a:gd name="connsiteX24" fmla="*/ 763367 w 2143828"/>
                <a:gd name="connsiteY24" fmla="*/ 1590907 h 2116015"/>
                <a:gd name="connsiteX25" fmla="*/ 645578 w 2143828"/>
                <a:gd name="connsiteY25" fmla="*/ 1873065 h 2116015"/>
                <a:gd name="connsiteX26" fmla="*/ 544544 w 2143828"/>
                <a:gd name="connsiteY26" fmla="*/ 2116016 h 2116015"/>
                <a:gd name="connsiteX27" fmla="*/ 542869 w 2143828"/>
                <a:gd name="connsiteY27" fmla="*/ 2116016 h 2116015"/>
                <a:gd name="connsiteX28" fmla="*/ 535329 w 2143828"/>
                <a:gd name="connsiteY28" fmla="*/ 2112497 h 2116015"/>
                <a:gd name="connsiteX29" fmla="*/ 435133 w 2143828"/>
                <a:gd name="connsiteY29" fmla="*/ 2070609 h 2116015"/>
                <a:gd name="connsiteX30" fmla="*/ 424409 w 2143828"/>
                <a:gd name="connsiteY30" fmla="*/ 2065750 h 2116015"/>
                <a:gd name="connsiteX31" fmla="*/ 996432 w 2143828"/>
                <a:gd name="connsiteY31" fmla="*/ 694168 h 2116015"/>
                <a:gd name="connsiteX32" fmla="*/ 299080 w 2143828"/>
                <a:gd name="connsiteY32" fmla="*/ 494781 h 2116015"/>
                <a:gd name="connsiteX33" fmla="*/ 298410 w 2143828"/>
                <a:gd name="connsiteY33" fmla="*/ 501819 h 2116015"/>
                <a:gd name="connsiteX34" fmla="*/ 291038 w 2143828"/>
                <a:gd name="connsiteY34" fmla="*/ 582579 h 2116015"/>
                <a:gd name="connsiteX35" fmla="*/ 286849 w 2143828"/>
                <a:gd name="connsiteY35" fmla="*/ 716118 h 2116015"/>
                <a:gd name="connsiteX36" fmla="*/ 300086 w 2143828"/>
                <a:gd name="connsiteY36" fmla="*/ 807099 h 2116015"/>
                <a:gd name="connsiteX37" fmla="*/ 306955 w 2143828"/>
                <a:gd name="connsiteY37" fmla="*/ 839436 h 2116015"/>
                <a:gd name="connsiteX38" fmla="*/ 304107 w 2143828"/>
                <a:gd name="connsiteY38" fmla="*/ 840776 h 2116015"/>
                <a:gd name="connsiteX39" fmla="*/ 202738 w 2143828"/>
                <a:gd name="connsiteY39" fmla="*/ 862391 h 2116015"/>
                <a:gd name="connsiteX40" fmla="*/ 194025 w 2143828"/>
                <a:gd name="connsiteY40" fmla="*/ 873282 h 2116015"/>
                <a:gd name="connsiteX41" fmla="*/ 194193 w 2143828"/>
                <a:gd name="connsiteY41" fmla="*/ 1722603 h 2116015"/>
                <a:gd name="connsiteX42" fmla="*/ 194528 w 2143828"/>
                <a:gd name="connsiteY42" fmla="*/ 1732321 h 2116015"/>
                <a:gd name="connsiteX43" fmla="*/ 344655 w 2143828"/>
                <a:gd name="connsiteY43" fmla="*/ 1732321 h 2116015"/>
                <a:gd name="connsiteX44" fmla="*/ 344655 w 2143828"/>
                <a:gd name="connsiteY44" fmla="*/ 2091218 h 2116015"/>
                <a:gd name="connsiteX45" fmla="*/ 335104 w 2143828"/>
                <a:gd name="connsiteY45" fmla="*/ 2091218 h 2116015"/>
                <a:gd name="connsiteX46" fmla="*/ 192685 w 2143828"/>
                <a:gd name="connsiteY46" fmla="*/ 2091218 h 2116015"/>
                <a:gd name="connsiteX47" fmla="*/ 0 w 2143828"/>
                <a:gd name="connsiteY47" fmla="*/ 2090883 h 2116015"/>
                <a:gd name="connsiteX48" fmla="*/ 0 w 2143828"/>
                <a:gd name="connsiteY48" fmla="*/ 1732321 h 2116015"/>
                <a:gd name="connsiteX49" fmla="*/ 150294 w 2143828"/>
                <a:gd name="connsiteY49" fmla="*/ 1732321 h 2116015"/>
                <a:gd name="connsiteX50" fmla="*/ 150294 w 2143828"/>
                <a:gd name="connsiteY50" fmla="*/ 874119 h 2116015"/>
                <a:gd name="connsiteX51" fmla="*/ 138230 w 2143828"/>
                <a:gd name="connsiteY51" fmla="*/ 876130 h 2116015"/>
                <a:gd name="connsiteX52" fmla="*/ 136220 w 2143828"/>
                <a:gd name="connsiteY52" fmla="*/ 869595 h 2116015"/>
                <a:gd name="connsiteX53" fmla="*/ 116616 w 2143828"/>
                <a:gd name="connsiteY53" fmla="*/ 750969 h 2116015"/>
                <a:gd name="connsiteX54" fmla="*/ 112763 w 2143828"/>
                <a:gd name="connsiteY54" fmla="*/ 630666 h 2116015"/>
                <a:gd name="connsiteX55" fmla="*/ 122816 w 2143828"/>
                <a:gd name="connsiteY55" fmla="*/ 513212 h 2116015"/>
                <a:gd name="connsiteX56" fmla="*/ 128512 w 2143828"/>
                <a:gd name="connsiteY56" fmla="*/ 465962 h 2116015"/>
                <a:gd name="connsiteX57" fmla="*/ 158337 w 2143828"/>
                <a:gd name="connsiteY57" fmla="*/ 357221 h 2116015"/>
                <a:gd name="connsiteX58" fmla="*/ 184475 w 2143828"/>
                <a:gd name="connsiteY58" fmla="*/ 278136 h 2116015"/>
                <a:gd name="connsiteX59" fmla="*/ 249653 w 2143828"/>
                <a:gd name="connsiteY59" fmla="*/ 145435 h 2116015"/>
                <a:gd name="connsiteX60" fmla="*/ 266240 w 2143828"/>
                <a:gd name="connsiteY60" fmla="*/ 118459 h 2116015"/>
                <a:gd name="connsiteX61" fmla="*/ 337115 w 2143828"/>
                <a:gd name="connsiteY61" fmla="*/ 23792 h 2116015"/>
                <a:gd name="connsiteX62" fmla="*/ 353702 w 2143828"/>
                <a:gd name="connsiteY62" fmla="*/ 0 h 2116015"/>
                <a:gd name="connsiteX63" fmla="*/ 355378 w 2143828"/>
                <a:gd name="connsiteY63" fmla="*/ 0 h 2116015"/>
                <a:gd name="connsiteX64" fmla="*/ 893555 w 2143828"/>
                <a:gd name="connsiteY64" fmla="*/ 1494732 h 2116015"/>
                <a:gd name="connsiteX65" fmla="*/ 1467924 w 2143828"/>
                <a:gd name="connsiteY65" fmla="*/ 1740196 h 2116015"/>
                <a:gd name="connsiteX66" fmla="*/ 1298194 w 2143828"/>
                <a:gd name="connsiteY66" fmla="*/ 1332542 h 2116015"/>
                <a:gd name="connsiteX67" fmla="*/ 893555 w 2143828"/>
                <a:gd name="connsiteY67" fmla="*/ 1494732 h 2116015"/>
                <a:gd name="connsiteX68" fmla="*/ 1084900 w 2143828"/>
                <a:gd name="connsiteY68" fmla="*/ 820670 h 2116015"/>
                <a:gd name="connsiteX69" fmla="*/ 855521 w 2143828"/>
                <a:gd name="connsiteY69" fmla="*/ 1370744 h 2116015"/>
                <a:gd name="connsiteX70" fmla="*/ 1248431 w 2143828"/>
                <a:gd name="connsiteY70" fmla="*/ 1213245 h 2116015"/>
                <a:gd name="connsiteX71" fmla="*/ 1084900 w 2143828"/>
                <a:gd name="connsiteY71" fmla="*/ 820670 h 2116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2143828" h="2116015">
                  <a:moveTo>
                    <a:pt x="355378" y="0"/>
                  </a:moveTo>
                  <a:cubicBezTo>
                    <a:pt x="398941" y="32505"/>
                    <a:pt x="442673" y="65010"/>
                    <a:pt x="486236" y="97515"/>
                  </a:cubicBezTo>
                  <a:cubicBezTo>
                    <a:pt x="488414" y="99191"/>
                    <a:pt x="490593" y="100866"/>
                    <a:pt x="493273" y="103045"/>
                  </a:cubicBezTo>
                  <a:cubicBezTo>
                    <a:pt x="478864" y="122313"/>
                    <a:pt x="464789" y="141246"/>
                    <a:pt x="450548" y="160180"/>
                  </a:cubicBezTo>
                  <a:cubicBezTo>
                    <a:pt x="441835" y="171741"/>
                    <a:pt x="433625" y="183805"/>
                    <a:pt x="424409" y="194863"/>
                  </a:cubicBezTo>
                  <a:cubicBezTo>
                    <a:pt x="394920" y="229714"/>
                    <a:pt x="379505" y="272272"/>
                    <a:pt x="358897" y="311982"/>
                  </a:cubicBezTo>
                  <a:cubicBezTo>
                    <a:pt x="349514" y="330245"/>
                    <a:pt x="341304" y="349011"/>
                    <a:pt x="331921" y="368950"/>
                  </a:cubicBezTo>
                  <a:cubicBezTo>
                    <a:pt x="764708" y="492771"/>
                    <a:pt x="1194981" y="615922"/>
                    <a:pt x="1626260" y="739240"/>
                  </a:cubicBezTo>
                  <a:cubicBezTo>
                    <a:pt x="1631957" y="718799"/>
                    <a:pt x="1637486" y="698692"/>
                    <a:pt x="1643016" y="678586"/>
                  </a:cubicBezTo>
                  <a:cubicBezTo>
                    <a:pt x="1810233" y="708075"/>
                    <a:pt x="1976779" y="737564"/>
                    <a:pt x="2143829" y="767221"/>
                  </a:cubicBezTo>
                  <a:cubicBezTo>
                    <a:pt x="2110151" y="892718"/>
                    <a:pt x="2076808" y="1017041"/>
                    <a:pt x="2043298" y="1142203"/>
                  </a:cubicBezTo>
                  <a:cubicBezTo>
                    <a:pt x="1884626" y="1079706"/>
                    <a:pt x="1726792" y="1017376"/>
                    <a:pt x="1567952" y="954879"/>
                  </a:cubicBezTo>
                  <a:cubicBezTo>
                    <a:pt x="1575995" y="924888"/>
                    <a:pt x="1584037" y="895231"/>
                    <a:pt x="1592415" y="864569"/>
                  </a:cubicBezTo>
                  <a:cubicBezTo>
                    <a:pt x="1460887" y="826870"/>
                    <a:pt x="1330028" y="789506"/>
                    <a:pt x="1196992" y="751471"/>
                  </a:cubicBezTo>
                  <a:cubicBezTo>
                    <a:pt x="1379791" y="1190458"/>
                    <a:pt x="1561920" y="1627769"/>
                    <a:pt x="1744385" y="2065750"/>
                  </a:cubicBezTo>
                  <a:cubicBezTo>
                    <a:pt x="1724278" y="2074128"/>
                    <a:pt x="1704675" y="2082505"/>
                    <a:pt x="1684904" y="2090715"/>
                  </a:cubicBezTo>
                  <a:cubicBezTo>
                    <a:pt x="1667646" y="2097920"/>
                    <a:pt x="1650556" y="2105125"/>
                    <a:pt x="1633298" y="2112329"/>
                  </a:cubicBezTo>
                  <a:cubicBezTo>
                    <a:pt x="1631120" y="2113335"/>
                    <a:pt x="1629109" y="2114675"/>
                    <a:pt x="1626931" y="2115848"/>
                  </a:cubicBezTo>
                  <a:cubicBezTo>
                    <a:pt x="1625758" y="2115848"/>
                    <a:pt x="1624752" y="2115848"/>
                    <a:pt x="1623580" y="2115848"/>
                  </a:cubicBezTo>
                  <a:cubicBezTo>
                    <a:pt x="1623245" y="2114340"/>
                    <a:pt x="1622909" y="2112665"/>
                    <a:pt x="1622239" y="2111157"/>
                  </a:cubicBezTo>
                  <a:cubicBezTo>
                    <a:pt x="1595431" y="2046649"/>
                    <a:pt x="1568455" y="1982141"/>
                    <a:pt x="1541814" y="1917634"/>
                  </a:cubicBezTo>
                  <a:cubicBezTo>
                    <a:pt x="1539469" y="1911937"/>
                    <a:pt x="1536285" y="1908753"/>
                    <a:pt x="1530756" y="1906408"/>
                  </a:cubicBezTo>
                  <a:cubicBezTo>
                    <a:pt x="1294172" y="1805374"/>
                    <a:pt x="1057756" y="1704340"/>
                    <a:pt x="821340" y="1603306"/>
                  </a:cubicBezTo>
                  <a:cubicBezTo>
                    <a:pt x="803747" y="1595766"/>
                    <a:pt x="786154" y="1588394"/>
                    <a:pt x="767891" y="1580519"/>
                  </a:cubicBezTo>
                  <a:cubicBezTo>
                    <a:pt x="766216" y="1584373"/>
                    <a:pt x="764708" y="1587724"/>
                    <a:pt x="763367" y="1590907"/>
                  </a:cubicBezTo>
                  <a:cubicBezTo>
                    <a:pt x="724160" y="1684904"/>
                    <a:pt x="684785" y="1778901"/>
                    <a:pt x="645578" y="1873065"/>
                  </a:cubicBezTo>
                  <a:cubicBezTo>
                    <a:pt x="611900" y="1953993"/>
                    <a:pt x="578222" y="2034920"/>
                    <a:pt x="544544" y="2116016"/>
                  </a:cubicBezTo>
                  <a:cubicBezTo>
                    <a:pt x="544042" y="2116016"/>
                    <a:pt x="543371" y="2116016"/>
                    <a:pt x="542869" y="2116016"/>
                  </a:cubicBezTo>
                  <a:cubicBezTo>
                    <a:pt x="540355" y="2114843"/>
                    <a:pt x="538010" y="2113502"/>
                    <a:pt x="535329" y="2112497"/>
                  </a:cubicBezTo>
                  <a:cubicBezTo>
                    <a:pt x="501986" y="2098423"/>
                    <a:pt x="468643" y="2084516"/>
                    <a:pt x="435133" y="2070609"/>
                  </a:cubicBezTo>
                  <a:cubicBezTo>
                    <a:pt x="431614" y="2069101"/>
                    <a:pt x="428263" y="2067593"/>
                    <a:pt x="424409" y="2065750"/>
                  </a:cubicBezTo>
                  <a:cubicBezTo>
                    <a:pt x="615251" y="1608165"/>
                    <a:pt x="805758" y="1151418"/>
                    <a:pt x="996432" y="694168"/>
                  </a:cubicBezTo>
                  <a:cubicBezTo>
                    <a:pt x="763535" y="627650"/>
                    <a:pt x="531643" y="561300"/>
                    <a:pt x="299080" y="494781"/>
                  </a:cubicBezTo>
                  <a:cubicBezTo>
                    <a:pt x="298745" y="497965"/>
                    <a:pt x="298578" y="499808"/>
                    <a:pt x="298410" y="501819"/>
                  </a:cubicBezTo>
                  <a:cubicBezTo>
                    <a:pt x="295897" y="528794"/>
                    <a:pt x="293551" y="555770"/>
                    <a:pt x="291038" y="582579"/>
                  </a:cubicBezTo>
                  <a:cubicBezTo>
                    <a:pt x="286849" y="626980"/>
                    <a:pt x="280985" y="671381"/>
                    <a:pt x="286849" y="716118"/>
                  </a:cubicBezTo>
                  <a:cubicBezTo>
                    <a:pt x="290703" y="746445"/>
                    <a:pt x="295394" y="776772"/>
                    <a:pt x="300086" y="807099"/>
                  </a:cubicBezTo>
                  <a:cubicBezTo>
                    <a:pt x="301761" y="817989"/>
                    <a:pt x="304610" y="828713"/>
                    <a:pt x="306955" y="839436"/>
                  </a:cubicBezTo>
                  <a:cubicBezTo>
                    <a:pt x="305615" y="840106"/>
                    <a:pt x="304945" y="840609"/>
                    <a:pt x="304107" y="840776"/>
                  </a:cubicBezTo>
                  <a:cubicBezTo>
                    <a:pt x="270429" y="848149"/>
                    <a:pt x="236584" y="855521"/>
                    <a:pt x="202738" y="862391"/>
                  </a:cubicBezTo>
                  <a:cubicBezTo>
                    <a:pt x="195701" y="863731"/>
                    <a:pt x="194025" y="866412"/>
                    <a:pt x="194025" y="873282"/>
                  </a:cubicBezTo>
                  <a:cubicBezTo>
                    <a:pt x="194193" y="1156445"/>
                    <a:pt x="194193" y="1439608"/>
                    <a:pt x="194193" y="1722603"/>
                  </a:cubicBezTo>
                  <a:cubicBezTo>
                    <a:pt x="194193" y="1725619"/>
                    <a:pt x="194360" y="1728467"/>
                    <a:pt x="194528" y="1732321"/>
                  </a:cubicBezTo>
                  <a:cubicBezTo>
                    <a:pt x="245129" y="1732321"/>
                    <a:pt x="294892" y="1732321"/>
                    <a:pt x="344655" y="1732321"/>
                  </a:cubicBezTo>
                  <a:cubicBezTo>
                    <a:pt x="344655" y="1852289"/>
                    <a:pt x="344655" y="1971418"/>
                    <a:pt x="344655" y="2091218"/>
                  </a:cubicBezTo>
                  <a:cubicBezTo>
                    <a:pt x="341136" y="2091218"/>
                    <a:pt x="338120" y="2091218"/>
                    <a:pt x="335104" y="2091218"/>
                  </a:cubicBezTo>
                  <a:cubicBezTo>
                    <a:pt x="287687" y="2091218"/>
                    <a:pt x="240102" y="2091385"/>
                    <a:pt x="192685" y="2091218"/>
                  </a:cubicBezTo>
                  <a:cubicBezTo>
                    <a:pt x="128512" y="2091218"/>
                    <a:pt x="64172" y="2091050"/>
                    <a:pt x="0" y="2090883"/>
                  </a:cubicBezTo>
                  <a:cubicBezTo>
                    <a:pt x="0" y="1971418"/>
                    <a:pt x="0" y="1851786"/>
                    <a:pt x="0" y="1732321"/>
                  </a:cubicBezTo>
                  <a:cubicBezTo>
                    <a:pt x="50098" y="1732321"/>
                    <a:pt x="100196" y="1732321"/>
                    <a:pt x="150294" y="1732321"/>
                  </a:cubicBezTo>
                  <a:cubicBezTo>
                    <a:pt x="150294" y="1445304"/>
                    <a:pt x="150294" y="1159963"/>
                    <a:pt x="150294" y="874119"/>
                  </a:cubicBezTo>
                  <a:cubicBezTo>
                    <a:pt x="146105" y="874789"/>
                    <a:pt x="142252" y="875460"/>
                    <a:pt x="138230" y="876130"/>
                  </a:cubicBezTo>
                  <a:cubicBezTo>
                    <a:pt x="137560" y="873784"/>
                    <a:pt x="136555" y="871774"/>
                    <a:pt x="136220" y="869595"/>
                  </a:cubicBezTo>
                  <a:cubicBezTo>
                    <a:pt x="129518" y="830053"/>
                    <a:pt x="120637" y="790678"/>
                    <a:pt x="116616" y="750969"/>
                  </a:cubicBezTo>
                  <a:cubicBezTo>
                    <a:pt x="112595" y="711091"/>
                    <a:pt x="111590" y="670711"/>
                    <a:pt x="112763" y="630666"/>
                  </a:cubicBezTo>
                  <a:cubicBezTo>
                    <a:pt x="113935" y="591459"/>
                    <a:pt x="119130" y="552252"/>
                    <a:pt x="122816" y="513212"/>
                  </a:cubicBezTo>
                  <a:cubicBezTo>
                    <a:pt x="124324" y="497462"/>
                    <a:pt x="124826" y="481210"/>
                    <a:pt x="128512" y="465962"/>
                  </a:cubicBezTo>
                  <a:cubicBezTo>
                    <a:pt x="137560" y="429436"/>
                    <a:pt x="147781" y="393245"/>
                    <a:pt x="158337" y="357221"/>
                  </a:cubicBezTo>
                  <a:cubicBezTo>
                    <a:pt x="166212" y="330580"/>
                    <a:pt x="173081" y="303269"/>
                    <a:pt x="184475" y="278136"/>
                  </a:cubicBezTo>
                  <a:cubicBezTo>
                    <a:pt x="204581" y="233233"/>
                    <a:pt x="227536" y="189501"/>
                    <a:pt x="249653" y="145435"/>
                  </a:cubicBezTo>
                  <a:cubicBezTo>
                    <a:pt x="254344" y="136052"/>
                    <a:pt x="260041" y="127004"/>
                    <a:pt x="266240" y="118459"/>
                  </a:cubicBezTo>
                  <a:cubicBezTo>
                    <a:pt x="289865" y="86792"/>
                    <a:pt x="313490" y="55292"/>
                    <a:pt x="337115" y="23792"/>
                  </a:cubicBezTo>
                  <a:cubicBezTo>
                    <a:pt x="342812" y="16085"/>
                    <a:pt x="348173" y="7875"/>
                    <a:pt x="353702" y="0"/>
                  </a:cubicBezTo>
                  <a:cubicBezTo>
                    <a:pt x="354205" y="0"/>
                    <a:pt x="354875" y="0"/>
                    <a:pt x="355378" y="0"/>
                  </a:cubicBezTo>
                  <a:close/>
                  <a:moveTo>
                    <a:pt x="893555" y="1494732"/>
                  </a:moveTo>
                  <a:cubicBezTo>
                    <a:pt x="1085738" y="1576833"/>
                    <a:pt x="1275909" y="1658096"/>
                    <a:pt x="1467924" y="1740196"/>
                  </a:cubicBezTo>
                  <a:cubicBezTo>
                    <a:pt x="1410789" y="1603139"/>
                    <a:pt x="1354659" y="1468092"/>
                    <a:pt x="1298194" y="1332542"/>
                  </a:cubicBezTo>
                  <a:cubicBezTo>
                    <a:pt x="1163314" y="1386661"/>
                    <a:pt x="1029440" y="1440278"/>
                    <a:pt x="893555" y="1494732"/>
                  </a:cubicBezTo>
                  <a:close/>
                  <a:moveTo>
                    <a:pt x="1084900" y="820670"/>
                  </a:moveTo>
                  <a:cubicBezTo>
                    <a:pt x="1008161" y="1004475"/>
                    <a:pt x="932092" y="1186939"/>
                    <a:pt x="855521" y="1370744"/>
                  </a:cubicBezTo>
                  <a:cubicBezTo>
                    <a:pt x="987552" y="1317797"/>
                    <a:pt x="1117740" y="1265689"/>
                    <a:pt x="1248431" y="1213245"/>
                  </a:cubicBezTo>
                  <a:cubicBezTo>
                    <a:pt x="1193976" y="1082554"/>
                    <a:pt x="1139689" y="952366"/>
                    <a:pt x="1084900" y="820670"/>
                  </a:cubicBezTo>
                  <a:close/>
                </a:path>
              </a:pathLst>
            </a:custGeom>
            <a:solidFill>
              <a:schemeClr val="bg1"/>
            </a:solidFill>
            <a:ln w="166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E1105BC-0E0C-45D1-BB91-1FE295981448}"/>
              </a:ext>
            </a:extLst>
          </p:cNvPr>
          <p:cNvSpPr txBox="1"/>
          <p:nvPr/>
        </p:nvSpPr>
        <p:spPr>
          <a:xfrm>
            <a:off x="5372100" y="932227"/>
            <a:ext cx="6031247" cy="430887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lIns="36000" tIns="0" rIns="36000" bIns="0" rtlCol="0">
            <a:spAutoFit/>
          </a:bodyPr>
          <a:lstStyle/>
          <a:p>
            <a:pPr algn="ctr" rtl="1"/>
            <a:r>
              <a:rPr lang="fa-IR" sz="2800" dirty="0">
                <a:solidFill>
                  <a:schemeClr val="bg1"/>
                </a:solidFill>
                <a:cs typeface="B Nazanin" pitchFamily="2" charset="-78"/>
              </a:rPr>
              <a:t>هوش مصنوعی</a:t>
            </a:r>
            <a:endParaRPr 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0CFB74-392A-4BF0-9172-4E9E9FCB2AAE}"/>
              </a:ext>
            </a:extLst>
          </p:cNvPr>
          <p:cNvSpPr txBox="1"/>
          <p:nvPr/>
        </p:nvSpPr>
        <p:spPr>
          <a:xfrm>
            <a:off x="5594474" y="1902801"/>
            <a:ext cx="5800358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ar-SA" sz="2000" dirty="0">
                <a:solidFill>
                  <a:srgbClr val="FF0000"/>
                </a:solidFill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000" dirty="0">
                <a:solidFill>
                  <a:srgbClr val="FF0000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97924E-28E4-4B2F-9C1F-9F0EB71419E3}"/>
              </a:ext>
            </a:extLst>
          </p:cNvPr>
          <p:cNvSpPr txBox="1"/>
          <p:nvPr/>
        </p:nvSpPr>
        <p:spPr>
          <a:xfrm>
            <a:off x="5594473" y="3638277"/>
            <a:ext cx="58003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</a:t>
            </a:r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algn="ctr" rtl="1"/>
            <a:endParaRPr lang="en-US" altLang="ko-KR" sz="1400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fa-IR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400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3403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EFDEE6D-A1C9-4370-83D9-6B2587117929}"/>
              </a:ext>
            </a:extLst>
          </p:cNvPr>
          <p:cNvGrpSpPr/>
          <p:nvPr/>
        </p:nvGrpSpPr>
        <p:grpSpPr>
          <a:xfrm>
            <a:off x="4307932" y="2666067"/>
            <a:ext cx="3576136" cy="2954198"/>
            <a:chOff x="2699792" y="2276872"/>
            <a:chExt cx="3312368" cy="2736303"/>
          </a:xfrm>
        </p:grpSpPr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0E94D833-6652-4E68-AB9F-3945AA0B30D6}"/>
                </a:ext>
              </a:extLst>
            </p:cNvPr>
            <p:cNvSpPr/>
            <p:nvPr/>
          </p:nvSpPr>
          <p:spPr>
            <a:xfrm>
              <a:off x="3419872" y="2536470"/>
              <a:ext cx="1872208" cy="2211045"/>
            </a:xfrm>
            <a:custGeom>
              <a:avLst/>
              <a:gdLst/>
              <a:ahLst/>
              <a:cxnLst/>
              <a:rect l="l" t="t" r="r" b="b"/>
              <a:pathLst>
                <a:path w="1872208" h="2211045">
                  <a:moveTo>
                    <a:pt x="0" y="0"/>
                  </a:moveTo>
                  <a:lnTo>
                    <a:pt x="9128" y="10788"/>
                  </a:lnTo>
                  <a:lnTo>
                    <a:pt x="1872208" y="1456894"/>
                  </a:lnTo>
                  <a:lnTo>
                    <a:pt x="1872208" y="2211045"/>
                  </a:lnTo>
                  <a:lnTo>
                    <a:pt x="1870585" y="2209702"/>
                  </a:lnTo>
                  <a:lnTo>
                    <a:pt x="0" y="772546"/>
                  </a:lnTo>
                  <a:close/>
                </a:path>
              </a:pathLst>
            </a:custGeom>
            <a:gradFill>
              <a:gsLst>
                <a:gs pos="0">
                  <a:schemeClr val="accent4">
                    <a:lumMod val="5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5" name="Right Arrow 5">
              <a:extLst>
                <a:ext uri="{FF2B5EF4-FFF2-40B4-BE49-F238E27FC236}">
                  <a16:creationId xmlns:a16="http://schemas.microsoft.com/office/drawing/2014/main" id="{492E6575-932E-423E-899B-11D098C9CFDF}"/>
                </a:ext>
              </a:extLst>
            </p:cNvPr>
            <p:cNvSpPr/>
            <p:nvPr/>
          </p:nvSpPr>
          <p:spPr>
            <a:xfrm>
              <a:off x="3419872" y="2276872"/>
              <a:ext cx="2592288" cy="1296144"/>
            </a:xfrm>
            <a:prstGeom prst="rightArrow">
              <a:avLst>
                <a:gd name="adj1" fmla="val 58399"/>
                <a:gd name="adj2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6" name="Right Arrow 33">
              <a:extLst>
                <a:ext uri="{FF2B5EF4-FFF2-40B4-BE49-F238E27FC236}">
                  <a16:creationId xmlns:a16="http://schemas.microsoft.com/office/drawing/2014/main" id="{AE799300-2960-442B-9FBD-EEFA65886855}"/>
                </a:ext>
              </a:extLst>
            </p:cNvPr>
            <p:cNvSpPr/>
            <p:nvPr/>
          </p:nvSpPr>
          <p:spPr>
            <a:xfrm rot="10800000">
              <a:off x="2699792" y="3717031"/>
              <a:ext cx="2592288" cy="1296144"/>
            </a:xfrm>
            <a:prstGeom prst="rightArrow">
              <a:avLst>
                <a:gd name="adj1" fmla="val 58399"/>
                <a:gd name="adj2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8C47813-2B27-454A-8EBA-B86CDBD1AD38}"/>
              </a:ext>
            </a:extLst>
          </p:cNvPr>
          <p:cNvGrpSpPr/>
          <p:nvPr/>
        </p:nvGrpSpPr>
        <p:grpSpPr>
          <a:xfrm>
            <a:off x="8044775" y="4353857"/>
            <a:ext cx="3259940" cy="1672604"/>
            <a:chOff x="86714" y="4417056"/>
            <a:chExt cx="2455964" cy="167260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178069A-AE45-4003-B015-ACE7F9F37F43}"/>
                </a:ext>
              </a:extLst>
            </p:cNvPr>
            <p:cNvSpPr txBox="1"/>
            <p:nvPr/>
          </p:nvSpPr>
          <p:spPr>
            <a:xfrm>
              <a:off x="86714" y="4417056"/>
              <a:ext cx="245596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7CEB258-7126-41C9-8207-7A64BFC76E73}"/>
                </a:ext>
              </a:extLst>
            </p:cNvPr>
            <p:cNvSpPr txBox="1"/>
            <p:nvPr/>
          </p:nvSpPr>
          <p:spPr>
            <a:xfrm>
              <a:off x="86714" y="4704665"/>
              <a:ext cx="2455964" cy="138499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ctr" rtl="1"/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E4651A1D-36FD-406B-BCFA-D5B2567D34E7}"/>
              </a:ext>
            </a:extLst>
          </p:cNvPr>
          <p:cNvSpPr txBox="1"/>
          <p:nvPr/>
        </p:nvSpPr>
        <p:spPr>
          <a:xfrm>
            <a:off x="5246663" y="3201989"/>
            <a:ext cx="1575235" cy="307777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9F35C0-B2B7-4A4B-B0C1-81D39C6336B5}"/>
              </a:ext>
            </a:extLst>
          </p:cNvPr>
          <p:cNvSpPr txBox="1"/>
          <p:nvPr/>
        </p:nvSpPr>
        <p:spPr>
          <a:xfrm>
            <a:off x="5388775" y="4759935"/>
            <a:ext cx="1575235" cy="307777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محتوا در اینجا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9033147-4F52-438F-A70D-80880DCA6E03}"/>
              </a:ext>
            </a:extLst>
          </p:cNvPr>
          <p:cNvGrpSpPr/>
          <p:nvPr/>
        </p:nvGrpSpPr>
        <p:grpSpPr>
          <a:xfrm>
            <a:off x="8673852" y="2325597"/>
            <a:ext cx="2001789" cy="1964418"/>
            <a:chOff x="189883" y="1833131"/>
            <a:chExt cx="1800200" cy="1634048"/>
          </a:xfrm>
        </p:grpSpPr>
        <p:graphicFrame>
          <p:nvGraphicFramePr>
            <p:cNvPr id="13" name="Chart 12">
              <a:extLst>
                <a:ext uri="{FF2B5EF4-FFF2-40B4-BE49-F238E27FC236}">
                  <a16:creationId xmlns:a16="http://schemas.microsoft.com/office/drawing/2014/main" id="{1A80FC49-26C5-44EA-A9C9-14B48AAA8F5C}"/>
                </a:ext>
              </a:extLst>
            </p:cNvPr>
            <p:cNvGraphicFramePr/>
            <p:nvPr/>
          </p:nvGraphicFramePr>
          <p:xfrm>
            <a:off x="189883" y="1833131"/>
            <a:ext cx="1800200" cy="16340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B1CA4E6-BF09-47FA-B13A-08A9411ACA39}"/>
                </a:ext>
              </a:extLst>
            </p:cNvPr>
            <p:cNvSpPr txBox="1"/>
            <p:nvPr/>
          </p:nvSpPr>
          <p:spPr>
            <a:xfrm>
              <a:off x="578387" y="2416468"/>
              <a:ext cx="1028686" cy="4864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accent1"/>
                  </a:solidFill>
                  <a:cs typeface="B Nazanin" pitchFamily="2" charset="-78"/>
                </a:rPr>
                <a:t>55%</a:t>
              </a:r>
              <a:endParaRPr lang="ko-KR" altLang="en-US" sz="3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84D3665-3DE6-44AC-A9CF-4CF20462D5B5}"/>
              </a:ext>
            </a:extLst>
          </p:cNvPr>
          <p:cNvSpPr txBox="1"/>
          <p:nvPr/>
        </p:nvSpPr>
        <p:spPr>
          <a:xfrm>
            <a:off x="8446763" y="1977178"/>
            <a:ext cx="2455964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itchFamily="2" charset="-78"/>
              </a:rPr>
              <a:t>$563,000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8371E61-8429-465B-9AC5-2F44D9DF059D}"/>
              </a:ext>
            </a:extLst>
          </p:cNvPr>
          <p:cNvGrpSpPr/>
          <p:nvPr/>
        </p:nvGrpSpPr>
        <p:grpSpPr>
          <a:xfrm>
            <a:off x="958413" y="4334401"/>
            <a:ext cx="3259940" cy="1672604"/>
            <a:chOff x="86714" y="4417056"/>
            <a:chExt cx="2455964" cy="1672604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99E041C-28AA-4727-9D7E-ACD0EE625448}"/>
                </a:ext>
              </a:extLst>
            </p:cNvPr>
            <p:cNvSpPr txBox="1"/>
            <p:nvPr/>
          </p:nvSpPr>
          <p:spPr>
            <a:xfrm>
              <a:off x="86714" y="4417056"/>
              <a:ext cx="2455964" cy="276999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A12ADBD-B2B6-49FC-A6DB-C5CAE6B460C9}"/>
                </a:ext>
              </a:extLst>
            </p:cNvPr>
            <p:cNvSpPr txBox="1"/>
            <p:nvPr/>
          </p:nvSpPr>
          <p:spPr>
            <a:xfrm>
              <a:off x="86714" y="4704665"/>
              <a:ext cx="2455964" cy="138499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.</a:t>
              </a:r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وقت شما را خواهد داشت.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ctr" rtl="1"/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ctr" rtl="1"/>
              <a:r>
                <a:rPr lang="fa-IR" altLang="ko-K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en-US" altLang="ko-KR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14FDF6B-B456-4E2D-91D4-CCE298920B59}"/>
              </a:ext>
            </a:extLst>
          </p:cNvPr>
          <p:cNvSpPr txBox="1"/>
          <p:nvPr/>
        </p:nvSpPr>
        <p:spPr>
          <a:xfrm>
            <a:off x="1360401" y="1977178"/>
            <a:ext cx="2455964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4"/>
                </a:solidFill>
                <a:cs typeface="B Nazanin" pitchFamily="2" charset="-78"/>
              </a:rPr>
              <a:t>$373,000</a:t>
            </a:r>
            <a:endParaRPr lang="ko-KR" altLang="en-US" sz="2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grpSp>
        <p:nvGrpSpPr>
          <p:cNvPr id="20" name="Group 43">
            <a:extLst>
              <a:ext uri="{FF2B5EF4-FFF2-40B4-BE49-F238E27FC236}">
                <a16:creationId xmlns:a16="http://schemas.microsoft.com/office/drawing/2014/main" id="{C7275A19-60FF-4FEE-9616-871218514526}"/>
              </a:ext>
            </a:extLst>
          </p:cNvPr>
          <p:cNvGrpSpPr/>
          <p:nvPr/>
        </p:nvGrpSpPr>
        <p:grpSpPr>
          <a:xfrm>
            <a:off x="1587490" y="2325597"/>
            <a:ext cx="2001789" cy="1964418"/>
            <a:chOff x="189883" y="1833131"/>
            <a:chExt cx="1800200" cy="1634048"/>
          </a:xfrm>
        </p:grpSpPr>
        <p:graphicFrame>
          <p:nvGraphicFramePr>
            <p:cNvPr id="21" name="Chart 45">
              <a:extLst>
                <a:ext uri="{FF2B5EF4-FFF2-40B4-BE49-F238E27FC236}">
                  <a16:creationId xmlns:a16="http://schemas.microsoft.com/office/drawing/2014/main" id="{9C296806-4B28-4C44-BCBC-AA378819757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39910815"/>
                </p:ext>
              </p:extLst>
            </p:nvPr>
          </p:nvGraphicFramePr>
          <p:xfrm>
            <a:off x="189883" y="1833131"/>
            <a:ext cx="1800200" cy="16340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C084F75-619E-494E-8D64-4129793ED2B8}"/>
                </a:ext>
              </a:extLst>
            </p:cNvPr>
            <p:cNvSpPr txBox="1"/>
            <p:nvPr/>
          </p:nvSpPr>
          <p:spPr>
            <a:xfrm>
              <a:off x="578387" y="2416468"/>
              <a:ext cx="1028686" cy="48642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en-US" altLang="ko-KR" sz="3200" b="1" dirty="0">
                  <a:solidFill>
                    <a:schemeClr val="accent4"/>
                  </a:solidFill>
                  <a:cs typeface="B Nazanin" pitchFamily="2" charset="-78"/>
                </a:rPr>
                <a:t>25%</a:t>
              </a:r>
              <a:endParaRPr lang="ko-KR" altLang="en-US" sz="3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sp>
        <p:nvSpPr>
          <p:cNvPr id="23" name="Oval 7">
            <a:extLst>
              <a:ext uri="{FF2B5EF4-FFF2-40B4-BE49-F238E27FC236}">
                <a16:creationId xmlns:a16="http://schemas.microsoft.com/office/drawing/2014/main" id="{F54F3156-1EF9-46C6-891D-5331B2FF8DE1}"/>
              </a:ext>
            </a:extLst>
          </p:cNvPr>
          <p:cNvSpPr/>
          <p:nvPr/>
        </p:nvSpPr>
        <p:spPr>
          <a:xfrm>
            <a:off x="6964010" y="3165614"/>
            <a:ext cx="361277" cy="361277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4" name="Donut 39">
            <a:extLst>
              <a:ext uri="{FF2B5EF4-FFF2-40B4-BE49-F238E27FC236}">
                <a16:creationId xmlns:a16="http://schemas.microsoft.com/office/drawing/2014/main" id="{F0C7CB6E-8118-44AE-8A90-0C29F4D30B5D}"/>
              </a:ext>
            </a:extLst>
          </p:cNvPr>
          <p:cNvSpPr/>
          <p:nvPr/>
        </p:nvSpPr>
        <p:spPr>
          <a:xfrm>
            <a:off x="4881544" y="4716779"/>
            <a:ext cx="407618" cy="407618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983836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6743A63-9024-4DA3-BD0C-A195D7667D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D9A4695-B1D9-4695-B3CD-5B0B5FB63501}"/>
              </a:ext>
            </a:extLst>
          </p:cNvPr>
          <p:cNvGrpSpPr/>
          <p:nvPr/>
        </p:nvGrpSpPr>
        <p:grpSpPr>
          <a:xfrm>
            <a:off x="712741" y="2966623"/>
            <a:ext cx="2406956" cy="923330"/>
            <a:chOff x="2551705" y="4283314"/>
            <a:chExt cx="2357003" cy="92333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ED3042F-3D27-4ADC-86E6-42E510B14957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6A495DB-F7B0-438B-BAB5-0A19290399A5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4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BE8A48A-5F18-4E79-ADA7-A3FEA7243925}"/>
              </a:ext>
            </a:extLst>
          </p:cNvPr>
          <p:cNvGrpSpPr/>
          <p:nvPr/>
        </p:nvGrpSpPr>
        <p:grpSpPr>
          <a:xfrm>
            <a:off x="9099990" y="2912990"/>
            <a:ext cx="2406956" cy="923330"/>
            <a:chOff x="2551705" y="4283314"/>
            <a:chExt cx="2357003" cy="923330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611EB7D-1CBC-4EE8-88E0-F738E1BC1D92}"/>
                </a:ext>
              </a:extLst>
            </p:cNvPr>
            <p:cNvSpPr txBox="1"/>
            <p:nvPr/>
          </p:nvSpPr>
          <p:spPr>
            <a:xfrm>
              <a:off x="2551706" y="4560313"/>
              <a:ext cx="235700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 </a:t>
              </a:r>
              <a:endParaRPr lang="ko-KR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9701C0C-D27D-4999-AB03-B8517819C16D}"/>
                </a:ext>
              </a:extLst>
            </p:cNvPr>
            <p:cNvSpPr txBox="1"/>
            <p:nvPr/>
          </p:nvSpPr>
          <p:spPr>
            <a:xfrm>
              <a:off x="2551705" y="4283314"/>
              <a:ext cx="233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DC1397BC-6C15-4F11-BB3D-9C9D10DDCBCF}"/>
              </a:ext>
            </a:extLst>
          </p:cNvPr>
          <p:cNvSpPr txBox="1"/>
          <p:nvPr/>
        </p:nvSpPr>
        <p:spPr>
          <a:xfrm>
            <a:off x="1421396" y="5460520"/>
            <a:ext cx="9383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کند.تغییر رنگ، عکس و متن آسان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1" name="Rectangle 16">
            <a:extLst>
              <a:ext uri="{FF2B5EF4-FFF2-40B4-BE49-F238E27FC236}">
                <a16:creationId xmlns:a16="http://schemas.microsoft.com/office/drawing/2014/main" id="{F656865C-CEC1-4702-8677-340A59793FD3}"/>
              </a:ext>
            </a:extLst>
          </p:cNvPr>
          <p:cNvSpPr/>
          <p:nvPr/>
        </p:nvSpPr>
        <p:spPr>
          <a:xfrm rot="2700000">
            <a:off x="10124093" y="2262260"/>
            <a:ext cx="338288" cy="606488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78CAEFFC-5D25-4005-B1CB-009F8FEC58FB}"/>
              </a:ext>
            </a:extLst>
          </p:cNvPr>
          <p:cNvSpPr/>
          <p:nvPr/>
        </p:nvSpPr>
        <p:spPr>
          <a:xfrm>
            <a:off x="1736430" y="2355889"/>
            <a:ext cx="458131" cy="428851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1200">
              <a:cs typeface="B Nazanin" pitchFamily="2" charset="-78"/>
            </a:endParaRP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EB91111-01CF-4BA1-96D6-777C8084E9CE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</p:spTree>
    <p:extLst>
      <p:ext uri="{BB962C8B-B14F-4D97-AF65-F5344CB8AC3E}">
        <p14:creationId xmlns:p14="http://schemas.microsoft.com/office/powerpoint/2010/main" val="24735853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raphic 25">
            <a:extLst>
              <a:ext uri="{FF2B5EF4-FFF2-40B4-BE49-F238E27FC236}">
                <a16:creationId xmlns:a16="http://schemas.microsoft.com/office/drawing/2014/main" id="{C693EF28-60CD-479C-920F-FACA85350956}"/>
              </a:ext>
            </a:extLst>
          </p:cNvPr>
          <p:cNvSpPr/>
          <p:nvPr/>
        </p:nvSpPr>
        <p:spPr>
          <a:xfrm>
            <a:off x="8411708" y="892806"/>
            <a:ext cx="3781778" cy="4287313"/>
          </a:xfrm>
          <a:custGeom>
            <a:avLst/>
            <a:gdLst>
              <a:gd name="connsiteX0" fmla="*/ 1282929 w 2413694"/>
              <a:gd name="connsiteY0" fmla="*/ 0 h 3428733"/>
              <a:gd name="connsiteX1" fmla="*/ 1394103 w 2413694"/>
              <a:gd name="connsiteY1" fmla="*/ 128588 h 3428733"/>
              <a:gd name="connsiteX2" fmla="*/ 1412052 w 2413694"/>
              <a:gd name="connsiteY2" fmla="*/ 136356 h 3428733"/>
              <a:gd name="connsiteX3" fmla="*/ 1671906 w 2413694"/>
              <a:gd name="connsiteY3" fmla="*/ 136624 h 3428733"/>
              <a:gd name="connsiteX4" fmla="*/ 1686908 w 2413694"/>
              <a:gd name="connsiteY4" fmla="*/ 136624 h 3428733"/>
              <a:gd name="connsiteX5" fmla="*/ 1686908 w 2413694"/>
              <a:gd name="connsiteY5" fmla="*/ 452200 h 3428733"/>
              <a:gd name="connsiteX6" fmla="*/ 1513047 w 2413694"/>
              <a:gd name="connsiteY6" fmla="*/ 452200 h 3428733"/>
              <a:gd name="connsiteX7" fmla="*/ 1588860 w 2413694"/>
              <a:gd name="connsiteY7" fmla="*/ 960388 h 3428733"/>
              <a:gd name="connsiteX8" fmla="*/ 1595289 w 2413694"/>
              <a:gd name="connsiteY8" fmla="*/ 959317 h 3428733"/>
              <a:gd name="connsiteX9" fmla="*/ 1595557 w 2413694"/>
              <a:gd name="connsiteY9" fmla="*/ 961996 h 3428733"/>
              <a:gd name="connsiteX10" fmla="*/ 1597432 w 2413694"/>
              <a:gd name="connsiteY10" fmla="*/ 1017181 h 3428733"/>
              <a:gd name="connsiteX11" fmla="*/ 1633865 w 2413694"/>
              <a:gd name="connsiteY11" fmla="*/ 1262837 h 3428733"/>
              <a:gd name="connsiteX12" fmla="*/ 1665209 w 2413694"/>
              <a:gd name="connsiteY12" fmla="*/ 1470184 h 3428733"/>
              <a:gd name="connsiteX13" fmla="*/ 1684765 w 2413694"/>
              <a:gd name="connsiteY13" fmla="*/ 1600915 h 3428733"/>
              <a:gd name="connsiteX14" fmla="*/ 1685568 w 2413694"/>
              <a:gd name="connsiteY14" fmla="*/ 1607344 h 3428733"/>
              <a:gd name="connsiteX15" fmla="*/ 1695212 w 2413694"/>
              <a:gd name="connsiteY15" fmla="*/ 1645117 h 3428733"/>
              <a:gd name="connsiteX16" fmla="*/ 1698695 w 2413694"/>
              <a:gd name="connsiteY16" fmla="*/ 1696284 h 3428733"/>
              <a:gd name="connsiteX17" fmla="*/ 1748790 w 2413694"/>
              <a:gd name="connsiteY17" fmla="*/ 2029004 h 3428733"/>
              <a:gd name="connsiteX18" fmla="*/ 1789510 w 2413694"/>
              <a:gd name="connsiteY18" fmla="*/ 2300913 h 3428733"/>
              <a:gd name="connsiteX19" fmla="*/ 1795671 w 2413694"/>
              <a:gd name="connsiteY19" fmla="*/ 2310290 h 3428733"/>
              <a:gd name="connsiteX20" fmla="*/ 1799154 w 2413694"/>
              <a:gd name="connsiteY20" fmla="*/ 2319130 h 3428733"/>
              <a:gd name="connsiteX21" fmla="*/ 1816031 w 2413694"/>
              <a:gd name="connsiteY21" fmla="*/ 2481472 h 3428733"/>
              <a:gd name="connsiteX22" fmla="*/ 1850053 w 2413694"/>
              <a:gd name="connsiteY22" fmla="*/ 2708375 h 3428733"/>
              <a:gd name="connsiteX23" fmla="*/ 1883271 w 2413694"/>
              <a:gd name="connsiteY23" fmla="*/ 2932868 h 3428733"/>
              <a:gd name="connsiteX24" fmla="*/ 1891576 w 2413694"/>
              <a:gd name="connsiteY24" fmla="*/ 2986981 h 3428733"/>
              <a:gd name="connsiteX25" fmla="*/ 1899345 w 2413694"/>
              <a:gd name="connsiteY25" fmla="*/ 2995018 h 3428733"/>
              <a:gd name="connsiteX26" fmla="*/ 1902024 w 2413694"/>
              <a:gd name="connsiteY26" fmla="*/ 2995018 h 3428733"/>
              <a:gd name="connsiteX27" fmla="*/ 2413695 w 2413694"/>
              <a:gd name="connsiteY27" fmla="*/ 2994750 h 3428733"/>
              <a:gd name="connsiteX28" fmla="*/ 2413695 w 2413694"/>
              <a:gd name="connsiteY28" fmla="*/ 3059044 h 3428733"/>
              <a:gd name="connsiteX29" fmla="*/ 2411284 w 2413694"/>
              <a:gd name="connsiteY29" fmla="*/ 3074582 h 3428733"/>
              <a:gd name="connsiteX30" fmla="*/ 2408337 w 2413694"/>
              <a:gd name="connsiteY30" fmla="*/ 3168076 h 3428733"/>
              <a:gd name="connsiteX31" fmla="*/ 2403783 w 2413694"/>
              <a:gd name="connsiteY31" fmla="*/ 3420697 h 3428733"/>
              <a:gd name="connsiteX32" fmla="*/ 2402979 w 2413694"/>
              <a:gd name="connsiteY32" fmla="*/ 3428733 h 3428733"/>
              <a:gd name="connsiteX33" fmla="*/ 5358 w 2413694"/>
              <a:gd name="connsiteY33" fmla="*/ 3428733 h 3428733"/>
              <a:gd name="connsiteX34" fmla="*/ 4822 w 2413694"/>
              <a:gd name="connsiteY34" fmla="*/ 3166736 h 3428733"/>
              <a:gd name="connsiteX35" fmla="*/ 0 w 2413694"/>
              <a:gd name="connsiteY35" fmla="*/ 3069760 h 3428733"/>
              <a:gd name="connsiteX36" fmla="*/ 0 w 2413694"/>
              <a:gd name="connsiteY36" fmla="*/ 3008145 h 3428733"/>
              <a:gd name="connsiteX37" fmla="*/ 597128 w 2413694"/>
              <a:gd name="connsiteY37" fmla="*/ 3001448 h 3428733"/>
              <a:gd name="connsiteX38" fmla="*/ 605165 w 2413694"/>
              <a:gd name="connsiteY38" fmla="*/ 2925367 h 3428733"/>
              <a:gd name="connsiteX39" fmla="*/ 623382 w 2413694"/>
              <a:gd name="connsiteY39" fmla="*/ 2745880 h 3428733"/>
              <a:gd name="connsiteX40" fmla="*/ 637580 w 2413694"/>
              <a:gd name="connsiteY40" fmla="*/ 2600951 h 3428733"/>
              <a:gd name="connsiteX41" fmla="*/ 655529 w 2413694"/>
              <a:gd name="connsiteY41" fmla="*/ 2428162 h 3428733"/>
              <a:gd name="connsiteX42" fmla="*/ 661422 w 2413694"/>
              <a:gd name="connsiteY42" fmla="*/ 2369761 h 3428733"/>
              <a:gd name="connsiteX43" fmla="*/ 648295 w 2413694"/>
              <a:gd name="connsiteY43" fmla="*/ 2347526 h 3428733"/>
              <a:gd name="connsiteX44" fmla="*/ 668655 w 2413694"/>
              <a:gd name="connsiteY44" fmla="*/ 2291537 h 3428733"/>
              <a:gd name="connsiteX45" fmla="*/ 693301 w 2413694"/>
              <a:gd name="connsiteY45" fmla="*/ 2054990 h 3428733"/>
              <a:gd name="connsiteX46" fmla="*/ 712589 w 2413694"/>
              <a:gd name="connsiteY46" fmla="*/ 1855411 h 3428733"/>
              <a:gd name="connsiteX47" fmla="*/ 731877 w 2413694"/>
              <a:gd name="connsiteY47" fmla="*/ 1669227 h 3428733"/>
              <a:gd name="connsiteX48" fmla="*/ 716608 w 2413694"/>
              <a:gd name="connsiteY48" fmla="*/ 1645385 h 3428733"/>
              <a:gd name="connsiteX49" fmla="*/ 738843 w 2413694"/>
              <a:gd name="connsiteY49" fmla="*/ 1597164 h 3428733"/>
              <a:gd name="connsiteX50" fmla="*/ 757059 w 2413694"/>
              <a:gd name="connsiteY50" fmla="*/ 1420357 h 3428733"/>
              <a:gd name="connsiteX51" fmla="*/ 771257 w 2413694"/>
              <a:gd name="connsiteY51" fmla="*/ 1278107 h 3428733"/>
              <a:gd name="connsiteX52" fmla="*/ 789206 w 2413694"/>
              <a:gd name="connsiteY52" fmla="*/ 1102638 h 3428733"/>
              <a:gd name="connsiteX53" fmla="*/ 803404 w 2413694"/>
              <a:gd name="connsiteY53" fmla="*/ 960388 h 3428733"/>
              <a:gd name="connsiteX54" fmla="*/ 821621 w 2413694"/>
              <a:gd name="connsiteY54" fmla="*/ 783580 h 3428733"/>
              <a:gd name="connsiteX55" fmla="*/ 835551 w 2413694"/>
              <a:gd name="connsiteY55" fmla="*/ 642670 h 3428733"/>
              <a:gd name="connsiteX56" fmla="*/ 853768 w 2413694"/>
              <a:gd name="connsiteY56" fmla="*/ 465862 h 3428733"/>
              <a:gd name="connsiteX57" fmla="*/ 853768 w 2413694"/>
              <a:gd name="connsiteY57" fmla="*/ 454611 h 3428733"/>
              <a:gd name="connsiteX58" fmla="*/ 669459 w 2413694"/>
              <a:gd name="connsiteY58" fmla="*/ 454611 h 3428733"/>
              <a:gd name="connsiteX59" fmla="*/ 669459 w 2413694"/>
              <a:gd name="connsiteY59" fmla="*/ 137160 h 3428733"/>
              <a:gd name="connsiteX60" fmla="*/ 687408 w 2413694"/>
              <a:gd name="connsiteY60" fmla="*/ 137160 h 3428733"/>
              <a:gd name="connsiteX61" fmla="*/ 964674 w 2413694"/>
              <a:gd name="connsiteY61" fmla="*/ 137428 h 3428733"/>
              <a:gd name="connsiteX62" fmla="*/ 988785 w 2413694"/>
              <a:gd name="connsiteY62" fmla="*/ 126980 h 3428733"/>
              <a:gd name="connsiteX63" fmla="*/ 1084422 w 2413694"/>
              <a:gd name="connsiteY63" fmla="*/ 16609 h 3428733"/>
              <a:gd name="connsiteX64" fmla="*/ 1111478 w 2413694"/>
              <a:gd name="connsiteY64" fmla="*/ 268 h 3428733"/>
              <a:gd name="connsiteX65" fmla="*/ 1282929 w 2413694"/>
              <a:gd name="connsiteY65" fmla="*/ 0 h 3428733"/>
              <a:gd name="connsiteX66" fmla="*/ 1266319 w 2413694"/>
              <a:gd name="connsiteY66" fmla="*/ 2666852 h 3428733"/>
              <a:gd name="connsiteX67" fmla="*/ 1850321 w 2413694"/>
              <a:gd name="connsiteY67" fmla="*/ 3018325 h 3428733"/>
              <a:gd name="connsiteX68" fmla="*/ 1752809 w 2413694"/>
              <a:gd name="connsiteY68" fmla="*/ 2366011 h 3428733"/>
              <a:gd name="connsiteX69" fmla="*/ 1266319 w 2413694"/>
              <a:gd name="connsiteY69" fmla="*/ 2666852 h 3428733"/>
              <a:gd name="connsiteX70" fmla="*/ 705088 w 2413694"/>
              <a:gd name="connsiteY70" fmla="*/ 2380745 h 3428733"/>
              <a:gd name="connsiteX71" fmla="*/ 642402 w 2413694"/>
              <a:gd name="connsiteY71" fmla="*/ 3001448 h 3428733"/>
              <a:gd name="connsiteX72" fmla="*/ 1181934 w 2413694"/>
              <a:gd name="connsiteY72" fmla="*/ 2667656 h 3428733"/>
              <a:gd name="connsiteX73" fmla="*/ 705088 w 2413694"/>
              <a:gd name="connsiteY73" fmla="*/ 2380745 h 3428733"/>
              <a:gd name="connsiteX74" fmla="*/ 1245424 w 2413694"/>
              <a:gd name="connsiteY74" fmla="*/ 1956138 h 3428733"/>
              <a:gd name="connsiteX75" fmla="*/ 1742629 w 2413694"/>
              <a:gd name="connsiteY75" fmla="*/ 2296895 h 3428733"/>
              <a:gd name="connsiteX76" fmla="*/ 1646992 w 2413694"/>
              <a:gd name="connsiteY76" fmla="*/ 1655832 h 3428733"/>
              <a:gd name="connsiteX77" fmla="*/ 1245424 w 2413694"/>
              <a:gd name="connsiteY77" fmla="*/ 1956138 h 3428733"/>
              <a:gd name="connsiteX78" fmla="*/ 713393 w 2413694"/>
              <a:gd name="connsiteY78" fmla="*/ 2299038 h 3428733"/>
              <a:gd name="connsiteX79" fmla="*/ 1169879 w 2413694"/>
              <a:gd name="connsiteY79" fmla="*/ 1957477 h 3428733"/>
              <a:gd name="connsiteX80" fmla="*/ 775276 w 2413694"/>
              <a:gd name="connsiteY80" fmla="*/ 1686908 h 3428733"/>
              <a:gd name="connsiteX81" fmla="*/ 713393 w 2413694"/>
              <a:gd name="connsiteY81" fmla="*/ 2299038 h 3428733"/>
              <a:gd name="connsiteX82" fmla="*/ 784920 w 2413694"/>
              <a:gd name="connsiteY82" fmla="*/ 1592074 h 3428733"/>
              <a:gd name="connsiteX83" fmla="*/ 790278 w 2413694"/>
              <a:gd name="connsiteY83" fmla="*/ 1588860 h 3428733"/>
              <a:gd name="connsiteX84" fmla="*/ 1167200 w 2413694"/>
              <a:gd name="connsiteY84" fmla="*/ 1293376 h 3428733"/>
              <a:gd name="connsiteX85" fmla="*/ 1167200 w 2413694"/>
              <a:gd name="connsiteY85" fmla="*/ 1273285 h 3428733"/>
              <a:gd name="connsiteX86" fmla="*/ 904667 w 2413694"/>
              <a:gd name="connsiteY86" fmla="*/ 1067812 h 3428733"/>
              <a:gd name="connsiteX87" fmla="*/ 842516 w 2413694"/>
              <a:gd name="connsiteY87" fmla="*/ 1019592 h 3428733"/>
              <a:gd name="connsiteX88" fmla="*/ 784920 w 2413694"/>
              <a:gd name="connsiteY88" fmla="*/ 1592074 h 3428733"/>
              <a:gd name="connsiteX89" fmla="*/ 1251585 w 2413694"/>
              <a:gd name="connsiteY89" fmla="*/ 1282929 h 3428733"/>
              <a:gd name="connsiteX90" fmla="*/ 1636008 w 2413694"/>
              <a:gd name="connsiteY90" fmla="*/ 1583502 h 3428733"/>
              <a:gd name="connsiteX91" fmla="*/ 1614309 w 2413694"/>
              <a:gd name="connsiteY91" fmla="*/ 1434287 h 3428733"/>
              <a:gd name="connsiteX92" fmla="*/ 1585645 w 2413694"/>
              <a:gd name="connsiteY92" fmla="*/ 1244352 h 3428733"/>
              <a:gd name="connsiteX93" fmla="*/ 1560195 w 2413694"/>
              <a:gd name="connsiteY93" fmla="*/ 1074242 h 3428733"/>
              <a:gd name="connsiteX94" fmla="*/ 1531263 w 2413694"/>
              <a:gd name="connsiteY94" fmla="*/ 1063526 h 3428733"/>
              <a:gd name="connsiteX95" fmla="*/ 1446074 w 2413694"/>
              <a:gd name="connsiteY95" fmla="*/ 1130231 h 3428733"/>
              <a:gd name="connsiteX96" fmla="*/ 1251585 w 2413694"/>
              <a:gd name="connsiteY96" fmla="*/ 1282929 h 3428733"/>
              <a:gd name="connsiteX97" fmla="*/ 1767811 w 2413694"/>
              <a:gd name="connsiteY97" fmla="*/ 3023682 h 3428733"/>
              <a:gd name="connsiteX98" fmla="*/ 1768882 w 2413694"/>
              <a:gd name="connsiteY98" fmla="*/ 3020736 h 3428733"/>
              <a:gd name="connsiteX99" fmla="*/ 1243816 w 2413694"/>
              <a:gd name="connsiteY99" fmla="*/ 2704625 h 3428733"/>
              <a:gd name="connsiteX100" fmla="*/ 1248906 w 2413694"/>
              <a:gd name="connsiteY100" fmla="*/ 3023415 h 3428733"/>
              <a:gd name="connsiteX101" fmla="*/ 1767811 w 2413694"/>
              <a:gd name="connsiteY101" fmla="*/ 3023682 h 3428733"/>
              <a:gd name="connsiteX102" fmla="*/ 1203365 w 2413694"/>
              <a:gd name="connsiteY102" fmla="*/ 3025290 h 3428733"/>
              <a:gd name="connsiteX103" fmla="*/ 1198811 w 2413694"/>
              <a:gd name="connsiteY103" fmla="*/ 2708911 h 3428733"/>
              <a:gd name="connsiteX104" fmla="*/ 687408 w 2413694"/>
              <a:gd name="connsiteY104" fmla="*/ 3025290 h 3428733"/>
              <a:gd name="connsiteX105" fmla="*/ 1203365 w 2413694"/>
              <a:gd name="connsiteY105" fmla="*/ 3025290 h 3428733"/>
              <a:gd name="connsiteX106" fmla="*/ 1682086 w 2413694"/>
              <a:gd name="connsiteY106" fmla="*/ 2311629 h 3428733"/>
              <a:gd name="connsiteX107" fmla="*/ 1683157 w 2413694"/>
              <a:gd name="connsiteY107" fmla="*/ 2309218 h 3428733"/>
              <a:gd name="connsiteX108" fmla="*/ 1232833 w 2413694"/>
              <a:gd name="connsiteY108" fmla="*/ 2000608 h 3428733"/>
              <a:gd name="connsiteX109" fmla="*/ 1238191 w 2413694"/>
              <a:gd name="connsiteY109" fmla="*/ 2316719 h 3428733"/>
              <a:gd name="connsiteX110" fmla="*/ 1682086 w 2413694"/>
              <a:gd name="connsiteY110" fmla="*/ 2311629 h 3428733"/>
              <a:gd name="connsiteX111" fmla="*/ 1215956 w 2413694"/>
              <a:gd name="connsiteY111" fmla="*/ 501224 h 3428733"/>
              <a:gd name="connsiteX112" fmla="*/ 1213009 w 2413694"/>
              <a:gd name="connsiteY112" fmla="*/ 501759 h 3428733"/>
              <a:gd name="connsiteX113" fmla="*/ 1218099 w 2413694"/>
              <a:gd name="connsiteY113" fmla="*/ 957441 h 3428733"/>
              <a:gd name="connsiteX114" fmla="*/ 1523494 w 2413694"/>
              <a:gd name="connsiteY114" fmla="*/ 962531 h 3428733"/>
              <a:gd name="connsiteX115" fmla="*/ 1215956 w 2413694"/>
              <a:gd name="connsiteY115" fmla="*/ 501224 h 3428733"/>
              <a:gd name="connsiteX116" fmla="*/ 756255 w 2413694"/>
              <a:gd name="connsiteY116" fmla="*/ 2322345 h 3428733"/>
              <a:gd name="connsiteX117" fmla="*/ 1192649 w 2413694"/>
              <a:gd name="connsiteY117" fmla="*/ 2317255 h 3428733"/>
              <a:gd name="connsiteX118" fmla="*/ 1187827 w 2413694"/>
              <a:gd name="connsiteY118" fmla="*/ 1999536 h 3428733"/>
              <a:gd name="connsiteX119" fmla="*/ 756255 w 2413694"/>
              <a:gd name="connsiteY119" fmla="*/ 2322345 h 3428733"/>
              <a:gd name="connsiteX120" fmla="*/ 1167736 w 2413694"/>
              <a:gd name="connsiteY120" fmla="*/ 516493 h 3428733"/>
              <a:gd name="connsiteX121" fmla="*/ 1165057 w 2413694"/>
              <a:gd name="connsiteY121" fmla="*/ 515422 h 3428733"/>
              <a:gd name="connsiteX122" fmla="*/ 878146 w 2413694"/>
              <a:gd name="connsiteY122" fmla="*/ 951012 h 3428733"/>
              <a:gd name="connsiteX123" fmla="*/ 1173093 w 2413694"/>
              <a:gd name="connsiteY123" fmla="*/ 956370 h 3428733"/>
              <a:gd name="connsiteX124" fmla="*/ 1167736 w 2413694"/>
              <a:gd name="connsiteY124" fmla="*/ 516493 h 3428733"/>
              <a:gd name="connsiteX125" fmla="*/ 1242745 w 2413694"/>
              <a:gd name="connsiteY125" fmla="*/ 2630151 h 3428733"/>
              <a:gd name="connsiteX126" fmla="*/ 1680478 w 2413694"/>
              <a:gd name="connsiteY126" fmla="*/ 2359314 h 3428733"/>
              <a:gd name="connsiteX127" fmla="*/ 1679407 w 2413694"/>
              <a:gd name="connsiteY127" fmla="*/ 2356367 h 3428733"/>
              <a:gd name="connsiteX128" fmla="*/ 1238459 w 2413694"/>
              <a:gd name="connsiteY128" fmla="*/ 2361457 h 3428733"/>
              <a:gd name="connsiteX129" fmla="*/ 1242745 w 2413694"/>
              <a:gd name="connsiteY129" fmla="*/ 2630151 h 3428733"/>
              <a:gd name="connsiteX130" fmla="*/ 773936 w 2413694"/>
              <a:gd name="connsiteY130" fmla="*/ 2367082 h 3428733"/>
              <a:gd name="connsiteX131" fmla="*/ 773133 w 2413694"/>
              <a:gd name="connsiteY131" fmla="*/ 2370297 h 3428733"/>
              <a:gd name="connsiteX132" fmla="*/ 1197471 w 2413694"/>
              <a:gd name="connsiteY132" fmla="*/ 2625597 h 3428733"/>
              <a:gd name="connsiteX133" fmla="*/ 1193185 w 2413694"/>
              <a:gd name="connsiteY133" fmla="*/ 2362528 h 3428733"/>
              <a:gd name="connsiteX134" fmla="*/ 773936 w 2413694"/>
              <a:gd name="connsiteY134" fmla="*/ 2367082 h 3428733"/>
              <a:gd name="connsiteX135" fmla="*/ 1222117 w 2413694"/>
              <a:gd name="connsiteY135" fmla="*/ 1316147 h 3428733"/>
              <a:gd name="connsiteX136" fmla="*/ 1226939 w 2413694"/>
              <a:gd name="connsiteY136" fmla="*/ 1609487 h 3428733"/>
              <a:gd name="connsiteX137" fmla="*/ 1597164 w 2413694"/>
              <a:gd name="connsiteY137" fmla="*/ 1609487 h 3428733"/>
              <a:gd name="connsiteX138" fmla="*/ 1222117 w 2413694"/>
              <a:gd name="connsiteY138" fmla="*/ 1316147 h 3428733"/>
              <a:gd name="connsiteX139" fmla="*/ 1132374 w 2413694"/>
              <a:gd name="connsiteY139" fmla="*/ 484882 h 3428733"/>
              <a:gd name="connsiteX140" fmla="*/ 1115497 w 2413694"/>
              <a:gd name="connsiteY140" fmla="*/ 484882 h 3428733"/>
              <a:gd name="connsiteX141" fmla="*/ 929313 w 2413694"/>
              <a:gd name="connsiteY141" fmla="*/ 486222 h 3428733"/>
              <a:gd name="connsiteX142" fmla="*/ 899577 w 2413694"/>
              <a:gd name="connsiteY142" fmla="*/ 488365 h 3428733"/>
              <a:gd name="connsiteX143" fmla="*/ 893683 w 2413694"/>
              <a:gd name="connsiteY143" fmla="*/ 516761 h 3428733"/>
              <a:gd name="connsiteX144" fmla="*/ 893415 w 2413694"/>
              <a:gd name="connsiteY144" fmla="*/ 518101 h 3428733"/>
              <a:gd name="connsiteX145" fmla="*/ 875735 w 2413694"/>
              <a:gd name="connsiteY145" fmla="*/ 690890 h 3428733"/>
              <a:gd name="connsiteX146" fmla="*/ 860465 w 2413694"/>
              <a:gd name="connsiteY146" fmla="*/ 841177 h 3428733"/>
              <a:gd name="connsiteX147" fmla="*/ 854571 w 2413694"/>
              <a:gd name="connsiteY147" fmla="*/ 901988 h 3428733"/>
              <a:gd name="connsiteX148" fmla="*/ 856982 w 2413694"/>
              <a:gd name="connsiteY148" fmla="*/ 902524 h 3428733"/>
              <a:gd name="connsiteX149" fmla="*/ 1132374 w 2413694"/>
              <a:gd name="connsiteY149" fmla="*/ 484882 h 3428733"/>
              <a:gd name="connsiteX150" fmla="*/ 1182470 w 2413694"/>
              <a:gd name="connsiteY150" fmla="*/ 1656904 h 3428733"/>
              <a:gd name="connsiteX151" fmla="*/ 808494 w 2413694"/>
              <a:gd name="connsiteY151" fmla="*/ 1656904 h 3428733"/>
              <a:gd name="connsiteX152" fmla="*/ 1186488 w 2413694"/>
              <a:gd name="connsiteY152" fmla="*/ 1915954 h 3428733"/>
              <a:gd name="connsiteX153" fmla="*/ 1182470 w 2413694"/>
              <a:gd name="connsiteY153" fmla="*/ 1656904 h 3428733"/>
              <a:gd name="connsiteX154" fmla="*/ 1181666 w 2413694"/>
              <a:gd name="connsiteY154" fmla="*/ 1609755 h 3428733"/>
              <a:gd name="connsiteX155" fmla="*/ 1177648 w 2413694"/>
              <a:gd name="connsiteY155" fmla="*/ 1340793 h 3428733"/>
              <a:gd name="connsiteX156" fmla="*/ 834480 w 2413694"/>
              <a:gd name="connsiteY156" fmla="*/ 1609755 h 3428733"/>
              <a:gd name="connsiteX157" fmla="*/ 1181666 w 2413694"/>
              <a:gd name="connsiteY157" fmla="*/ 1609755 h 3428733"/>
              <a:gd name="connsiteX158" fmla="*/ 1530460 w 2413694"/>
              <a:gd name="connsiteY158" fmla="*/ 893683 h 3428733"/>
              <a:gd name="connsiteX159" fmla="*/ 1532603 w 2413694"/>
              <a:gd name="connsiteY159" fmla="*/ 892880 h 3428733"/>
              <a:gd name="connsiteX160" fmla="*/ 1523494 w 2413694"/>
              <a:gd name="connsiteY160" fmla="*/ 826175 h 3428733"/>
              <a:gd name="connsiteX161" fmla="*/ 1473667 w 2413694"/>
              <a:gd name="connsiteY161" fmla="*/ 493990 h 3428733"/>
              <a:gd name="connsiteX162" fmla="*/ 1460540 w 2413694"/>
              <a:gd name="connsiteY162" fmla="*/ 482471 h 3428733"/>
              <a:gd name="connsiteX163" fmla="*/ 1338918 w 2413694"/>
              <a:gd name="connsiteY163" fmla="*/ 483543 h 3428733"/>
              <a:gd name="connsiteX164" fmla="*/ 1257479 w 2413694"/>
              <a:gd name="connsiteY164" fmla="*/ 483543 h 3428733"/>
              <a:gd name="connsiteX165" fmla="*/ 1530460 w 2413694"/>
              <a:gd name="connsiteY165" fmla="*/ 893683 h 3428733"/>
              <a:gd name="connsiteX166" fmla="*/ 1231493 w 2413694"/>
              <a:gd name="connsiteY166" fmla="*/ 1911400 h 3428733"/>
              <a:gd name="connsiteX167" fmla="*/ 1571715 w 2413694"/>
              <a:gd name="connsiteY167" fmla="*/ 1656904 h 3428733"/>
              <a:gd name="connsiteX168" fmla="*/ 1227475 w 2413694"/>
              <a:gd name="connsiteY168" fmla="*/ 1656904 h 3428733"/>
              <a:gd name="connsiteX169" fmla="*/ 1231493 w 2413694"/>
              <a:gd name="connsiteY169" fmla="*/ 1911400 h 3428733"/>
              <a:gd name="connsiteX170" fmla="*/ 1220242 w 2413694"/>
              <a:gd name="connsiteY170" fmla="*/ 1251853 h 3428733"/>
              <a:gd name="connsiteX171" fmla="*/ 1531263 w 2413694"/>
              <a:gd name="connsiteY171" fmla="*/ 1008073 h 3428733"/>
              <a:gd name="connsiteX172" fmla="*/ 1220242 w 2413694"/>
              <a:gd name="connsiteY172" fmla="*/ 1002179 h 3428733"/>
              <a:gd name="connsiteX173" fmla="*/ 1220242 w 2413694"/>
              <a:gd name="connsiteY173" fmla="*/ 1251853 h 3428733"/>
              <a:gd name="connsiteX174" fmla="*/ 1173897 w 2413694"/>
              <a:gd name="connsiteY174" fmla="*/ 1001643 h 3428733"/>
              <a:gd name="connsiteX175" fmla="*/ 889129 w 2413694"/>
              <a:gd name="connsiteY175" fmla="*/ 996286 h 3428733"/>
              <a:gd name="connsiteX176" fmla="*/ 888593 w 2413694"/>
              <a:gd name="connsiteY176" fmla="*/ 999232 h 3428733"/>
              <a:gd name="connsiteX177" fmla="*/ 1173897 w 2413694"/>
              <a:gd name="connsiteY177" fmla="*/ 1222385 h 3428733"/>
              <a:gd name="connsiteX178" fmla="*/ 1173897 w 2413694"/>
              <a:gd name="connsiteY178" fmla="*/ 1001643 h 3428733"/>
              <a:gd name="connsiteX0" fmla="*/ 1456768 w 2587534"/>
              <a:gd name="connsiteY0" fmla="*/ 0 h 3428733"/>
              <a:gd name="connsiteX1" fmla="*/ 1567942 w 2587534"/>
              <a:gd name="connsiteY1" fmla="*/ 128588 h 3428733"/>
              <a:gd name="connsiteX2" fmla="*/ 1585891 w 2587534"/>
              <a:gd name="connsiteY2" fmla="*/ 136356 h 3428733"/>
              <a:gd name="connsiteX3" fmla="*/ 1845745 w 2587534"/>
              <a:gd name="connsiteY3" fmla="*/ 136624 h 3428733"/>
              <a:gd name="connsiteX4" fmla="*/ 1860747 w 2587534"/>
              <a:gd name="connsiteY4" fmla="*/ 136624 h 3428733"/>
              <a:gd name="connsiteX5" fmla="*/ 1860747 w 2587534"/>
              <a:gd name="connsiteY5" fmla="*/ 452200 h 3428733"/>
              <a:gd name="connsiteX6" fmla="*/ 1686886 w 2587534"/>
              <a:gd name="connsiteY6" fmla="*/ 452200 h 3428733"/>
              <a:gd name="connsiteX7" fmla="*/ 1762699 w 2587534"/>
              <a:gd name="connsiteY7" fmla="*/ 960388 h 3428733"/>
              <a:gd name="connsiteX8" fmla="*/ 1769128 w 2587534"/>
              <a:gd name="connsiteY8" fmla="*/ 959317 h 3428733"/>
              <a:gd name="connsiteX9" fmla="*/ 1769396 w 2587534"/>
              <a:gd name="connsiteY9" fmla="*/ 961996 h 3428733"/>
              <a:gd name="connsiteX10" fmla="*/ 1771271 w 2587534"/>
              <a:gd name="connsiteY10" fmla="*/ 1017181 h 3428733"/>
              <a:gd name="connsiteX11" fmla="*/ 1807704 w 2587534"/>
              <a:gd name="connsiteY11" fmla="*/ 1262837 h 3428733"/>
              <a:gd name="connsiteX12" fmla="*/ 1839048 w 2587534"/>
              <a:gd name="connsiteY12" fmla="*/ 1470184 h 3428733"/>
              <a:gd name="connsiteX13" fmla="*/ 1858604 w 2587534"/>
              <a:gd name="connsiteY13" fmla="*/ 1600915 h 3428733"/>
              <a:gd name="connsiteX14" fmla="*/ 1859407 w 2587534"/>
              <a:gd name="connsiteY14" fmla="*/ 1607344 h 3428733"/>
              <a:gd name="connsiteX15" fmla="*/ 1869051 w 2587534"/>
              <a:gd name="connsiteY15" fmla="*/ 1645117 h 3428733"/>
              <a:gd name="connsiteX16" fmla="*/ 1872534 w 2587534"/>
              <a:gd name="connsiteY16" fmla="*/ 1696284 h 3428733"/>
              <a:gd name="connsiteX17" fmla="*/ 1922629 w 2587534"/>
              <a:gd name="connsiteY17" fmla="*/ 2029004 h 3428733"/>
              <a:gd name="connsiteX18" fmla="*/ 1963349 w 2587534"/>
              <a:gd name="connsiteY18" fmla="*/ 2300913 h 3428733"/>
              <a:gd name="connsiteX19" fmla="*/ 1969510 w 2587534"/>
              <a:gd name="connsiteY19" fmla="*/ 2310290 h 3428733"/>
              <a:gd name="connsiteX20" fmla="*/ 1972993 w 2587534"/>
              <a:gd name="connsiteY20" fmla="*/ 2319130 h 3428733"/>
              <a:gd name="connsiteX21" fmla="*/ 1989870 w 2587534"/>
              <a:gd name="connsiteY21" fmla="*/ 2481472 h 3428733"/>
              <a:gd name="connsiteX22" fmla="*/ 2023892 w 2587534"/>
              <a:gd name="connsiteY22" fmla="*/ 2708375 h 3428733"/>
              <a:gd name="connsiteX23" fmla="*/ 2057110 w 2587534"/>
              <a:gd name="connsiteY23" fmla="*/ 2932868 h 3428733"/>
              <a:gd name="connsiteX24" fmla="*/ 2065415 w 2587534"/>
              <a:gd name="connsiteY24" fmla="*/ 2986981 h 3428733"/>
              <a:gd name="connsiteX25" fmla="*/ 2073184 w 2587534"/>
              <a:gd name="connsiteY25" fmla="*/ 2995018 h 3428733"/>
              <a:gd name="connsiteX26" fmla="*/ 2075863 w 2587534"/>
              <a:gd name="connsiteY26" fmla="*/ 2995018 h 3428733"/>
              <a:gd name="connsiteX27" fmla="*/ 2587534 w 2587534"/>
              <a:gd name="connsiteY27" fmla="*/ 2994750 h 3428733"/>
              <a:gd name="connsiteX28" fmla="*/ 2587534 w 2587534"/>
              <a:gd name="connsiteY28" fmla="*/ 3059044 h 3428733"/>
              <a:gd name="connsiteX29" fmla="*/ 2585123 w 2587534"/>
              <a:gd name="connsiteY29" fmla="*/ 3074582 h 3428733"/>
              <a:gd name="connsiteX30" fmla="*/ 2582176 w 2587534"/>
              <a:gd name="connsiteY30" fmla="*/ 3168076 h 3428733"/>
              <a:gd name="connsiteX31" fmla="*/ 2577622 w 2587534"/>
              <a:gd name="connsiteY31" fmla="*/ 3420697 h 3428733"/>
              <a:gd name="connsiteX32" fmla="*/ 2576818 w 2587534"/>
              <a:gd name="connsiteY32" fmla="*/ 3428733 h 3428733"/>
              <a:gd name="connsiteX33" fmla="*/ 179197 w 2587534"/>
              <a:gd name="connsiteY33" fmla="*/ 3428733 h 3428733"/>
              <a:gd name="connsiteX34" fmla="*/ 173839 w 2587534"/>
              <a:gd name="connsiteY34" fmla="*/ 3069760 h 3428733"/>
              <a:gd name="connsiteX35" fmla="*/ 173839 w 2587534"/>
              <a:gd name="connsiteY35" fmla="*/ 3008145 h 3428733"/>
              <a:gd name="connsiteX36" fmla="*/ 770967 w 2587534"/>
              <a:gd name="connsiteY36" fmla="*/ 3001448 h 3428733"/>
              <a:gd name="connsiteX37" fmla="*/ 779004 w 2587534"/>
              <a:gd name="connsiteY37" fmla="*/ 2925367 h 3428733"/>
              <a:gd name="connsiteX38" fmla="*/ 797221 w 2587534"/>
              <a:gd name="connsiteY38" fmla="*/ 2745880 h 3428733"/>
              <a:gd name="connsiteX39" fmla="*/ 811419 w 2587534"/>
              <a:gd name="connsiteY39" fmla="*/ 2600951 h 3428733"/>
              <a:gd name="connsiteX40" fmla="*/ 829368 w 2587534"/>
              <a:gd name="connsiteY40" fmla="*/ 2428162 h 3428733"/>
              <a:gd name="connsiteX41" fmla="*/ 835261 w 2587534"/>
              <a:gd name="connsiteY41" fmla="*/ 2369761 h 3428733"/>
              <a:gd name="connsiteX42" fmla="*/ 822134 w 2587534"/>
              <a:gd name="connsiteY42" fmla="*/ 2347526 h 3428733"/>
              <a:gd name="connsiteX43" fmla="*/ 842494 w 2587534"/>
              <a:gd name="connsiteY43" fmla="*/ 2291537 h 3428733"/>
              <a:gd name="connsiteX44" fmla="*/ 867140 w 2587534"/>
              <a:gd name="connsiteY44" fmla="*/ 2054990 h 3428733"/>
              <a:gd name="connsiteX45" fmla="*/ 886428 w 2587534"/>
              <a:gd name="connsiteY45" fmla="*/ 1855411 h 3428733"/>
              <a:gd name="connsiteX46" fmla="*/ 905716 w 2587534"/>
              <a:gd name="connsiteY46" fmla="*/ 1669227 h 3428733"/>
              <a:gd name="connsiteX47" fmla="*/ 890447 w 2587534"/>
              <a:gd name="connsiteY47" fmla="*/ 1645385 h 3428733"/>
              <a:gd name="connsiteX48" fmla="*/ 912682 w 2587534"/>
              <a:gd name="connsiteY48" fmla="*/ 1597164 h 3428733"/>
              <a:gd name="connsiteX49" fmla="*/ 930898 w 2587534"/>
              <a:gd name="connsiteY49" fmla="*/ 1420357 h 3428733"/>
              <a:gd name="connsiteX50" fmla="*/ 945096 w 2587534"/>
              <a:gd name="connsiteY50" fmla="*/ 1278107 h 3428733"/>
              <a:gd name="connsiteX51" fmla="*/ 963045 w 2587534"/>
              <a:gd name="connsiteY51" fmla="*/ 1102638 h 3428733"/>
              <a:gd name="connsiteX52" fmla="*/ 977243 w 2587534"/>
              <a:gd name="connsiteY52" fmla="*/ 960388 h 3428733"/>
              <a:gd name="connsiteX53" fmla="*/ 995460 w 2587534"/>
              <a:gd name="connsiteY53" fmla="*/ 783580 h 3428733"/>
              <a:gd name="connsiteX54" fmla="*/ 1009390 w 2587534"/>
              <a:gd name="connsiteY54" fmla="*/ 642670 h 3428733"/>
              <a:gd name="connsiteX55" fmla="*/ 1027607 w 2587534"/>
              <a:gd name="connsiteY55" fmla="*/ 465862 h 3428733"/>
              <a:gd name="connsiteX56" fmla="*/ 1027607 w 2587534"/>
              <a:gd name="connsiteY56" fmla="*/ 454611 h 3428733"/>
              <a:gd name="connsiteX57" fmla="*/ 843298 w 2587534"/>
              <a:gd name="connsiteY57" fmla="*/ 454611 h 3428733"/>
              <a:gd name="connsiteX58" fmla="*/ 843298 w 2587534"/>
              <a:gd name="connsiteY58" fmla="*/ 137160 h 3428733"/>
              <a:gd name="connsiteX59" fmla="*/ 861247 w 2587534"/>
              <a:gd name="connsiteY59" fmla="*/ 137160 h 3428733"/>
              <a:gd name="connsiteX60" fmla="*/ 1138513 w 2587534"/>
              <a:gd name="connsiteY60" fmla="*/ 137428 h 3428733"/>
              <a:gd name="connsiteX61" fmla="*/ 1162624 w 2587534"/>
              <a:gd name="connsiteY61" fmla="*/ 126980 h 3428733"/>
              <a:gd name="connsiteX62" fmla="*/ 1258261 w 2587534"/>
              <a:gd name="connsiteY62" fmla="*/ 16609 h 3428733"/>
              <a:gd name="connsiteX63" fmla="*/ 1285317 w 2587534"/>
              <a:gd name="connsiteY63" fmla="*/ 268 h 3428733"/>
              <a:gd name="connsiteX64" fmla="*/ 1456768 w 2587534"/>
              <a:gd name="connsiteY64" fmla="*/ 0 h 3428733"/>
              <a:gd name="connsiteX65" fmla="*/ 1440158 w 2587534"/>
              <a:gd name="connsiteY65" fmla="*/ 2666852 h 3428733"/>
              <a:gd name="connsiteX66" fmla="*/ 2024160 w 2587534"/>
              <a:gd name="connsiteY66" fmla="*/ 3018325 h 3428733"/>
              <a:gd name="connsiteX67" fmla="*/ 1926648 w 2587534"/>
              <a:gd name="connsiteY67" fmla="*/ 2366011 h 3428733"/>
              <a:gd name="connsiteX68" fmla="*/ 1440158 w 2587534"/>
              <a:gd name="connsiteY68" fmla="*/ 2666852 h 3428733"/>
              <a:gd name="connsiteX69" fmla="*/ 878927 w 2587534"/>
              <a:gd name="connsiteY69" fmla="*/ 2380745 h 3428733"/>
              <a:gd name="connsiteX70" fmla="*/ 816241 w 2587534"/>
              <a:gd name="connsiteY70" fmla="*/ 3001448 h 3428733"/>
              <a:gd name="connsiteX71" fmla="*/ 1355773 w 2587534"/>
              <a:gd name="connsiteY71" fmla="*/ 2667656 h 3428733"/>
              <a:gd name="connsiteX72" fmla="*/ 878927 w 2587534"/>
              <a:gd name="connsiteY72" fmla="*/ 2380745 h 3428733"/>
              <a:gd name="connsiteX73" fmla="*/ 1419263 w 2587534"/>
              <a:gd name="connsiteY73" fmla="*/ 1956138 h 3428733"/>
              <a:gd name="connsiteX74" fmla="*/ 1916468 w 2587534"/>
              <a:gd name="connsiteY74" fmla="*/ 2296895 h 3428733"/>
              <a:gd name="connsiteX75" fmla="*/ 1820831 w 2587534"/>
              <a:gd name="connsiteY75" fmla="*/ 1655832 h 3428733"/>
              <a:gd name="connsiteX76" fmla="*/ 1419263 w 2587534"/>
              <a:gd name="connsiteY76" fmla="*/ 1956138 h 3428733"/>
              <a:gd name="connsiteX77" fmla="*/ 887232 w 2587534"/>
              <a:gd name="connsiteY77" fmla="*/ 2299038 h 3428733"/>
              <a:gd name="connsiteX78" fmla="*/ 1343718 w 2587534"/>
              <a:gd name="connsiteY78" fmla="*/ 1957477 h 3428733"/>
              <a:gd name="connsiteX79" fmla="*/ 949115 w 2587534"/>
              <a:gd name="connsiteY79" fmla="*/ 1686908 h 3428733"/>
              <a:gd name="connsiteX80" fmla="*/ 887232 w 2587534"/>
              <a:gd name="connsiteY80" fmla="*/ 2299038 h 3428733"/>
              <a:gd name="connsiteX81" fmla="*/ 958759 w 2587534"/>
              <a:gd name="connsiteY81" fmla="*/ 1592074 h 3428733"/>
              <a:gd name="connsiteX82" fmla="*/ 964117 w 2587534"/>
              <a:gd name="connsiteY82" fmla="*/ 1588860 h 3428733"/>
              <a:gd name="connsiteX83" fmla="*/ 1341039 w 2587534"/>
              <a:gd name="connsiteY83" fmla="*/ 1293376 h 3428733"/>
              <a:gd name="connsiteX84" fmla="*/ 1341039 w 2587534"/>
              <a:gd name="connsiteY84" fmla="*/ 1273285 h 3428733"/>
              <a:gd name="connsiteX85" fmla="*/ 1078506 w 2587534"/>
              <a:gd name="connsiteY85" fmla="*/ 1067812 h 3428733"/>
              <a:gd name="connsiteX86" fmla="*/ 1016355 w 2587534"/>
              <a:gd name="connsiteY86" fmla="*/ 1019592 h 3428733"/>
              <a:gd name="connsiteX87" fmla="*/ 958759 w 2587534"/>
              <a:gd name="connsiteY87" fmla="*/ 1592074 h 3428733"/>
              <a:gd name="connsiteX88" fmla="*/ 1425424 w 2587534"/>
              <a:gd name="connsiteY88" fmla="*/ 1282929 h 3428733"/>
              <a:gd name="connsiteX89" fmla="*/ 1809847 w 2587534"/>
              <a:gd name="connsiteY89" fmla="*/ 1583502 h 3428733"/>
              <a:gd name="connsiteX90" fmla="*/ 1788148 w 2587534"/>
              <a:gd name="connsiteY90" fmla="*/ 1434287 h 3428733"/>
              <a:gd name="connsiteX91" fmla="*/ 1759484 w 2587534"/>
              <a:gd name="connsiteY91" fmla="*/ 1244352 h 3428733"/>
              <a:gd name="connsiteX92" fmla="*/ 1734034 w 2587534"/>
              <a:gd name="connsiteY92" fmla="*/ 1074242 h 3428733"/>
              <a:gd name="connsiteX93" fmla="*/ 1705102 w 2587534"/>
              <a:gd name="connsiteY93" fmla="*/ 1063526 h 3428733"/>
              <a:gd name="connsiteX94" fmla="*/ 1619913 w 2587534"/>
              <a:gd name="connsiteY94" fmla="*/ 1130231 h 3428733"/>
              <a:gd name="connsiteX95" fmla="*/ 1425424 w 2587534"/>
              <a:gd name="connsiteY95" fmla="*/ 1282929 h 3428733"/>
              <a:gd name="connsiteX96" fmla="*/ 1941650 w 2587534"/>
              <a:gd name="connsiteY96" fmla="*/ 3023682 h 3428733"/>
              <a:gd name="connsiteX97" fmla="*/ 1942721 w 2587534"/>
              <a:gd name="connsiteY97" fmla="*/ 3020736 h 3428733"/>
              <a:gd name="connsiteX98" fmla="*/ 1417655 w 2587534"/>
              <a:gd name="connsiteY98" fmla="*/ 2704625 h 3428733"/>
              <a:gd name="connsiteX99" fmla="*/ 1422745 w 2587534"/>
              <a:gd name="connsiteY99" fmla="*/ 3023415 h 3428733"/>
              <a:gd name="connsiteX100" fmla="*/ 1941650 w 2587534"/>
              <a:gd name="connsiteY100" fmla="*/ 3023682 h 3428733"/>
              <a:gd name="connsiteX101" fmla="*/ 1377204 w 2587534"/>
              <a:gd name="connsiteY101" fmla="*/ 3025290 h 3428733"/>
              <a:gd name="connsiteX102" fmla="*/ 1372650 w 2587534"/>
              <a:gd name="connsiteY102" fmla="*/ 2708911 h 3428733"/>
              <a:gd name="connsiteX103" fmla="*/ 861247 w 2587534"/>
              <a:gd name="connsiteY103" fmla="*/ 3025290 h 3428733"/>
              <a:gd name="connsiteX104" fmla="*/ 1377204 w 2587534"/>
              <a:gd name="connsiteY104" fmla="*/ 3025290 h 3428733"/>
              <a:gd name="connsiteX105" fmla="*/ 1855925 w 2587534"/>
              <a:gd name="connsiteY105" fmla="*/ 2311629 h 3428733"/>
              <a:gd name="connsiteX106" fmla="*/ 1856996 w 2587534"/>
              <a:gd name="connsiteY106" fmla="*/ 2309218 h 3428733"/>
              <a:gd name="connsiteX107" fmla="*/ 1406672 w 2587534"/>
              <a:gd name="connsiteY107" fmla="*/ 2000608 h 3428733"/>
              <a:gd name="connsiteX108" fmla="*/ 1412030 w 2587534"/>
              <a:gd name="connsiteY108" fmla="*/ 2316719 h 3428733"/>
              <a:gd name="connsiteX109" fmla="*/ 1855925 w 2587534"/>
              <a:gd name="connsiteY109" fmla="*/ 2311629 h 3428733"/>
              <a:gd name="connsiteX110" fmla="*/ 1389795 w 2587534"/>
              <a:gd name="connsiteY110" fmla="*/ 501224 h 3428733"/>
              <a:gd name="connsiteX111" fmla="*/ 1386848 w 2587534"/>
              <a:gd name="connsiteY111" fmla="*/ 501759 h 3428733"/>
              <a:gd name="connsiteX112" fmla="*/ 1391938 w 2587534"/>
              <a:gd name="connsiteY112" fmla="*/ 957441 h 3428733"/>
              <a:gd name="connsiteX113" fmla="*/ 1697333 w 2587534"/>
              <a:gd name="connsiteY113" fmla="*/ 962531 h 3428733"/>
              <a:gd name="connsiteX114" fmla="*/ 1389795 w 2587534"/>
              <a:gd name="connsiteY114" fmla="*/ 501224 h 3428733"/>
              <a:gd name="connsiteX115" fmla="*/ 930094 w 2587534"/>
              <a:gd name="connsiteY115" fmla="*/ 2322345 h 3428733"/>
              <a:gd name="connsiteX116" fmla="*/ 1366488 w 2587534"/>
              <a:gd name="connsiteY116" fmla="*/ 2317255 h 3428733"/>
              <a:gd name="connsiteX117" fmla="*/ 1361666 w 2587534"/>
              <a:gd name="connsiteY117" fmla="*/ 1999536 h 3428733"/>
              <a:gd name="connsiteX118" fmla="*/ 930094 w 2587534"/>
              <a:gd name="connsiteY118" fmla="*/ 2322345 h 3428733"/>
              <a:gd name="connsiteX119" fmla="*/ 1341575 w 2587534"/>
              <a:gd name="connsiteY119" fmla="*/ 516493 h 3428733"/>
              <a:gd name="connsiteX120" fmla="*/ 1338896 w 2587534"/>
              <a:gd name="connsiteY120" fmla="*/ 515422 h 3428733"/>
              <a:gd name="connsiteX121" fmla="*/ 1051985 w 2587534"/>
              <a:gd name="connsiteY121" fmla="*/ 951012 h 3428733"/>
              <a:gd name="connsiteX122" fmla="*/ 1346932 w 2587534"/>
              <a:gd name="connsiteY122" fmla="*/ 956370 h 3428733"/>
              <a:gd name="connsiteX123" fmla="*/ 1341575 w 2587534"/>
              <a:gd name="connsiteY123" fmla="*/ 516493 h 3428733"/>
              <a:gd name="connsiteX124" fmla="*/ 1416584 w 2587534"/>
              <a:gd name="connsiteY124" fmla="*/ 2630151 h 3428733"/>
              <a:gd name="connsiteX125" fmla="*/ 1854317 w 2587534"/>
              <a:gd name="connsiteY125" fmla="*/ 2359314 h 3428733"/>
              <a:gd name="connsiteX126" fmla="*/ 1853246 w 2587534"/>
              <a:gd name="connsiteY126" fmla="*/ 2356367 h 3428733"/>
              <a:gd name="connsiteX127" fmla="*/ 1412298 w 2587534"/>
              <a:gd name="connsiteY127" fmla="*/ 2361457 h 3428733"/>
              <a:gd name="connsiteX128" fmla="*/ 1416584 w 2587534"/>
              <a:gd name="connsiteY128" fmla="*/ 2630151 h 3428733"/>
              <a:gd name="connsiteX129" fmla="*/ 947775 w 2587534"/>
              <a:gd name="connsiteY129" fmla="*/ 2367082 h 3428733"/>
              <a:gd name="connsiteX130" fmla="*/ 946972 w 2587534"/>
              <a:gd name="connsiteY130" fmla="*/ 2370297 h 3428733"/>
              <a:gd name="connsiteX131" fmla="*/ 1371310 w 2587534"/>
              <a:gd name="connsiteY131" fmla="*/ 2625597 h 3428733"/>
              <a:gd name="connsiteX132" fmla="*/ 1367024 w 2587534"/>
              <a:gd name="connsiteY132" fmla="*/ 2362528 h 3428733"/>
              <a:gd name="connsiteX133" fmla="*/ 947775 w 2587534"/>
              <a:gd name="connsiteY133" fmla="*/ 2367082 h 3428733"/>
              <a:gd name="connsiteX134" fmla="*/ 1395956 w 2587534"/>
              <a:gd name="connsiteY134" fmla="*/ 1316147 h 3428733"/>
              <a:gd name="connsiteX135" fmla="*/ 1400778 w 2587534"/>
              <a:gd name="connsiteY135" fmla="*/ 1609487 h 3428733"/>
              <a:gd name="connsiteX136" fmla="*/ 1771003 w 2587534"/>
              <a:gd name="connsiteY136" fmla="*/ 1609487 h 3428733"/>
              <a:gd name="connsiteX137" fmla="*/ 1395956 w 2587534"/>
              <a:gd name="connsiteY137" fmla="*/ 1316147 h 3428733"/>
              <a:gd name="connsiteX138" fmla="*/ 1306213 w 2587534"/>
              <a:gd name="connsiteY138" fmla="*/ 484882 h 3428733"/>
              <a:gd name="connsiteX139" fmla="*/ 1289336 w 2587534"/>
              <a:gd name="connsiteY139" fmla="*/ 484882 h 3428733"/>
              <a:gd name="connsiteX140" fmla="*/ 1103152 w 2587534"/>
              <a:gd name="connsiteY140" fmla="*/ 486222 h 3428733"/>
              <a:gd name="connsiteX141" fmla="*/ 1073416 w 2587534"/>
              <a:gd name="connsiteY141" fmla="*/ 488365 h 3428733"/>
              <a:gd name="connsiteX142" fmla="*/ 1067522 w 2587534"/>
              <a:gd name="connsiteY142" fmla="*/ 516761 h 3428733"/>
              <a:gd name="connsiteX143" fmla="*/ 1067254 w 2587534"/>
              <a:gd name="connsiteY143" fmla="*/ 518101 h 3428733"/>
              <a:gd name="connsiteX144" fmla="*/ 1049574 w 2587534"/>
              <a:gd name="connsiteY144" fmla="*/ 690890 h 3428733"/>
              <a:gd name="connsiteX145" fmla="*/ 1034304 w 2587534"/>
              <a:gd name="connsiteY145" fmla="*/ 841177 h 3428733"/>
              <a:gd name="connsiteX146" fmla="*/ 1028410 w 2587534"/>
              <a:gd name="connsiteY146" fmla="*/ 901988 h 3428733"/>
              <a:gd name="connsiteX147" fmla="*/ 1030821 w 2587534"/>
              <a:gd name="connsiteY147" fmla="*/ 902524 h 3428733"/>
              <a:gd name="connsiteX148" fmla="*/ 1306213 w 2587534"/>
              <a:gd name="connsiteY148" fmla="*/ 484882 h 3428733"/>
              <a:gd name="connsiteX149" fmla="*/ 1356309 w 2587534"/>
              <a:gd name="connsiteY149" fmla="*/ 1656904 h 3428733"/>
              <a:gd name="connsiteX150" fmla="*/ 982333 w 2587534"/>
              <a:gd name="connsiteY150" fmla="*/ 1656904 h 3428733"/>
              <a:gd name="connsiteX151" fmla="*/ 1360327 w 2587534"/>
              <a:gd name="connsiteY151" fmla="*/ 1915954 h 3428733"/>
              <a:gd name="connsiteX152" fmla="*/ 1356309 w 2587534"/>
              <a:gd name="connsiteY152" fmla="*/ 1656904 h 3428733"/>
              <a:gd name="connsiteX153" fmla="*/ 1355505 w 2587534"/>
              <a:gd name="connsiteY153" fmla="*/ 1609755 h 3428733"/>
              <a:gd name="connsiteX154" fmla="*/ 1351487 w 2587534"/>
              <a:gd name="connsiteY154" fmla="*/ 1340793 h 3428733"/>
              <a:gd name="connsiteX155" fmla="*/ 1008319 w 2587534"/>
              <a:gd name="connsiteY155" fmla="*/ 1609755 h 3428733"/>
              <a:gd name="connsiteX156" fmla="*/ 1355505 w 2587534"/>
              <a:gd name="connsiteY156" fmla="*/ 1609755 h 3428733"/>
              <a:gd name="connsiteX157" fmla="*/ 1704299 w 2587534"/>
              <a:gd name="connsiteY157" fmla="*/ 893683 h 3428733"/>
              <a:gd name="connsiteX158" fmla="*/ 1706442 w 2587534"/>
              <a:gd name="connsiteY158" fmla="*/ 892880 h 3428733"/>
              <a:gd name="connsiteX159" fmla="*/ 1697333 w 2587534"/>
              <a:gd name="connsiteY159" fmla="*/ 826175 h 3428733"/>
              <a:gd name="connsiteX160" fmla="*/ 1647506 w 2587534"/>
              <a:gd name="connsiteY160" fmla="*/ 493990 h 3428733"/>
              <a:gd name="connsiteX161" fmla="*/ 1634379 w 2587534"/>
              <a:gd name="connsiteY161" fmla="*/ 482471 h 3428733"/>
              <a:gd name="connsiteX162" fmla="*/ 1512757 w 2587534"/>
              <a:gd name="connsiteY162" fmla="*/ 483543 h 3428733"/>
              <a:gd name="connsiteX163" fmla="*/ 1431318 w 2587534"/>
              <a:gd name="connsiteY163" fmla="*/ 483543 h 3428733"/>
              <a:gd name="connsiteX164" fmla="*/ 1704299 w 2587534"/>
              <a:gd name="connsiteY164" fmla="*/ 893683 h 3428733"/>
              <a:gd name="connsiteX165" fmla="*/ 1405332 w 2587534"/>
              <a:gd name="connsiteY165" fmla="*/ 1911400 h 3428733"/>
              <a:gd name="connsiteX166" fmla="*/ 1745554 w 2587534"/>
              <a:gd name="connsiteY166" fmla="*/ 1656904 h 3428733"/>
              <a:gd name="connsiteX167" fmla="*/ 1401314 w 2587534"/>
              <a:gd name="connsiteY167" fmla="*/ 1656904 h 3428733"/>
              <a:gd name="connsiteX168" fmla="*/ 1405332 w 2587534"/>
              <a:gd name="connsiteY168" fmla="*/ 1911400 h 3428733"/>
              <a:gd name="connsiteX169" fmla="*/ 1394081 w 2587534"/>
              <a:gd name="connsiteY169" fmla="*/ 1251853 h 3428733"/>
              <a:gd name="connsiteX170" fmla="*/ 1705102 w 2587534"/>
              <a:gd name="connsiteY170" fmla="*/ 1008073 h 3428733"/>
              <a:gd name="connsiteX171" fmla="*/ 1394081 w 2587534"/>
              <a:gd name="connsiteY171" fmla="*/ 1002179 h 3428733"/>
              <a:gd name="connsiteX172" fmla="*/ 1394081 w 2587534"/>
              <a:gd name="connsiteY172" fmla="*/ 1251853 h 3428733"/>
              <a:gd name="connsiteX173" fmla="*/ 1347736 w 2587534"/>
              <a:gd name="connsiteY173" fmla="*/ 1001643 h 3428733"/>
              <a:gd name="connsiteX174" fmla="*/ 1062968 w 2587534"/>
              <a:gd name="connsiteY174" fmla="*/ 996286 h 3428733"/>
              <a:gd name="connsiteX175" fmla="*/ 1062432 w 2587534"/>
              <a:gd name="connsiteY175" fmla="*/ 999232 h 3428733"/>
              <a:gd name="connsiteX176" fmla="*/ 1347736 w 2587534"/>
              <a:gd name="connsiteY176" fmla="*/ 1222385 h 3428733"/>
              <a:gd name="connsiteX177" fmla="*/ 1347736 w 2587534"/>
              <a:gd name="connsiteY177" fmla="*/ 1001643 h 3428733"/>
              <a:gd name="connsiteX0" fmla="*/ 1481297 w 2612063"/>
              <a:gd name="connsiteY0" fmla="*/ 0 h 3428733"/>
              <a:gd name="connsiteX1" fmla="*/ 1592471 w 2612063"/>
              <a:gd name="connsiteY1" fmla="*/ 128588 h 3428733"/>
              <a:gd name="connsiteX2" fmla="*/ 1610420 w 2612063"/>
              <a:gd name="connsiteY2" fmla="*/ 136356 h 3428733"/>
              <a:gd name="connsiteX3" fmla="*/ 1870274 w 2612063"/>
              <a:gd name="connsiteY3" fmla="*/ 136624 h 3428733"/>
              <a:gd name="connsiteX4" fmla="*/ 1885276 w 2612063"/>
              <a:gd name="connsiteY4" fmla="*/ 136624 h 3428733"/>
              <a:gd name="connsiteX5" fmla="*/ 1885276 w 2612063"/>
              <a:gd name="connsiteY5" fmla="*/ 452200 h 3428733"/>
              <a:gd name="connsiteX6" fmla="*/ 1711415 w 2612063"/>
              <a:gd name="connsiteY6" fmla="*/ 452200 h 3428733"/>
              <a:gd name="connsiteX7" fmla="*/ 1787228 w 2612063"/>
              <a:gd name="connsiteY7" fmla="*/ 960388 h 3428733"/>
              <a:gd name="connsiteX8" fmla="*/ 1793657 w 2612063"/>
              <a:gd name="connsiteY8" fmla="*/ 959317 h 3428733"/>
              <a:gd name="connsiteX9" fmla="*/ 1793925 w 2612063"/>
              <a:gd name="connsiteY9" fmla="*/ 961996 h 3428733"/>
              <a:gd name="connsiteX10" fmla="*/ 1795800 w 2612063"/>
              <a:gd name="connsiteY10" fmla="*/ 1017181 h 3428733"/>
              <a:gd name="connsiteX11" fmla="*/ 1832233 w 2612063"/>
              <a:gd name="connsiteY11" fmla="*/ 1262837 h 3428733"/>
              <a:gd name="connsiteX12" fmla="*/ 1863577 w 2612063"/>
              <a:gd name="connsiteY12" fmla="*/ 1470184 h 3428733"/>
              <a:gd name="connsiteX13" fmla="*/ 1883133 w 2612063"/>
              <a:gd name="connsiteY13" fmla="*/ 1600915 h 3428733"/>
              <a:gd name="connsiteX14" fmla="*/ 1883936 w 2612063"/>
              <a:gd name="connsiteY14" fmla="*/ 1607344 h 3428733"/>
              <a:gd name="connsiteX15" fmla="*/ 1893580 w 2612063"/>
              <a:gd name="connsiteY15" fmla="*/ 1645117 h 3428733"/>
              <a:gd name="connsiteX16" fmla="*/ 1897063 w 2612063"/>
              <a:gd name="connsiteY16" fmla="*/ 1696284 h 3428733"/>
              <a:gd name="connsiteX17" fmla="*/ 1947158 w 2612063"/>
              <a:gd name="connsiteY17" fmla="*/ 2029004 h 3428733"/>
              <a:gd name="connsiteX18" fmla="*/ 1987878 w 2612063"/>
              <a:gd name="connsiteY18" fmla="*/ 2300913 h 3428733"/>
              <a:gd name="connsiteX19" fmla="*/ 1994039 w 2612063"/>
              <a:gd name="connsiteY19" fmla="*/ 2310290 h 3428733"/>
              <a:gd name="connsiteX20" fmla="*/ 1997522 w 2612063"/>
              <a:gd name="connsiteY20" fmla="*/ 2319130 h 3428733"/>
              <a:gd name="connsiteX21" fmla="*/ 2014399 w 2612063"/>
              <a:gd name="connsiteY21" fmla="*/ 2481472 h 3428733"/>
              <a:gd name="connsiteX22" fmla="*/ 2048421 w 2612063"/>
              <a:gd name="connsiteY22" fmla="*/ 2708375 h 3428733"/>
              <a:gd name="connsiteX23" fmla="*/ 2081639 w 2612063"/>
              <a:gd name="connsiteY23" fmla="*/ 2932868 h 3428733"/>
              <a:gd name="connsiteX24" fmla="*/ 2089944 w 2612063"/>
              <a:gd name="connsiteY24" fmla="*/ 2986981 h 3428733"/>
              <a:gd name="connsiteX25" fmla="*/ 2097713 w 2612063"/>
              <a:gd name="connsiteY25" fmla="*/ 2995018 h 3428733"/>
              <a:gd name="connsiteX26" fmla="*/ 2100392 w 2612063"/>
              <a:gd name="connsiteY26" fmla="*/ 2995018 h 3428733"/>
              <a:gd name="connsiteX27" fmla="*/ 2612063 w 2612063"/>
              <a:gd name="connsiteY27" fmla="*/ 2994750 h 3428733"/>
              <a:gd name="connsiteX28" fmla="*/ 2612063 w 2612063"/>
              <a:gd name="connsiteY28" fmla="*/ 3059044 h 3428733"/>
              <a:gd name="connsiteX29" fmla="*/ 2609652 w 2612063"/>
              <a:gd name="connsiteY29" fmla="*/ 3074582 h 3428733"/>
              <a:gd name="connsiteX30" fmla="*/ 2606705 w 2612063"/>
              <a:gd name="connsiteY30" fmla="*/ 3168076 h 3428733"/>
              <a:gd name="connsiteX31" fmla="*/ 2602151 w 2612063"/>
              <a:gd name="connsiteY31" fmla="*/ 3420697 h 3428733"/>
              <a:gd name="connsiteX32" fmla="*/ 2601347 w 2612063"/>
              <a:gd name="connsiteY32" fmla="*/ 3428733 h 3428733"/>
              <a:gd name="connsiteX33" fmla="*/ 203726 w 2612063"/>
              <a:gd name="connsiteY33" fmla="*/ 3428733 h 3428733"/>
              <a:gd name="connsiteX34" fmla="*/ 198368 w 2612063"/>
              <a:gd name="connsiteY34" fmla="*/ 3008145 h 3428733"/>
              <a:gd name="connsiteX35" fmla="*/ 795496 w 2612063"/>
              <a:gd name="connsiteY35" fmla="*/ 3001448 h 3428733"/>
              <a:gd name="connsiteX36" fmla="*/ 803533 w 2612063"/>
              <a:gd name="connsiteY36" fmla="*/ 2925367 h 3428733"/>
              <a:gd name="connsiteX37" fmla="*/ 821750 w 2612063"/>
              <a:gd name="connsiteY37" fmla="*/ 2745880 h 3428733"/>
              <a:gd name="connsiteX38" fmla="*/ 835948 w 2612063"/>
              <a:gd name="connsiteY38" fmla="*/ 2600951 h 3428733"/>
              <a:gd name="connsiteX39" fmla="*/ 853897 w 2612063"/>
              <a:gd name="connsiteY39" fmla="*/ 2428162 h 3428733"/>
              <a:gd name="connsiteX40" fmla="*/ 859790 w 2612063"/>
              <a:gd name="connsiteY40" fmla="*/ 2369761 h 3428733"/>
              <a:gd name="connsiteX41" fmla="*/ 846663 w 2612063"/>
              <a:gd name="connsiteY41" fmla="*/ 2347526 h 3428733"/>
              <a:gd name="connsiteX42" fmla="*/ 867023 w 2612063"/>
              <a:gd name="connsiteY42" fmla="*/ 2291537 h 3428733"/>
              <a:gd name="connsiteX43" fmla="*/ 891669 w 2612063"/>
              <a:gd name="connsiteY43" fmla="*/ 2054990 h 3428733"/>
              <a:gd name="connsiteX44" fmla="*/ 910957 w 2612063"/>
              <a:gd name="connsiteY44" fmla="*/ 1855411 h 3428733"/>
              <a:gd name="connsiteX45" fmla="*/ 930245 w 2612063"/>
              <a:gd name="connsiteY45" fmla="*/ 1669227 h 3428733"/>
              <a:gd name="connsiteX46" fmla="*/ 914976 w 2612063"/>
              <a:gd name="connsiteY46" fmla="*/ 1645385 h 3428733"/>
              <a:gd name="connsiteX47" fmla="*/ 937211 w 2612063"/>
              <a:gd name="connsiteY47" fmla="*/ 1597164 h 3428733"/>
              <a:gd name="connsiteX48" fmla="*/ 955427 w 2612063"/>
              <a:gd name="connsiteY48" fmla="*/ 1420357 h 3428733"/>
              <a:gd name="connsiteX49" fmla="*/ 969625 w 2612063"/>
              <a:gd name="connsiteY49" fmla="*/ 1278107 h 3428733"/>
              <a:gd name="connsiteX50" fmla="*/ 987574 w 2612063"/>
              <a:gd name="connsiteY50" fmla="*/ 1102638 h 3428733"/>
              <a:gd name="connsiteX51" fmla="*/ 1001772 w 2612063"/>
              <a:gd name="connsiteY51" fmla="*/ 960388 h 3428733"/>
              <a:gd name="connsiteX52" fmla="*/ 1019989 w 2612063"/>
              <a:gd name="connsiteY52" fmla="*/ 783580 h 3428733"/>
              <a:gd name="connsiteX53" fmla="*/ 1033919 w 2612063"/>
              <a:gd name="connsiteY53" fmla="*/ 642670 h 3428733"/>
              <a:gd name="connsiteX54" fmla="*/ 1052136 w 2612063"/>
              <a:gd name="connsiteY54" fmla="*/ 465862 h 3428733"/>
              <a:gd name="connsiteX55" fmla="*/ 1052136 w 2612063"/>
              <a:gd name="connsiteY55" fmla="*/ 454611 h 3428733"/>
              <a:gd name="connsiteX56" fmla="*/ 867827 w 2612063"/>
              <a:gd name="connsiteY56" fmla="*/ 454611 h 3428733"/>
              <a:gd name="connsiteX57" fmla="*/ 867827 w 2612063"/>
              <a:gd name="connsiteY57" fmla="*/ 137160 h 3428733"/>
              <a:gd name="connsiteX58" fmla="*/ 885776 w 2612063"/>
              <a:gd name="connsiteY58" fmla="*/ 137160 h 3428733"/>
              <a:gd name="connsiteX59" fmla="*/ 1163042 w 2612063"/>
              <a:gd name="connsiteY59" fmla="*/ 137428 h 3428733"/>
              <a:gd name="connsiteX60" fmla="*/ 1187153 w 2612063"/>
              <a:gd name="connsiteY60" fmla="*/ 126980 h 3428733"/>
              <a:gd name="connsiteX61" fmla="*/ 1282790 w 2612063"/>
              <a:gd name="connsiteY61" fmla="*/ 16609 h 3428733"/>
              <a:gd name="connsiteX62" fmla="*/ 1309846 w 2612063"/>
              <a:gd name="connsiteY62" fmla="*/ 268 h 3428733"/>
              <a:gd name="connsiteX63" fmla="*/ 1481297 w 2612063"/>
              <a:gd name="connsiteY63" fmla="*/ 0 h 3428733"/>
              <a:gd name="connsiteX64" fmla="*/ 1464687 w 2612063"/>
              <a:gd name="connsiteY64" fmla="*/ 2666852 h 3428733"/>
              <a:gd name="connsiteX65" fmla="*/ 2048689 w 2612063"/>
              <a:gd name="connsiteY65" fmla="*/ 3018325 h 3428733"/>
              <a:gd name="connsiteX66" fmla="*/ 1951177 w 2612063"/>
              <a:gd name="connsiteY66" fmla="*/ 2366011 h 3428733"/>
              <a:gd name="connsiteX67" fmla="*/ 1464687 w 2612063"/>
              <a:gd name="connsiteY67" fmla="*/ 2666852 h 3428733"/>
              <a:gd name="connsiteX68" fmla="*/ 903456 w 2612063"/>
              <a:gd name="connsiteY68" fmla="*/ 2380745 h 3428733"/>
              <a:gd name="connsiteX69" fmla="*/ 840770 w 2612063"/>
              <a:gd name="connsiteY69" fmla="*/ 3001448 h 3428733"/>
              <a:gd name="connsiteX70" fmla="*/ 1380302 w 2612063"/>
              <a:gd name="connsiteY70" fmla="*/ 2667656 h 3428733"/>
              <a:gd name="connsiteX71" fmla="*/ 903456 w 2612063"/>
              <a:gd name="connsiteY71" fmla="*/ 2380745 h 3428733"/>
              <a:gd name="connsiteX72" fmla="*/ 1443792 w 2612063"/>
              <a:gd name="connsiteY72" fmla="*/ 1956138 h 3428733"/>
              <a:gd name="connsiteX73" fmla="*/ 1940997 w 2612063"/>
              <a:gd name="connsiteY73" fmla="*/ 2296895 h 3428733"/>
              <a:gd name="connsiteX74" fmla="*/ 1845360 w 2612063"/>
              <a:gd name="connsiteY74" fmla="*/ 1655832 h 3428733"/>
              <a:gd name="connsiteX75" fmla="*/ 1443792 w 2612063"/>
              <a:gd name="connsiteY75" fmla="*/ 1956138 h 3428733"/>
              <a:gd name="connsiteX76" fmla="*/ 911761 w 2612063"/>
              <a:gd name="connsiteY76" fmla="*/ 2299038 h 3428733"/>
              <a:gd name="connsiteX77" fmla="*/ 1368247 w 2612063"/>
              <a:gd name="connsiteY77" fmla="*/ 1957477 h 3428733"/>
              <a:gd name="connsiteX78" fmla="*/ 973644 w 2612063"/>
              <a:gd name="connsiteY78" fmla="*/ 1686908 h 3428733"/>
              <a:gd name="connsiteX79" fmla="*/ 911761 w 2612063"/>
              <a:gd name="connsiteY79" fmla="*/ 2299038 h 3428733"/>
              <a:gd name="connsiteX80" fmla="*/ 983288 w 2612063"/>
              <a:gd name="connsiteY80" fmla="*/ 1592074 h 3428733"/>
              <a:gd name="connsiteX81" fmla="*/ 988646 w 2612063"/>
              <a:gd name="connsiteY81" fmla="*/ 1588860 h 3428733"/>
              <a:gd name="connsiteX82" fmla="*/ 1365568 w 2612063"/>
              <a:gd name="connsiteY82" fmla="*/ 1293376 h 3428733"/>
              <a:gd name="connsiteX83" fmla="*/ 1365568 w 2612063"/>
              <a:gd name="connsiteY83" fmla="*/ 1273285 h 3428733"/>
              <a:gd name="connsiteX84" fmla="*/ 1103035 w 2612063"/>
              <a:gd name="connsiteY84" fmla="*/ 1067812 h 3428733"/>
              <a:gd name="connsiteX85" fmla="*/ 1040884 w 2612063"/>
              <a:gd name="connsiteY85" fmla="*/ 1019592 h 3428733"/>
              <a:gd name="connsiteX86" fmla="*/ 983288 w 2612063"/>
              <a:gd name="connsiteY86" fmla="*/ 1592074 h 3428733"/>
              <a:gd name="connsiteX87" fmla="*/ 1449953 w 2612063"/>
              <a:gd name="connsiteY87" fmla="*/ 1282929 h 3428733"/>
              <a:gd name="connsiteX88" fmla="*/ 1834376 w 2612063"/>
              <a:gd name="connsiteY88" fmla="*/ 1583502 h 3428733"/>
              <a:gd name="connsiteX89" fmla="*/ 1812677 w 2612063"/>
              <a:gd name="connsiteY89" fmla="*/ 1434287 h 3428733"/>
              <a:gd name="connsiteX90" fmla="*/ 1784013 w 2612063"/>
              <a:gd name="connsiteY90" fmla="*/ 1244352 h 3428733"/>
              <a:gd name="connsiteX91" fmla="*/ 1758563 w 2612063"/>
              <a:gd name="connsiteY91" fmla="*/ 1074242 h 3428733"/>
              <a:gd name="connsiteX92" fmla="*/ 1729631 w 2612063"/>
              <a:gd name="connsiteY92" fmla="*/ 1063526 h 3428733"/>
              <a:gd name="connsiteX93" fmla="*/ 1644442 w 2612063"/>
              <a:gd name="connsiteY93" fmla="*/ 1130231 h 3428733"/>
              <a:gd name="connsiteX94" fmla="*/ 1449953 w 2612063"/>
              <a:gd name="connsiteY94" fmla="*/ 1282929 h 3428733"/>
              <a:gd name="connsiteX95" fmla="*/ 1966179 w 2612063"/>
              <a:gd name="connsiteY95" fmla="*/ 3023682 h 3428733"/>
              <a:gd name="connsiteX96" fmla="*/ 1967250 w 2612063"/>
              <a:gd name="connsiteY96" fmla="*/ 3020736 h 3428733"/>
              <a:gd name="connsiteX97" fmla="*/ 1442184 w 2612063"/>
              <a:gd name="connsiteY97" fmla="*/ 2704625 h 3428733"/>
              <a:gd name="connsiteX98" fmla="*/ 1447274 w 2612063"/>
              <a:gd name="connsiteY98" fmla="*/ 3023415 h 3428733"/>
              <a:gd name="connsiteX99" fmla="*/ 1966179 w 2612063"/>
              <a:gd name="connsiteY99" fmla="*/ 3023682 h 3428733"/>
              <a:gd name="connsiteX100" fmla="*/ 1401733 w 2612063"/>
              <a:gd name="connsiteY100" fmla="*/ 3025290 h 3428733"/>
              <a:gd name="connsiteX101" fmla="*/ 1397179 w 2612063"/>
              <a:gd name="connsiteY101" fmla="*/ 2708911 h 3428733"/>
              <a:gd name="connsiteX102" fmla="*/ 885776 w 2612063"/>
              <a:gd name="connsiteY102" fmla="*/ 3025290 h 3428733"/>
              <a:gd name="connsiteX103" fmla="*/ 1401733 w 2612063"/>
              <a:gd name="connsiteY103" fmla="*/ 3025290 h 3428733"/>
              <a:gd name="connsiteX104" fmla="*/ 1880454 w 2612063"/>
              <a:gd name="connsiteY104" fmla="*/ 2311629 h 3428733"/>
              <a:gd name="connsiteX105" fmla="*/ 1881525 w 2612063"/>
              <a:gd name="connsiteY105" fmla="*/ 2309218 h 3428733"/>
              <a:gd name="connsiteX106" fmla="*/ 1431201 w 2612063"/>
              <a:gd name="connsiteY106" fmla="*/ 2000608 h 3428733"/>
              <a:gd name="connsiteX107" fmla="*/ 1436559 w 2612063"/>
              <a:gd name="connsiteY107" fmla="*/ 2316719 h 3428733"/>
              <a:gd name="connsiteX108" fmla="*/ 1880454 w 2612063"/>
              <a:gd name="connsiteY108" fmla="*/ 2311629 h 3428733"/>
              <a:gd name="connsiteX109" fmla="*/ 1414324 w 2612063"/>
              <a:gd name="connsiteY109" fmla="*/ 501224 h 3428733"/>
              <a:gd name="connsiteX110" fmla="*/ 1411377 w 2612063"/>
              <a:gd name="connsiteY110" fmla="*/ 501759 h 3428733"/>
              <a:gd name="connsiteX111" fmla="*/ 1416467 w 2612063"/>
              <a:gd name="connsiteY111" fmla="*/ 957441 h 3428733"/>
              <a:gd name="connsiteX112" fmla="*/ 1721862 w 2612063"/>
              <a:gd name="connsiteY112" fmla="*/ 962531 h 3428733"/>
              <a:gd name="connsiteX113" fmla="*/ 1414324 w 2612063"/>
              <a:gd name="connsiteY113" fmla="*/ 501224 h 3428733"/>
              <a:gd name="connsiteX114" fmla="*/ 954623 w 2612063"/>
              <a:gd name="connsiteY114" fmla="*/ 2322345 h 3428733"/>
              <a:gd name="connsiteX115" fmla="*/ 1391017 w 2612063"/>
              <a:gd name="connsiteY115" fmla="*/ 2317255 h 3428733"/>
              <a:gd name="connsiteX116" fmla="*/ 1386195 w 2612063"/>
              <a:gd name="connsiteY116" fmla="*/ 1999536 h 3428733"/>
              <a:gd name="connsiteX117" fmla="*/ 954623 w 2612063"/>
              <a:gd name="connsiteY117" fmla="*/ 2322345 h 3428733"/>
              <a:gd name="connsiteX118" fmla="*/ 1366104 w 2612063"/>
              <a:gd name="connsiteY118" fmla="*/ 516493 h 3428733"/>
              <a:gd name="connsiteX119" fmla="*/ 1363425 w 2612063"/>
              <a:gd name="connsiteY119" fmla="*/ 515422 h 3428733"/>
              <a:gd name="connsiteX120" fmla="*/ 1076514 w 2612063"/>
              <a:gd name="connsiteY120" fmla="*/ 951012 h 3428733"/>
              <a:gd name="connsiteX121" fmla="*/ 1371461 w 2612063"/>
              <a:gd name="connsiteY121" fmla="*/ 956370 h 3428733"/>
              <a:gd name="connsiteX122" fmla="*/ 1366104 w 2612063"/>
              <a:gd name="connsiteY122" fmla="*/ 516493 h 3428733"/>
              <a:gd name="connsiteX123" fmla="*/ 1441113 w 2612063"/>
              <a:gd name="connsiteY123" fmla="*/ 2630151 h 3428733"/>
              <a:gd name="connsiteX124" fmla="*/ 1878846 w 2612063"/>
              <a:gd name="connsiteY124" fmla="*/ 2359314 h 3428733"/>
              <a:gd name="connsiteX125" fmla="*/ 1877775 w 2612063"/>
              <a:gd name="connsiteY125" fmla="*/ 2356367 h 3428733"/>
              <a:gd name="connsiteX126" fmla="*/ 1436827 w 2612063"/>
              <a:gd name="connsiteY126" fmla="*/ 2361457 h 3428733"/>
              <a:gd name="connsiteX127" fmla="*/ 1441113 w 2612063"/>
              <a:gd name="connsiteY127" fmla="*/ 2630151 h 3428733"/>
              <a:gd name="connsiteX128" fmla="*/ 972304 w 2612063"/>
              <a:gd name="connsiteY128" fmla="*/ 2367082 h 3428733"/>
              <a:gd name="connsiteX129" fmla="*/ 971501 w 2612063"/>
              <a:gd name="connsiteY129" fmla="*/ 2370297 h 3428733"/>
              <a:gd name="connsiteX130" fmla="*/ 1395839 w 2612063"/>
              <a:gd name="connsiteY130" fmla="*/ 2625597 h 3428733"/>
              <a:gd name="connsiteX131" fmla="*/ 1391553 w 2612063"/>
              <a:gd name="connsiteY131" fmla="*/ 2362528 h 3428733"/>
              <a:gd name="connsiteX132" fmla="*/ 972304 w 2612063"/>
              <a:gd name="connsiteY132" fmla="*/ 2367082 h 3428733"/>
              <a:gd name="connsiteX133" fmla="*/ 1420485 w 2612063"/>
              <a:gd name="connsiteY133" fmla="*/ 1316147 h 3428733"/>
              <a:gd name="connsiteX134" fmla="*/ 1425307 w 2612063"/>
              <a:gd name="connsiteY134" fmla="*/ 1609487 h 3428733"/>
              <a:gd name="connsiteX135" fmla="*/ 1795532 w 2612063"/>
              <a:gd name="connsiteY135" fmla="*/ 1609487 h 3428733"/>
              <a:gd name="connsiteX136" fmla="*/ 1420485 w 2612063"/>
              <a:gd name="connsiteY136" fmla="*/ 1316147 h 3428733"/>
              <a:gd name="connsiteX137" fmla="*/ 1330742 w 2612063"/>
              <a:gd name="connsiteY137" fmla="*/ 484882 h 3428733"/>
              <a:gd name="connsiteX138" fmla="*/ 1313865 w 2612063"/>
              <a:gd name="connsiteY138" fmla="*/ 484882 h 3428733"/>
              <a:gd name="connsiteX139" fmla="*/ 1127681 w 2612063"/>
              <a:gd name="connsiteY139" fmla="*/ 486222 h 3428733"/>
              <a:gd name="connsiteX140" fmla="*/ 1097945 w 2612063"/>
              <a:gd name="connsiteY140" fmla="*/ 488365 h 3428733"/>
              <a:gd name="connsiteX141" fmla="*/ 1092051 w 2612063"/>
              <a:gd name="connsiteY141" fmla="*/ 516761 h 3428733"/>
              <a:gd name="connsiteX142" fmla="*/ 1091783 w 2612063"/>
              <a:gd name="connsiteY142" fmla="*/ 518101 h 3428733"/>
              <a:gd name="connsiteX143" fmla="*/ 1074103 w 2612063"/>
              <a:gd name="connsiteY143" fmla="*/ 690890 h 3428733"/>
              <a:gd name="connsiteX144" fmla="*/ 1058833 w 2612063"/>
              <a:gd name="connsiteY144" fmla="*/ 841177 h 3428733"/>
              <a:gd name="connsiteX145" fmla="*/ 1052939 w 2612063"/>
              <a:gd name="connsiteY145" fmla="*/ 901988 h 3428733"/>
              <a:gd name="connsiteX146" fmla="*/ 1055350 w 2612063"/>
              <a:gd name="connsiteY146" fmla="*/ 902524 h 3428733"/>
              <a:gd name="connsiteX147" fmla="*/ 1330742 w 2612063"/>
              <a:gd name="connsiteY147" fmla="*/ 484882 h 3428733"/>
              <a:gd name="connsiteX148" fmla="*/ 1380838 w 2612063"/>
              <a:gd name="connsiteY148" fmla="*/ 1656904 h 3428733"/>
              <a:gd name="connsiteX149" fmla="*/ 1006862 w 2612063"/>
              <a:gd name="connsiteY149" fmla="*/ 1656904 h 3428733"/>
              <a:gd name="connsiteX150" fmla="*/ 1384856 w 2612063"/>
              <a:gd name="connsiteY150" fmla="*/ 1915954 h 3428733"/>
              <a:gd name="connsiteX151" fmla="*/ 1380838 w 2612063"/>
              <a:gd name="connsiteY151" fmla="*/ 1656904 h 3428733"/>
              <a:gd name="connsiteX152" fmla="*/ 1380034 w 2612063"/>
              <a:gd name="connsiteY152" fmla="*/ 1609755 h 3428733"/>
              <a:gd name="connsiteX153" fmla="*/ 1376016 w 2612063"/>
              <a:gd name="connsiteY153" fmla="*/ 1340793 h 3428733"/>
              <a:gd name="connsiteX154" fmla="*/ 1032848 w 2612063"/>
              <a:gd name="connsiteY154" fmla="*/ 1609755 h 3428733"/>
              <a:gd name="connsiteX155" fmla="*/ 1380034 w 2612063"/>
              <a:gd name="connsiteY155" fmla="*/ 1609755 h 3428733"/>
              <a:gd name="connsiteX156" fmla="*/ 1728828 w 2612063"/>
              <a:gd name="connsiteY156" fmla="*/ 893683 h 3428733"/>
              <a:gd name="connsiteX157" fmla="*/ 1730971 w 2612063"/>
              <a:gd name="connsiteY157" fmla="*/ 892880 h 3428733"/>
              <a:gd name="connsiteX158" fmla="*/ 1721862 w 2612063"/>
              <a:gd name="connsiteY158" fmla="*/ 826175 h 3428733"/>
              <a:gd name="connsiteX159" fmla="*/ 1672035 w 2612063"/>
              <a:gd name="connsiteY159" fmla="*/ 493990 h 3428733"/>
              <a:gd name="connsiteX160" fmla="*/ 1658908 w 2612063"/>
              <a:gd name="connsiteY160" fmla="*/ 482471 h 3428733"/>
              <a:gd name="connsiteX161" fmla="*/ 1537286 w 2612063"/>
              <a:gd name="connsiteY161" fmla="*/ 483543 h 3428733"/>
              <a:gd name="connsiteX162" fmla="*/ 1455847 w 2612063"/>
              <a:gd name="connsiteY162" fmla="*/ 483543 h 3428733"/>
              <a:gd name="connsiteX163" fmla="*/ 1728828 w 2612063"/>
              <a:gd name="connsiteY163" fmla="*/ 893683 h 3428733"/>
              <a:gd name="connsiteX164" fmla="*/ 1429861 w 2612063"/>
              <a:gd name="connsiteY164" fmla="*/ 1911400 h 3428733"/>
              <a:gd name="connsiteX165" fmla="*/ 1770083 w 2612063"/>
              <a:gd name="connsiteY165" fmla="*/ 1656904 h 3428733"/>
              <a:gd name="connsiteX166" fmla="*/ 1425843 w 2612063"/>
              <a:gd name="connsiteY166" fmla="*/ 1656904 h 3428733"/>
              <a:gd name="connsiteX167" fmla="*/ 1429861 w 2612063"/>
              <a:gd name="connsiteY167" fmla="*/ 1911400 h 3428733"/>
              <a:gd name="connsiteX168" fmla="*/ 1418610 w 2612063"/>
              <a:gd name="connsiteY168" fmla="*/ 1251853 h 3428733"/>
              <a:gd name="connsiteX169" fmla="*/ 1729631 w 2612063"/>
              <a:gd name="connsiteY169" fmla="*/ 1008073 h 3428733"/>
              <a:gd name="connsiteX170" fmla="*/ 1418610 w 2612063"/>
              <a:gd name="connsiteY170" fmla="*/ 1002179 h 3428733"/>
              <a:gd name="connsiteX171" fmla="*/ 1418610 w 2612063"/>
              <a:gd name="connsiteY171" fmla="*/ 1251853 h 3428733"/>
              <a:gd name="connsiteX172" fmla="*/ 1372265 w 2612063"/>
              <a:gd name="connsiteY172" fmla="*/ 1001643 h 3428733"/>
              <a:gd name="connsiteX173" fmla="*/ 1087497 w 2612063"/>
              <a:gd name="connsiteY173" fmla="*/ 996286 h 3428733"/>
              <a:gd name="connsiteX174" fmla="*/ 1086961 w 2612063"/>
              <a:gd name="connsiteY174" fmla="*/ 999232 h 3428733"/>
              <a:gd name="connsiteX175" fmla="*/ 1372265 w 2612063"/>
              <a:gd name="connsiteY175" fmla="*/ 1222385 h 3428733"/>
              <a:gd name="connsiteX176" fmla="*/ 1372265 w 2612063"/>
              <a:gd name="connsiteY176" fmla="*/ 1001643 h 3428733"/>
              <a:gd name="connsiteX0" fmla="*/ 1881300 w 3012066"/>
              <a:gd name="connsiteY0" fmla="*/ 0 h 3428733"/>
              <a:gd name="connsiteX1" fmla="*/ 1992474 w 3012066"/>
              <a:gd name="connsiteY1" fmla="*/ 128588 h 3428733"/>
              <a:gd name="connsiteX2" fmla="*/ 2010423 w 3012066"/>
              <a:gd name="connsiteY2" fmla="*/ 136356 h 3428733"/>
              <a:gd name="connsiteX3" fmla="*/ 2270277 w 3012066"/>
              <a:gd name="connsiteY3" fmla="*/ 136624 h 3428733"/>
              <a:gd name="connsiteX4" fmla="*/ 2285279 w 3012066"/>
              <a:gd name="connsiteY4" fmla="*/ 136624 h 3428733"/>
              <a:gd name="connsiteX5" fmla="*/ 2285279 w 3012066"/>
              <a:gd name="connsiteY5" fmla="*/ 452200 h 3428733"/>
              <a:gd name="connsiteX6" fmla="*/ 2111418 w 3012066"/>
              <a:gd name="connsiteY6" fmla="*/ 452200 h 3428733"/>
              <a:gd name="connsiteX7" fmla="*/ 2187231 w 3012066"/>
              <a:gd name="connsiteY7" fmla="*/ 960388 h 3428733"/>
              <a:gd name="connsiteX8" fmla="*/ 2193660 w 3012066"/>
              <a:gd name="connsiteY8" fmla="*/ 959317 h 3428733"/>
              <a:gd name="connsiteX9" fmla="*/ 2193928 w 3012066"/>
              <a:gd name="connsiteY9" fmla="*/ 961996 h 3428733"/>
              <a:gd name="connsiteX10" fmla="*/ 2195803 w 3012066"/>
              <a:gd name="connsiteY10" fmla="*/ 1017181 h 3428733"/>
              <a:gd name="connsiteX11" fmla="*/ 2232236 w 3012066"/>
              <a:gd name="connsiteY11" fmla="*/ 1262837 h 3428733"/>
              <a:gd name="connsiteX12" fmla="*/ 2263580 w 3012066"/>
              <a:gd name="connsiteY12" fmla="*/ 1470184 h 3428733"/>
              <a:gd name="connsiteX13" fmla="*/ 2283136 w 3012066"/>
              <a:gd name="connsiteY13" fmla="*/ 1600915 h 3428733"/>
              <a:gd name="connsiteX14" fmla="*/ 2283939 w 3012066"/>
              <a:gd name="connsiteY14" fmla="*/ 1607344 h 3428733"/>
              <a:gd name="connsiteX15" fmla="*/ 2293583 w 3012066"/>
              <a:gd name="connsiteY15" fmla="*/ 1645117 h 3428733"/>
              <a:gd name="connsiteX16" fmla="*/ 2297066 w 3012066"/>
              <a:gd name="connsiteY16" fmla="*/ 1696284 h 3428733"/>
              <a:gd name="connsiteX17" fmla="*/ 2347161 w 3012066"/>
              <a:gd name="connsiteY17" fmla="*/ 2029004 h 3428733"/>
              <a:gd name="connsiteX18" fmla="*/ 2387881 w 3012066"/>
              <a:gd name="connsiteY18" fmla="*/ 2300913 h 3428733"/>
              <a:gd name="connsiteX19" fmla="*/ 2394042 w 3012066"/>
              <a:gd name="connsiteY19" fmla="*/ 2310290 h 3428733"/>
              <a:gd name="connsiteX20" fmla="*/ 2397525 w 3012066"/>
              <a:gd name="connsiteY20" fmla="*/ 2319130 h 3428733"/>
              <a:gd name="connsiteX21" fmla="*/ 2414402 w 3012066"/>
              <a:gd name="connsiteY21" fmla="*/ 2481472 h 3428733"/>
              <a:gd name="connsiteX22" fmla="*/ 2448424 w 3012066"/>
              <a:gd name="connsiteY22" fmla="*/ 2708375 h 3428733"/>
              <a:gd name="connsiteX23" fmla="*/ 2481642 w 3012066"/>
              <a:gd name="connsiteY23" fmla="*/ 2932868 h 3428733"/>
              <a:gd name="connsiteX24" fmla="*/ 2489947 w 3012066"/>
              <a:gd name="connsiteY24" fmla="*/ 2986981 h 3428733"/>
              <a:gd name="connsiteX25" fmla="*/ 2497716 w 3012066"/>
              <a:gd name="connsiteY25" fmla="*/ 2995018 h 3428733"/>
              <a:gd name="connsiteX26" fmla="*/ 2500395 w 3012066"/>
              <a:gd name="connsiteY26" fmla="*/ 2995018 h 3428733"/>
              <a:gd name="connsiteX27" fmla="*/ 3012066 w 3012066"/>
              <a:gd name="connsiteY27" fmla="*/ 2994750 h 3428733"/>
              <a:gd name="connsiteX28" fmla="*/ 3012066 w 3012066"/>
              <a:gd name="connsiteY28" fmla="*/ 3059044 h 3428733"/>
              <a:gd name="connsiteX29" fmla="*/ 3009655 w 3012066"/>
              <a:gd name="connsiteY29" fmla="*/ 3074582 h 3428733"/>
              <a:gd name="connsiteX30" fmla="*/ 3006708 w 3012066"/>
              <a:gd name="connsiteY30" fmla="*/ 3168076 h 3428733"/>
              <a:gd name="connsiteX31" fmla="*/ 3002154 w 3012066"/>
              <a:gd name="connsiteY31" fmla="*/ 3420697 h 3428733"/>
              <a:gd name="connsiteX32" fmla="*/ 3001350 w 3012066"/>
              <a:gd name="connsiteY32" fmla="*/ 3428733 h 3428733"/>
              <a:gd name="connsiteX33" fmla="*/ 603729 w 3012066"/>
              <a:gd name="connsiteY33" fmla="*/ 3428733 h 3428733"/>
              <a:gd name="connsiteX34" fmla="*/ 19774 w 3012066"/>
              <a:gd name="connsiteY34" fmla="*/ 3016182 h 3428733"/>
              <a:gd name="connsiteX35" fmla="*/ 1195499 w 3012066"/>
              <a:gd name="connsiteY35" fmla="*/ 3001448 h 3428733"/>
              <a:gd name="connsiteX36" fmla="*/ 1203536 w 3012066"/>
              <a:gd name="connsiteY36" fmla="*/ 2925367 h 3428733"/>
              <a:gd name="connsiteX37" fmla="*/ 1221753 w 3012066"/>
              <a:gd name="connsiteY37" fmla="*/ 2745880 h 3428733"/>
              <a:gd name="connsiteX38" fmla="*/ 1235951 w 3012066"/>
              <a:gd name="connsiteY38" fmla="*/ 2600951 h 3428733"/>
              <a:gd name="connsiteX39" fmla="*/ 1253900 w 3012066"/>
              <a:gd name="connsiteY39" fmla="*/ 2428162 h 3428733"/>
              <a:gd name="connsiteX40" fmla="*/ 1259793 w 3012066"/>
              <a:gd name="connsiteY40" fmla="*/ 2369761 h 3428733"/>
              <a:gd name="connsiteX41" fmla="*/ 1246666 w 3012066"/>
              <a:gd name="connsiteY41" fmla="*/ 2347526 h 3428733"/>
              <a:gd name="connsiteX42" fmla="*/ 1267026 w 3012066"/>
              <a:gd name="connsiteY42" fmla="*/ 2291537 h 3428733"/>
              <a:gd name="connsiteX43" fmla="*/ 1291672 w 3012066"/>
              <a:gd name="connsiteY43" fmla="*/ 2054990 h 3428733"/>
              <a:gd name="connsiteX44" fmla="*/ 1310960 w 3012066"/>
              <a:gd name="connsiteY44" fmla="*/ 1855411 h 3428733"/>
              <a:gd name="connsiteX45" fmla="*/ 1330248 w 3012066"/>
              <a:gd name="connsiteY45" fmla="*/ 1669227 h 3428733"/>
              <a:gd name="connsiteX46" fmla="*/ 1314979 w 3012066"/>
              <a:gd name="connsiteY46" fmla="*/ 1645385 h 3428733"/>
              <a:gd name="connsiteX47" fmla="*/ 1337214 w 3012066"/>
              <a:gd name="connsiteY47" fmla="*/ 1597164 h 3428733"/>
              <a:gd name="connsiteX48" fmla="*/ 1355430 w 3012066"/>
              <a:gd name="connsiteY48" fmla="*/ 1420357 h 3428733"/>
              <a:gd name="connsiteX49" fmla="*/ 1369628 w 3012066"/>
              <a:gd name="connsiteY49" fmla="*/ 1278107 h 3428733"/>
              <a:gd name="connsiteX50" fmla="*/ 1387577 w 3012066"/>
              <a:gd name="connsiteY50" fmla="*/ 1102638 h 3428733"/>
              <a:gd name="connsiteX51" fmla="*/ 1401775 w 3012066"/>
              <a:gd name="connsiteY51" fmla="*/ 960388 h 3428733"/>
              <a:gd name="connsiteX52" fmla="*/ 1419992 w 3012066"/>
              <a:gd name="connsiteY52" fmla="*/ 783580 h 3428733"/>
              <a:gd name="connsiteX53" fmla="*/ 1433922 w 3012066"/>
              <a:gd name="connsiteY53" fmla="*/ 642670 h 3428733"/>
              <a:gd name="connsiteX54" fmla="*/ 1452139 w 3012066"/>
              <a:gd name="connsiteY54" fmla="*/ 465862 h 3428733"/>
              <a:gd name="connsiteX55" fmla="*/ 1452139 w 3012066"/>
              <a:gd name="connsiteY55" fmla="*/ 454611 h 3428733"/>
              <a:gd name="connsiteX56" fmla="*/ 1267830 w 3012066"/>
              <a:gd name="connsiteY56" fmla="*/ 454611 h 3428733"/>
              <a:gd name="connsiteX57" fmla="*/ 1267830 w 3012066"/>
              <a:gd name="connsiteY57" fmla="*/ 137160 h 3428733"/>
              <a:gd name="connsiteX58" fmla="*/ 1285779 w 3012066"/>
              <a:gd name="connsiteY58" fmla="*/ 137160 h 3428733"/>
              <a:gd name="connsiteX59" fmla="*/ 1563045 w 3012066"/>
              <a:gd name="connsiteY59" fmla="*/ 137428 h 3428733"/>
              <a:gd name="connsiteX60" fmla="*/ 1587156 w 3012066"/>
              <a:gd name="connsiteY60" fmla="*/ 126980 h 3428733"/>
              <a:gd name="connsiteX61" fmla="*/ 1682793 w 3012066"/>
              <a:gd name="connsiteY61" fmla="*/ 16609 h 3428733"/>
              <a:gd name="connsiteX62" fmla="*/ 1709849 w 3012066"/>
              <a:gd name="connsiteY62" fmla="*/ 268 h 3428733"/>
              <a:gd name="connsiteX63" fmla="*/ 1881300 w 3012066"/>
              <a:gd name="connsiteY63" fmla="*/ 0 h 3428733"/>
              <a:gd name="connsiteX64" fmla="*/ 1864690 w 3012066"/>
              <a:gd name="connsiteY64" fmla="*/ 2666852 h 3428733"/>
              <a:gd name="connsiteX65" fmla="*/ 2448692 w 3012066"/>
              <a:gd name="connsiteY65" fmla="*/ 3018325 h 3428733"/>
              <a:gd name="connsiteX66" fmla="*/ 2351180 w 3012066"/>
              <a:gd name="connsiteY66" fmla="*/ 2366011 h 3428733"/>
              <a:gd name="connsiteX67" fmla="*/ 1864690 w 3012066"/>
              <a:gd name="connsiteY67" fmla="*/ 2666852 h 3428733"/>
              <a:gd name="connsiteX68" fmla="*/ 1303459 w 3012066"/>
              <a:gd name="connsiteY68" fmla="*/ 2380745 h 3428733"/>
              <a:gd name="connsiteX69" fmla="*/ 1240773 w 3012066"/>
              <a:gd name="connsiteY69" fmla="*/ 3001448 h 3428733"/>
              <a:gd name="connsiteX70" fmla="*/ 1780305 w 3012066"/>
              <a:gd name="connsiteY70" fmla="*/ 2667656 h 3428733"/>
              <a:gd name="connsiteX71" fmla="*/ 1303459 w 3012066"/>
              <a:gd name="connsiteY71" fmla="*/ 2380745 h 3428733"/>
              <a:gd name="connsiteX72" fmla="*/ 1843795 w 3012066"/>
              <a:gd name="connsiteY72" fmla="*/ 1956138 h 3428733"/>
              <a:gd name="connsiteX73" fmla="*/ 2341000 w 3012066"/>
              <a:gd name="connsiteY73" fmla="*/ 2296895 h 3428733"/>
              <a:gd name="connsiteX74" fmla="*/ 2245363 w 3012066"/>
              <a:gd name="connsiteY74" fmla="*/ 1655832 h 3428733"/>
              <a:gd name="connsiteX75" fmla="*/ 1843795 w 3012066"/>
              <a:gd name="connsiteY75" fmla="*/ 1956138 h 3428733"/>
              <a:gd name="connsiteX76" fmla="*/ 1311764 w 3012066"/>
              <a:gd name="connsiteY76" fmla="*/ 2299038 h 3428733"/>
              <a:gd name="connsiteX77" fmla="*/ 1768250 w 3012066"/>
              <a:gd name="connsiteY77" fmla="*/ 1957477 h 3428733"/>
              <a:gd name="connsiteX78" fmla="*/ 1373647 w 3012066"/>
              <a:gd name="connsiteY78" fmla="*/ 1686908 h 3428733"/>
              <a:gd name="connsiteX79" fmla="*/ 1311764 w 3012066"/>
              <a:gd name="connsiteY79" fmla="*/ 2299038 h 3428733"/>
              <a:gd name="connsiteX80" fmla="*/ 1383291 w 3012066"/>
              <a:gd name="connsiteY80" fmla="*/ 1592074 h 3428733"/>
              <a:gd name="connsiteX81" fmla="*/ 1388649 w 3012066"/>
              <a:gd name="connsiteY81" fmla="*/ 1588860 h 3428733"/>
              <a:gd name="connsiteX82" fmla="*/ 1765571 w 3012066"/>
              <a:gd name="connsiteY82" fmla="*/ 1293376 h 3428733"/>
              <a:gd name="connsiteX83" fmla="*/ 1765571 w 3012066"/>
              <a:gd name="connsiteY83" fmla="*/ 1273285 h 3428733"/>
              <a:gd name="connsiteX84" fmla="*/ 1503038 w 3012066"/>
              <a:gd name="connsiteY84" fmla="*/ 1067812 h 3428733"/>
              <a:gd name="connsiteX85" fmla="*/ 1440887 w 3012066"/>
              <a:gd name="connsiteY85" fmla="*/ 1019592 h 3428733"/>
              <a:gd name="connsiteX86" fmla="*/ 1383291 w 3012066"/>
              <a:gd name="connsiteY86" fmla="*/ 1592074 h 3428733"/>
              <a:gd name="connsiteX87" fmla="*/ 1849956 w 3012066"/>
              <a:gd name="connsiteY87" fmla="*/ 1282929 h 3428733"/>
              <a:gd name="connsiteX88" fmla="*/ 2234379 w 3012066"/>
              <a:gd name="connsiteY88" fmla="*/ 1583502 h 3428733"/>
              <a:gd name="connsiteX89" fmla="*/ 2212680 w 3012066"/>
              <a:gd name="connsiteY89" fmla="*/ 1434287 h 3428733"/>
              <a:gd name="connsiteX90" fmla="*/ 2184016 w 3012066"/>
              <a:gd name="connsiteY90" fmla="*/ 1244352 h 3428733"/>
              <a:gd name="connsiteX91" fmla="*/ 2158566 w 3012066"/>
              <a:gd name="connsiteY91" fmla="*/ 1074242 h 3428733"/>
              <a:gd name="connsiteX92" fmla="*/ 2129634 w 3012066"/>
              <a:gd name="connsiteY92" fmla="*/ 1063526 h 3428733"/>
              <a:gd name="connsiteX93" fmla="*/ 2044445 w 3012066"/>
              <a:gd name="connsiteY93" fmla="*/ 1130231 h 3428733"/>
              <a:gd name="connsiteX94" fmla="*/ 1849956 w 3012066"/>
              <a:gd name="connsiteY94" fmla="*/ 1282929 h 3428733"/>
              <a:gd name="connsiteX95" fmla="*/ 2366182 w 3012066"/>
              <a:gd name="connsiteY95" fmla="*/ 3023682 h 3428733"/>
              <a:gd name="connsiteX96" fmla="*/ 2367253 w 3012066"/>
              <a:gd name="connsiteY96" fmla="*/ 3020736 h 3428733"/>
              <a:gd name="connsiteX97" fmla="*/ 1842187 w 3012066"/>
              <a:gd name="connsiteY97" fmla="*/ 2704625 h 3428733"/>
              <a:gd name="connsiteX98" fmla="*/ 1847277 w 3012066"/>
              <a:gd name="connsiteY98" fmla="*/ 3023415 h 3428733"/>
              <a:gd name="connsiteX99" fmla="*/ 2366182 w 3012066"/>
              <a:gd name="connsiteY99" fmla="*/ 3023682 h 3428733"/>
              <a:gd name="connsiteX100" fmla="*/ 1801736 w 3012066"/>
              <a:gd name="connsiteY100" fmla="*/ 3025290 h 3428733"/>
              <a:gd name="connsiteX101" fmla="*/ 1797182 w 3012066"/>
              <a:gd name="connsiteY101" fmla="*/ 2708911 h 3428733"/>
              <a:gd name="connsiteX102" fmla="*/ 1285779 w 3012066"/>
              <a:gd name="connsiteY102" fmla="*/ 3025290 h 3428733"/>
              <a:gd name="connsiteX103" fmla="*/ 1801736 w 3012066"/>
              <a:gd name="connsiteY103" fmla="*/ 3025290 h 3428733"/>
              <a:gd name="connsiteX104" fmla="*/ 2280457 w 3012066"/>
              <a:gd name="connsiteY104" fmla="*/ 2311629 h 3428733"/>
              <a:gd name="connsiteX105" fmla="*/ 2281528 w 3012066"/>
              <a:gd name="connsiteY105" fmla="*/ 2309218 h 3428733"/>
              <a:gd name="connsiteX106" fmla="*/ 1831204 w 3012066"/>
              <a:gd name="connsiteY106" fmla="*/ 2000608 h 3428733"/>
              <a:gd name="connsiteX107" fmla="*/ 1836562 w 3012066"/>
              <a:gd name="connsiteY107" fmla="*/ 2316719 h 3428733"/>
              <a:gd name="connsiteX108" fmla="*/ 2280457 w 3012066"/>
              <a:gd name="connsiteY108" fmla="*/ 2311629 h 3428733"/>
              <a:gd name="connsiteX109" fmla="*/ 1814327 w 3012066"/>
              <a:gd name="connsiteY109" fmla="*/ 501224 h 3428733"/>
              <a:gd name="connsiteX110" fmla="*/ 1811380 w 3012066"/>
              <a:gd name="connsiteY110" fmla="*/ 501759 h 3428733"/>
              <a:gd name="connsiteX111" fmla="*/ 1816470 w 3012066"/>
              <a:gd name="connsiteY111" fmla="*/ 957441 h 3428733"/>
              <a:gd name="connsiteX112" fmla="*/ 2121865 w 3012066"/>
              <a:gd name="connsiteY112" fmla="*/ 962531 h 3428733"/>
              <a:gd name="connsiteX113" fmla="*/ 1814327 w 3012066"/>
              <a:gd name="connsiteY113" fmla="*/ 501224 h 3428733"/>
              <a:gd name="connsiteX114" fmla="*/ 1354626 w 3012066"/>
              <a:gd name="connsiteY114" fmla="*/ 2322345 h 3428733"/>
              <a:gd name="connsiteX115" fmla="*/ 1791020 w 3012066"/>
              <a:gd name="connsiteY115" fmla="*/ 2317255 h 3428733"/>
              <a:gd name="connsiteX116" fmla="*/ 1786198 w 3012066"/>
              <a:gd name="connsiteY116" fmla="*/ 1999536 h 3428733"/>
              <a:gd name="connsiteX117" fmla="*/ 1354626 w 3012066"/>
              <a:gd name="connsiteY117" fmla="*/ 2322345 h 3428733"/>
              <a:gd name="connsiteX118" fmla="*/ 1766107 w 3012066"/>
              <a:gd name="connsiteY118" fmla="*/ 516493 h 3428733"/>
              <a:gd name="connsiteX119" fmla="*/ 1763428 w 3012066"/>
              <a:gd name="connsiteY119" fmla="*/ 515422 h 3428733"/>
              <a:gd name="connsiteX120" fmla="*/ 1476517 w 3012066"/>
              <a:gd name="connsiteY120" fmla="*/ 951012 h 3428733"/>
              <a:gd name="connsiteX121" fmla="*/ 1771464 w 3012066"/>
              <a:gd name="connsiteY121" fmla="*/ 956370 h 3428733"/>
              <a:gd name="connsiteX122" fmla="*/ 1766107 w 3012066"/>
              <a:gd name="connsiteY122" fmla="*/ 516493 h 3428733"/>
              <a:gd name="connsiteX123" fmla="*/ 1841116 w 3012066"/>
              <a:gd name="connsiteY123" fmla="*/ 2630151 h 3428733"/>
              <a:gd name="connsiteX124" fmla="*/ 2278849 w 3012066"/>
              <a:gd name="connsiteY124" fmla="*/ 2359314 h 3428733"/>
              <a:gd name="connsiteX125" fmla="*/ 2277778 w 3012066"/>
              <a:gd name="connsiteY125" fmla="*/ 2356367 h 3428733"/>
              <a:gd name="connsiteX126" fmla="*/ 1836830 w 3012066"/>
              <a:gd name="connsiteY126" fmla="*/ 2361457 h 3428733"/>
              <a:gd name="connsiteX127" fmla="*/ 1841116 w 3012066"/>
              <a:gd name="connsiteY127" fmla="*/ 2630151 h 3428733"/>
              <a:gd name="connsiteX128" fmla="*/ 1372307 w 3012066"/>
              <a:gd name="connsiteY128" fmla="*/ 2367082 h 3428733"/>
              <a:gd name="connsiteX129" fmla="*/ 1371504 w 3012066"/>
              <a:gd name="connsiteY129" fmla="*/ 2370297 h 3428733"/>
              <a:gd name="connsiteX130" fmla="*/ 1795842 w 3012066"/>
              <a:gd name="connsiteY130" fmla="*/ 2625597 h 3428733"/>
              <a:gd name="connsiteX131" fmla="*/ 1791556 w 3012066"/>
              <a:gd name="connsiteY131" fmla="*/ 2362528 h 3428733"/>
              <a:gd name="connsiteX132" fmla="*/ 1372307 w 3012066"/>
              <a:gd name="connsiteY132" fmla="*/ 2367082 h 3428733"/>
              <a:gd name="connsiteX133" fmla="*/ 1820488 w 3012066"/>
              <a:gd name="connsiteY133" fmla="*/ 1316147 h 3428733"/>
              <a:gd name="connsiteX134" fmla="*/ 1825310 w 3012066"/>
              <a:gd name="connsiteY134" fmla="*/ 1609487 h 3428733"/>
              <a:gd name="connsiteX135" fmla="*/ 2195535 w 3012066"/>
              <a:gd name="connsiteY135" fmla="*/ 1609487 h 3428733"/>
              <a:gd name="connsiteX136" fmla="*/ 1820488 w 3012066"/>
              <a:gd name="connsiteY136" fmla="*/ 1316147 h 3428733"/>
              <a:gd name="connsiteX137" fmla="*/ 1730745 w 3012066"/>
              <a:gd name="connsiteY137" fmla="*/ 484882 h 3428733"/>
              <a:gd name="connsiteX138" fmla="*/ 1713868 w 3012066"/>
              <a:gd name="connsiteY138" fmla="*/ 484882 h 3428733"/>
              <a:gd name="connsiteX139" fmla="*/ 1527684 w 3012066"/>
              <a:gd name="connsiteY139" fmla="*/ 486222 h 3428733"/>
              <a:gd name="connsiteX140" fmla="*/ 1497948 w 3012066"/>
              <a:gd name="connsiteY140" fmla="*/ 488365 h 3428733"/>
              <a:gd name="connsiteX141" fmla="*/ 1492054 w 3012066"/>
              <a:gd name="connsiteY141" fmla="*/ 516761 h 3428733"/>
              <a:gd name="connsiteX142" fmla="*/ 1491786 w 3012066"/>
              <a:gd name="connsiteY142" fmla="*/ 518101 h 3428733"/>
              <a:gd name="connsiteX143" fmla="*/ 1474106 w 3012066"/>
              <a:gd name="connsiteY143" fmla="*/ 690890 h 3428733"/>
              <a:gd name="connsiteX144" fmla="*/ 1458836 w 3012066"/>
              <a:gd name="connsiteY144" fmla="*/ 841177 h 3428733"/>
              <a:gd name="connsiteX145" fmla="*/ 1452942 w 3012066"/>
              <a:gd name="connsiteY145" fmla="*/ 901988 h 3428733"/>
              <a:gd name="connsiteX146" fmla="*/ 1455353 w 3012066"/>
              <a:gd name="connsiteY146" fmla="*/ 902524 h 3428733"/>
              <a:gd name="connsiteX147" fmla="*/ 1730745 w 3012066"/>
              <a:gd name="connsiteY147" fmla="*/ 484882 h 3428733"/>
              <a:gd name="connsiteX148" fmla="*/ 1780841 w 3012066"/>
              <a:gd name="connsiteY148" fmla="*/ 1656904 h 3428733"/>
              <a:gd name="connsiteX149" fmla="*/ 1406865 w 3012066"/>
              <a:gd name="connsiteY149" fmla="*/ 1656904 h 3428733"/>
              <a:gd name="connsiteX150" fmla="*/ 1784859 w 3012066"/>
              <a:gd name="connsiteY150" fmla="*/ 1915954 h 3428733"/>
              <a:gd name="connsiteX151" fmla="*/ 1780841 w 3012066"/>
              <a:gd name="connsiteY151" fmla="*/ 1656904 h 3428733"/>
              <a:gd name="connsiteX152" fmla="*/ 1780037 w 3012066"/>
              <a:gd name="connsiteY152" fmla="*/ 1609755 h 3428733"/>
              <a:gd name="connsiteX153" fmla="*/ 1776019 w 3012066"/>
              <a:gd name="connsiteY153" fmla="*/ 1340793 h 3428733"/>
              <a:gd name="connsiteX154" fmla="*/ 1432851 w 3012066"/>
              <a:gd name="connsiteY154" fmla="*/ 1609755 h 3428733"/>
              <a:gd name="connsiteX155" fmla="*/ 1780037 w 3012066"/>
              <a:gd name="connsiteY155" fmla="*/ 1609755 h 3428733"/>
              <a:gd name="connsiteX156" fmla="*/ 2128831 w 3012066"/>
              <a:gd name="connsiteY156" fmla="*/ 893683 h 3428733"/>
              <a:gd name="connsiteX157" fmla="*/ 2130974 w 3012066"/>
              <a:gd name="connsiteY157" fmla="*/ 892880 h 3428733"/>
              <a:gd name="connsiteX158" fmla="*/ 2121865 w 3012066"/>
              <a:gd name="connsiteY158" fmla="*/ 826175 h 3428733"/>
              <a:gd name="connsiteX159" fmla="*/ 2072038 w 3012066"/>
              <a:gd name="connsiteY159" fmla="*/ 493990 h 3428733"/>
              <a:gd name="connsiteX160" fmla="*/ 2058911 w 3012066"/>
              <a:gd name="connsiteY160" fmla="*/ 482471 h 3428733"/>
              <a:gd name="connsiteX161" fmla="*/ 1937289 w 3012066"/>
              <a:gd name="connsiteY161" fmla="*/ 483543 h 3428733"/>
              <a:gd name="connsiteX162" fmla="*/ 1855850 w 3012066"/>
              <a:gd name="connsiteY162" fmla="*/ 483543 h 3428733"/>
              <a:gd name="connsiteX163" fmla="*/ 2128831 w 3012066"/>
              <a:gd name="connsiteY163" fmla="*/ 893683 h 3428733"/>
              <a:gd name="connsiteX164" fmla="*/ 1829864 w 3012066"/>
              <a:gd name="connsiteY164" fmla="*/ 1911400 h 3428733"/>
              <a:gd name="connsiteX165" fmla="*/ 2170086 w 3012066"/>
              <a:gd name="connsiteY165" fmla="*/ 1656904 h 3428733"/>
              <a:gd name="connsiteX166" fmla="*/ 1825846 w 3012066"/>
              <a:gd name="connsiteY166" fmla="*/ 1656904 h 3428733"/>
              <a:gd name="connsiteX167" fmla="*/ 1829864 w 3012066"/>
              <a:gd name="connsiteY167" fmla="*/ 1911400 h 3428733"/>
              <a:gd name="connsiteX168" fmla="*/ 1818613 w 3012066"/>
              <a:gd name="connsiteY168" fmla="*/ 1251853 h 3428733"/>
              <a:gd name="connsiteX169" fmla="*/ 2129634 w 3012066"/>
              <a:gd name="connsiteY169" fmla="*/ 1008073 h 3428733"/>
              <a:gd name="connsiteX170" fmla="*/ 1818613 w 3012066"/>
              <a:gd name="connsiteY170" fmla="*/ 1002179 h 3428733"/>
              <a:gd name="connsiteX171" fmla="*/ 1818613 w 3012066"/>
              <a:gd name="connsiteY171" fmla="*/ 1251853 h 3428733"/>
              <a:gd name="connsiteX172" fmla="*/ 1772268 w 3012066"/>
              <a:gd name="connsiteY172" fmla="*/ 1001643 h 3428733"/>
              <a:gd name="connsiteX173" fmla="*/ 1487500 w 3012066"/>
              <a:gd name="connsiteY173" fmla="*/ 996286 h 3428733"/>
              <a:gd name="connsiteX174" fmla="*/ 1486964 w 3012066"/>
              <a:gd name="connsiteY174" fmla="*/ 999232 h 3428733"/>
              <a:gd name="connsiteX175" fmla="*/ 1772268 w 3012066"/>
              <a:gd name="connsiteY175" fmla="*/ 1222385 h 3428733"/>
              <a:gd name="connsiteX176" fmla="*/ 1772268 w 3012066"/>
              <a:gd name="connsiteY176" fmla="*/ 1001643 h 3428733"/>
              <a:gd name="connsiteX0" fmla="*/ 1911941 w 3042707"/>
              <a:gd name="connsiteY0" fmla="*/ 0 h 3428733"/>
              <a:gd name="connsiteX1" fmla="*/ 2023115 w 3042707"/>
              <a:gd name="connsiteY1" fmla="*/ 128588 h 3428733"/>
              <a:gd name="connsiteX2" fmla="*/ 2041064 w 3042707"/>
              <a:gd name="connsiteY2" fmla="*/ 136356 h 3428733"/>
              <a:gd name="connsiteX3" fmla="*/ 2300918 w 3042707"/>
              <a:gd name="connsiteY3" fmla="*/ 136624 h 3428733"/>
              <a:gd name="connsiteX4" fmla="*/ 2315920 w 3042707"/>
              <a:gd name="connsiteY4" fmla="*/ 136624 h 3428733"/>
              <a:gd name="connsiteX5" fmla="*/ 2315920 w 3042707"/>
              <a:gd name="connsiteY5" fmla="*/ 452200 h 3428733"/>
              <a:gd name="connsiteX6" fmla="*/ 2142059 w 3042707"/>
              <a:gd name="connsiteY6" fmla="*/ 452200 h 3428733"/>
              <a:gd name="connsiteX7" fmla="*/ 2217872 w 3042707"/>
              <a:gd name="connsiteY7" fmla="*/ 960388 h 3428733"/>
              <a:gd name="connsiteX8" fmla="*/ 2224301 w 3042707"/>
              <a:gd name="connsiteY8" fmla="*/ 959317 h 3428733"/>
              <a:gd name="connsiteX9" fmla="*/ 2224569 w 3042707"/>
              <a:gd name="connsiteY9" fmla="*/ 961996 h 3428733"/>
              <a:gd name="connsiteX10" fmla="*/ 2226444 w 3042707"/>
              <a:gd name="connsiteY10" fmla="*/ 1017181 h 3428733"/>
              <a:gd name="connsiteX11" fmla="*/ 2262877 w 3042707"/>
              <a:gd name="connsiteY11" fmla="*/ 1262837 h 3428733"/>
              <a:gd name="connsiteX12" fmla="*/ 2294221 w 3042707"/>
              <a:gd name="connsiteY12" fmla="*/ 1470184 h 3428733"/>
              <a:gd name="connsiteX13" fmla="*/ 2313777 w 3042707"/>
              <a:gd name="connsiteY13" fmla="*/ 1600915 h 3428733"/>
              <a:gd name="connsiteX14" fmla="*/ 2314580 w 3042707"/>
              <a:gd name="connsiteY14" fmla="*/ 1607344 h 3428733"/>
              <a:gd name="connsiteX15" fmla="*/ 2324224 w 3042707"/>
              <a:gd name="connsiteY15" fmla="*/ 1645117 h 3428733"/>
              <a:gd name="connsiteX16" fmla="*/ 2327707 w 3042707"/>
              <a:gd name="connsiteY16" fmla="*/ 1696284 h 3428733"/>
              <a:gd name="connsiteX17" fmla="*/ 2377802 w 3042707"/>
              <a:gd name="connsiteY17" fmla="*/ 2029004 h 3428733"/>
              <a:gd name="connsiteX18" fmla="*/ 2418522 w 3042707"/>
              <a:gd name="connsiteY18" fmla="*/ 2300913 h 3428733"/>
              <a:gd name="connsiteX19" fmla="*/ 2424683 w 3042707"/>
              <a:gd name="connsiteY19" fmla="*/ 2310290 h 3428733"/>
              <a:gd name="connsiteX20" fmla="*/ 2428166 w 3042707"/>
              <a:gd name="connsiteY20" fmla="*/ 2319130 h 3428733"/>
              <a:gd name="connsiteX21" fmla="*/ 2445043 w 3042707"/>
              <a:gd name="connsiteY21" fmla="*/ 2481472 h 3428733"/>
              <a:gd name="connsiteX22" fmla="*/ 2479065 w 3042707"/>
              <a:gd name="connsiteY22" fmla="*/ 2708375 h 3428733"/>
              <a:gd name="connsiteX23" fmla="*/ 2512283 w 3042707"/>
              <a:gd name="connsiteY23" fmla="*/ 2932868 h 3428733"/>
              <a:gd name="connsiteX24" fmla="*/ 2520588 w 3042707"/>
              <a:gd name="connsiteY24" fmla="*/ 2986981 h 3428733"/>
              <a:gd name="connsiteX25" fmla="*/ 2528357 w 3042707"/>
              <a:gd name="connsiteY25" fmla="*/ 2995018 h 3428733"/>
              <a:gd name="connsiteX26" fmla="*/ 2531036 w 3042707"/>
              <a:gd name="connsiteY26" fmla="*/ 2995018 h 3428733"/>
              <a:gd name="connsiteX27" fmla="*/ 3042707 w 3042707"/>
              <a:gd name="connsiteY27" fmla="*/ 2994750 h 3428733"/>
              <a:gd name="connsiteX28" fmla="*/ 3042707 w 3042707"/>
              <a:gd name="connsiteY28" fmla="*/ 3059044 h 3428733"/>
              <a:gd name="connsiteX29" fmla="*/ 3040296 w 3042707"/>
              <a:gd name="connsiteY29" fmla="*/ 3074582 h 3428733"/>
              <a:gd name="connsiteX30" fmla="*/ 3037349 w 3042707"/>
              <a:gd name="connsiteY30" fmla="*/ 3168076 h 3428733"/>
              <a:gd name="connsiteX31" fmla="*/ 3032795 w 3042707"/>
              <a:gd name="connsiteY31" fmla="*/ 3420697 h 3428733"/>
              <a:gd name="connsiteX32" fmla="*/ 3031991 w 3042707"/>
              <a:gd name="connsiteY32" fmla="*/ 3428733 h 3428733"/>
              <a:gd name="connsiteX33" fmla="*/ 634370 w 3042707"/>
              <a:gd name="connsiteY33" fmla="*/ 3428733 h 3428733"/>
              <a:gd name="connsiteX34" fmla="*/ 18271 w 3042707"/>
              <a:gd name="connsiteY34" fmla="*/ 3000109 h 3428733"/>
              <a:gd name="connsiteX35" fmla="*/ 1226140 w 3042707"/>
              <a:gd name="connsiteY35" fmla="*/ 3001448 h 3428733"/>
              <a:gd name="connsiteX36" fmla="*/ 1234177 w 3042707"/>
              <a:gd name="connsiteY36" fmla="*/ 2925367 h 3428733"/>
              <a:gd name="connsiteX37" fmla="*/ 1252394 w 3042707"/>
              <a:gd name="connsiteY37" fmla="*/ 2745880 h 3428733"/>
              <a:gd name="connsiteX38" fmla="*/ 1266592 w 3042707"/>
              <a:gd name="connsiteY38" fmla="*/ 2600951 h 3428733"/>
              <a:gd name="connsiteX39" fmla="*/ 1284541 w 3042707"/>
              <a:gd name="connsiteY39" fmla="*/ 2428162 h 3428733"/>
              <a:gd name="connsiteX40" fmla="*/ 1290434 w 3042707"/>
              <a:gd name="connsiteY40" fmla="*/ 2369761 h 3428733"/>
              <a:gd name="connsiteX41" fmla="*/ 1277307 w 3042707"/>
              <a:gd name="connsiteY41" fmla="*/ 2347526 h 3428733"/>
              <a:gd name="connsiteX42" fmla="*/ 1297667 w 3042707"/>
              <a:gd name="connsiteY42" fmla="*/ 2291537 h 3428733"/>
              <a:gd name="connsiteX43" fmla="*/ 1322313 w 3042707"/>
              <a:gd name="connsiteY43" fmla="*/ 2054990 h 3428733"/>
              <a:gd name="connsiteX44" fmla="*/ 1341601 w 3042707"/>
              <a:gd name="connsiteY44" fmla="*/ 1855411 h 3428733"/>
              <a:gd name="connsiteX45" fmla="*/ 1360889 w 3042707"/>
              <a:gd name="connsiteY45" fmla="*/ 1669227 h 3428733"/>
              <a:gd name="connsiteX46" fmla="*/ 1345620 w 3042707"/>
              <a:gd name="connsiteY46" fmla="*/ 1645385 h 3428733"/>
              <a:gd name="connsiteX47" fmla="*/ 1367855 w 3042707"/>
              <a:gd name="connsiteY47" fmla="*/ 1597164 h 3428733"/>
              <a:gd name="connsiteX48" fmla="*/ 1386071 w 3042707"/>
              <a:gd name="connsiteY48" fmla="*/ 1420357 h 3428733"/>
              <a:gd name="connsiteX49" fmla="*/ 1400269 w 3042707"/>
              <a:gd name="connsiteY49" fmla="*/ 1278107 h 3428733"/>
              <a:gd name="connsiteX50" fmla="*/ 1418218 w 3042707"/>
              <a:gd name="connsiteY50" fmla="*/ 1102638 h 3428733"/>
              <a:gd name="connsiteX51" fmla="*/ 1432416 w 3042707"/>
              <a:gd name="connsiteY51" fmla="*/ 960388 h 3428733"/>
              <a:gd name="connsiteX52" fmla="*/ 1450633 w 3042707"/>
              <a:gd name="connsiteY52" fmla="*/ 783580 h 3428733"/>
              <a:gd name="connsiteX53" fmla="*/ 1464563 w 3042707"/>
              <a:gd name="connsiteY53" fmla="*/ 642670 h 3428733"/>
              <a:gd name="connsiteX54" fmla="*/ 1482780 w 3042707"/>
              <a:gd name="connsiteY54" fmla="*/ 465862 h 3428733"/>
              <a:gd name="connsiteX55" fmla="*/ 1482780 w 3042707"/>
              <a:gd name="connsiteY55" fmla="*/ 454611 h 3428733"/>
              <a:gd name="connsiteX56" fmla="*/ 1298471 w 3042707"/>
              <a:gd name="connsiteY56" fmla="*/ 454611 h 3428733"/>
              <a:gd name="connsiteX57" fmla="*/ 1298471 w 3042707"/>
              <a:gd name="connsiteY57" fmla="*/ 137160 h 3428733"/>
              <a:gd name="connsiteX58" fmla="*/ 1316420 w 3042707"/>
              <a:gd name="connsiteY58" fmla="*/ 137160 h 3428733"/>
              <a:gd name="connsiteX59" fmla="*/ 1593686 w 3042707"/>
              <a:gd name="connsiteY59" fmla="*/ 137428 h 3428733"/>
              <a:gd name="connsiteX60" fmla="*/ 1617797 w 3042707"/>
              <a:gd name="connsiteY60" fmla="*/ 126980 h 3428733"/>
              <a:gd name="connsiteX61" fmla="*/ 1713434 w 3042707"/>
              <a:gd name="connsiteY61" fmla="*/ 16609 h 3428733"/>
              <a:gd name="connsiteX62" fmla="*/ 1740490 w 3042707"/>
              <a:gd name="connsiteY62" fmla="*/ 268 h 3428733"/>
              <a:gd name="connsiteX63" fmla="*/ 1911941 w 3042707"/>
              <a:gd name="connsiteY63" fmla="*/ 0 h 3428733"/>
              <a:gd name="connsiteX64" fmla="*/ 1895331 w 3042707"/>
              <a:gd name="connsiteY64" fmla="*/ 2666852 h 3428733"/>
              <a:gd name="connsiteX65" fmla="*/ 2479333 w 3042707"/>
              <a:gd name="connsiteY65" fmla="*/ 3018325 h 3428733"/>
              <a:gd name="connsiteX66" fmla="*/ 2381821 w 3042707"/>
              <a:gd name="connsiteY66" fmla="*/ 2366011 h 3428733"/>
              <a:gd name="connsiteX67" fmla="*/ 1895331 w 3042707"/>
              <a:gd name="connsiteY67" fmla="*/ 2666852 h 3428733"/>
              <a:gd name="connsiteX68" fmla="*/ 1334100 w 3042707"/>
              <a:gd name="connsiteY68" fmla="*/ 2380745 h 3428733"/>
              <a:gd name="connsiteX69" fmla="*/ 1271414 w 3042707"/>
              <a:gd name="connsiteY69" fmla="*/ 3001448 h 3428733"/>
              <a:gd name="connsiteX70" fmla="*/ 1810946 w 3042707"/>
              <a:gd name="connsiteY70" fmla="*/ 2667656 h 3428733"/>
              <a:gd name="connsiteX71" fmla="*/ 1334100 w 3042707"/>
              <a:gd name="connsiteY71" fmla="*/ 2380745 h 3428733"/>
              <a:gd name="connsiteX72" fmla="*/ 1874436 w 3042707"/>
              <a:gd name="connsiteY72" fmla="*/ 1956138 h 3428733"/>
              <a:gd name="connsiteX73" fmla="*/ 2371641 w 3042707"/>
              <a:gd name="connsiteY73" fmla="*/ 2296895 h 3428733"/>
              <a:gd name="connsiteX74" fmla="*/ 2276004 w 3042707"/>
              <a:gd name="connsiteY74" fmla="*/ 1655832 h 3428733"/>
              <a:gd name="connsiteX75" fmla="*/ 1874436 w 3042707"/>
              <a:gd name="connsiteY75" fmla="*/ 1956138 h 3428733"/>
              <a:gd name="connsiteX76" fmla="*/ 1342405 w 3042707"/>
              <a:gd name="connsiteY76" fmla="*/ 2299038 h 3428733"/>
              <a:gd name="connsiteX77" fmla="*/ 1798891 w 3042707"/>
              <a:gd name="connsiteY77" fmla="*/ 1957477 h 3428733"/>
              <a:gd name="connsiteX78" fmla="*/ 1404288 w 3042707"/>
              <a:gd name="connsiteY78" fmla="*/ 1686908 h 3428733"/>
              <a:gd name="connsiteX79" fmla="*/ 1342405 w 3042707"/>
              <a:gd name="connsiteY79" fmla="*/ 2299038 h 3428733"/>
              <a:gd name="connsiteX80" fmla="*/ 1413932 w 3042707"/>
              <a:gd name="connsiteY80" fmla="*/ 1592074 h 3428733"/>
              <a:gd name="connsiteX81" fmla="*/ 1419290 w 3042707"/>
              <a:gd name="connsiteY81" fmla="*/ 1588860 h 3428733"/>
              <a:gd name="connsiteX82" fmla="*/ 1796212 w 3042707"/>
              <a:gd name="connsiteY82" fmla="*/ 1293376 h 3428733"/>
              <a:gd name="connsiteX83" fmla="*/ 1796212 w 3042707"/>
              <a:gd name="connsiteY83" fmla="*/ 1273285 h 3428733"/>
              <a:gd name="connsiteX84" fmla="*/ 1533679 w 3042707"/>
              <a:gd name="connsiteY84" fmla="*/ 1067812 h 3428733"/>
              <a:gd name="connsiteX85" fmla="*/ 1471528 w 3042707"/>
              <a:gd name="connsiteY85" fmla="*/ 1019592 h 3428733"/>
              <a:gd name="connsiteX86" fmla="*/ 1413932 w 3042707"/>
              <a:gd name="connsiteY86" fmla="*/ 1592074 h 3428733"/>
              <a:gd name="connsiteX87" fmla="*/ 1880597 w 3042707"/>
              <a:gd name="connsiteY87" fmla="*/ 1282929 h 3428733"/>
              <a:gd name="connsiteX88" fmla="*/ 2265020 w 3042707"/>
              <a:gd name="connsiteY88" fmla="*/ 1583502 h 3428733"/>
              <a:gd name="connsiteX89" fmla="*/ 2243321 w 3042707"/>
              <a:gd name="connsiteY89" fmla="*/ 1434287 h 3428733"/>
              <a:gd name="connsiteX90" fmla="*/ 2214657 w 3042707"/>
              <a:gd name="connsiteY90" fmla="*/ 1244352 h 3428733"/>
              <a:gd name="connsiteX91" fmla="*/ 2189207 w 3042707"/>
              <a:gd name="connsiteY91" fmla="*/ 1074242 h 3428733"/>
              <a:gd name="connsiteX92" fmla="*/ 2160275 w 3042707"/>
              <a:gd name="connsiteY92" fmla="*/ 1063526 h 3428733"/>
              <a:gd name="connsiteX93" fmla="*/ 2075086 w 3042707"/>
              <a:gd name="connsiteY93" fmla="*/ 1130231 h 3428733"/>
              <a:gd name="connsiteX94" fmla="*/ 1880597 w 3042707"/>
              <a:gd name="connsiteY94" fmla="*/ 1282929 h 3428733"/>
              <a:gd name="connsiteX95" fmla="*/ 2396823 w 3042707"/>
              <a:gd name="connsiteY95" fmla="*/ 3023682 h 3428733"/>
              <a:gd name="connsiteX96" fmla="*/ 2397894 w 3042707"/>
              <a:gd name="connsiteY96" fmla="*/ 3020736 h 3428733"/>
              <a:gd name="connsiteX97" fmla="*/ 1872828 w 3042707"/>
              <a:gd name="connsiteY97" fmla="*/ 2704625 h 3428733"/>
              <a:gd name="connsiteX98" fmla="*/ 1877918 w 3042707"/>
              <a:gd name="connsiteY98" fmla="*/ 3023415 h 3428733"/>
              <a:gd name="connsiteX99" fmla="*/ 2396823 w 3042707"/>
              <a:gd name="connsiteY99" fmla="*/ 3023682 h 3428733"/>
              <a:gd name="connsiteX100" fmla="*/ 1832377 w 3042707"/>
              <a:gd name="connsiteY100" fmla="*/ 3025290 h 3428733"/>
              <a:gd name="connsiteX101" fmla="*/ 1827823 w 3042707"/>
              <a:gd name="connsiteY101" fmla="*/ 2708911 h 3428733"/>
              <a:gd name="connsiteX102" fmla="*/ 1316420 w 3042707"/>
              <a:gd name="connsiteY102" fmla="*/ 3025290 h 3428733"/>
              <a:gd name="connsiteX103" fmla="*/ 1832377 w 3042707"/>
              <a:gd name="connsiteY103" fmla="*/ 3025290 h 3428733"/>
              <a:gd name="connsiteX104" fmla="*/ 2311098 w 3042707"/>
              <a:gd name="connsiteY104" fmla="*/ 2311629 h 3428733"/>
              <a:gd name="connsiteX105" fmla="*/ 2312169 w 3042707"/>
              <a:gd name="connsiteY105" fmla="*/ 2309218 h 3428733"/>
              <a:gd name="connsiteX106" fmla="*/ 1861845 w 3042707"/>
              <a:gd name="connsiteY106" fmla="*/ 2000608 h 3428733"/>
              <a:gd name="connsiteX107" fmla="*/ 1867203 w 3042707"/>
              <a:gd name="connsiteY107" fmla="*/ 2316719 h 3428733"/>
              <a:gd name="connsiteX108" fmla="*/ 2311098 w 3042707"/>
              <a:gd name="connsiteY108" fmla="*/ 2311629 h 3428733"/>
              <a:gd name="connsiteX109" fmla="*/ 1844968 w 3042707"/>
              <a:gd name="connsiteY109" fmla="*/ 501224 h 3428733"/>
              <a:gd name="connsiteX110" fmla="*/ 1842021 w 3042707"/>
              <a:gd name="connsiteY110" fmla="*/ 501759 h 3428733"/>
              <a:gd name="connsiteX111" fmla="*/ 1847111 w 3042707"/>
              <a:gd name="connsiteY111" fmla="*/ 957441 h 3428733"/>
              <a:gd name="connsiteX112" fmla="*/ 2152506 w 3042707"/>
              <a:gd name="connsiteY112" fmla="*/ 962531 h 3428733"/>
              <a:gd name="connsiteX113" fmla="*/ 1844968 w 3042707"/>
              <a:gd name="connsiteY113" fmla="*/ 501224 h 3428733"/>
              <a:gd name="connsiteX114" fmla="*/ 1385267 w 3042707"/>
              <a:gd name="connsiteY114" fmla="*/ 2322345 h 3428733"/>
              <a:gd name="connsiteX115" fmla="*/ 1821661 w 3042707"/>
              <a:gd name="connsiteY115" fmla="*/ 2317255 h 3428733"/>
              <a:gd name="connsiteX116" fmla="*/ 1816839 w 3042707"/>
              <a:gd name="connsiteY116" fmla="*/ 1999536 h 3428733"/>
              <a:gd name="connsiteX117" fmla="*/ 1385267 w 3042707"/>
              <a:gd name="connsiteY117" fmla="*/ 2322345 h 3428733"/>
              <a:gd name="connsiteX118" fmla="*/ 1796748 w 3042707"/>
              <a:gd name="connsiteY118" fmla="*/ 516493 h 3428733"/>
              <a:gd name="connsiteX119" fmla="*/ 1794069 w 3042707"/>
              <a:gd name="connsiteY119" fmla="*/ 515422 h 3428733"/>
              <a:gd name="connsiteX120" fmla="*/ 1507158 w 3042707"/>
              <a:gd name="connsiteY120" fmla="*/ 951012 h 3428733"/>
              <a:gd name="connsiteX121" fmla="*/ 1802105 w 3042707"/>
              <a:gd name="connsiteY121" fmla="*/ 956370 h 3428733"/>
              <a:gd name="connsiteX122" fmla="*/ 1796748 w 3042707"/>
              <a:gd name="connsiteY122" fmla="*/ 516493 h 3428733"/>
              <a:gd name="connsiteX123" fmla="*/ 1871757 w 3042707"/>
              <a:gd name="connsiteY123" fmla="*/ 2630151 h 3428733"/>
              <a:gd name="connsiteX124" fmla="*/ 2309490 w 3042707"/>
              <a:gd name="connsiteY124" fmla="*/ 2359314 h 3428733"/>
              <a:gd name="connsiteX125" fmla="*/ 2308419 w 3042707"/>
              <a:gd name="connsiteY125" fmla="*/ 2356367 h 3428733"/>
              <a:gd name="connsiteX126" fmla="*/ 1867471 w 3042707"/>
              <a:gd name="connsiteY126" fmla="*/ 2361457 h 3428733"/>
              <a:gd name="connsiteX127" fmla="*/ 1871757 w 3042707"/>
              <a:gd name="connsiteY127" fmla="*/ 2630151 h 3428733"/>
              <a:gd name="connsiteX128" fmla="*/ 1402948 w 3042707"/>
              <a:gd name="connsiteY128" fmla="*/ 2367082 h 3428733"/>
              <a:gd name="connsiteX129" fmla="*/ 1402145 w 3042707"/>
              <a:gd name="connsiteY129" fmla="*/ 2370297 h 3428733"/>
              <a:gd name="connsiteX130" fmla="*/ 1826483 w 3042707"/>
              <a:gd name="connsiteY130" fmla="*/ 2625597 h 3428733"/>
              <a:gd name="connsiteX131" fmla="*/ 1822197 w 3042707"/>
              <a:gd name="connsiteY131" fmla="*/ 2362528 h 3428733"/>
              <a:gd name="connsiteX132" fmla="*/ 1402948 w 3042707"/>
              <a:gd name="connsiteY132" fmla="*/ 2367082 h 3428733"/>
              <a:gd name="connsiteX133" fmla="*/ 1851129 w 3042707"/>
              <a:gd name="connsiteY133" fmla="*/ 1316147 h 3428733"/>
              <a:gd name="connsiteX134" fmla="*/ 1855951 w 3042707"/>
              <a:gd name="connsiteY134" fmla="*/ 1609487 h 3428733"/>
              <a:gd name="connsiteX135" fmla="*/ 2226176 w 3042707"/>
              <a:gd name="connsiteY135" fmla="*/ 1609487 h 3428733"/>
              <a:gd name="connsiteX136" fmla="*/ 1851129 w 3042707"/>
              <a:gd name="connsiteY136" fmla="*/ 1316147 h 3428733"/>
              <a:gd name="connsiteX137" fmla="*/ 1761386 w 3042707"/>
              <a:gd name="connsiteY137" fmla="*/ 484882 h 3428733"/>
              <a:gd name="connsiteX138" fmla="*/ 1744509 w 3042707"/>
              <a:gd name="connsiteY138" fmla="*/ 484882 h 3428733"/>
              <a:gd name="connsiteX139" fmla="*/ 1558325 w 3042707"/>
              <a:gd name="connsiteY139" fmla="*/ 486222 h 3428733"/>
              <a:gd name="connsiteX140" fmla="*/ 1528589 w 3042707"/>
              <a:gd name="connsiteY140" fmla="*/ 488365 h 3428733"/>
              <a:gd name="connsiteX141" fmla="*/ 1522695 w 3042707"/>
              <a:gd name="connsiteY141" fmla="*/ 516761 h 3428733"/>
              <a:gd name="connsiteX142" fmla="*/ 1522427 w 3042707"/>
              <a:gd name="connsiteY142" fmla="*/ 518101 h 3428733"/>
              <a:gd name="connsiteX143" fmla="*/ 1504747 w 3042707"/>
              <a:gd name="connsiteY143" fmla="*/ 690890 h 3428733"/>
              <a:gd name="connsiteX144" fmla="*/ 1489477 w 3042707"/>
              <a:gd name="connsiteY144" fmla="*/ 841177 h 3428733"/>
              <a:gd name="connsiteX145" fmla="*/ 1483583 w 3042707"/>
              <a:gd name="connsiteY145" fmla="*/ 901988 h 3428733"/>
              <a:gd name="connsiteX146" fmla="*/ 1485994 w 3042707"/>
              <a:gd name="connsiteY146" fmla="*/ 902524 h 3428733"/>
              <a:gd name="connsiteX147" fmla="*/ 1761386 w 3042707"/>
              <a:gd name="connsiteY147" fmla="*/ 484882 h 3428733"/>
              <a:gd name="connsiteX148" fmla="*/ 1811482 w 3042707"/>
              <a:gd name="connsiteY148" fmla="*/ 1656904 h 3428733"/>
              <a:gd name="connsiteX149" fmla="*/ 1437506 w 3042707"/>
              <a:gd name="connsiteY149" fmla="*/ 1656904 h 3428733"/>
              <a:gd name="connsiteX150" fmla="*/ 1815500 w 3042707"/>
              <a:gd name="connsiteY150" fmla="*/ 1915954 h 3428733"/>
              <a:gd name="connsiteX151" fmla="*/ 1811482 w 3042707"/>
              <a:gd name="connsiteY151" fmla="*/ 1656904 h 3428733"/>
              <a:gd name="connsiteX152" fmla="*/ 1810678 w 3042707"/>
              <a:gd name="connsiteY152" fmla="*/ 1609755 h 3428733"/>
              <a:gd name="connsiteX153" fmla="*/ 1806660 w 3042707"/>
              <a:gd name="connsiteY153" fmla="*/ 1340793 h 3428733"/>
              <a:gd name="connsiteX154" fmla="*/ 1463492 w 3042707"/>
              <a:gd name="connsiteY154" fmla="*/ 1609755 h 3428733"/>
              <a:gd name="connsiteX155" fmla="*/ 1810678 w 3042707"/>
              <a:gd name="connsiteY155" fmla="*/ 1609755 h 3428733"/>
              <a:gd name="connsiteX156" fmla="*/ 2159472 w 3042707"/>
              <a:gd name="connsiteY156" fmla="*/ 893683 h 3428733"/>
              <a:gd name="connsiteX157" fmla="*/ 2161615 w 3042707"/>
              <a:gd name="connsiteY157" fmla="*/ 892880 h 3428733"/>
              <a:gd name="connsiteX158" fmla="*/ 2152506 w 3042707"/>
              <a:gd name="connsiteY158" fmla="*/ 826175 h 3428733"/>
              <a:gd name="connsiteX159" fmla="*/ 2102679 w 3042707"/>
              <a:gd name="connsiteY159" fmla="*/ 493990 h 3428733"/>
              <a:gd name="connsiteX160" fmla="*/ 2089552 w 3042707"/>
              <a:gd name="connsiteY160" fmla="*/ 482471 h 3428733"/>
              <a:gd name="connsiteX161" fmla="*/ 1967930 w 3042707"/>
              <a:gd name="connsiteY161" fmla="*/ 483543 h 3428733"/>
              <a:gd name="connsiteX162" fmla="*/ 1886491 w 3042707"/>
              <a:gd name="connsiteY162" fmla="*/ 483543 h 3428733"/>
              <a:gd name="connsiteX163" fmla="*/ 2159472 w 3042707"/>
              <a:gd name="connsiteY163" fmla="*/ 893683 h 3428733"/>
              <a:gd name="connsiteX164" fmla="*/ 1860505 w 3042707"/>
              <a:gd name="connsiteY164" fmla="*/ 1911400 h 3428733"/>
              <a:gd name="connsiteX165" fmla="*/ 2200727 w 3042707"/>
              <a:gd name="connsiteY165" fmla="*/ 1656904 h 3428733"/>
              <a:gd name="connsiteX166" fmla="*/ 1856487 w 3042707"/>
              <a:gd name="connsiteY166" fmla="*/ 1656904 h 3428733"/>
              <a:gd name="connsiteX167" fmla="*/ 1860505 w 3042707"/>
              <a:gd name="connsiteY167" fmla="*/ 1911400 h 3428733"/>
              <a:gd name="connsiteX168" fmla="*/ 1849254 w 3042707"/>
              <a:gd name="connsiteY168" fmla="*/ 1251853 h 3428733"/>
              <a:gd name="connsiteX169" fmla="*/ 2160275 w 3042707"/>
              <a:gd name="connsiteY169" fmla="*/ 1008073 h 3428733"/>
              <a:gd name="connsiteX170" fmla="*/ 1849254 w 3042707"/>
              <a:gd name="connsiteY170" fmla="*/ 1002179 h 3428733"/>
              <a:gd name="connsiteX171" fmla="*/ 1849254 w 3042707"/>
              <a:gd name="connsiteY171" fmla="*/ 1251853 h 3428733"/>
              <a:gd name="connsiteX172" fmla="*/ 1802909 w 3042707"/>
              <a:gd name="connsiteY172" fmla="*/ 1001643 h 3428733"/>
              <a:gd name="connsiteX173" fmla="*/ 1518141 w 3042707"/>
              <a:gd name="connsiteY173" fmla="*/ 996286 h 3428733"/>
              <a:gd name="connsiteX174" fmla="*/ 1517605 w 3042707"/>
              <a:gd name="connsiteY174" fmla="*/ 999232 h 3428733"/>
              <a:gd name="connsiteX175" fmla="*/ 1802909 w 3042707"/>
              <a:gd name="connsiteY175" fmla="*/ 1222385 h 3428733"/>
              <a:gd name="connsiteX176" fmla="*/ 1802909 w 3042707"/>
              <a:gd name="connsiteY176" fmla="*/ 1001643 h 3428733"/>
              <a:gd name="connsiteX0" fmla="*/ 1893670 w 3024436"/>
              <a:gd name="connsiteY0" fmla="*/ 0 h 3428733"/>
              <a:gd name="connsiteX1" fmla="*/ 2004844 w 3024436"/>
              <a:gd name="connsiteY1" fmla="*/ 128588 h 3428733"/>
              <a:gd name="connsiteX2" fmla="*/ 2022793 w 3024436"/>
              <a:gd name="connsiteY2" fmla="*/ 136356 h 3428733"/>
              <a:gd name="connsiteX3" fmla="*/ 2282647 w 3024436"/>
              <a:gd name="connsiteY3" fmla="*/ 136624 h 3428733"/>
              <a:gd name="connsiteX4" fmla="*/ 2297649 w 3024436"/>
              <a:gd name="connsiteY4" fmla="*/ 136624 h 3428733"/>
              <a:gd name="connsiteX5" fmla="*/ 2297649 w 3024436"/>
              <a:gd name="connsiteY5" fmla="*/ 452200 h 3428733"/>
              <a:gd name="connsiteX6" fmla="*/ 2123788 w 3024436"/>
              <a:gd name="connsiteY6" fmla="*/ 452200 h 3428733"/>
              <a:gd name="connsiteX7" fmla="*/ 2199601 w 3024436"/>
              <a:gd name="connsiteY7" fmla="*/ 960388 h 3428733"/>
              <a:gd name="connsiteX8" fmla="*/ 2206030 w 3024436"/>
              <a:gd name="connsiteY8" fmla="*/ 959317 h 3428733"/>
              <a:gd name="connsiteX9" fmla="*/ 2206298 w 3024436"/>
              <a:gd name="connsiteY9" fmla="*/ 961996 h 3428733"/>
              <a:gd name="connsiteX10" fmla="*/ 2208173 w 3024436"/>
              <a:gd name="connsiteY10" fmla="*/ 1017181 h 3428733"/>
              <a:gd name="connsiteX11" fmla="*/ 2244606 w 3024436"/>
              <a:gd name="connsiteY11" fmla="*/ 1262837 h 3428733"/>
              <a:gd name="connsiteX12" fmla="*/ 2275950 w 3024436"/>
              <a:gd name="connsiteY12" fmla="*/ 1470184 h 3428733"/>
              <a:gd name="connsiteX13" fmla="*/ 2295506 w 3024436"/>
              <a:gd name="connsiteY13" fmla="*/ 1600915 h 3428733"/>
              <a:gd name="connsiteX14" fmla="*/ 2296309 w 3024436"/>
              <a:gd name="connsiteY14" fmla="*/ 1607344 h 3428733"/>
              <a:gd name="connsiteX15" fmla="*/ 2305953 w 3024436"/>
              <a:gd name="connsiteY15" fmla="*/ 1645117 h 3428733"/>
              <a:gd name="connsiteX16" fmla="*/ 2309436 w 3024436"/>
              <a:gd name="connsiteY16" fmla="*/ 1696284 h 3428733"/>
              <a:gd name="connsiteX17" fmla="*/ 2359531 w 3024436"/>
              <a:gd name="connsiteY17" fmla="*/ 2029004 h 3428733"/>
              <a:gd name="connsiteX18" fmla="*/ 2400251 w 3024436"/>
              <a:gd name="connsiteY18" fmla="*/ 2300913 h 3428733"/>
              <a:gd name="connsiteX19" fmla="*/ 2406412 w 3024436"/>
              <a:gd name="connsiteY19" fmla="*/ 2310290 h 3428733"/>
              <a:gd name="connsiteX20" fmla="*/ 2409895 w 3024436"/>
              <a:gd name="connsiteY20" fmla="*/ 2319130 h 3428733"/>
              <a:gd name="connsiteX21" fmla="*/ 2426772 w 3024436"/>
              <a:gd name="connsiteY21" fmla="*/ 2481472 h 3428733"/>
              <a:gd name="connsiteX22" fmla="*/ 2460794 w 3024436"/>
              <a:gd name="connsiteY22" fmla="*/ 2708375 h 3428733"/>
              <a:gd name="connsiteX23" fmla="*/ 2494012 w 3024436"/>
              <a:gd name="connsiteY23" fmla="*/ 2932868 h 3428733"/>
              <a:gd name="connsiteX24" fmla="*/ 2502317 w 3024436"/>
              <a:gd name="connsiteY24" fmla="*/ 2986981 h 3428733"/>
              <a:gd name="connsiteX25" fmla="*/ 2510086 w 3024436"/>
              <a:gd name="connsiteY25" fmla="*/ 2995018 h 3428733"/>
              <a:gd name="connsiteX26" fmla="*/ 2512765 w 3024436"/>
              <a:gd name="connsiteY26" fmla="*/ 2995018 h 3428733"/>
              <a:gd name="connsiteX27" fmla="*/ 3024436 w 3024436"/>
              <a:gd name="connsiteY27" fmla="*/ 2994750 h 3428733"/>
              <a:gd name="connsiteX28" fmla="*/ 3024436 w 3024436"/>
              <a:gd name="connsiteY28" fmla="*/ 3059044 h 3428733"/>
              <a:gd name="connsiteX29" fmla="*/ 3022025 w 3024436"/>
              <a:gd name="connsiteY29" fmla="*/ 3074582 h 3428733"/>
              <a:gd name="connsiteX30" fmla="*/ 3019078 w 3024436"/>
              <a:gd name="connsiteY30" fmla="*/ 3168076 h 3428733"/>
              <a:gd name="connsiteX31" fmla="*/ 3014524 w 3024436"/>
              <a:gd name="connsiteY31" fmla="*/ 3420697 h 3428733"/>
              <a:gd name="connsiteX32" fmla="*/ 3013720 w 3024436"/>
              <a:gd name="connsiteY32" fmla="*/ 3428733 h 3428733"/>
              <a:gd name="connsiteX33" fmla="*/ 616099 w 3024436"/>
              <a:gd name="connsiteY33" fmla="*/ 3428733 h 3428733"/>
              <a:gd name="connsiteX34" fmla="*/ 0 w 3024436"/>
              <a:gd name="connsiteY34" fmla="*/ 3000109 h 3428733"/>
              <a:gd name="connsiteX35" fmla="*/ 1207869 w 3024436"/>
              <a:gd name="connsiteY35" fmla="*/ 3001448 h 3428733"/>
              <a:gd name="connsiteX36" fmla="*/ 1215906 w 3024436"/>
              <a:gd name="connsiteY36" fmla="*/ 2925367 h 3428733"/>
              <a:gd name="connsiteX37" fmla="*/ 1234123 w 3024436"/>
              <a:gd name="connsiteY37" fmla="*/ 2745880 h 3428733"/>
              <a:gd name="connsiteX38" fmla="*/ 1248321 w 3024436"/>
              <a:gd name="connsiteY38" fmla="*/ 2600951 h 3428733"/>
              <a:gd name="connsiteX39" fmla="*/ 1266270 w 3024436"/>
              <a:gd name="connsiteY39" fmla="*/ 2428162 h 3428733"/>
              <a:gd name="connsiteX40" fmla="*/ 1272163 w 3024436"/>
              <a:gd name="connsiteY40" fmla="*/ 2369761 h 3428733"/>
              <a:gd name="connsiteX41" fmla="*/ 1259036 w 3024436"/>
              <a:gd name="connsiteY41" fmla="*/ 2347526 h 3428733"/>
              <a:gd name="connsiteX42" fmla="*/ 1279396 w 3024436"/>
              <a:gd name="connsiteY42" fmla="*/ 2291537 h 3428733"/>
              <a:gd name="connsiteX43" fmla="*/ 1304042 w 3024436"/>
              <a:gd name="connsiteY43" fmla="*/ 2054990 h 3428733"/>
              <a:gd name="connsiteX44" fmla="*/ 1323330 w 3024436"/>
              <a:gd name="connsiteY44" fmla="*/ 1855411 h 3428733"/>
              <a:gd name="connsiteX45" fmla="*/ 1342618 w 3024436"/>
              <a:gd name="connsiteY45" fmla="*/ 1669227 h 3428733"/>
              <a:gd name="connsiteX46" fmla="*/ 1327349 w 3024436"/>
              <a:gd name="connsiteY46" fmla="*/ 1645385 h 3428733"/>
              <a:gd name="connsiteX47" fmla="*/ 1349584 w 3024436"/>
              <a:gd name="connsiteY47" fmla="*/ 1597164 h 3428733"/>
              <a:gd name="connsiteX48" fmla="*/ 1367800 w 3024436"/>
              <a:gd name="connsiteY48" fmla="*/ 1420357 h 3428733"/>
              <a:gd name="connsiteX49" fmla="*/ 1381998 w 3024436"/>
              <a:gd name="connsiteY49" fmla="*/ 1278107 h 3428733"/>
              <a:gd name="connsiteX50" fmla="*/ 1399947 w 3024436"/>
              <a:gd name="connsiteY50" fmla="*/ 1102638 h 3428733"/>
              <a:gd name="connsiteX51" fmla="*/ 1414145 w 3024436"/>
              <a:gd name="connsiteY51" fmla="*/ 960388 h 3428733"/>
              <a:gd name="connsiteX52" fmla="*/ 1432362 w 3024436"/>
              <a:gd name="connsiteY52" fmla="*/ 783580 h 3428733"/>
              <a:gd name="connsiteX53" fmla="*/ 1446292 w 3024436"/>
              <a:gd name="connsiteY53" fmla="*/ 642670 h 3428733"/>
              <a:gd name="connsiteX54" fmla="*/ 1464509 w 3024436"/>
              <a:gd name="connsiteY54" fmla="*/ 465862 h 3428733"/>
              <a:gd name="connsiteX55" fmla="*/ 1464509 w 3024436"/>
              <a:gd name="connsiteY55" fmla="*/ 454611 h 3428733"/>
              <a:gd name="connsiteX56" fmla="*/ 1280200 w 3024436"/>
              <a:gd name="connsiteY56" fmla="*/ 454611 h 3428733"/>
              <a:gd name="connsiteX57" fmla="*/ 1280200 w 3024436"/>
              <a:gd name="connsiteY57" fmla="*/ 137160 h 3428733"/>
              <a:gd name="connsiteX58" fmla="*/ 1298149 w 3024436"/>
              <a:gd name="connsiteY58" fmla="*/ 137160 h 3428733"/>
              <a:gd name="connsiteX59" fmla="*/ 1575415 w 3024436"/>
              <a:gd name="connsiteY59" fmla="*/ 137428 h 3428733"/>
              <a:gd name="connsiteX60" fmla="*/ 1599526 w 3024436"/>
              <a:gd name="connsiteY60" fmla="*/ 126980 h 3428733"/>
              <a:gd name="connsiteX61" fmla="*/ 1695163 w 3024436"/>
              <a:gd name="connsiteY61" fmla="*/ 16609 h 3428733"/>
              <a:gd name="connsiteX62" fmla="*/ 1722219 w 3024436"/>
              <a:gd name="connsiteY62" fmla="*/ 268 h 3428733"/>
              <a:gd name="connsiteX63" fmla="*/ 1893670 w 3024436"/>
              <a:gd name="connsiteY63" fmla="*/ 0 h 3428733"/>
              <a:gd name="connsiteX64" fmla="*/ 1877060 w 3024436"/>
              <a:gd name="connsiteY64" fmla="*/ 2666852 h 3428733"/>
              <a:gd name="connsiteX65" fmla="*/ 2461062 w 3024436"/>
              <a:gd name="connsiteY65" fmla="*/ 3018325 h 3428733"/>
              <a:gd name="connsiteX66" fmla="*/ 2363550 w 3024436"/>
              <a:gd name="connsiteY66" fmla="*/ 2366011 h 3428733"/>
              <a:gd name="connsiteX67" fmla="*/ 1877060 w 3024436"/>
              <a:gd name="connsiteY67" fmla="*/ 2666852 h 3428733"/>
              <a:gd name="connsiteX68" fmla="*/ 1315829 w 3024436"/>
              <a:gd name="connsiteY68" fmla="*/ 2380745 h 3428733"/>
              <a:gd name="connsiteX69" fmla="*/ 1253143 w 3024436"/>
              <a:gd name="connsiteY69" fmla="*/ 3001448 h 3428733"/>
              <a:gd name="connsiteX70" fmla="*/ 1792675 w 3024436"/>
              <a:gd name="connsiteY70" fmla="*/ 2667656 h 3428733"/>
              <a:gd name="connsiteX71" fmla="*/ 1315829 w 3024436"/>
              <a:gd name="connsiteY71" fmla="*/ 2380745 h 3428733"/>
              <a:gd name="connsiteX72" fmla="*/ 1856165 w 3024436"/>
              <a:gd name="connsiteY72" fmla="*/ 1956138 h 3428733"/>
              <a:gd name="connsiteX73" fmla="*/ 2353370 w 3024436"/>
              <a:gd name="connsiteY73" fmla="*/ 2296895 h 3428733"/>
              <a:gd name="connsiteX74" fmla="*/ 2257733 w 3024436"/>
              <a:gd name="connsiteY74" fmla="*/ 1655832 h 3428733"/>
              <a:gd name="connsiteX75" fmla="*/ 1856165 w 3024436"/>
              <a:gd name="connsiteY75" fmla="*/ 1956138 h 3428733"/>
              <a:gd name="connsiteX76" fmla="*/ 1324134 w 3024436"/>
              <a:gd name="connsiteY76" fmla="*/ 2299038 h 3428733"/>
              <a:gd name="connsiteX77" fmla="*/ 1780620 w 3024436"/>
              <a:gd name="connsiteY77" fmla="*/ 1957477 h 3428733"/>
              <a:gd name="connsiteX78" fmla="*/ 1386017 w 3024436"/>
              <a:gd name="connsiteY78" fmla="*/ 1686908 h 3428733"/>
              <a:gd name="connsiteX79" fmla="*/ 1324134 w 3024436"/>
              <a:gd name="connsiteY79" fmla="*/ 2299038 h 3428733"/>
              <a:gd name="connsiteX80" fmla="*/ 1395661 w 3024436"/>
              <a:gd name="connsiteY80" fmla="*/ 1592074 h 3428733"/>
              <a:gd name="connsiteX81" fmla="*/ 1401019 w 3024436"/>
              <a:gd name="connsiteY81" fmla="*/ 1588860 h 3428733"/>
              <a:gd name="connsiteX82" fmla="*/ 1777941 w 3024436"/>
              <a:gd name="connsiteY82" fmla="*/ 1293376 h 3428733"/>
              <a:gd name="connsiteX83" fmla="*/ 1777941 w 3024436"/>
              <a:gd name="connsiteY83" fmla="*/ 1273285 h 3428733"/>
              <a:gd name="connsiteX84" fmla="*/ 1515408 w 3024436"/>
              <a:gd name="connsiteY84" fmla="*/ 1067812 h 3428733"/>
              <a:gd name="connsiteX85" fmla="*/ 1453257 w 3024436"/>
              <a:gd name="connsiteY85" fmla="*/ 1019592 h 3428733"/>
              <a:gd name="connsiteX86" fmla="*/ 1395661 w 3024436"/>
              <a:gd name="connsiteY86" fmla="*/ 1592074 h 3428733"/>
              <a:gd name="connsiteX87" fmla="*/ 1862326 w 3024436"/>
              <a:gd name="connsiteY87" fmla="*/ 1282929 h 3428733"/>
              <a:gd name="connsiteX88" fmla="*/ 2246749 w 3024436"/>
              <a:gd name="connsiteY88" fmla="*/ 1583502 h 3428733"/>
              <a:gd name="connsiteX89" fmla="*/ 2225050 w 3024436"/>
              <a:gd name="connsiteY89" fmla="*/ 1434287 h 3428733"/>
              <a:gd name="connsiteX90" fmla="*/ 2196386 w 3024436"/>
              <a:gd name="connsiteY90" fmla="*/ 1244352 h 3428733"/>
              <a:gd name="connsiteX91" fmla="*/ 2170936 w 3024436"/>
              <a:gd name="connsiteY91" fmla="*/ 1074242 h 3428733"/>
              <a:gd name="connsiteX92" fmla="*/ 2142004 w 3024436"/>
              <a:gd name="connsiteY92" fmla="*/ 1063526 h 3428733"/>
              <a:gd name="connsiteX93" fmla="*/ 2056815 w 3024436"/>
              <a:gd name="connsiteY93" fmla="*/ 1130231 h 3428733"/>
              <a:gd name="connsiteX94" fmla="*/ 1862326 w 3024436"/>
              <a:gd name="connsiteY94" fmla="*/ 1282929 h 3428733"/>
              <a:gd name="connsiteX95" fmla="*/ 2378552 w 3024436"/>
              <a:gd name="connsiteY95" fmla="*/ 3023682 h 3428733"/>
              <a:gd name="connsiteX96" fmla="*/ 2379623 w 3024436"/>
              <a:gd name="connsiteY96" fmla="*/ 3020736 h 3428733"/>
              <a:gd name="connsiteX97" fmla="*/ 1854557 w 3024436"/>
              <a:gd name="connsiteY97" fmla="*/ 2704625 h 3428733"/>
              <a:gd name="connsiteX98" fmla="*/ 1859647 w 3024436"/>
              <a:gd name="connsiteY98" fmla="*/ 3023415 h 3428733"/>
              <a:gd name="connsiteX99" fmla="*/ 2378552 w 3024436"/>
              <a:gd name="connsiteY99" fmla="*/ 3023682 h 3428733"/>
              <a:gd name="connsiteX100" fmla="*/ 1814106 w 3024436"/>
              <a:gd name="connsiteY100" fmla="*/ 3025290 h 3428733"/>
              <a:gd name="connsiteX101" fmla="*/ 1809552 w 3024436"/>
              <a:gd name="connsiteY101" fmla="*/ 2708911 h 3428733"/>
              <a:gd name="connsiteX102" fmla="*/ 1298149 w 3024436"/>
              <a:gd name="connsiteY102" fmla="*/ 3025290 h 3428733"/>
              <a:gd name="connsiteX103" fmla="*/ 1814106 w 3024436"/>
              <a:gd name="connsiteY103" fmla="*/ 3025290 h 3428733"/>
              <a:gd name="connsiteX104" fmla="*/ 2292827 w 3024436"/>
              <a:gd name="connsiteY104" fmla="*/ 2311629 h 3428733"/>
              <a:gd name="connsiteX105" fmla="*/ 2293898 w 3024436"/>
              <a:gd name="connsiteY105" fmla="*/ 2309218 h 3428733"/>
              <a:gd name="connsiteX106" fmla="*/ 1843574 w 3024436"/>
              <a:gd name="connsiteY106" fmla="*/ 2000608 h 3428733"/>
              <a:gd name="connsiteX107" fmla="*/ 1848932 w 3024436"/>
              <a:gd name="connsiteY107" fmla="*/ 2316719 h 3428733"/>
              <a:gd name="connsiteX108" fmla="*/ 2292827 w 3024436"/>
              <a:gd name="connsiteY108" fmla="*/ 2311629 h 3428733"/>
              <a:gd name="connsiteX109" fmla="*/ 1826697 w 3024436"/>
              <a:gd name="connsiteY109" fmla="*/ 501224 h 3428733"/>
              <a:gd name="connsiteX110" fmla="*/ 1823750 w 3024436"/>
              <a:gd name="connsiteY110" fmla="*/ 501759 h 3428733"/>
              <a:gd name="connsiteX111" fmla="*/ 1828840 w 3024436"/>
              <a:gd name="connsiteY111" fmla="*/ 957441 h 3428733"/>
              <a:gd name="connsiteX112" fmla="*/ 2134235 w 3024436"/>
              <a:gd name="connsiteY112" fmla="*/ 962531 h 3428733"/>
              <a:gd name="connsiteX113" fmla="*/ 1826697 w 3024436"/>
              <a:gd name="connsiteY113" fmla="*/ 501224 h 3428733"/>
              <a:gd name="connsiteX114" fmla="*/ 1366996 w 3024436"/>
              <a:gd name="connsiteY114" fmla="*/ 2322345 h 3428733"/>
              <a:gd name="connsiteX115" fmla="*/ 1803390 w 3024436"/>
              <a:gd name="connsiteY115" fmla="*/ 2317255 h 3428733"/>
              <a:gd name="connsiteX116" fmla="*/ 1798568 w 3024436"/>
              <a:gd name="connsiteY116" fmla="*/ 1999536 h 3428733"/>
              <a:gd name="connsiteX117" fmla="*/ 1366996 w 3024436"/>
              <a:gd name="connsiteY117" fmla="*/ 2322345 h 3428733"/>
              <a:gd name="connsiteX118" fmla="*/ 1778477 w 3024436"/>
              <a:gd name="connsiteY118" fmla="*/ 516493 h 3428733"/>
              <a:gd name="connsiteX119" fmla="*/ 1775798 w 3024436"/>
              <a:gd name="connsiteY119" fmla="*/ 515422 h 3428733"/>
              <a:gd name="connsiteX120" fmla="*/ 1488887 w 3024436"/>
              <a:gd name="connsiteY120" fmla="*/ 951012 h 3428733"/>
              <a:gd name="connsiteX121" fmla="*/ 1783834 w 3024436"/>
              <a:gd name="connsiteY121" fmla="*/ 956370 h 3428733"/>
              <a:gd name="connsiteX122" fmla="*/ 1778477 w 3024436"/>
              <a:gd name="connsiteY122" fmla="*/ 516493 h 3428733"/>
              <a:gd name="connsiteX123" fmla="*/ 1853486 w 3024436"/>
              <a:gd name="connsiteY123" fmla="*/ 2630151 h 3428733"/>
              <a:gd name="connsiteX124" fmla="*/ 2291219 w 3024436"/>
              <a:gd name="connsiteY124" fmla="*/ 2359314 h 3428733"/>
              <a:gd name="connsiteX125" fmla="*/ 2290148 w 3024436"/>
              <a:gd name="connsiteY125" fmla="*/ 2356367 h 3428733"/>
              <a:gd name="connsiteX126" fmla="*/ 1849200 w 3024436"/>
              <a:gd name="connsiteY126" fmla="*/ 2361457 h 3428733"/>
              <a:gd name="connsiteX127" fmla="*/ 1853486 w 3024436"/>
              <a:gd name="connsiteY127" fmla="*/ 2630151 h 3428733"/>
              <a:gd name="connsiteX128" fmla="*/ 1384677 w 3024436"/>
              <a:gd name="connsiteY128" fmla="*/ 2367082 h 3428733"/>
              <a:gd name="connsiteX129" fmla="*/ 1383874 w 3024436"/>
              <a:gd name="connsiteY129" fmla="*/ 2370297 h 3428733"/>
              <a:gd name="connsiteX130" fmla="*/ 1808212 w 3024436"/>
              <a:gd name="connsiteY130" fmla="*/ 2625597 h 3428733"/>
              <a:gd name="connsiteX131" fmla="*/ 1803926 w 3024436"/>
              <a:gd name="connsiteY131" fmla="*/ 2362528 h 3428733"/>
              <a:gd name="connsiteX132" fmla="*/ 1384677 w 3024436"/>
              <a:gd name="connsiteY132" fmla="*/ 2367082 h 3428733"/>
              <a:gd name="connsiteX133" fmla="*/ 1832858 w 3024436"/>
              <a:gd name="connsiteY133" fmla="*/ 1316147 h 3428733"/>
              <a:gd name="connsiteX134" fmla="*/ 1837680 w 3024436"/>
              <a:gd name="connsiteY134" fmla="*/ 1609487 h 3428733"/>
              <a:gd name="connsiteX135" fmla="*/ 2207905 w 3024436"/>
              <a:gd name="connsiteY135" fmla="*/ 1609487 h 3428733"/>
              <a:gd name="connsiteX136" fmla="*/ 1832858 w 3024436"/>
              <a:gd name="connsiteY136" fmla="*/ 1316147 h 3428733"/>
              <a:gd name="connsiteX137" fmla="*/ 1743115 w 3024436"/>
              <a:gd name="connsiteY137" fmla="*/ 484882 h 3428733"/>
              <a:gd name="connsiteX138" fmla="*/ 1726238 w 3024436"/>
              <a:gd name="connsiteY138" fmla="*/ 484882 h 3428733"/>
              <a:gd name="connsiteX139" fmla="*/ 1540054 w 3024436"/>
              <a:gd name="connsiteY139" fmla="*/ 486222 h 3428733"/>
              <a:gd name="connsiteX140" fmla="*/ 1510318 w 3024436"/>
              <a:gd name="connsiteY140" fmla="*/ 488365 h 3428733"/>
              <a:gd name="connsiteX141" fmla="*/ 1504424 w 3024436"/>
              <a:gd name="connsiteY141" fmla="*/ 516761 h 3428733"/>
              <a:gd name="connsiteX142" fmla="*/ 1504156 w 3024436"/>
              <a:gd name="connsiteY142" fmla="*/ 518101 h 3428733"/>
              <a:gd name="connsiteX143" fmla="*/ 1486476 w 3024436"/>
              <a:gd name="connsiteY143" fmla="*/ 690890 h 3428733"/>
              <a:gd name="connsiteX144" fmla="*/ 1471206 w 3024436"/>
              <a:gd name="connsiteY144" fmla="*/ 841177 h 3428733"/>
              <a:gd name="connsiteX145" fmla="*/ 1465312 w 3024436"/>
              <a:gd name="connsiteY145" fmla="*/ 901988 h 3428733"/>
              <a:gd name="connsiteX146" fmla="*/ 1467723 w 3024436"/>
              <a:gd name="connsiteY146" fmla="*/ 902524 h 3428733"/>
              <a:gd name="connsiteX147" fmla="*/ 1743115 w 3024436"/>
              <a:gd name="connsiteY147" fmla="*/ 484882 h 3428733"/>
              <a:gd name="connsiteX148" fmla="*/ 1793211 w 3024436"/>
              <a:gd name="connsiteY148" fmla="*/ 1656904 h 3428733"/>
              <a:gd name="connsiteX149" fmla="*/ 1419235 w 3024436"/>
              <a:gd name="connsiteY149" fmla="*/ 1656904 h 3428733"/>
              <a:gd name="connsiteX150" fmla="*/ 1797229 w 3024436"/>
              <a:gd name="connsiteY150" fmla="*/ 1915954 h 3428733"/>
              <a:gd name="connsiteX151" fmla="*/ 1793211 w 3024436"/>
              <a:gd name="connsiteY151" fmla="*/ 1656904 h 3428733"/>
              <a:gd name="connsiteX152" fmla="*/ 1792407 w 3024436"/>
              <a:gd name="connsiteY152" fmla="*/ 1609755 h 3428733"/>
              <a:gd name="connsiteX153" fmla="*/ 1788389 w 3024436"/>
              <a:gd name="connsiteY153" fmla="*/ 1340793 h 3428733"/>
              <a:gd name="connsiteX154" fmla="*/ 1445221 w 3024436"/>
              <a:gd name="connsiteY154" fmla="*/ 1609755 h 3428733"/>
              <a:gd name="connsiteX155" fmla="*/ 1792407 w 3024436"/>
              <a:gd name="connsiteY155" fmla="*/ 1609755 h 3428733"/>
              <a:gd name="connsiteX156" fmla="*/ 2141201 w 3024436"/>
              <a:gd name="connsiteY156" fmla="*/ 893683 h 3428733"/>
              <a:gd name="connsiteX157" fmla="*/ 2143344 w 3024436"/>
              <a:gd name="connsiteY157" fmla="*/ 892880 h 3428733"/>
              <a:gd name="connsiteX158" fmla="*/ 2134235 w 3024436"/>
              <a:gd name="connsiteY158" fmla="*/ 826175 h 3428733"/>
              <a:gd name="connsiteX159" fmla="*/ 2084408 w 3024436"/>
              <a:gd name="connsiteY159" fmla="*/ 493990 h 3428733"/>
              <a:gd name="connsiteX160" fmla="*/ 2071281 w 3024436"/>
              <a:gd name="connsiteY160" fmla="*/ 482471 h 3428733"/>
              <a:gd name="connsiteX161" fmla="*/ 1949659 w 3024436"/>
              <a:gd name="connsiteY161" fmla="*/ 483543 h 3428733"/>
              <a:gd name="connsiteX162" fmla="*/ 1868220 w 3024436"/>
              <a:gd name="connsiteY162" fmla="*/ 483543 h 3428733"/>
              <a:gd name="connsiteX163" fmla="*/ 2141201 w 3024436"/>
              <a:gd name="connsiteY163" fmla="*/ 893683 h 3428733"/>
              <a:gd name="connsiteX164" fmla="*/ 1842234 w 3024436"/>
              <a:gd name="connsiteY164" fmla="*/ 1911400 h 3428733"/>
              <a:gd name="connsiteX165" fmla="*/ 2182456 w 3024436"/>
              <a:gd name="connsiteY165" fmla="*/ 1656904 h 3428733"/>
              <a:gd name="connsiteX166" fmla="*/ 1838216 w 3024436"/>
              <a:gd name="connsiteY166" fmla="*/ 1656904 h 3428733"/>
              <a:gd name="connsiteX167" fmla="*/ 1842234 w 3024436"/>
              <a:gd name="connsiteY167" fmla="*/ 1911400 h 3428733"/>
              <a:gd name="connsiteX168" fmla="*/ 1830983 w 3024436"/>
              <a:gd name="connsiteY168" fmla="*/ 1251853 h 3428733"/>
              <a:gd name="connsiteX169" fmla="*/ 2142004 w 3024436"/>
              <a:gd name="connsiteY169" fmla="*/ 1008073 h 3428733"/>
              <a:gd name="connsiteX170" fmla="*/ 1830983 w 3024436"/>
              <a:gd name="connsiteY170" fmla="*/ 1002179 h 3428733"/>
              <a:gd name="connsiteX171" fmla="*/ 1830983 w 3024436"/>
              <a:gd name="connsiteY171" fmla="*/ 1251853 h 3428733"/>
              <a:gd name="connsiteX172" fmla="*/ 1784638 w 3024436"/>
              <a:gd name="connsiteY172" fmla="*/ 1001643 h 3428733"/>
              <a:gd name="connsiteX173" fmla="*/ 1499870 w 3024436"/>
              <a:gd name="connsiteY173" fmla="*/ 996286 h 3428733"/>
              <a:gd name="connsiteX174" fmla="*/ 1499334 w 3024436"/>
              <a:gd name="connsiteY174" fmla="*/ 999232 h 3428733"/>
              <a:gd name="connsiteX175" fmla="*/ 1784638 w 3024436"/>
              <a:gd name="connsiteY175" fmla="*/ 1222385 h 3428733"/>
              <a:gd name="connsiteX176" fmla="*/ 1784638 w 3024436"/>
              <a:gd name="connsiteY176" fmla="*/ 1001643 h 3428733"/>
              <a:gd name="connsiteX0" fmla="*/ 2062874 w 3406033"/>
              <a:gd name="connsiteY0" fmla="*/ 0 h 3428733"/>
              <a:gd name="connsiteX1" fmla="*/ 2174048 w 3406033"/>
              <a:gd name="connsiteY1" fmla="*/ 128588 h 3428733"/>
              <a:gd name="connsiteX2" fmla="*/ 2191997 w 3406033"/>
              <a:gd name="connsiteY2" fmla="*/ 136356 h 3428733"/>
              <a:gd name="connsiteX3" fmla="*/ 2451851 w 3406033"/>
              <a:gd name="connsiteY3" fmla="*/ 136624 h 3428733"/>
              <a:gd name="connsiteX4" fmla="*/ 2466853 w 3406033"/>
              <a:gd name="connsiteY4" fmla="*/ 136624 h 3428733"/>
              <a:gd name="connsiteX5" fmla="*/ 2466853 w 3406033"/>
              <a:gd name="connsiteY5" fmla="*/ 452200 h 3428733"/>
              <a:gd name="connsiteX6" fmla="*/ 2292992 w 3406033"/>
              <a:gd name="connsiteY6" fmla="*/ 452200 h 3428733"/>
              <a:gd name="connsiteX7" fmla="*/ 2368805 w 3406033"/>
              <a:gd name="connsiteY7" fmla="*/ 960388 h 3428733"/>
              <a:gd name="connsiteX8" fmla="*/ 2375234 w 3406033"/>
              <a:gd name="connsiteY8" fmla="*/ 959317 h 3428733"/>
              <a:gd name="connsiteX9" fmla="*/ 2375502 w 3406033"/>
              <a:gd name="connsiteY9" fmla="*/ 961996 h 3428733"/>
              <a:gd name="connsiteX10" fmla="*/ 2377377 w 3406033"/>
              <a:gd name="connsiteY10" fmla="*/ 1017181 h 3428733"/>
              <a:gd name="connsiteX11" fmla="*/ 2413810 w 3406033"/>
              <a:gd name="connsiteY11" fmla="*/ 1262837 h 3428733"/>
              <a:gd name="connsiteX12" fmla="*/ 2445154 w 3406033"/>
              <a:gd name="connsiteY12" fmla="*/ 1470184 h 3428733"/>
              <a:gd name="connsiteX13" fmla="*/ 2464710 w 3406033"/>
              <a:gd name="connsiteY13" fmla="*/ 1600915 h 3428733"/>
              <a:gd name="connsiteX14" fmla="*/ 2465513 w 3406033"/>
              <a:gd name="connsiteY14" fmla="*/ 1607344 h 3428733"/>
              <a:gd name="connsiteX15" fmla="*/ 2475157 w 3406033"/>
              <a:gd name="connsiteY15" fmla="*/ 1645117 h 3428733"/>
              <a:gd name="connsiteX16" fmla="*/ 2478640 w 3406033"/>
              <a:gd name="connsiteY16" fmla="*/ 1696284 h 3428733"/>
              <a:gd name="connsiteX17" fmla="*/ 2528735 w 3406033"/>
              <a:gd name="connsiteY17" fmla="*/ 2029004 h 3428733"/>
              <a:gd name="connsiteX18" fmla="*/ 2569455 w 3406033"/>
              <a:gd name="connsiteY18" fmla="*/ 2300913 h 3428733"/>
              <a:gd name="connsiteX19" fmla="*/ 2575616 w 3406033"/>
              <a:gd name="connsiteY19" fmla="*/ 2310290 h 3428733"/>
              <a:gd name="connsiteX20" fmla="*/ 2579099 w 3406033"/>
              <a:gd name="connsiteY20" fmla="*/ 2319130 h 3428733"/>
              <a:gd name="connsiteX21" fmla="*/ 2595976 w 3406033"/>
              <a:gd name="connsiteY21" fmla="*/ 2481472 h 3428733"/>
              <a:gd name="connsiteX22" fmla="*/ 2629998 w 3406033"/>
              <a:gd name="connsiteY22" fmla="*/ 2708375 h 3428733"/>
              <a:gd name="connsiteX23" fmla="*/ 2663216 w 3406033"/>
              <a:gd name="connsiteY23" fmla="*/ 2932868 h 3428733"/>
              <a:gd name="connsiteX24" fmla="*/ 2671521 w 3406033"/>
              <a:gd name="connsiteY24" fmla="*/ 2986981 h 3428733"/>
              <a:gd name="connsiteX25" fmla="*/ 2679290 w 3406033"/>
              <a:gd name="connsiteY25" fmla="*/ 2995018 h 3428733"/>
              <a:gd name="connsiteX26" fmla="*/ 2681969 w 3406033"/>
              <a:gd name="connsiteY26" fmla="*/ 2995018 h 3428733"/>
              <a:gd name="connsiteX27" fmla="*/ 3193640 w 3406033"/>
              <a:gd name="connsiteY27" fmla="*/ 2994750 h 3428733"/>
              <a:gd name="connsiteX28" fmla="*/ 3193640 w 3406033"/>
              <a:gd name="connsiteY28" fmla="*/ 3059044 h 3428733"/>
              <a:gd name="connsiteX29" fmla="*/ 3191229 w 3406033"/>
              <a:gd name="connsiteY29" fmla="*/ 3074582 h 3428733"/>
              <a:gd name="connsiteX30" fmla="*/ 3188282 w 3406033"/>
              <a:gd name="connsiteY30" fmla="*/ 3168076 h 3428733"/>
              <a:gd name="connsiteX31" fmla="*/ 3183728 w 3406033"/>
              <a:gd name="connsiteY31" fmla="*/ 3420697 h 3428733"/>
              <a:gd name="connsiteX32" fmla="*/ 3182924 w 3406033"/>
              <a:gd name="connsiteY32" fmla="*/ 3428733 h 3428733"/>
              <a:gd name="connsiteX33" fmla="*/ 174563 w 3406033"/>
              <a:gd name="connsiteY33" fmla="*/ 3428733 h 3428733"/>
              <a:gd name="connsiteX34" fmla="*/ 169204 w 3406033"/>
              <a:gd name="connsiteY34" fmla="*/ 3000109 h 3428733"/>
              <a:gd name="connsiteX35" fmla="*/ 1377073 w 3406033"/>
              <a:gd name="connsiteY35" fmla="*/ 3001448 h 3428733"/>
              <a:gd name="connsiteX36" fmla="*/ 1385110 w 3406033"/>
              <a:gd name="connsiteY36" fmla="*/ 2925367 h 3428733"/>
              <a:gd name="connsiteX37" fmla="*/ 1403327 w 3406033"/>
              <a:gd name="connsiteY37" fmla="*/ 2745880 h 3428733"/>
              <a:gd name="connsiteX38" fmla="*/ 1417525 w 3406033"/>
              <a:gd name="connsiteY38" fmla="*/ 2600951 h 3428733"/>
              <a:gd name="connsiteX39" fmla="*/ 1435474 w 3406033"/>
              <a:gd name="connsiteY39" fmla="*/ 2428162 h 3428733"/>
              <a:gd name="connsiteX40" fmla="*/ 1441367 w 3406033"/>
              <a:gd name="connsiteY40" fmla="*/ 2369761 h 3428733"/>
              <a:gd name="connsiteX41" fmla="*/ 1428240 w 3406033"/>
              <a:gd name="connsiteY41" fmla="*/ 2347526 h 3428733"/>
              <a:gd name="connsiteX42" fmla="*/ 1448600 w 3406033"/>
              <a:gd name="connsiteY42" fmla="*/ 2291537 h 3428733"/>
              <a:gd name="connsiteX43" fmla="*/ 1473246 w 3406033"/>
              <a:gd name="connsiteY43" fmla="*/ 2054990 h 3428733"/>
              <a:gd name="connsiteX44" fmla="*/ 1492534 w 3406033"/>
              <a:gd name="connsiteY44" fmla="*/ 1855411 h 3428733"/>
              <a:gd name="connsiteX45" fmla="*/ 1511822 w 3406033"/>
              <a:gd name="connsiteY45" fmla="*/ 1669227 h 3428733"/>
              <a:gd name="connsiteX46" fmla="*/ 1496553 w 3406033"/>
              <a:gd name="connsiteY46" fmla="*/ 1645385 h 3428733"/>
              <a:gd name="connsiteX47" fmla="*/ 1518788 w 3406033"/>
              <a:gd name="connsiteY47" fmla="*/ 1597164 h 3428733"/>
              <a:gd name="connsiteX48" fmla="*/ 1537004 w 3406033"/>
              <a:gd name="connsiteY48" fmla="*/ 1420357 h 3428733"/>
              <a:gd name="connsiteX49" fmla="*/ 1551202 w 3406033"/>
              <a:gd name="connsiteY49" fmla="*/ 1278107 h 3428733"/>
              <a:gd name="connsiteX50" fmla="*/ 1569151 w 3406033"/>
              <a:gd name="connsiteY50" fmla="*/ 1102638 h 3428733"/>
              <a:gd name="connsiteX51" fmla="*/ 1583349 w 3406033"/>
              <a:gd name="connsiteY51" fmla="*/ 960388 h 3428733"/>
              <a:gd name="connsiteX52" fmla="*/ 1601566 w 3406033"/>
              <a:gd name="connsiteY52" fmla="*/ 783580 h 3428733"/>
              <a:gd name="connsiteX53" fmla="*/ 1615496 w 3406033"/>
              <a:gd name="connsiteY53" fmla="*/ 642670 h 3428733"/>
              <a:gd name="connsiteX54" fmla="*/ 1633713 w 3406033"/>
              <a:gd name="connsiteY54" fmla="*/ 465862 h 3428733"/>
              <a:gd name="connsiteX55" fmla="*/ 1633713 w 3406033"/>
              <a:gd name="connsiteY55" fmla="*/ 454611 h 3428733"/>
              <a:gd name="connsiteX56" fmla="*/ 1449404 w 3406033"/>
              <a:gd name="connsiteY56" fmla="*/ 454611 h 3428733"/>
              <a:gd name="connsiteX57" fmla="*/ 1449404 w 3406033"/>
              <a:gd name="connsiteY57" fmla="*/ 137160 h 3428733"/>
              <a:gd name="connsiteX58" fmla="*/ 1467353 w 3406033"/>
              <a:gd name="connsiteY58" fmla="*/ 137160 h 3428733"/>
              <a:gd name="connsiteX59" fmla="*/ 1744619 w 3406033"/>
              <a:gd name="connsiteY59" fmla="*/ 137428 h 3428733"/>
              <a:gd name="connsiteX60" fmla="*/ 1768730 w 3406033"/>
              <a:gd name="connsiteY60" fmla="*/ 126980 h 3428733"/>
              <a:gd name="connsiteX61" fmla="*/ 1864367 w 3406033"/>
              <a:gd name="connsiteY61" fmla="*/ 16609 h 3428733"/>
              <a:gd name="connsiteX62" fmla="*/ 1891423 w 3406033"/>
              <a:gd name="connsiteY62" fmla="*/ 268 h 3428733"/>
              <a:gd name="connsiteX63" fmla="*/ 2062874 w 3406033"/>
              <a:gd name="connsiteY63" fmla="*/ 0 h 3428733"/>
              <a:gd name="connsiteX64" fmla="*/ 2046264 w 3406033"/>
              <a:gd name="connsiteY64" fmla="*/ 2666852 h 3428733"/>
              <a:gd name="connsiteX65" fmla="*/ 2630266 w 3406033"/>
              <a:gd name="connsiteY65" fmla="*/ 3018325 h 3428733"/>
              <a:gd name="connsiteX66" fmla="*/ 2532754 w 3406033"/>
              <a:gd name="connsiteY66" fmla="*/ 2366011 h 3428733"/>
              <a:gd name="connsiteX67" fmla="*/ 2046264 w 3406033"/>
              <a:gd name="connsiteY67" fmla="*/ 2666852 h 3428733"/>
              <a:gd name="connsiteX68" fmla="*/ 1485033 w 3406033"/>
              <a:gd name="connsiteY68" fmla="*/ 2380745 h 3428733"/>
              <a:gd name="connsiteX69" fmla="*/ 1422347 w 3406033"/>
              <a:gd name="connsiteY69" fmla="*/ 3001448 h 3428733"/>
              <a:gd name="connsiteX70" fmla="*/ 1961879 w 3406033"/>
              <a:gd name="connsiteY70" fmla="*/ 2667656 h 3428733"/>
              <a:gd name="connsiteX71" fmla="*/ 1485033 w 3406033"/>
              <a:gd name="connsiteY71" fmla="*/ 2380745 h 3428733"/>
              <a:gd name="connsiteX72" fmla="*/ 2025369 w 3406033"/>
              <a:gd name="connsiteY72" fmla="*/ 1956138 h 3428733"/>
              <a:gd name="connsiteX73" fmla="*/ 2522574 w 3406033"/>
              <a:gd name="connsiteY73" fmla="*/ 2296895 h 3428733"/>
              <a:gd name="connsiteX74" fmla="*/ 2426937 w 3406033"/>
              <a:gd name="connsiteY74" fmla="*/ 1655832 h 3428733"/>
              <a:gd name="connsiteX75" fmla="*/ 2025369 w 3406033"/>
              <a:gd name="connsiteY75" fmla="*/ 1956138 h 3428733"/>
              <a:gd name="connsiteX76" fmla="*/ 1493338 w 3406033"/>
              <a:gd name="connsiteY76" fmla="*/ 2299038 h 3428733"/>
              <a:gd name="connsiteX77" fmla="*/ 1949824 w 3406033"/>
              <a:gd name="connsiteY77" fmla="*/ 1957477 h 3428733"/>
              <a:gd name="connsiteX78" fmla="*/ 1555221 w 3406033"/>
              <a:gd name="connsiteY78" fmla="*/ 1686908 h 3428733"/>
              <a:gd name="connsiteX79" fmla="*/ 1493338 w 3406033"/>
              <a:gd name="connsiteY79" fmla="*/ 2299038 h 3428733"/>
              <a:gd name="connsiteX80" fmla="*/ 1564865 w 3406033"/>
              <a:gd name="connsiteY80" fmla="*/ 1592074 h 3428733"/>
              <a:gd name="connsiteX81" fmla="*/ 1570223 w 3406033"/>
              <a:gd name="connsiteY81" fmla="*/ 1588860 h 3428733"/>
              <a:gd name="connsiteX82" fmla="*/ 1947145 w 3406033"/>
              <a:gd name="connsiteY82" fmla="*/ 1293376 h 3428733"/>
              <a:gd name="connsiteX83" fmla="*/ 1947145 w 3406033"/>
              <a:gd name="connsiteY83" fmla="*/ 1273285 h 3428733"/>
              <a:gd name="connsiteX84" fmla="*/ 1684612 w 3406033"/>
              <a:gd name="connsiteY84" fmla="*/ 1067812 h 3428733"/>
              <a:gd name="connsiteX85" fmla="*/ 1622461 w 3406033"/>
              <a:gd name="connsiteY85" fmla="*/ 1019592 h 3428733"/>
              <a:gd name="connsiteX86" fmla="*/ 1564865 w 3406033"/>
              <a:gd name="connsiteY86" fmla="*/ 1592074 h 3428733"/>
              <a:gd name="connsiteX87" fmla="*/ 2031530 w 3406033"/>
              <a:gd name="connsiteY87" fmla="*/ 1282929 h 3428733"/>
              <a:gd name="connsiteX88" fmla="*/ 2415953 w 3406033"/>
              <a:gd name="connsiteY88" fmla="*/ 1583502 h 3428733"/>
              <a:gd name="connsiteX89" fmla="*/ 2394254 w 3406033"/>
              <a:gd name="connsiteY89" fmla="*/ 1434287 h 3428733"/>
              <a:gd name="connsiteX90" fmla="*/ 2365590 w 3406033"/>
              <a:gd name="connsiteY90" fmla="*/ 1244352 h 3428733"/>
              <a:gd name="connsiteX91" fmla="*/ 2340140 w 3406033"/>
              <a:gd name="connsiteY91" fmla="*/ 1074242 h 3428733"/>
              <a:gd name="connsiteX92" fmla="*/ 2311208 w 3406033"/>
              <a:gd name="connsiteY92" fmla="*/ 1063526 h 3428733"/>
              <a:gd name="connsiteX93" fmla="*/ 2226019 w 3406033"/>
              <a:gd name="connsiteY93" fmla="*/ 1130231 h 3428733"/>
              <a:gd name="connsiteX94" fmla="*/ 2031530 w 3406033"/>
              <a:gd name="connsiteY94" fmla="*/ 1282929 h 3428733"/>
              <a:gd name="connsiteX95" fmla="*/ 2547756 w 3406033"/>
              <a:gd name="connsiteY95" fmla="*/ 3023682 h 3428733"/>
              <a:gd name="connsiteX96" fmla="*/ 2548827 w 3406033"/>
              <a:gd name="connsiteY96" fmla="*/ 3020736 h 3428733"/>
              <a:gd name="connsiteX97" fmla="*/ 2023761 w 3406033"/>
              <a:gd name="connsiteY97" fmla="*/ 2704625 h 3428733"/>
              <a:gd name="connsiteX98" fmla="*/ 2028851 w 3406033"/>
              <a:gd name="connsiteY98" fmla="*/ 3023415 h 3428733"/>
              <a:gd name="connsiteX99" fmla="*/ 2547756 w 3406033"/>
              <a:gd name="connsiteY99" fmla="*/ 3023682 h 3428733"/>
              <a:gd name="connsiteX100" fmla="*/ 1983310 w 3406033"/>
              <a:gd name="connsiteY100" fmla="*/ 3025290 h 3428733"/>
              <a:gd name="connsiteX101" fmla="*/ 1978756 w 3406033"/>
              <a:gd name="connsiteY101" fmla="*/ 2708911 h 3428733"/>
              <a:gd name="connsiteX102" fmla="*/ 1467353 w 3406033"/>
              <a:gd name="connsiteY102" fmla="*/ 3025290 h 3428733"/>
              <a:gd name="connsiteX103" fmla="*/ 1983310 w 3406033"/>
              <a:gd name="connsiteY103" fmla="*/ 3025290 h 3428733"/>
              <a:gd name="connsiteX104" fmla="*/ 2462031 w 3406033"/>
              <a:gd name="connsiteY104" fmla="*/ 2311629 h 3428733"/>
              <a:gd name="connsiteX105" fmla="*/ 2463102 w 3406033"/>
              <a:gd name="connsiteY105" fmla="*/ 2309218 h 3428733"/>
              <a:gd name="connsiteX106" fmla="*/ 2012778 w 3406033"/>
              <a:gd name="connsiteY106" fmla="*/ 2000608 h 3428733"/>
              <a:gd name="connsiteX107" fmla="*/ 2018136 w 3406033"/>
              <a:gd name="connsiteY107" fmla="*/ 2316719 h 3428733"/>
              <a:gd name="connsiteX108" fmla="*/ 2462031 w 3406033"/>
              <a:gd name="connsiteY108" fmla="*/ 2311629 h 3428733"/>
              <a:gd name="connsiteX109" fmla="*/ 1995901 w 3406033"/>
              <a:gd name="connsiteY109" fmla="*/ 501224 h 3428733"/>
              <a:gd name="connsiteX110" fmla="*/ 1992954 w 3406033"/>
              <a:gd name="connsiteY110" fmla="*/ 501759 h 3428733"/>
              <a:gd name="connsiteX111" fmla="*/ 1998044 w 3406033"/>
              <a:gd name="connsiteY111" fmla="*/ 957441 h 3428733"/>
              <a:gd name="connsiteX112" fmla="*/ 2303439 w 3406033"/>
              <a:gd name="connsiteY112" fmla="*/ 962531 h 3428733"/>
              <a:gd name="connsiteX113" fmla="*/ 1995901 w 3406033"/>
              <a:gd name="connsiteY113" fmla="*/ 501224 h 3428733"/>
              <a:gd name="connsiteX114" fmla="*/ 1536200 w 3406033"/>
              <a:gd name="connsiteY114" fmla="*/ 2322345 h 3428733"/>
              <a:gd name="connsiteX115" fmla="*/ 1972594 w 3406033"/>
              <a:gd name="connsiteY115" fmla="*/ 2317255 h 3428733"/>
              <a:gd name="connsiteX116" fmla="*/ 1967772 w 3406033"/>
              <a:gd name="connsiteY116" fmla="*/ 1999536 h 3428733"/>
              <a:gd name="connsiteX117" fmla="*/ 1536200 w 3406033"/>
              <a:gd name="connsiteY117" fmla="*/ 2322345 h 3428733"/>
              <a:gd name="connsiteX118" fmla="*/ 1947681 w 3406033"/>
              <a:gd name="connsiteY118" fmla="*/ 516493 h 3428733"/>
              <a:gd name="connsiteX119" fmla="*/ 1945002 w 3406033"/>
              <a:gd name="connsiteY119" fmla="*/ 515422 h 3428733"/>
              <a:gd name="connsiteX120" fmla="*/ 1658091 w 3406033"/>
              <a:gd name="connsiteY120" fmla="*/ 951012 h 3428733"/>
              <a:gd name="connsiteX121" fmla="*/ 1953038 w 3406033"/>
              <a:gd name="connsiteY121" fmla="*/ 956370 h 3428733"/>
              <a:gd name="connsiteX122" fmla="*/ 1947681 w 3406033"/>
              <a:gd name="connsiteY122" fmla="*/ 516493 h 3428733"/>
              <a:gd name="connsiteX123" fmla="*/ 2022690 w 3406033"/>
              <a:gd name="connsiteY123" fmla="*/ 2630151 h 3428733"/>
              <a:gd name="connsiteX124" fmla="*/ 2460423 w 3406033"/>
              <a:gd name="connsiteY124" fmla="*/ 2359314 h 3428733"/>
              <a:gd name="connsiteX125" fmla="*/ 2459352 w 3406033"/>
              <a:gd name="connsiteY125" fmla="*/ 2356367 h 3428733"/>
              <a:gd name="connsiteX126" fmla="*/ 2018404 w 3406033"/>
              <a:gd name="connsiteY126" fmla="*/ 2361457 h 3428733"/>
              <a:gd name="connsiteX127" fmla="*/ 2022690 w 3406033"/>
              <a:gd name="connsiteY127" fmla="*/ 2630151 h 3428733"/>
              <a:gd name="connsiteX128" fmla="*/ 1553881 w 3406033"/>
              <a:gd name="connsiteY128" fmla="*/ 2367082 h 3428733"/>
              <a:gd name="connsiteX129" fmla="*/ 1553078 w 3406033"/>
              <a:gd name="connsiteY129" fmla="*/ 2370297 h 3428733"/>
              <a:gd name="connsiteX130" fmla="*/ 1977416 w 3406033"/>
              <a:gd name="connsiteY130" fmla="*/ 2625597 h 3428733"/>
              <a:gd name="connsiteX131" fmla="*/ 1973130 w 3406033"/>
              <a:gd name="connsiteY131" fmla="*/ 2362528 h 3428733"/>
              <a:gd name="connsiteX132" fmla="*/ 1553881 w 3406033"/>
              <a:gd name="connsiteY132" fmla="*/ 2367082 h 3428733"/>
              <a:gd name="connsiteX133" fmla="*/ 2002062 w 3406033"/>
              <a:gd name="connsiteY133" fmla="*/ 1316147 h 3428733"/>
              <a:gd name="connsiteX134" fmla="*/ 2006884 w 3406033"/>
              <a:gd name="connsiteY134" fmla="*/ 1609487 h 3428733"/>
              <a:gd name="connsiteX135" fmla="*/ 2377109 w 3406033"/>
              <a:gd name="connsiteY135" fmla="*/ 1609487 h 3428733"/>
              <a:gd name="connsiteX136" fmla="*/ 2002062 w 3406033"/>
              <a:gd name="connsiteY136" fmla="*/ 1316147 h 3428733"/>
              <a:gd name="connsiteX137" fmla="*/ 1912319 w 3406033"/>
              <a:gd name="connsiteY137" fmla="*/ 484882 h 3428733"/>
              <a:gd name="connsiteX138" fmla="*/ 1895442 w 3406033"/>
              <a:gd name="connsiteY138" fmla="*/ 484882 h 3428733"/>
              <a:gd name="connsiteX139" fmla="*/ 1709258 w 3406033"/>
              <a:gd name="connsiteY139" fmla="*/ 486222 h 3428733"/>
              <a:gd name="connsiteX140" fmla="*/ 1679522 w 3406033"/>
              <a:gd name="connsiteY140" fmla="*/ 488365 h 3428733"/>
              <a:gd name="connsiteX141" fmla="*/ 1673628 w 3406033"/>
              <a:gd name="connsiteY141" fmla="*/ 516761 h 3428733"/>
              <a:gd name="connsiteX142" fmla="*/ 1673360 w 3406033"/>
              <a:gd name="connsiteY142" fmla="*/ 518101 h 3428733"/>
              <a:gd name="connsiteX143" fmla="*/ 1655680 w 3406033"/>
              <a:gd name="connsiteY143" fmla="*/ 690890 h 3428733"/>
              <a:gd name="connsiteX144" fmla="*/ 1640410 w 3406033"/>
              <a:gd name="connsiteY144" fmla="*/ 841177 h 3428733"/>
              <a:gd name="connsiteX145" fmla="*/ 1634516 w 3406033"/>
              <a:gd name="connsiteY145" fmla="*/ 901988 h 3428733"/>
              <a:gd name="connsiteX146" fmla="*/ 1636927 w 3406033"/>
              <a:gd name="connsiteY146" fmla="*/ 902524 h 3428733"/>
              <a:gd name="connsiteX147" fmla="*/ 1912319 w 3406033"/>
              <a:gd name="connsiteY147" fmla="*/ 484882 h 3428733"/>
              <a:gd name="connsiteX148" fmla="*/ 1962415 w 3406033"/>
              <a:gd name="connsiteY148" fmla="*/ 1656904 h 3428733"/>
              <a:gd name="connsiteX149" fmla="*/ 1588439 w 3406033"/>
              <a:gd name="connsiteY149" fmla="*/ 1656904 h 3428733"/>
              <a:gd name="connsiteX150" fmla="*/ 1966433 w 3406033"/>
              <a:gd name="connsiteY150" fmla="*/ 1915954 h 3428733"/>
              <a:gd name="connsiteX151" fmla="*/ 1962415 w 3406033"/>
              <a:gd name="connsiteY151" fmla="*/ 1656904 h 3428733"/>
              <a:gd name="connsiteX152" fmla="*/ 1961611 w 3406033"/>
              <a:gd name="connsiteY152" fmla="*/ 1609755 h 3428733"/>
              <a:gd name="connsiteX153" fmla="*/ 1957593 w 3406033"/>
              <a:gd name="connsiteY153" fmla="*/ 1340793 h 3428733"/>
              <a:gd name="connsiteX154" fmla="*/ 1614425 w 3406033"/>
              <a:gd name="connsiteY154" fmla="*/ 1609755 h 3428733"/>
              <a:gd name="connsiteX155" fmla="*/ 1961611 w 3406033"/>
              <a:gd name="connsiteY155" fmla="*/ 1609755 h 3428733"/>
              <a:gd name="connsiteX156" fmla="*/ 2310405 w 3406033"/>
              <a:gd name="connsiteY156" fmla="*/ 893683 h 3428733"/>
              <a:gd name="connsiteX157" fmla="*/ 2312548 w 3406033"/>
              <a:gd name="connsiteY157" fmla="*/ 892880 h 3428733"/>
              <a:gd name="connsiteX158" fmla="*/ 2303439 w 3406033"/>
              <a:gd name="connsiteY158" fmla="*/ 826175 h 3428733"/>
              <a:gd name="connsiteX159" fmla="*/ 2253612 w 3406033"/>
              <a:gd name="connsiteY159" fmla="*/ 493990 h 3428733"/>
              <a:gd name="connsiteX160" fmla="*/ 2240485 w 3406033"/>
              <a:gd name="connsiteY160" fmla="*/ 482471 h 3428733"/>
              <a:gd name="connsiteX161" fmla="*/ 2118863 w 3406033"/>
              <a:gd name="connsiteY161" fmla="*/ 483543 h 3428733"/>
              <a:gd name="connsiteX162" fmla="*/ 2037424 w 3406033"/>
              <a:gd name="connsiteY162" fmla="*/ 483543 h 3428733"/>
              <a:gd name="connsiteX163" fmla="*/ 2310405 w 3406033"/>
              <a:gd name="connsiteY163" fmla="*/ 893683 h 3428733"/>
              <a:gd name="connsiteX164" fmla="*/ 2011438 w 3406033"/>
              <a:gd name="connsiteY164" fmla="*/ 1911400 h 3428733"/>
              <a:gd name="connsiteX165" fmla="*/ 2351660 w 3406033"/>
              <a:gd name="connsiteY165" fmla="*/ 1656904 h 3428733"/>
              <a:gd name="connsiteX166" fmla="*/ 2007420 w 3406033"/>
              <a:gd name="connsiteY166" fmla="*/ 1656904 h 3428733"/>
              <a:gd name="connsiteX167" fmla="*/ 2011438 w 3406033"/>
              <a:gd name="connsiteY167" fmla="*/ 1911400 h 3428733"/>
              <a:gd name="connsiteX168" fmla="*/ 2000187 w 3406033"/>
              <a:gd name="connsiteY168" fmla="*/ 1251853 h 3428733"/>
              <a:gd name="connsiteX169" fmla="*/ 2311208 w 3406033"/>
              <a:gd name="connsiteY169" fmla="*/ 1008073 h 3428733"/>
              <a:gd name="connsiteX170" fmla="*/ 2000187 w 3406033"/>
              <a:gd name="connsiteY170" fmla="*/ 1002179 h 3428733"/>
              <a:gd name="connsiteX171" fmla="*/ 2000187 w 3406033"/>
              <a:gd name="connsiteY171" fmla="*/ 1251853 h 3428733"/>
              <a:gd name="connsiteX172" fmla="*/ 1953842 w 3406033"/>
              <a:gd name="connsiteY172" fmla="*/ 1001643 h 3428733"/>
              <a:gd name="connsiteX173" fmla="*/ 1669074 w 3406033"/>
              <a:gd name="connsiteY173" fmla="*/ 996286 h 3428733"/>
              <a:gd name="connsiteX174" fmla="*/ 1668538 w 3406033"/>
              <a:gd name="connsiteY174" fmla="*/ 999232 h 3428733"/>
              <a:gd name="connsiteX175" fmla="*/ 1953842 w 3406033"/>
              <a:gd name="connsiteY175" fmla="*/ 1222385 h 3428733"/>
              <a:gd name="connsiteX176" fmla="*/ 1953842 w 3406033"/>
              <a:gd name="connsiteY176" fmla="*/ 1001643 h 3428733"/>
              <a:gd name="connsiteX0" fmla="*/ 1893670 w 3236829"/>
              <a:gd name="connsiteY0" fmla="*/ 0 h 3428733"/>
              <a:gd name="connsiteX1" fmla="*/ 2004844 w 3236829"/>
              <a:gd name="connsiteY1" fmla="*/ 128588 h 3428733"/>
              <a:gd name="connsiteX2" fmla="*/ 2022793 w 3236829"/>
              <a:gd name="connsiteY2" fmla="*/ 136356 h 3428733"/>
              <a:gd name="connsiteX3" fmla="*/ 2282647 w 3236829"/>
              <a:gd name="connsiteY3" fmla="*/ 136624 h 3428733"/>
              <a:gd name="connsiteX4" fmla="*/ 2297649 w 3236829"/>
              <a:gd name="connsiteY4" fmla="*/ 136624 h 3428733"/>
              <a:gd name="connsiteX5" fmla="*/ 2297649 w 3236829"/>
              <a:gd name="connsiteY5" fmla="*/ 452200 h 3428733"/>
              <a:gd name="connsiteX6" fmla="*/ 2123788 w 3236829"/>
              <a:gd name="connsiteY6" fmla="*/ 452200 h 3428733"/>
              <a:gd name="connsiteX7" fmla="*/ 2199601 w 3236829"/>
              <a:gd name="connsiteY7" fmla="*/ 960388 h 3428733"/>
              <a:gd name="connsiteX8" fmla="*/ 2206030 w 3236829"/>
              <a:gd name="connsiteY8" fmla="*/ 959317 h 3428733"/>
              <a:gd name="connsiteX9" fmla="*/ 2206298 w 3236829"/>
              <a:gd name="connsiteY9" fmla="*/ 961996 h 3428733"/>
              <a:gd name="connsiteX10" fmla="*/ 2208173 w 3236829"/>
              <a:gd name="connsiteY10" fmla="*/ 1017181 h 3428733"/>
              <a:gd name="connsiteX11" fmla="*/ 2244606 w 3236829"/>
              <a:gd name="connsiteY11" fmla="*/ 1262837 h 3428733"/>
              <a:gd name="connsiteX12" fmla="*/ 2275950 w 3236829"/>
              <a:gd name="connsiteY12" fmla="*/ 1470184 h 3428733"/>
              <a:gd name="connsiteX13" fmla="*/ 2295506 w 3236829"/>
              <a:gd name="connsiteY13" fmla="*/ 1600915 h 3428733"/>
              <a:gd name="connsiteX14" fmla="*/ 2296309 w 3236829"/>
              <a:gd name="connsiteY14" fmla="*/ 1607344 h 3428733"/>
              <a:gd name="connsiteX15" fmla="*/ 2305953 w 3236829"/>
              <a:gd name="connsiteY15" fmla="*/ 1645117 h 3428733"/>
              <a:gd name="connsiteX16" fmla="*/ 2309436 w 3236829"/>
              <a:gd name="connsiteY16" fmla="*/ 1696284 h 3428733"/>
              <a:gd name="connsiteX17" fmla="*/ 2359531 w 3236829"/>
              <a:gd name="connsiteY17" fmla="*/ 2029004 h 3428733"/>
              <a:gd name="connsiteX18" fmla="*/ 2400251 w 3236829"/>
              <a:gd name="connsiteY18" fmla="*/ 2300913 h 3428733"/>
              <a:gd name="connsiteX19" fmla="*/ 2406412 w 3236829"/>
              <a:gd name="connsiteY19" fmla="*/ 2310290 h 3428733"/>
              <a:gd name="connsiteX20" fmla="*/ 2409895 w 3236829"/>
              <a:gd name="connsiteY20" fmla="*/ 2319130 h 3428733"/>
              <a:gd name="connsiteX21" fmla="*/ 2426772 w 3236829"/>
              <a:gd name="connsiteY21" fmla="*/ 2481472 h 3428733"/>
              <a:gd name="connsiteX22" fmla="*/ 2460794 w 3236829"/>
              <a:gd name="connsiteY22" fmla="*/ 2708375 h 3428733"/>
              <a:gd name="connsiteX23" fmla="*/ 2494012 w 3236829"/>
              <a:gd name="connsiteY23" fmla="*/ 2932868 h 3428733"/>
              <a:gd name="connsiteX24" fmla="*/ 2502317 w 3236829"/>
              <a:gd name="connsiteY24" fmla="*/ 2986981 h 3428733"/>
              <a:gd name="connsiteX25" fmla="*/ 2510086 w 3236829"/>
              <a:gd name="connsiteY25" fmla="*/ 2995018 h 3428733"/>
              <a:gd name="connsiteX26" fmla="*/ 2512765 w 3236829"/>
              <a:gd name="connsiteY26" fmla="*/ 2995018 h 3428733"/>
              <a:gd name="connsiteX27" fmla="*/ 3024436 w 3236829"/>
              <a:gd name="connsiteY27" fmla="*/ 2994750 h 3428733"/>
              <a:gd name="connsiteX28" fmla="*/ 3024436 w 3236829"/>
              <a:gd name="connsiteY28" fmla="*/ 3059044 h 3428733"/>
              <a:gd name="connsiteX29" fmla="*/ 3022025 w 3236829"/>
              <a:gd name="connsiteY29" fmla="*/ 3074582 h 3428733"/>
              <a:gd name="connsiteX30" fmla="*/ 3019078 w 3236829"/>
              <a:gd name="connsiteY30" fmla="*/ 3168076 h 3428733"/>
              <a:gd name="connsiteX31" fmla="*/ 3014524 w 3236829"/>
              <a:gd name="connsiteY31" fmla="*/ 3420697 h 3428733"/>
              <a:gd name="connsiteX32" fmla="*/ 3013720 w 3236829"/>
              <a:gd name="connsiteY32" fmla="*/ 3428733 h 3428733"/>
              <a:gd name="connsiteX33" fmla="*/ 5359 w 3236829"/>
              <a:gd name="connsiteY33" fmla="*/ 3428733 h 3428733"/>
              <a:gd name="connsiteX34" fmla="*/ 0 w 3236829"/>
              <a:gd name="connsiteY34" fmla="*/ 3000109 h 3428733"/>
              <a:gd name="connsiteX35" fmla="*/ 1207869 w 3236829"/>
              <a:gd name="connsiteY35" fmla="*/ 3001448 h 3428733"/>
              <a:gd name="connsiteX36" fmla="*/ 1215906 w 3236829"/>
              <a:gd name="connsiteY36" fmla="*/ 2925367 h 3428733"/>
              <a:gd name="connsiteX37" fmla="*/ 1234123 w 3236829"/>
              <a:gd name="connsiteY37" fmla="*/ 2745880 h 3428733"/>
              <a:gd name="connsiteX38" fmla="*/ 1248321 w 3236829"/>
              <a:gd name="connsiteY38" fmla="*/ 2600951 h 3428733"/>
              <a:gd name="connsiteX39" fmla="*/ 1266270 w 3236829"/>
              <a:gd name="connsiteY39" fmla="*/ 2428162 h 3428733"/>
              <a:gd name="connsiteX40" fmla="*/ 1272163 w 3236829"/>
              <a:gd name="connsiteY40" fmla="*/ 2369761 h 3428733"/>
              <a:gd name="connsiteX41" fmla="*/ 1259036 w 3236829"/>
              <a:gd name="connsiteY41" fmla="*/ 2347526 h 3428733"/>
              <a:gd name="connsiteX42" fmla="*/ 1279396 w 3236829"/>
              <a:gd name="connsiteY42" fmla="*/ 2291537 h 3428733"/>
              <a:gd name="connsiteX43" fmla="*/ 1304042 w 3236829"/>
              <a:gd name="connsiteY43" fmla="*/ 2054990 h 3428733"/>
              <a:gd name="connsiteX44" fmla="*/ 1323330 w 3236829"/>
              <a:gd name="connsiteY44" fmla="*/ 1855411 h 3428733"/>
              <a:gd name="connsiteX45" fmla="*/ 1342618 w 3236829"/>
              <a:gd name="connsiteY45" fmla="*/ 1669227 h 3428733"/>
              <a:gd name="connsiteX46" fmla="*/ 1327349 w 3236829"/>
              <a:gd name="connsiteY46" fmla="*/ 1645385 h 3428733"/>
              <a:gd name="connsiteX47" fmla="*/ 1349584 w 3236829"/>
              <a:gd name="connsiteY47" fmla="*/ 1597164 h 3428733"/>
              <a:gd name="connsiteX48" fmla="*/ 1367800 w 3236829"/>
              <a:gd name="connsiteY48" fmla="*/ 1420357 h 3428733"/>
              <a:gd name="connsiteX49" fmla="*/ 1381998 w 3236829"/>
              <a:gd name="connsiteY49" fmla="*/ 1278107 h 3428733"/>
              <a:gd name="connsiteX50" fmla="*/ 1399947 w 3236829"/>
              <a:gd name="connsiteY50" fmla="*/ 1102638 h 3428733"/>
              <a:gd name="connsiteX51" fmla="*/ 1414145 w 3236829"/>
              <a:gd name="connsiteY51" fmla="*/ 960388 h 3428733"/>
              <a:gd name="connsiteX52" fmla="*/ 1432362 w 3236829"/>
              <a:gd name="connsiteY52" fmla="*/ 783580 h 3428733"/>
              <a:gd name="connsiteX53" fmla="*/ 1446292 w 3236829"/>
              <a:gd name="connsiteY53" fmla="*/ 642670 h 3428733"/>
              <a:gd name="connsiteX54" fmla="*/ 1464509 w 3236829"/>
              <a:gd name="connsiteY54" fmla="*/ 465862 h 3428733"/>
              <a:gd name="connsiteX55" fmla="*/ 1464509 w 3236829"/>
              <a:gd name="connsiteY55" fmla="*/ 454611 h 3428733"/>
              <a:gd name="connsiteX56" fmla="*/ 1280200 w 3236829"/>
              <a:gd name="connsiteY56" fmla="*/ 454611 h 3428733"/>
              <a:gd name="connsiteX57" fmla="*/ 1280200 w 3236829"/>
              <a:gd name="connsiteY57" fmla="*/ 137160 h 3428733"/>
              <a:gd name="connsiteX58" fmla="*/ 1298149 w 3236829"/>
              <a:gd name="connsiteY58" fmla="*/ 137160 h 3428733"/>
              <a:gd name="connsiteX59" fmla="*/ 1575415 w 3236829"/>
              <a:gd name="connsiteY59" fmla="*/ 137428 h 3428733"/>
              <a:gd name="connsiteX60" fmla="*/ 1599526 w 3236829"/>
              <a:gd name="connsiteY60" fmla="*/ 126980 h 3428733"/>
              <a:gd name="connsiteX61" fmla="*/ 1695163 w 3236829"/>
              <a:gd name="connsiteY61" fmla="*/ 16609 h 3428733"/>
              <a:gd name="connsiteX62" fmla="*/ 1722219 w 3236829"/>
              <a:gd name="connsiteY62" fmla="*/ 268 h 3428733"/>
              <a:gd name="connsiteX63" fmla="*/ 1893670 w 3236829"/>
              <a:gd name="connsiteY63" fmla="*/ 0 h 3428733"/>
              <a:gd name="connsiteX64" fmla="*/ 1877060 w 3236829"/>
              <a:gd name="connsiteY64" fmla="*/ 2666852 h 3428733"/>
              <a:gd name="connsiteX65" fmla="*/ 2461062 w 3236829"/>
              <a:gd name="connsiteY65" fmla="*/ 3018325 h 3428733"/>
              <a:gd name="connsiteX66" fmla="*/ 2363550 w 3236829"/>
              <a:gd name="connsiteY66" fmla="*/ 2366011 h 3428733"/>
              <a:gd name="connsiteX67" fmla="*/ 1877060 w 3236829"/>
              <a:gd name="connsiteY67" fmla="*/ 2666852 h 3428733"/>
              <a:gd name="connsiteX68" fmla="*/ 1315829 w 3236829"/>
              <a:gd name="connsiteY68" fmla="*/ 2380745 h 3428733"/>
              <a:gd name="connsiteX69" fmla="*/ 1253143 w 3236829"/>
              <a:gd name="connsiteY69" fmla="*/ 3001448 h 3428733"/>
              <a:gd name="connsiteX70" fmla="*/ 1792675 w 3236829"/>
              <a:gd name="connsiteY70" fmla="*/ 2667656 h 3428733"/>
              <a:gd name="connsiteX71" fmla="*/ 1315829 w 3236829"/>
              <a:gd name="connsiteY71" fmla="*/ 2380745 h 3428733"/>
              <a:gd name="connsiteX72" fmla="*/ 1856165 w 3236829"/>
              <a:gd name="connsiteY72" fmla="*/ 1956138 h 3428733"/>
              <a:gd name="connsiteX73" fmla="*/ 2353370 w 3236829"/>
              <a:gd name="connsiteY73" fmla="*/ 2296895 h 3428733"/>
              <a:gd name="connsiteX74" fmla="*/ 2257733 w 3236829"/>
              <a:gd name="connsiteY74" fmla="*/ 1655832 h 3428733"/>
              <a:gd name="connsiteX75" fmla="*/ 1856165 w 3236829"/>
              <a:gd name="connsiteY75" fmla="*/ 1956138 h 3428733"/>
              <a:gd name="connsiteX76" fmla="*/ 1324134 w 3236829"/>
              <a:gd name="connsiteY76" fmla="*/ 2299038 h 3428733"/>
              <a:gd name="connsiteX77" fmla="*/ 1780620 w 3236829"/>
              <a:gd name="connsiteY77" fmla="*/ 1957477 h 3428733"/>
              <a:gd name="connsiteX78" fmla="*/ 1386017 w 3236829"/>
              <a:gd name="connsiteY78" fmla="*/ 1686908 h 3428733"/>
              <a:gd name="connsiteX79" fmla="*/ 1324134 w 3236829"/>
              <a:gd name="connsiteY79" fmla="*/ 2299038 h 3428733"/>
              <a:gd name="connsiteX80" fmla="*/ 1395661 w 3236829"/>
              <a:gd name="connsiteY80" fmla="*/ 1592074 h 3428733"/>
              <a:gd name="connsiteX81" fmla="*/ 1401019 w 3236829"/>
              <a:gd name="connsiteY81" fmla="*/ 1588860 h 3428733"/>
              <a:gd name="connsiteX82" fmla="*/ 1777941 w 3236829"/>
              <a:gd name="connsiteY82" fmla="*/ 1293376 h 3428733"/>
              <a:gd name="connsiteX83" fmla="*/ 1777941 w 3236829"/>
              <a:gd name="connsiteY83" fmla="*/ 1273285 h 3428733"/>
              <a:gd name="connsiteX84" fmla="*/ 1515408 w 3236829"/>
              <a:gd name="connsiteY84" fmla="*/ 1067812 h 3428733"/>
              <a:gd name="connsiteX85" fmla="*/ 1453257 w 3236829"/>
              <a:gd name="connsiteY85" fmla="*/ 1019592 h 3428733"/>
              <a:gd name="connsiteX86" fmla="*/ 1395661 w 3236829"/>
              <a:gd name="connsiteY86" fmla="*/ 1592074 h 3428733"/>
              <a:gd name="connsiteX87" fmla="*/ 1862326 w 3236829"/>
              <a:gd name="connsiteY87" fmla="*/ 1282929 h 3428733"/>
              <a:gd name="connsiteX88" fmla="*/ 2246749 w 3236829"/>
              <a:gd name="connsiteY88" fmla="*/ 1583502 h 3428733"/>
              <a:gd name="connsiteX89" fmla="*/ 2225050 w 3236829"/>
              <a:gd name="connsiteY89" fmla="*/ 1434287 h 3428733"/>
              <a:gd name="connsiteX90" fmla="*/ 2196386 w 3236829"/>
              <a:gd name="connsiteY90" fmla="*/ 1244352 h 3428733"/>
              <a:gd name="connsiteX91" fmla="*/ 2170936 w 3236829"/>
              <a:gd name="connsiteY91" fmla="*/ 1074242 h 3428733"/>
              <a:gd name="connsiteX92" fmla="*/ 2142004 w 3236829"/>
              <a:gd name="connsiteY92" fmla="*/ 1063526 h 3428733"/>
              <a:gd name="connsiteX93" fmla="*/ 2056815 w 3236829"/>
              <a:gd name="connsiteY93" fmla="*/ 1130231 h 3428733"/>
              <a:gd name="connsiteX94" fmla="*/ 1862326 w 3236829"/>
              <a:gd name="connsiteY94" fmla="*/ 1282929 h 3428733"/>
              <a:gd name="connsiteX95" fmla="*/ 2378552 w 3236829"/>
              <a:gd name="connsiteY95" fmla="*/ 3023682 h 3428733"/>
              <a:gd name="connsiteX96" fmla="*/ 2379623 w 3236829"/>
              <a:gd name="connsiteY96" fmla="*/ 3020736 h 3428733"/>
              <a:gd name="connsiteX97" fmla="*/ 1854557 w 3236829"/>
              <a:gd name="connsiteY97" fmla="*/ 2704625 h 3428733"/>
              <a:gd name="connsiteX98" fmla="*/ 1859647 w 3236829"/>
              <a:gd name="connsiteY98" fmla="*/ 3023415 h 3428733"/>
              <a:gd name="connsiteX99" fmla="*/ 2378552 w 3236829"/>
              <a:gd name="connsiteY99" fmla="*/ 3023682 h 3428733"/>
              <a:gd name="connsiteX100" fmla="*/ 1814106 w 3236829"/>
              <a:gd name="connsiteY100" fmla="*/ 3025290 h 3428733"/>
              <a:gd name="connsiteX101" fmla="*/ 1809552 w 3236829"/>
              <a:gd name="connsiteY101" fmla="*/ 2708911 h 3428733"/>
              <a:gd name="connsiteX102" fmla="*/ 1298149 w 3236829"/>
              <a:gd name="connsiteY102" fmla="*/ 3025290 h 3428733"/>
              <a:gd name="connsiteX103" fmla="*/ 1814106 w 3236829"/>
              <a:gd name="connsiteY103" fmla="*/ 3025290 h 3428733"/>
              <a:gd name="connsiteX104" fmla="*/ 2292827 w 3236829"/>
              <a:gd name="connsiteY104" fmla="*/ 2311629 h 3428733"/>
              <a:gd name="connsiteX105" fmla="*/ 2293898 w 3236829"/>
              <a:gd name="connsiteY105" fmla="*/ 2309218 h 3428733"/>
              <a:gd name="connsiteX106" fmla="*/ 1843574 w 3236829"/>
              <a:gd name="connsiteY106" fmla="*/ 2000608 h 3428733"/>
              <a:gd name="connsiteX107" fmla="*/ 1848932 w 3236829"/>
              <a:gd name="connsiteY107" fmla="*/ 2316719 h 3428733"/>
              <a:gd name="connsiteX108" fmla="*/ 2292827 w 3236829"/>
              <a:gd name="connsiteY108" fmla="*/ 2311629 h 3428733"/>
              <a:gd name="connsiteX109" fmla="*/ 1826697 w 3236829"/>
              <a:gd name="connsiteY109" fmla="*/ 501224 h 3428733"/>
              <a:gd name="connsiteX110" fmla="*/ 1823750 w 3236829"/>
              <a:gd name="connsiteY110" fmla="*/ 501759 h 3428733"/>
              <a:gd name="connsiteX111" fmla="*/ 1828840 w 3236829"/>
              <a:gd name="connsiteY111" fmla="*/ 957441 h 3428733"/>
              <a:gd name="connsiteX112" fmla="*/ 2134235 w 3236829"/>
              <a:gd name="connsiteY112" fmla="*/ 962531 h 3428733"/>
              <a:gd name="connsiteX113" fmla="*/ 1826697 w 3236829"/>
              <a:gd name="connsiteY113" fmla="*/ 501224 h 3428733"/>
              <a:gd name="connsiteX114" fmla="*/ 1366996 w 3236829"/>
              <a:gd name="connsiteY114" fmla="*/ 2322345 h 3428733"/>
              <a:gd name="connsiteX115" fmla="*/ 1803390 w 3236829"/>
              <a:gd name="connsiteY115" fmla="*/ 2317255 h 3428733"/>
              <a:gd name="connsiteX116" fmla="*/ 1798568 w 3236829"/>
              <a:gd name="connsiteY116" fmla="*/ 1999536 h 3428733"/>
              <a:gd name="connsiteX117" fmla="*/ 1366996 w 3236829"/>
              <a:gd name="connsiteY117" fmla="*/ 2322345 h 3428733"/>
              <a:gd name="connsiteX118" fmla="*/ 1778477 w 3236829"/>
              <a:gd name="connsiteY118" fmla="*/ 516493 h 3428733"/>
              <a:gd name="connsiteX119" fmla="*/ 1775798 w 3236829"/>
              <a:gd name="connsiteY119" fmla="*/ 515422 h 3428733"/>
              <a:gd name="connsiteX120" fmla="*/ 1488887 w 3236829"/>
              <a:gd name="connsiteY120" fmla="*/ 951012 h 3428733"/>
              <a:gd name="connsiteX121" fmla="*/ 1783834 w 3236829"/>
              <a:gd name="connsiteY121" fmla="*/ 956370 h 3428733"/>
              <a:gd name="connsiteX122" fmla="*/ 1778477 w 3236829"/>
              <a:gd name="connsiteY122" fmla="*/ 516493 h 3428733"/>
              <a:gd name="connsiteX123" fmla="*/ 1853486 w 3236829"/>
              <a:gd name="connsiteY123" fmla="*/ 2630151 h 3428733"/>
              <a:gd name="connsiteX124" fmla="*/ 2291219 w 3236829"/>
              <a:gd name="connsiteY124" fmla="*/ 2359314 h 3428733"/>
              <a:gd name="connsiteX125" fmla="*/ 2290148 w 3236829"/>
              <a:gd name="connsiteY125" fmla="*/ 2356367 h 3428733"/>
              <a:gd name="connsiteX126" fmla="*/ 1849200 w 3236829"/>
              <a:gd name="connsiteY126" fmla="*/ 2361457 h 3428733"/>
              <a:gd name="connsiteX127" fmla="*/ 1853486 w 3236829"/>
              <a:gd name="connsiteY127" fmla="*/ 2630151 h 3428733"/>
              <a:gd name="connsiteX128" fmla="*/ 1384677 w 3236829"/>
              <a:gd name="connsiteY128" fmla="*/ 2367082 h 3428733"/>
              <a:gd name="connsiteX129" fmla="*/ 1383874 w 3236829"/>
              <a:gd name="connsiteY129" fmla="*/ 2370297 h 3428733"/>
              <a:gd name="connsiteX130" fmla="*/ 1808212 w 3236829"/>
              <a:gd name="connsiteY130" fmla="*/ 2625597 h 3428733"/>
              <a:gd name="connsiteX131" fmla="*/ 1803926 w 3236829"/>
              <a:gd name="connsiteY131" fmla="*/ 2362528 h 3428733"/>
              <a:gd name="connsiteX132" fmla="*/ 1384677 w 3236829"/>
              <a:gd name="connsiteY132" fmla="*/ 2367082 h 3428733"/>
              <a:gd name="connsiteX133" fmla="*/ 1832858 w 3236829"/>
              <a:gd name="connsiteY133" fmla="*/ 1316147 h 3428733"/>
              <a:gd name="connsiteX134" fmla="*/ 1837680 w 3236829"/>
              <a:gd name="connsiteY134" fmla="*/ 1609487 h 3428733"/>
              <a:gd name="connsiteX135" fmla="*/ 2207905 w 3236829"/>
              <a:gd name="connsiteY135" fmla="*/ 1609487 h 3428733"/>
              <a:gd name="connsiteX136" fmla="*/ 1832858 w 3236829"/>
              <a:gd name="connsiteY136" fmla="*/ 1316147 h 3428733"/>
              <a:gd name="connsiteX137" fmla="*/ 1743115 w 3236829"/>
              <a:gd name="connsiteY137" fmla="*/ 484882 h 3428733"/>
              <a:gd name="connsiteX138" fmla="*/ 1726238 w 3236829"/>
              <a:gd name="connsiteY138" fmla="*/ 484882 h 3428733"/>
              <a:gd name="connsiteX139" fmla="*/ 1540054 w 3236829"/>
              <a:gd name="connsiteY139" fmla="*/ 486222 h 3428733"/>
              <a:gd name="connsiteX140" fmla="*/ 1510318 w 3236829"/>
              <a:gd name="connsiteY140" fmla="*/ 488365 h 3428733"/>
              <a:gd name="connsiteX141" fmla="*/ 1504424 w 3236829"/>
              <a:gd name="connsiteY141" fmla="*/ 516761 h 3428733"/>
              <a:gd name="connsiteX142" fmla="*/ 1504156 w 3236829"/>
              <a:gd name="connsiteY142" fmla="*/ 518101 h 3428733"/>
              <a:gd name="connsiteX143" fmla="*/ 1486476 w 3236829"/>
              <a:gd name="connsiteY143" fmla="*/ 690890 h 3428733"/>
              <a:gd name="connsiteX144" fmla="*/ 1471206 w 3236829"/>
              <a:gd name="connsiteY144" fmla="*/ 841177 h 3428733"/>
              <a:gd name="connsiteX145" fmla="*/ 1465312 w 3236829"/>
              <a:gd name="connsiteY145" fmla="*/ 901988 h 3428733"/>
              <a:gd name="connsiteX146" fmla="*/ 1467723 w 3236829"/>
              <a:gd name="connsiteY146" fmla="*/ 902524 h 3428733"/>
              <a:gd name="connsiteX147" fmla="*/ 1743115 w 3236829"/>
              <a:gd name="connsiteY147" fmla="*/ 484882 h 3428733"/>
              <a:gd name="connsiteX148" fmla="*/ 1793211 w 3236829"/>
              <a:gd name="connsiteY148" fmla="*/ 1656904 h 3428733"/>
              <a:gd name="connsiteX149" fmla="*/ 1419235 w 3236829"/>
              <a:gd name="connsiteY149" fmla="*/ 1656904 h 3428733"/>
              <a:gd name="connsiteX150" fmla="*/ 1797229 w 3236829"/>
              <a:gd name="connsiteY150" fmla="*/ 1915954 h 3428733"/>
              <a:gd name="connsiteX151" fmla="*/ 1793211 w 3236829"/>
              <a:gd name="connsiteY151" fmla="*/ 1656904 h 3428733"/>
              <a:gd name="connsiteX152" fmla="*/ 1792407 w 3236829"/>
              <a:gd name="connsiteY152" fmla="*/ 1609755 h 3428733"/>
              <a:gd name="connsiteX153" fmla="*/ 1788389 w 3236829"/>
              <a:gd name="connsiteY153" fmla="*/ 1340793 h 3428733"/>
              <a:gd name="connsiteX154" fmla="*/ 1445221 w 3236829"/>
              <a:gd name="connsiteY154" fmla="*/ 1609755 h 3428733"/>
              <a:gd name="connsiteX155" fmla="*/ 1792407 w 3236829"/>
              <a:gd name="connsiteY155" fmla="*/ 1609755 h 3428733"/>
              <a:gd name="connsiteX156" fmla="*/ 2141201 w 3236829"/>
              <a:gd name="connsiteY156" fmla="*/ 893683 h 3428733"/>
              <a:gd name="connsiteX157" fmla="*/ 2143344 w 3236829"/>
              <a:gd name="connsiteY157" fmla="*/ 892880 h 3428733"/>
              <a:gd name="connsiteX158" fmla="*/ 2134235 w 3236829"/>
              <a:gd name="connsiteY158" fmla="*/ 826175 h 3428733"/>
              <a:gd name="connsiteX159" fmla="*/ 2084408 w 3236829"/>
              <a:gd name="connsiteY159" fmla="*/ 493990 h 3428733"/>
              <a:gd name="connsiteX160" fmla="*/ 2071281 w 3236829"/>
              <a:gd name="connsiteY160" fmla="*/ 482471 h 3428733"/>
              <a:gd name="connsiteX161" fmla="*/ 1949659 w 3236829"/>
              <a:gd name="connsiteY161" fmla="*/ 483543 h 3428733"/>
              <a:gd name="connsiteX162" fmla="*/ 1868220 w 3236829"/>
              <a:gd name="connsiteY162" fmla="*/ 483543 h 3428733"/>
              <a:gd name="connsiteX163" fmla="*/ 2141201 w 3236829"/>
              <a:gd name="connsiteY163" fmla="*/ 893683 h 3428733"/>
              <a:gd name="connsiteX164" fmla="*/ 1842234 w 3236829"/>
              <a:gd name="connsiteY164" fmla="*/ 1911400 h 3428733"/>
              <a:gd name="connsiteX165" fmla="*/ 2182456 w 3236829"/>
              <a:gd name="connsiteY165" fmla="*/ 1656904 h 3428733"/>
              <a:gd name="connsiteX166" fmla="*/ 1838216 w 3236829"/>
              <a:gd name="connsiteY166" fmla="*/ 1656904 h 3428733"/>
              <a:gd name="connsiteX167" fmla="*/ 1842234 w 3236829"/>
              <a:gd name="connsiteY167" fmla="*/ 1911400 h 3428733"/>
              <a:gd name="connsiteX168" fmla="*/ 1830983 w 3236829"/>
              <a:gd name="connsiteY168" fmla="*/ 1251853 h 3428733"/>
              <a:gd name="connsiteX169" fmla="*/ 2142004 w 3236829"/>
              <a:gd name="connsiteY169" fmla="*/ 1008073 h 3428733"/>
              <a:gd name="connsiteX170" fmla="*/ 1830983 w 3236829"/>
              <a:gd name="connsiteY170" fmla="*/ 1002179 h 3428733"/>
              <a:gd name="connsiteX171" fmla="*/ 1830983 w 3236829"/>
              <a:gd name="connsiteY171" fmla="*/ 1251853 h 3428733"/>
              <a:gd name="connsiteX172" fmla="*/ 1784638 w 3236829"/>
              <a:gd name="connsiteY172" fmla="*/ 1001643 h 3428733"/>
              <a:gd name="connsiteX173" fmla="*/ 1499870 w 3236829"/>
              <a:gd name="connsiteY173" fmla="*/ 996286 h 3428733"/>
              <a:gd name="connsiteX174" fmla="*/ 1499334 w 3236829"/>
              <a:gd name="connsiteY174" fmla="*/ 999232 h 3428733"/>
              <a:gd name="connsiteX175" fmla="*/ 1784638 w 3236829"/>
              <a:gd name="connsiteY175" fmla="*/ 1222385 h 3428733"/>
              <a:gd name="connsiteX176" fmla="*/ 1784638 w 3236829"/>
              <a:gd name="connsiteY176" fmla="*/ 1001643 h 3428733"/>
              <a:gd name="connsiteX0" fmla="*/ 1893670 w 3024436"/>
              <a:gd name="connsiteY0" fmla="*/ 0 h 3428733"/>
              <a:gd name="connsiteX1" fmla="*/ 2004844 w 3024436"/>
              <a:gd name="connsiteY1" fmla="*/ 128588 h 3428733"/>
              <a:gd name="connsiteX2" fmla="*/ 2022793 w 3024436"/>
              <a:gd name="connsiteY2" fmla="*/ 136356 h 3428733"/>
              <a:gd name="connsiteX3" fmla="*/ 2282647 w 3024436"/>
              <a:gd name="connsiteY3" fmla="*/ 136624 h 3428733"/>
              <a:gd name="connsiteX4" fmla="*/ 2297649 w 3024436"/>
              <a:gd name="connsiteY4" fmla="*/ 136624 h 3428733"/>
              <a:gd name="connsiteX5" fmla="*/ 2297649 w 3024436"/>
              <a:gd name="connsiteY5" fmla="*/ 452200 h 3428733"/>
              <a:gd name="connsiteX6" fmla="*/ 2123788 w 3024436"/>
              <a:gd name="connsiteY6" fmla="*/ 452200 h 3428733"/>
              <a:gd name="connsiteX7" fmla="*/ 2199601 w 3024436"/>
              <a:gd name="connsiteY7" fmla="*/ 960388 h 3428733"/>
              <a:gd name="connsiteX8" fmla="*/ 2206030 w 3024436"/>
              <a:gd name="connsiteY8" fmla="*/ 959317 h 3428733"/>
              <a:gd name="connsiteX9" fmla="*/ 2206298 w 3024436"/>
              <a:gd name="connsiteY9" fmla="*/ 961996 h 3428733"/>
              <a:gd name="connsiteX10" fmla="*/ 2208173 w 3024436"/>
              <a:gd name="connsiteY10" fmla="*/ 1017181 h 3428733"/>
              <a:gd name="connsiteX11" fmla="*/ 2244606 w 3024436"/>
              <a:gd name="connsiteY11" fmla="*/ 1262837 h 3428733"/>
              <a:gd name="connsiteX12" fmla="*/ 2275950 w 3024436"/>
              <a:gd name="connsiteY12" fmla="*/ 1470184 h 3428733"/>
              <a:gd name="connsiteX13" fmla="*/ 2295506 w 3024436"/>
              <a:gd name="connsiteY13" fmla="*/ 1600915 h 3428733"/>
              <a:gd name="connsiteX14" fmla="*/ 2296309 w 3024436"/>
              <a:gd name="connsiteY14" fmla="*/ 1607344 h 3428733"/>
              <a:gd name="connsiteX15" fmla="*/ 2305953 w 3024436"/>
              <a:gd name="connsiteY15" fmla="*/ 1645117 h 3428733"/>
              <a:gd name="connsiteX16" fmla="*/ 2309436 w 3024436"/>
              <a:gd name="connsiteY16" fmla="*/ 1696284 h 3428733"/>
              <a:gd name="connsiteX17" fmla="*/ 2359531 w 3024436"/>
              <a:gd name="connsiteY17" fmla="*/ 2029004 h 3428733"/>
              <a:gd name="connsiteX18" fmla="*/ 2400251 w 3024436"/>
              <a:gd name="connsiteY18" fmla="*/ 2300913 h 3428733"/>
              <a:gd name="connsiteX19" fmla="*/ 2406412 w 3024436"/>
              <a:gd name="connsiteY19" fmla="*/ 2310290 h 3428733"/>
              <a:gd name="connsiteX20" fmla="*/ 2409895 w 3024436"/>
              <a:gd name="connsiteY20" fmla="*/ 2319130 h 3428733"/>
              <a:gd name="connsiteX21" fmla="*/ 2426772 w 3024436"/>
              <a:gd name="connsiteY21" fmla="*/ 2481472 h 3428733"/>
              <a:gd name="connsiteX22" fmla="*/ 2460794 w 3024436"/>
              <a:gd name="connsiteY22" fmla="*/ 2708375 h 3428733"/>
              <a:gd name="connsiteX23" fmla="*/ 2494012 w 3024436"/>
              <a:gd name="connsiteY23" fmla="*/ 2932868 h 3428733"/>
              <a:gd name="connsiteX24" fmla="*/ 2502317 w 3024436"/>
              <a:gd name="connsiteY24" fmla="*/ 2986981 h 3428733"/>
              <a:gd name="connsiteX25" fmla="*/ 2510086 w 3024436"/>
              <a:gd name="connsiteY25" fmla="*/ 2995018 h 3428733"/>
              <a:gd name="connsiteX26" fmla="*/ 2512765 w 3024436"/>
              <a:gd name="connsiteY26" fmla="*/ 2995018 h 3428733"/>
              <a:gd name="connsiteX27" fmla="*/ 3024436 w 3024436"/>
              <a:gd name="connsiteY27" fmla="*/ 2994750 h 3428733"/>
              <a:gd name="connsiteX28" fmla="*/ 3024436 w 3024436"/>
              <a:gd name="connsiteY28" fmla="*/ 3059044 h 3428733"/>
              <a:gd name="connsiteX29" fmla="*/ 3022025 w 3024436"/>
              <a:gd name="connsiteY29" fmla="*/ 3074582 h 3428733"/>
              <a:gd name="connsiteX30" fmla="*/ 3019078 w 3024436"/>
              <a:gd name="connsiteY30" fmla="*/ 3168076 h 3428733"/>
              <a:gd name="connsiteX31" fmla="*/ 3014524 w 3024436"/>
              <a:gd name="connsiteY31" fmla="*/ 3420697 h 3428733"/>
              <a:gd name="connsiteX32" fmla="*/ 3013720 w 3024436"/>
              <a:gd name="connsiteY32" fmla="*/ 3428733 h 3428733"/>
              <a:gd name="connsiteX33" fmla="*/ 5359 w 3024436"/>
              <a:gd name="connsiteY33" fmla="*/ 3428733 h 3428733"/>
              <a:gd name="connsiteX34" fmla="*/ 0 w 3024436"/>
              <a:gd name="connsiteY34" fmla="*/ 3000109 h 3428733"/>
              <a:gd name="connsiteX35" fmla="*/ 1207869 w 3024436"/>
              <a:gd name="connsiteY35" fmla="*/ 3001448 h 3428733"/>
              <a:gd name="connsiteX36" fmla="*/ 1215906 w 3024436"/>
              <a:gd name="connsiteY36" fmla="*/ 2925367 h 3428733"/>
              <a:gd name="connsiteX37" fmla="*/ 1234123 w 3024436"/>
              <a:gd name="connsiteY37" fmla="*/ 2745880 h 3428733"/>
              <a:gd name="connsiteX38" fmla="*/ 1248321 w 3024436"/>
              <a:gd name="connsiteY38" fmla="*/ 2600951 h 3428733"/>
              <a:gd name="connsiteX39" fmla="*/ 1266270 w 3024436"/>
              <a:gd name="connsiteY39" fmla="*/ 2428162 h 3428733"/>
              <a:gd name="connsiteX40" fmla="*/ 1272163 w 3024436"/>
              <a:gd name="connsiteY40" fmla="*/ 2369761 h 3428733"/>
              <a:gd name="connsiteX41" fmla="*/ 1259036 w 3024436"/>
              <a:gd name="connsiteY41" fmla="*/ 2347526 h 3428733"/>
              <a:gd name="connsiteX42" fmla="*/ 1279396 w 3024436"/>
              <a:gd name="connsiteY42" fmla="*/ 2291537 h 3428733"/>
              <a:gd name="connsiteX43" fmla="*/ 1304042 w 3024436"/>
              <a:gd name="connsiteY43" fmla="*/ 2054990 h 3428733"/>
              <a:gd name="connsiteX44" fmla="*/ 1323330 w 3024436"/>
              <a:gd name="connsiteY44" fmla="*/ 1855411 h 3428733"/>
              <a:gd name="connsiteX45" fmla="*/ 1342618 w 3024436"/>
              <a:gd name="connsiteY45" fmla="*/ 1669227 h 3428733"/>
              <a:gd name="connsiteX46" fmla="*/ 1327349 w 3024436"/>
              <a:gd name="connsiteY46" fmla="*/ 1645385 h 3428733"/>
              <a:gd name="connsiteX47" fmla="*/ 1349584 w 3024436"/>
              <a:gd name="connsiteY47" fmla="*/ 1597164 h 3428733"/>
              <a:gd name="connsiteX48" fmla="*/ 1367800 w 3024436"/>
              <a:gd name="connsiteY48" fmla="*/ 1420357 h 3428733"/>
              <a:gd name="connsiteX49" fmla="*/ 1381998 w 3024436"/>
              <a:gd name="connsiteY49" fmla="*/ 1278107 h 3428733"/>
              <a:gd name="connsiteX50" fmla="*/ 1399947 w 3024436"/>
              <a:gd name="connsiteY50" fmla="*/ 1102638 h 3428733"/>
              <a:gd name="connsiteX51" fmla="*/ 1414145 w 3024436"/>
              <a:gd name="connsiteY51" fmla="*/ 960388 h 3428733"/>
              <a:gd name="connsiteX52" fmla="*/ 1432362 w 3024436"/>
              <a:gd name="connsiteY52" fmla="*/ 783580 h 3428733"/>
              <a:gd name="connsiteX53" fmla="*/ 1446292 w 3024436"/>
              <a:gd name="connsiteY53" fmla="*/ 642670 h 3428733"/>
              <a:gd name="connsiteX54" fmla="*/ 1464509 w 3024436"/>
              <a:gd name="connsiteY54" fmla="*/ 465862 h 3428733"/>
              <a:gd name="connsiteX55" fmla="*/ 1464509 w 3024436"/>
              <a:gd name="connsiteY55" fmla="*/ 454611 h 3428733"/>
              <a:gd name="connsiteX56" fmla="*/ 1280200 w 3024436"/>
              <a:gd name="connsiteY56" fmla="*/ 454611 h 3428733"/>
              <a:gd name="connsiteX57" fmla="*/ 1280200 w 3024436"/>
              <a:gd name="connsiteY57" fmla="*/ 137160 h 3428733"/>
              <a:gd name="connsiteX58" fmla="*/ 1298149 w 3024436"/>
              <a:gd name="connsiteY58" fmla="*/ 137160 h 3428733"/>
              <a:gd name="connsiteX59" fmla="*/ 1575415 w 3024436"/>
              <a:gd name="connsiteY59" fmla="*/ 137428 h 3428733"/>
              <a:gd name="connsiteX60" fmla="*/ 1599526 w 3024436"/>
              <a:gd name="connsiteY60" fmla="*/ 126980 h 3428733"/>
              <a:gd name="connsiteX61" fmla="*/ 1695163 w 3024436"/>
              <a:gd name="connsiteY61" fmla="*/ 16609 h 3428733"/>
              <a:gd name="connsiteX62" fmla="*/ 1722219 w 3024436"/>
              <a:gd name="connsiteY62" fmla="*/ 268 h 3428733"/>
              <a:gd name="connsiteX63" fmla="*/ 1893670 w 3024436"/>
              <a:gd name="connsiteY63" fmla="*/ 0 h 3428733"/>
              <a:gd name="connsiteX64" fmla="*/ 1877060 w 3024436"/>
              <a:gd name="connsiteY64" fmla="*/ 2666852 h 3428733"/>
              <a:gd name="connsiteX65" fmla="*/ 2461062 w 3024436"/>
              <a:gd name="connsiteY65" fmla="*/ 3018325 h 3428733"/>
              <a:gd name="connsiteX66" fmla="*/ 2363550 w 3024436"/>
              <a:gd name="connsiteY66" fmla="*/ 2366011 h 3428733"/>
              <a:gd name="connsiteX67" fmla="*/ 1877060 w 3024436"/>
              <a:gd name="connsiteY67" fmla="*/ 2666852 h 3428733"/>
              <a:gd name="connsiteX68" fmla="*/ 1315829 w 3024436"/>
              <a:gd name="connsiteY68" fmla="*/ 2380745 h 3428733"/>
              <a:gd name="connsiteX69" fmla="*/ 1253143 w 3024436"/>
              <a:gd name="connsiteY69" fmla="*/ 3001448 h 3428733"/>
              <a:gd name="connsiteX70" fmla="*/ 1792675 w 3024436"/>
              <a:gd name="connsiteY70" fmla="*/ 2667656 h 3428733"/>
              <a:gd name="connsiteX71" fmla="*/ 1315829 w 3024436"/>
              <a:gd name="connsiteY71" fmla="*/ 2380745 h 3428733"/>
              <a:gd name="connsiteX72" fmla="*/ 1856165 w 3024436"/>
              <a:gd name="connsiteY72" fmla="*/ 1956138 h 3428733"/>
              <a:gd name="connsiteX73" fmla="*/ 2353370 w 3024436"/>
              <a:gd name="connsiteY73" fmla="*/ 2296895 h 3428733"/>
              <a:gd name="connsiteX74" fmla="*/ 2257733 w 3024436"/>
              <a:gd name="connsiteY74" fmla="*/ 1655832 h 3428733"/>
              <a:gd name="connsiteX75" fmla="*/ 1856165 w 3024436"/>
              <a:gd name="connsiteY75" fmla="*/ 1956138 h 3428733"/>
              <a:gd name="connsiteX76" fmla="*/ 1324134 w 3024436"/>
              <a:gd name="connsiteY76" fmla="*/ 2299038 h 3428733"/>
              <a:gd name="connsiteX77" fmla="*/ 1780620 w 3024436"/>
              <a:gd name="connsiteY77" fmla="*/ 1957477 h 3428733"/>
              <a:gd name="connsiteX78" fmla="*/ 1386017 w 3024436"/>
              <a:gd name="connsiteY78" fmla="*/ 1686908 h 3428733"/>
              <a:gd name="connsiteX79" fmla="*/ 1324134 w 3024436"/>
              <a:gd name="connsiteY79" fmla="*/ 2299038 h 3428733"/>
              <a:gd name="connsiteX80" fmla="*/ 1395661 w 3024436"/>
              <a:gd name="connsiteY80" fmla="*/ 1592074 h 3428733"/>
              <a:gd name="connsiteX81" fmla="*/ 1401019 w 3024436"/>
              <a:gd name="connsiteY81" fmla="*/ 1588860 h 3428733"/>
              <a:gd name="connsiteX82" fmla="*/ 1777941 w 3024436"/>
              <a:gd name="connsiteY82" fmla="*/ 1293376 h 3428733"/>
              <a:gd name="connsiteX83" fmla="*/ 1777941 w 3024436"/>
              <a:gd name="connsiteY83" fmla="*/ 1273285 h 3428733"/>
              <a:gd name="connsiteX84" fmla="*/ 1515408 w 3024436"/>
              <a:gd name="connsiteY84" fmla="*/ 1067812 h 3428733"/>
              <a:gd name="connsiteX85" fmla="*/ 1453257 w 3024436"/>
              <a:gd name="connsiteY85" fmla="*/ 1019592 h 3428733"/>
              <a:gd name="connsiteX86" fmla="*/ 1395661 w 3024436"/>
              <a:gd name="connsiteY86" fmla="*/ 1592074 h 3428733"/>
              <a:gd name="connsiteX87" fmla="*/ 1862326 w 3024436"/>
              <a:gd name="connsiteY87" fmla="*/ 1282929 h 3428733"/>
              <a:gd name="connsiteX88" fmla="*/ 2246749 w 3024436"/>
              <a:gd name="connsiteY88" fmla="*/ 1583502 h 3428733"/>
              <a:gd name="connsiteX89" fmla="*/ 2225050 w 3024436"/>
              <a:gd name="connsiteY89" fmla="*/ 1434287 h 3428733"/>
              <a:gd name="connsiteX90" fmla="*/ 2196386 w 3024436"/>
              <a:gd name="connsiteY90" fmla="*/ 1244352 h 3428733"/>
              <a:gd name="connsiteX91" fmla="*/ 2170936 w 3024436"/>
              <a:gd name="connsiteY91" fmla="*/ 1074242 h 3428733"/>
              <a:gd name="connsiteX92" fmla="*/ 2142004 w 3024436"/>
              <a:gd name="connsiteY92" fmla="*/ 1063526 h 3428733"/>
              <a:gd name="connsiteX93" fmla="*/ 2056815 w 3024436"/>
              <a:gd name="connsiteY93" fmla="*/ 1130231 h 3428733"/>
              <a:gd name="connsiteX94" fmla="*/ 1862326 w 3024436"/>
              <a:gd name="connsiteY94" fmla="*/ 1282929 h 3428733"/>
              <a:gd name="connsiteX95" fmla="*/ 2378552 w 3024436"/>
              <a:gd name="connsiteY95" fmla="*/ 3023682 h 3428733"/>
              <a:gd name="connsiteX96" fmla="*/ 2379623 w 3024436"/>
              <a:gd name="connsiteY96" fmla="*/ 3020736 h 3428733"/>
              <a:gd name="connsiteX97" fmla="*/ 1854557 w 3024436"/>
              <a:gd name="connsiteY97" fmla="*/ 2704625 h 3428733"/>
              <a:gd name="connsiteX98" fmla="*/ 1859647 w 3024436"/>
              <a:gd name="connsiteY98" fmla="*/ 3023415 h 3428733"/>
              <a:gd name="connsiteX99" fmla="*/ 2378552 w 3024436"/>
              <a:gd name="connsiteY99" fmla="*/ 3023682 h 3428733"/>
              <a:gd name="connsiteX100" fmla="*/ 1814106 w 3024436"/>
              <a:gd name="connsiteY100" fmla="*/ 3025290 h 3428733"/>
              <a:gd name="connsiteX101" fmla="*/ 1809552 w 3024436"/>
              <a:gd name="connsiteY101" fmla="*/ 2708911 h 3428733"/>
              <a:gd name="connsiteX102" fmla="*/ 1298149 w 3024436"/>
              <a:gd name="connsiteY102" fmla="*/ 3025290 h 3428733"/>
              <a:gd name="connsiteX103" fmla="*/ 1814106 w 3024436"/>
              <a:gd name="connsiteY103" fmla="*/ 3025290 h 3428733"/>
              <a:gd name="connsiteX104" fmla="*/ 2292827 w 3024436"/>
              <a:gd name="connsiteY104" fmla="*/ 2311629 h 3428733"/>
              <a:gd name="connsiteX105" fmla="*/ 2293898 w 3024436"/>
              <a:gd name="connsiteY105" fmla="*/ 2309218 h 3428733"/>
              <a:gd name="connsiteX106" fmla="*/ 1843574 w 3024436"/>
              <a:gd name="connsiteY106" fmla="*/ 2000608 h 3428733"/>
              <a:gd name="connsiteX107" fmla="*/ 1848932 w 3024436"/>
              <a:gd name="connsiteY107" fmla="*/ 2316719 h 3428733"/>
              <a:gd name="connsiteX108" fmla="*/ 2292827 w 3024436"/>
              <a:gd name="connsiteY108" fmla="*/ 2311629 h 3428733"/>
              <a:gd name="connsiteX109" fmla="*/ 1826697 w 3024436"/>
              <a:gd name="connsiteY109" fmla="*/ 501224 h 3428733"/>
              <a:gd name="connsiteX110" fmla="*/ 1823750 w 3024436"/>
              <a:gd name="connsiteY110" fmla="*/ 501759 h 3428733"/>
              <a:gd name="connsiteX111" fmla="*/ 1828840 w 3024436"/>
              <a:gd name="connsiteY111" fmla="*/ 957441 h 3428733"/>
              <a:gd name="connsiteX112" fmla="*/ 2134235 w 3024436"/>
              <a:gd name="connsiteY112" fmla="*/ 962531 h 3428733"/>
              <a:gd name="connsiteX113" fmla="*/ 1826697 w 3024436"/>
              <a:gd name="connsiteY113" fmla="*/ 501224 h 3428733"/>
              <a:gd name="connsiteX114" fmla="*/ 1366996 w 3024436"/>
              <a:gd name="connsiteY114" fmla="*/ 2322345 h 3428733"/>
              <a:gd name="connsiteX115" fmla="*/ 1803390 w 3024436"/>
              <a:gd name="connsiteY115" fmla="*/ 2317255 h 3428733"/>
              <a:gd name="connsiteX116" fmla="*/ 1798568 w 3024436"/>
              <a:gd name="connsiteY116" fmla="*/ 1999536 h 3428733"/>
              <a:gd name="connsiteX117" fmla="*/ 1366996 w 3024436"/>
              <a:gd name="connsiteY117" fmla="*/ 2322345 h 3428733"/>
              <a:gd name="connsiteX118" fmla="*/ 1778477 w 3024436"/>
              <a:gd name="connsiteY118" fmla="*/ 516493 h 3428733"/>
              <a:gd name="connsiteX119" fmla="*/ 1775798 w 3024436"/>
              <a:gd name="connsiteY119" fmla="*/ 515422 h 3428733"/>
              <a:gd name="connsiteX120" fmla="*/ 1488887 w 3024436"/>
              <a:gd name="connsiteY120" fmla="*/ 951012 h 3428733"/>
              <a:gd name="connsiteX121" fmla="*/ 1783834 w 3024436"/>
              <a:gd name="connsiteY121" fmla="*/ 956370 h 3428733"/>
              <a:gd name="connsiteX122" fmla="*/ 1778477 w 3024436"/>
              <a:gd name="connsiteY122" fmla="*/ 516493 h 3428733"/>
              <a:gd name="connsiteX123" fmla="*/ 1853486 w 3024436"/>
              <a:gd name="connsiteY123" fmla="*/ 2630151 h 3428733"/>
              <a:gd name="connsiteX124" fmla="*/ 2291219 w 3024436"/>
              <a:gd name="connsiteY124" fmla="*/ 2359314 h 3428733"/>
              <a:gd name="connsiteX125" fmla="*/ 2290148 w 3024436"/>
              <a:gd name="connsiteY125" fmla="*/ 2356367 h 3428733"/>
              <a:gd name="connsiteX126" fmla="*/ 1849200 w 3024436"/>
              <a:gd name="connsiteY126" fmla="*/ 2361457 h 3428733"/>
              <a:gd name="connsiteX127" fmla="*/ 1853486 w 3024436"/>
              <a:gd name="connsiteY127" fmla="*/ 2630151 h 3428733"/>
              <a:gd name="connsiteX128" fmla="*/ 1384677 w 3024436"/>
              <a:gd name="connsiteY128" fmla="*/ 2367082 h 3428733"/>
              <a:gd name="connsiteX129" fmla="*/ 1383874 w 3024436"/>
              <a:gd name="connsiteY129" fmla="*/ 2370297 h 3428733"/>
              <a:gd name="connsiteX130" fmla="*/ 1808212 w 3024436"/>
              <a:gd name="connsiteY130" fmla="*/ 2625597 h 3428733"/>
              <a:gd name="connsiteX131" fmla="*/ 1803926 w 3024436"/>
              <a:gd name="connsiteY131" fmla="*/ 2362528 h 3428733"/>
              <a:gd name="connsiteX132" fmla="*/ 1384677 w 3024436"/>
              <a:gd name="connsiteY132" fmla="*/ 2367082 h 3428733"/>
              <a:gd name="connsiteX133" fmla="*/ 1832858 w 3024436"/>
              <a:gd name="connsiteY133" fmla="*/ 1316147 h 3428733"/>
              <a:gd name="connsiteX134" fmla="*/ 1837680 w 3024436"/>
              <a:gd name="connsiteY134" fmla="*/ 1609487 h 3428733"/>
              <a:gd name="connsiteX135" fmla="*/ 2207905 w 3024436"/>
              <a:gd name="connsiteY135" fmla="*/ 1609487 h 3428733"/>
              <a:gd name="connsiteX136" fmla="*/ 1832858 w 3024436"/>
              <a:gd name="connsiteY136" fmla="*/ 1316147 h 3428733"/>
              <a:gd name="connsiteX137" fmla="*/ 1743115 w 3024436"/>
              <a:gd name="connsiteY137" fmla="*/ 484882 h 3428733"/>
              <a:gd name="connsiteX138" fmla="*/ 1726238 w 3024436"/>
              <a:gd name="connsiteY138" fmla="*/ 484882 h 3428733"/>
              <a:gd name="connsiteX139" fmla="*/ 1540054 w 3024436"/>
              <a:gd name="connsiteY139" fmla="*/ 486222 h 3428733"/>
              <a:gd name="connsiteX140" fmla="*/ 1510318 w 3024436"/>
              <a:gd name="connsiteY140" fmla="*/ 488365 h 3428733"/>
              <a:gd name="connsiteX141" fmla="*/ 1504424 w 3024436"/>
              <a:gd name="connsiteY141" fmla="*/ 516761 h 3428733"/>
              <a:gd name="connsiteX142" fmla="*/ 1504156 w 3024436"/>
              <a:gd name="connsiteY142" fmla="*/ 518101 h 3428733"/>
              <a:gd name="connsiteX143" fmla="*/ 1486476 w 3024436"/>
              <a:gd name="connsiteY143" fmla="*/ 690890 h 3428733"/>
              <a:gd name="connsiteX144" fmla="*/ 1471206 w 3024436"/>
              <a:gd name="connsiteY144" fmla="*/ 841177 h 3428733"/>
              <a:gd name="connsiteX145" fmla="*/ 1465312 w 3024436"/>
              <a:gd name="connsiteY145" fmla="*/ 901988 h 3428733"/>
              <a:gd name="connsiteX146" fmla="*/ 1467723 w 3024436"/>
              <a:gd name="connsiteY146" fmla="*/ 902524 h 3428733"/>
              <a:gd name="connsiteX147" fmla="*/ 1743115 w 3024436"/>
              <a:gd name="connsiteY147" fmla="*/ 484882 h 3428733"/>
              <a:gd name="connsiteX148" fmla="*/ 1793211 w 3024436"/>
              <a:gd name="connsiteY148" fmla="*/ 1656904 h 3428733"/>
              <a:gd name="connsiteX149" fmla="*/ 1419235 w 3024436"/>
              <a:gd name="connsiteY149" fmla="*/ 1656904 h 3428733"/>
              <a:gd name="connsiteX150" fmla="*/ 1797229 w 3024436"/>
              <a:gd name="connsiteY150" fmla="*/ 1915954 h 3428733"/>
              <a:gd name="connsiteX151" fmla="*/ 1793211 w 3024436"/>
              <a:gd name="connsiteY151" fmla="*/ 1656904 h 3428733"/>
              <a:gd name="connsiteX152" fmla="*/ 1792407 w 3024436"/>
              <a:gd name="connsiteY152" fmla="*/ 1609755 h 3428733"/>
              <a:gd name="connsiteX153" fmla="*/ 1788389 w 3024436"/>
              <a:gd name="connsiteY153" fmla="*/ 1340793 h 3428733"/>
              <a:gd name="connsiteX154" fmla="*/ 1445221 w 3024436"/>
              <a:gd name="connsiteY154" fmla="*/ 1609755 h 3428733"/>
              <a:gd name="connsiteX155" fmla="*/ 1792407 w 3024436"/>
              <a:gd name="connsiteY155" fmla="*/ 1609755 h 3428733"/>
              <a:gd name="connsiteX156" fmla="*/ 2141201 w 3024436"/>
              <a:gd name="connsiteY156" fmla="*/ 893683 h 3428733"/>
              <a:gd name="connsiteX157" fmla="*/ 2143344 w 3024436"/>
              <a:gd name="connsiteY157" fmla="*/ 892880 h 3428733"/>
              <a:gd name="connsiteX158" fmla="*/ 2134235 w 3024436"/>
              <a:gd name="connsiteY158" fmla="*/ 826175 h 3428733"/>
              <a:gd name="connsiteX159" fmla="*/ 2084408 w 3024436"/>
              <a:gd name="connsiteY159" fmla="*/ 493990 h 3428733"/>
              <a:gd name="connsiteX160" fmla="*/ 2071281 w 3024436"/>
              <a:gd name="connsiteY160" fmla="*/ 482471 h 3428733"/>
              <a:gd name="connsiteX161" fmla="*/ 1949659 w 3024436"/>
              <a:gd name="connsiteY161" fmla="*/ 483543 h 3428733"/>
              <a:gd name="connsiteX162" fmla="*/ 1868220 w 3024436"/>
              <a:gd name="connsiteY162" fmla="*/ 483543 h 3428733"/>
              <a:gd name="connsiteX163" fmla="*/ 2141201 w 3024436"/>
              <a:gd name="connsiteY163" fmla="*/ 893683 h 3428733"/>
              <a:gd name="connsiteX164" fmla="*/ 1842234 w 3024436"/>
              <a:gd name="connsiteY164" fmla="*/ 1911400 h 3428733"/>
              <a:gd name="connsiteX165" fmla="*/ 2182456 w 3024436"/>
              <a:gd name="connsiteY165" fmla="*/ 1656904 h 3428733"/>
              <a:gd name="connsiteX166" fmla="*/ 1838216 w 3024436"/>
              <a:gd name="connsiteY166" fmla="*/ 1656904 h 3428733"/>
              <a:gd name="connsiteX167" fmla="*/ 1842234 w 3024436"/>
              <a:gd name="connsiteY167" fmla="*/ 1911400 h 3428733"/>
              <a:gd name="connsiteX168" fmla="*/ 1830983 w 3024436"/>
              <a:gd name="connsiteY168" fmla="*/ 1251853 h 3428733"/>
              <a:gd name="connsiteX169" fmla="*/ 2142004 w 3024436"/>
              <a:gd name="connsiteY169" fmla="*/ 1008073 h 3428733"/>
              <a:gd name="connsiteX170" fmla="*/ 1830983 w 3024436"/>
              <a:gd name="connsiteY170" fmla="*/ 1002179 h 3428733"/>
              <a:gd name="connsiteX171" fmla="*/ 1830983 w 3024436"/>
              <a:gd name="connsiteY171" fmla="*/ 1251853 h 3428733"/>
              <a:gd name="connsiteX172" fmla="*/ 1784638 w 3024436"/>
              <a:gd name="connsiteY172" fmla="*/ 1001643 h 3428733"/>
              <a:gd name="connsiteX173" fmla="*/ 1499870 w 3024436"/>
              <a:gd name="connsiteY173" fmla="*/ 996286 h 3428733"/>
              <a:gd name="connsiteX174" fmla="*/ 1499334 w 3024436"/>
              <a:gd name="connsiteY174" fmla="*/ 999232 h 3428733"/>
              <a:gd name="connsiteX175" fmla="*/ 1784638 w 3024436"/>
              <a:gd name="connsiteY175" fmla="*/ 1222385 h 3428733"/>
              <a:gd name="connsiteX176" fmla="*/ 1784638 w 3024436"/>
              <a:gd name="connsiteY176" fmla="*/ 1001643 h 3428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</a:cxnLst>
            <a:rect l="l" t="t" r="r" b="b"/>
            <a:pathLst>
              <a:path w="3024436" h="3428733">
                <a:moveTo>
                  <a:pt x="1893670" y="0"/>
                </a:moveTo>
                <a:cubicBezTo>
                  <a:pt x="1930638" y="42863"/>
                  <a:pt x="1967339" y="85993"/>
                  <a:pt x="2004844" y="128588"/>
                </a:cubicBezTo>
                <a:cubicBezTo>
                  <a:pt x="2008863" y="133142"/>
                  <a:pt x="2016631" y="136356"/>
                  <a:pt x="2022793" y="136356"/>
                </a:cubicBezTo>
                <a:lnTo>
                  <a:pt x="2282647" y="136624"/>
                </a:lnTo>
                <a:lnTo>
                  <a:pt x="2297649" y="136624"/>
                </a:lnTo>
                <a:lnTo>
                  <a:pt x="2297649" y="452200"/>
                </a:lnTo>
                <a:lnTo>
                  <a:pt x="2123788" y="452200"/>
                </a:lnTo>
                <a:lnTo>
                  <a:pt x="2199601" y="960388"/>
                </a:lnTo>
                <a:cubicBezTo>
                  <a:pt x="2202012" y="960120"/>
                  <a:pt x="2204155" y="959852"/>
                  <a:pt x="2206030" y="959317"/>
                </a:cubicBezTo>
                <a:cubicBezTo>
                  <a:pt x="2206030" y="960388"/>
                  <a:pt x="2206566" y="961460"/>
                  <a:pt x="2206298" y="961996"/>
                </a:cubicBezTo>
                <a:cubicBezTo>
                  <a:pt x="2197458" y="980748"/>
                  <a:pt x="2205494" y="999232"/>
                  <a:pt x="2208173" y="1017181"/>
                </a:cubicBezTo>
                <a:cubicBezTo>
                  <a:pt x="2219693" y="1099156"/>
                  <a:pt x="2232283" y="1180862"/>
                  <a:pt x="2244606" y="1262837"/>
                </a:cubicBezTo>
                <a:lnTo>
                  <a:pt x="2275950" y="1470184"/>
                </a:lnTo>
                <a:cubicBezTo>
                  <a:pt x="2282379" y="1513850"/>
                  <a:pt x="2289076" y="1557249"/>
                  <a:pt x="2295506" y="1600915"/>
                </a:cubicBezTo>
                <a:cubicBezTo>
                  <a:pt x="2295773" y="1603058"/>
                  <a:pt x="2295238" y="1606808"/>
                  <a:pt x="2296309" y="1607344"/>
                </a:cubicBezTo>
                <a:cubicBezTo>
                  <a:pt x="2315865" y="1615649"/>
                  <a:pt x="2304078" y="1632526"/>
                  <a:pt x="2305953" y="1645117"/>
                </a:cubicBezTo>
                <a:cubicBezTo>
                  <a:pt x="2308364" y="1661994"/>
                  <a:pt x="2307025" y="1679407"/>
                  <a:pt x="2309436" y="1696284"/>
                </a:cubicBezTo>
                <a:cubicBezTo>
                  <a:pt x="2325777" y="1807191"/>
                  <a:pt x="2342922" y="1918097"/>
                  <a:pt x="2359531" y="2029004"/>
                </a:cubicBezTo>
                <a:cubicBezTo>
                  <a:pt x="2373194" y="2119551"/>
                  <a:pt x="2386588" y="2210366"/>
                  <a:pt x="2400251" y="2300913"/>
                </a:cubicBezTo>
                <a:cubicBezTo>
                  <a:pt x="2400787" y="2304128"/>
                  <a:pt x="2404537" y="2307075"/>
                  <a:pt x="2406412" y="2310290"/>
                </a:cubicBezTo>
                <a:cubicBezTo>
                  <a:pt x="2408020" y="2312969"/>
                  <a:pt x="2410163" y="2316183"/>
                  <a:pt x="2409895" y="2319130"/>
                </a:cubicBezTo>
                <a:cubicBezTo>
                  <a:pt x="2406412" y="2374315"/>
                  <a:pt x="2419271" y="2427626"/>
                  <a:pt x="2426772" y="2481472"/>
                </a:cubicBezTo>
                <a:cubicBezTo>
                  <a:pt x="2437488" y="2557285"/>
                  <a:pt x="2449543" y="2632830"/>
                  <a:pt x="2460794" y="2708375"/>
                </a:cubicBezTo>
                <a:cubicBezTo>
                  <a:pt x="2472046" y="2783117"/>
                  <a:pt x="2482761" y="2858126"/>
                  <a:pt x="2494012" y="2932868"/>
                </a:cubicBezTo>
                <a:cubicBezTo>
                  <a:pt x="2496691" y="2950816"/>
                  <a:pt x="2499102" y="2969033"/>
                  <a:pt x="2502317" y="2986981"/>
                </a:cubicBezTo>
                <a:cubicBezTo>
                  <a:pt x="2502853" y="2989928"/>
                  <a:pt x="2507407" y="2992339"/>
                  <a:pt x="2510086" y="2995018"/>
                </a:cubicBezTo>
                <a:cubicBezTo>
                  <a:pt x="2510622" y="2995554"/>
                  <a:pt x="2511693" y="2995018"/>
                  <a:pt x="2512765" y="2995018"/>
                </a:cubicBezTo>
                <a:lnTo>
                  <a:pt x="3024436" y="2994750"/>
                </a:lnTo>
                <a:lnTo>
                  <a:pt x="3024436" y="3059044"/>
                </a:lnTo>
                <a:cubicBezTo>
                  <a:pt x="3023632" y="3064134"/>
                  <a:pt x="3022293" y="3069492"/>
                  <a:pt x="3022025" y="3074582"/>
                </a:cubicBezTo>
                <a:cubicBezTo>
                  <a:pt x="3020954" y="3105657"/>
                  <a:pt x="3019882" y="3137000"/>
                  <a:pt x="3019078" y="3168076"/>
                </a:cubicBezTo>
                <a:cubicBezTo>
                  <a:pt x="3017471" y="3252193"/>
                  <a:pt x="3016132" y="3336579"/>
                  <a:pt x="3014524" y="3420697"/>
                </a:cubicBezTo>
                <a:cubicBezTo>
                  <a:pt x="3014524" y="3423375"/>
                  <a:pt x="3008975" y="3330962"/>
                  <a:pt x="3013720" y="3428733"/>
                </a:cubicBezTo>
                <a:lnTo>
                  <a:pt x="5359" y="3428733"/>
                </a:lnTo>
                <a:cubicBezTo>
                  <a:pt x="-9406" y="3213986"/>
                  <a:pt x="21913" y="3191864"/>
                  <a:pt x="0" y="3000109"/>
                </a:cubicBezTo>
                <a:lnTo>
                  <a:pt x="1207869" y="3001448"/>
                </a:lnTo>
                <a:cubicBezTo>
                  <a:pt x="1210548" y="2975462"/>
                  <a:pt x="1213495" y="2950548"/>
                  <a:pt x="1215906" y="2925367"/>
                </a:cubicBezTo>
                <a:cubicBezTo>
                  <a:pt x="1222068" y="2865627"/>
                  <a:pt x="1228229" y="2805620"/>
                  <a:pt x="1234123" y="2745880"/>
                </a:cubicBezTo>
                <a:cubicBezTo>
                  <a:pt x="1238945" y="2697660"/>
                  <a:pt x="1243231" y="2649171"/>
                  <a:pt x="1248321" y="2600951"/>
                </a:cubicBezTo>
                <a:cubicBezTo>
                  <a:pt x="1254214" y="2543355"/>
                  <a:pt x="1260376" y="2485758"/>
                  <a:pt x="1266270" y="2428162"/>
                </a:cubicBezTo>
                <a:cubicBezTo>
                  <a:pt x="1268413" y="2408605"/>
                  <a:pt x="1270020" y="2389049"/>
                  <a:pt x="1272163" y="2369761"/>
                </a:cubicBezTo>
                <a:cubicBezTo>
                  <a:pt x="1273235" y="2360117"/>
                  <a:pt x="1273235" y="2351009"/>
                  <a:pt x="1259036" y="2347526"/>
                </a:cubicBezTo>
                <a:cubicBezTo>
                  <a:pt x="1284754" y="2333864"/>
                  <a:pt x="1277253" y="2310557"/>
                  <a:pt x="1279396" y="2291537"/>
                </a:cubicBezTo>
                <a:cubicBezTo>
                  <a:pt x="1288772" y="2212777"/>
                  <a:pt x="1296005" y="2133750"/>
                  <a:pt x="1304042" y="2054990"/>
                </a:cubicBezTo>
                <a:cubicBezTo>
                  <a:pt x="1310739" y="1988553"/>
                  <a:pt x="1316901" y="1921848"/>
                  <a:pt x="1323330" y="1855411"/>
                </a:cubicBezTo>
                <a:cubicBezTo>
                  <a:pt x="1329492" y="1793260"/>
                  <a:pt x="1335117" y="1731110"/>
                  <a:pt x="1342618" y="1669227"/>
                </a:cubicBezTo>
                <a:cubicBezTo>
                  <a:pt x="1344494" y="1655029"/>
                  <a:pt x="1333778" y="1653689"/>
                  <a:pt x="1327349" y="1645385"/>
                </a:cubicBezTo>
                <a:cubicBezTo>
                  <a:pt x="1350923" y="1636544"/>
                  <a:pt x="1347440" y="1615649"/>
                  <a:pt x="1349584" y="1597164"/>
                </a:cubicBezTo>
                <a:cubicBezTo>
                  <a:pt x="1355745" y="1538229"/>
                  <a:pt x="1361639" y="1479293"/>
                  <a:pt x="1367800" y="1420357"/>
                </a:cubicBezTo>
                <a:cubicBezTo>
                  <a:pt x="1372622" y="1372940"/>
                  <a:pt x="1377176" y="1325523"/>
                  <a:pt x="1381998" y="1278107"/>
                </a:cubicBezTo>
                <a:cubicBezTo>
                  <a:pt x="1387892" y="1219706"/>
                  <a:pt x="1394053" y="1161038"/>
                  <a:pt x="1399947" y="1102638"/>
                </a:cubicBezTo>
                <a:cubicBezTo>
                  <a:pt x="1404769" y="1055222"/>
                  <a:pt x="1409323" y="1007805"/>
                  <a:pt x="1414145" y="960388"/>
                </a:cubicBezTo>
                <a:cubicBezTo>
                  <a:pt x="1420039" y="901452"/>
                  <a:pt x="1426468" y="842516"/>
                  <a:pt x="1432362" y="783580"/>
                </a:cubicBezTo>
                <a:cubicBezTo>
                  <a:pt x="1437184" y="736699"/>
                  <a:pt x="1441470" y="689551"/>
                  <a:pt x="1446292" y="642670"/>
                </a:cubicBezTo>
                <a:cubicBezTo>
                  <a:pt x="1452186" y="583734"/>
                  <a:pt x="1458347" y="524798"/>
                  <a:pt x="1464509" y="465862"/>
                </a:cubicBezTo>
                <a:cubicBezTo>
                  <a:pt x="1464776" y="462915"/>
                  <a:pt x="1464509" y="459968"/>
                  <a:pt x="1464509" y="454611"/>
                </a:cubicBezTo>
                <a:lnTo>
                  <a:pt x="1280200" y="454611"/>
                </a:lnTo>
                <a:lnTo>
                  <a:pt x="1280200" y="137160"/>
                </a:lnTo>
                <a:lnTo>
                  <a:pt x="1298149" y="137160"/>
                </a:lnTo>
                <a:lnTo>
                  <a:pt x="1575415" y="137428"/>
                </a:lnTo>
                <a:cubicBezTo>
                  <a:pt x="1585595" y="137428"/>
                  <a:pt x="1592560" y="135017"/>
                  <a:pt x="1599526" y="126980"/>
                </a:cubicBezTo>
                <a:cubicBezTo>
                  <a:pt x="1631137" y="90011"/>
                  <a:pt x="1663551" y="53578"/>
                  <a:pt x="1695163" y="16609"/>
                </a:cubicBezTo>
                <a:cubicBezTo>
                  <a:pt x="1702663" y="8037"/>
                  <a:pt x="1709629" y="0"/>
                  <a:pt x="1722219" y="268"/>
                </a:cubicBezTo>
                <a:lnTo>
                  <a:pt x="1893670" y="0"/>
                </a:lnTo>
                <a:close/>
                <a:moveTo>
                  <a:pt x="1877060" y="2666852"/>
                </a:moveTo>
                <a:lnTo>
                  <a:pt x="2461062" y="3018325"/>
                </a:lnTo>
                <a:lnTo>
                  <a:pt x="2363550" y="2366011"/>
                </a:lnTo>
                <a:lnTo>
                  <a:pt x="1877060" y="2666852"/>
                </a:lnTo>
                <a:close/>
                <a:moveTo>
                  <a:pt x="1315829" y="2380745"/>
                </a:moveTo>
                <a:cubicBezTo>
                  <a:pt x="1294934" y="2588360"/>
                  <a:pt x="1274038" y="2793565"/>
                  <a:pt x="1253143" y="3001448"/>
                </a:cubicBezTo>
                <a:lnTo>
                  <a:pt x="1792675" y="2667656"/>
                </a:lnTo>
                <a:lnTo>
                  <a:pt x="1315829" y="2380745"/>
                </a:lnTo>
                <a:close/>
                <a:moveTo>
                  <a:pt x="1856165" y="1956138"/>
                </a:moveTo>
                <a:lnTo>
                  <a:pt x="2353370" y="2296895"/>
                </a:lnTo>
                <a:cubicBezTo>
                  <a:pt x="2321223" y="2082582"/>
                  <a:pt x="2289612" y="1870413"/>
                  <a:pt x="2257733" y="1655832"/>
                </a:cubicBezTo>
                <a:lnTo>
                  <a:pt x="1856165" y="1956138"/>
                </a:lnTo>
                <a:close/>
                <a:moveTo>
                  <a:pt x="1324134" y="2299038"/>
                </a:moveTo>
                <a:lnTo>
                  <a:pt x="1780620" y="1957477"/>
                </a:lnTo>
                <a:lnTo>
                  <a:pt x="1386017" y="1686908"/>
                </a:lnTo>
                <a:cubicBezTo>
                  <a:pt x="1365389" y="1891308"/>
                  <a:pt x="1345029" y="2093298"/>
                  <a:pt x="1324134" y="2299038"/>
                </a:cubicBezTo>
                <a:close/>
                <a:moveTo>
                  <a:pt x="1395661" y="1592074"/>
                </a:moveTo>
                <a:cubicBezTo>
                  <a:pt x="1398875" y="1590199"/>
                  <a:pt x="1400215" y="1589664"/>
                  <a:pt x="1401019" y="1588860"/>
                </a:cubicBezTo>
                <a:lnTo>
                  <a:pt x="1777941" y="1293376"/>
                </a:lnTo>
                <a:cubicBezTo>
                  <a:pt x="1790264" y="1283732"/>
                  <a:pt x="1790264" y="1282929"/>
                  <a:pt x="1777941" y="1273285"/>
                </a:cubicBezTo>
                <a:lnTo>
                  <a:pt x="1515408" y="1067812"/>
                </a:lnTo>
                <a:cubicBezTo>
                  <a:pt x="1495316" y="1052007"/>
                  <a:pt x="1474956" y="1036469"/>
                  <a:pt x="1453257" y="1019592"/>
                </a:cubicBezTo>
                <a:cubicBezTo>
                  <a:pt x="1433969" y="1211402"/>
                  <a:pt x="1414949" y="1400801"/>
                  <a:pt x="1395661" y="1592074"/>
                </a:cubicBezTo>
                <a:close/>
                <a:moveTo>
                  <a:pt x="1862326" y="1282929"/>
                </a:moveTo>
                <a:lnTo>
                  <a:pt x="2246749" y="1583502"/>
                </a:lnTo>
                <a:cubicBezTo>
                  <a:pt x="2239248" y="1531799"/>
                  <a:pt x="2232283" y="1483043"/>
                  <a:pt x="2225050" y="1434287"/>
                </a:cubicBezTo>
                <a:cubicBezTo>
                  <a:pt x="2215674" y="1371065"/>
                  <a:pt x="2206030" y="1307575"/>
                  <a:pt x="2196386" y="1244352"/>
                </a:cubicBezTo>
                <a:cubicBezTo>
                  <a:pt x="2187813" y="1187560"/>
                  <a:pt x="2179777" y="1130767"/>
                  <a:pt x="2170936" y="1074242"/>
                </a:cubicBezTo>
                <a:cubicBezTo>
                  <a:pt x="2168257" y="1056829"/>
                  <a:pt x="2155935" y="1052811"/>
                  <a:pt x="2142004" y="1063526"/>
                </a:cubicBezTo>
                <a:lnTo>
                  <a:pt x="2056815" y="1130231"/>
                </a:lnTo>
                <a:lnTo>
                  <a:pt x="1862326" y="1282929"/>
                </a:lnTo>
                <a:close/>
                <a:moveTo>
                  <a:pt x="2378552" y="3023682"/>
                </a:moveTo>
                <a:cubicBezTo>
                  <a:pt x="2378819" y="3022611"/>
                  <a:pt x="2379087" y="3021807"/>
                  <a:pt x="2379623" y="3020736"/>
                </a:cubicBezTo>
                <a:lnTo>
                  <a:pt x="1854557" y="2704625"/>
                </a:lnTo>
                <a:cubicBezTo>
                  <a:pt x="1856165" y="2812585"/>
                  <a:pt x="1858040" y="2917866"/>
                  <a:pt x="1859647" y="3023415"/>
                </a:cubicBezTo>
                <a:lnTo>
                  <a:pt x="2378552" y="3023682"/>
                </a:lnTo>
                <a:close/>
                <a:moveTo>
                  <a:pt x="1814106" y="3025290"/>
                </a:moveTo>
                <a:cubicBezTo>
                  <a:pt x="1812499" y="2919205"/>
                  <a:pt x="1811159" y="2815531"/>
                  <a:pt x="1809552" y="2708911"/>
                </a:cubicBezTo>
                <a:lnTo>
                  <a:pt x="1298149" y="3025290"/>
                </a:lnTo>
                <a:lnTo>
                  <a:pt x="1814106" y="3025290"/>
                </a:lnTo>
                <a:close/>
                <a:moveTo>
                  <a:pt x="2292827" y="2311629"/>
                </a:moveTo>
                <a:cubicBezTo>
                  <a:pt x="2293094" y="2310825"/>
                  <a:pt x="2293362" y="2310022"/>
                  <a:pt x="2293898" y="2309218"/>
                </a:cubicBezTo>
                <a:lnTo>
                  <a:pt x="1843574" y="2000608"/>
                </a:lnTo>
                <a:cubicBezTo>
                  <a:pt x="1845449" y="2108032"/>
                  <a:pt x="1847057" y="2212242"/>
                  <a:pt x="1848932" y="2316719"/>
                </a:cubicBezTo>
                <a:lnTo>
                  <a:pt x="2292827" y="2311629"/>
                </a:lnTo>
                <a:close/>
                <a:moveTo>
                  <a:pt x="1826697" y="501224"/>
                </a:moveTo>
                <a:cubicBezTo>
                  <a:pt x="1825625" y="501491"/>
                  <a:pt x="1824554" y="501491"/>
                  <a:pt x="1823750" y="501759"/>
                </a:cubicBezTo>
                <a:cubicBezTo>
                  <a:pt x="1825357" y="653118"/>
                  <a:pt x="1827233" y="804476"/>
                  <a:pt x="1828840" y="957441"/>
                </a:cubicBezTo>
                <a:lnTo>
                  <a:pt x="2134235" y="962531"/>
                </a:lnTo>
                <a:lnTo>
                  <a:pt x="1826697" y="501224"/>
                </a:lnTo>
                <a:close/>
                <a:moveTo>
                  <a:pt x="1366996" y="2322345"/>
                </a:moveTo>
                <a:lnTo>
                  <a:pt x="1803390" y="2317255"/>
                </a:lnTo>
                <a:cubicBezTo>
                  <a:pt x="1801783" y="2211170"/>
                  <a:pt x="1800176" y="2106693"/>
                  <a:pt x="1798568" y="1999536"/>
                </a:cubicBezTo>
                <a:lnTo>
                  <a:pt x="1366996" y="2322345"/>
                </a:lnTo>
                <a:close/>
                <a:moveTo>
                  <a:pt x="1778477" y="516493"/>
                </a:moveTo>
                <a:cubicBezTo>
                  <a:pt x="1777673" y="516225"/>
                  <a:pt x="1776601" y="515958"/>
                  <a:pt x="1775798" y="515422"/>
                </a:cubicBezTo>
                <a:lnTo>
                  <a:pt x="1488887" y="951012"/>
                </a:lnTo>
                <a:lnTo>
                  <a:pt x="1783834" y="956370"/>
                </a:lnTo>
                <a:cubicBezTo>
                  <a:pt x="1781959" y="808762"/>
                  <a:pt x="1780352" y="662494"/>
                  <a:pt x="1778477" y="516493"/>
                </a:cubicBezTo>
                <a:close/>
                <a:moveTo>
                  <a:pt x="1853486" y="2630151"/>
                </a:moveTo>
                <a:lnTo>
                  <a:pt x="2291219" y="2359314"/>
                </a:lnTo>
                <a:cubicBezTo>
                  <a:pt x="2290951" y="2358242"/>
                  <a:pt x="2290416" y="2357438"/>
                  <a:pt x="2290148" y="2356367"/>
                </a:cubicBezTo>
                <a:lnTo>
                  <a:pt x="1849200" y="2361457"/>
                </a:lnTo>
                <a:cubicBezTo>
                  <a:pt x="1850539" y="2452272"/>
                  <a:pt x="1851879" y="2539872"/>
                  <a:pt x="1853486" y="2630151"/>
                </a:cubicBezTo>
                <a:close/>
                <a:moveTo>
                  <a:pt x="1384677" y="2367082"/>
                </a:moveTo>
                <a:lnTo>
                  <a:pt x="1383874" y="2370297"/>
                </a:lnTo>
                <a:lnTo>
                  <a:pt x="1808212" y="2625597"/>
                </a:lnTo>
                <a:cubicBezTo>
                  <a:pt x="1806873" y="2536389"/>
                  <a:pt x="1805533" y="2450128"/>
                  <a:pt x="1803926" y="2362528"/>
                </a:cubicBezTo>
                <a:lnTo>
                  <a:pt x="1384677" y="2367082"/>
                </a:lnTo>
                <a:close/>
                <a:moveTo>
                  <a:pt x="1832858" y="1316147"/>
                </a:moveTo>
                <a:cubicBezTo>
                  <a:pt x="1834466" y="1415802"/>
                  <a:pt x="1836073" y="1512779"/>
                  <a:pt x="1837680" y="1609487"/>
                </a:cubicBezTo>
                <a:lnTo>
                  <a:pt x="2207905" y="1609487"/>
                </a:lnTo>
                <a:lnTo>
                  <a:pt x="1832858" y="1316147"/>
                </a:lnTo>
                <a:close/>
                <a:moveTo>
                  <a:pt x="1743115" y="484882"/>
                </a:moveTo>
                <a:lnTo>
                  <a:pt x="1726238" y="484882"/>
                </a:lnTo>
                <a:lnTo>
                  <a:pt x="1540054" y="486222"/>
                </a:lnTo>
                <a:cubicBezTo>
                  <a:pt x="1529874" y="486222"/>
                  <a:pt x="1516479" y="483275"/>
                  <a:pt x="1510318" y="488365"/>
                </a:cubicBezTo>
                <a:cubicBezTo>
                  <a:pt x="1504424" y="493187"/>
                  <a:pt x="1506032" y="507117"/>
                  <a:pt x="1504424" y="516761"/>
                </a:cubicBezTo>
                <a:cubicBezTo>
                  <a:pt x="1504424" y="517297"/>
                  <a:pt x="1504156" y="517565"/>
                  <a:pt x="1504156" y="518101"/>
                </a:cubicBezTo>
                <a:lnTo>
                  <a:pt x="1486476" y="690890"/>
                </a:lnTo>
                <a:lnTo>
                  <a:pt x="1471206" y="841177"/>
                </a:lnTo>
                <a:cubicBezTo>
                  <a:pt x="1469063" y="861537"/>
                  <a:pt x="1467455" y="881896"/>
                  <a:pt x="1465312" y="901988"/>
                </a:cubicBezTo>
                <a:cubicBezTo>
                  <a:pt x="1466116" y="902256"/>
                  <a:pt x="1466920" y="902256"/>
                  <a:pt x="1467723" y="902524"/>
                </a:cubicBezTo>
                <a:lnTo>
                  <a:pt x="1743115" y="484882"/>
                </a:lnTo>
                <a:close/>
                <a:moveTo>
                  <a:pt x="1793211" y="1656904"/>
                </a:moveTo>
                <a:lnTo>
                  <a:pt x="1419235" y="1656904"/>
                </a:lnTo>
                <a:lnTo>
                  <a:pt x="1797229" y="1915954"/>
                </a:lnTo>
                <a:cubicBezTo>
                  <a:pt x="1795889" y="1827550"/>
                  <a:pt x="1794550" y="1742093"/>
                  <a:pt x="1793211" y="1656904"/>
                </a:cubicBezTo>
                <a:close/>
                <a:moveTo>
                  <a:pt x="1792407" y="1609755"/>
                </a:moveTo>
                <a:cubicBezTo>
                  <a:pt x="1791067" y="1520548"/>
                  <a:pt x="1789728" y="1431876"/>
                  <a:pt x="1788389" y="1340793"/>
                </a:cubicBezTo>
                <a:lnTo>
                  <a:pt x="1445221" y="1609755"/>
                </a:lnTo>
                <a:lnTo>
                  <a:pt x="1792407" y="1609755"/>
                </a:lnTo>
                <a:close/>
                <a:moveTo>
                  <a:pt x="2141201" y="893683"/>
                </a:moveTo>
                <a:cubicBezTo>
                  <a:pt x="2142004" y="893416"/>
                  <a:pt x="2142540" y="893148"/>
                  <a:pt x="2143344" y="892880"/>
                </a:cubicBezTo>
                <a:cubicBezTo>
                  <a:pt x="2140397" y="870645"/>
                  <a:pt x="2137450" y="848410"/>
                  <a:pt x="2134235" y="826175"/>
                </a:cubicBezTo>
                <a:cubicBezTo>
                  <a:pt x="2117626" y="715536"/>
                  <a:pt x="2100749" y="604629"/>
                  <a:pt x="2084408" y="493990"/>
                </a:cubicBezTo>
                <a:cubicBezTo>
                  <a:pt x="2083068" y="484614"/>
                  <a:pt x="2079854" y="482471"/>
                  <a:pt x="2071281" y="482471"/>
                </a:cubicBezTo>
                <a:lnTo>
                  <a:pt x="1949659" y="483543"/>
                </a:lnTo>
                <a:lnTo>
                  <a:pt x="1868220" y="483543"/>
                </a:lnTo>
                <a:lnTo>
                  <a:pt x="2141201" y="893683"/>
                </a:lnTo>
                <a:close/>
                <a:moveTo>
                  <a:pt x="1842234" y="1911400"/>
                </a:moveTo>
                <a:lnTo>
                  <a:pt x="2182456" y="1656904"/>
                </a:lnTo>
                <a:lnTo>
                  <a:pt x="1838216" y="1656904"/>
                </a:lnTo>
                <a:cubicBezTo>
                  <a:pt x="1839556" y="1741557"/>
                  <a:pt x="1840895" y="1824872"/>
                  <a:pt x="1842234" y="1911400"/>
                </a:cubicBezTo>
                <a:close/>
                <a:moveTo>
                  <a:pt x="1830983" y="1251853"/>
                </a:moveTo>
                <a:lnTo>
                  <a:pt x="2142004" y="1008073"/>
                </a:lnTo>
                <a:lnTo>
                  <a:pt x="1830983" y="1002179"/>
                </a:lnTo>
                <a:lnTo>
                  <a:pt x="1830983" y="1251853"/>
                </a:lnTo>
                <a:close/>
                <a:moveTo>
                  <a:pt x="1784638" y="1001643"/>
                </a:moveTo>
                <a:lnTo>
                  <a:pt x="1499870" y="996286"/>
                </a:lnTo>
                <a:cubicBezTo>
                  <a:pt x="1499602" y="997357"/>
                  <a:pt x="1499602" y="998161"/>
                  <a:pt x="1499334" y="999232"/>
                </a:cubicBezTo>
                <a:lnTo>
                  <a:pt x="1784638" y="1222385"/>
                </a:lnTo>
                <a:lnTo>
                  <a:pt x="1784638" y="10016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2675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7AEBE40-6F95-40A6-ABE8-463C50A25396}"/>
              </a:ext>
            </a:extLst>
          </p:cNvPr>
          <p:cNvSpPr/>
          <p:nvPr/>
        </p:nvSpPr>
        <p:spPr>
          <a:xfrm flipH="1">
            <a:off x="506" y="2104955"/>
            <a:ext cx="12192000" cy="4753047"/>
          </a:xfrm>
          <a:custGeom>
            <a:avLst/>
            <a:gdLst>
              <a:gd name="connsiteX0" fmla="*/ 0 w 12192000"/>
              <a:gd name="connsiteY0" fmla="*/ 0 h 1895547"/>
              <a:gd name="connsiteX1" fmla="*/ 12192000 w 12192000"/>
              <a:gd name="connsiteY1" fmla="*/ 0 h 1895547"/>
              <a:gd name="connsiteX2" fmla="*/ 12192000 w 12192000"/>
              <a:gd name="connsiteY2" fmla="*/ 1895547 h 1895547"/>
              <a:gd name="connsiteX3" fmla="*/ 0 w 12192000"/>
              <a:gd name="connsiteY3" fmla="*/ 1895547 h 1895547"/>
              <a:gd name="connsiteX4" fmla="*/ 0 w 12192000"/>
              <a:gd name="connsiteY4" fmla="*/ 0 h 1895547"/>
              <a:gd name="connsiteX0" fmla="*/ 0 w 12192000"/>
              <a:gd name="connsiteY0" fmla="*/ 9453 h 1905000"/>
              <a:gd name="connsiteX1" fmla="*/ 4476750 w 12192000"/>
              <a:gd name="connsiteY1" fmla="*/ 0 h 1905000"/>
              <a:gd name="connsiteX2" fmla="*/ 12192000 w 12192000"/>
              <a:gd name="connsiteY2" fmla="*/ 9453 h 1905000"/>
              <a:gd name="connsiteX3" fmla="*/ 12192000 w 12192000"/>
              <a:gd name="connsiteY3" fmla="*/ 1905000 h 1905000"/>
              <a:gd name="connsiteX4" fmla="*/ 0 w 12192000"/>
              <a:gd name="connsiteY4" fmla="*/ 1905000 h 1905000"/>
              <a:gd name="connsiteX5" fmla="*/ 0 w 12192000"/>
              <a:gd name="connsiteY5" fmla="*/ 9453 h 1905000"/>
              <a:gd name="connsiteX0" fmla="*/ 0 w 12192000"/>
              <a:gd name="connsiteY0" fmla="*/ 9453 h 1905000"/>
              <a:gd name="connsiteX1" fmla="*/ 3086100 w 12192000"/>
              <a:gd name="connsiteY1" fmla="*/ 0 h 1905000"/>
              <a:gd name="connsiteX2" fmla="*/ 4476750 w 12192000"/>
              <a:gd name="connsiteY2" fmla="*/ 0 h 1905000"/>
              <a:gd name="connsiteX3" fmla="*/ 12192000 w 12192000"/>
              <a:gd name="connsiteY3" fmla="*/ 9453 h 1905000"/>
              <a:gd name="connsiteX4" fmla="*/ 12192000 w 12192000"/>
              <a:gd name="connsiteY4" fmla="*/ 1905000 h 1905000"/>
              <a:gd name="connsiteX5" fmla="*/ 0 w 12192000"/>
              <a:gd name="connsiteY5" fmla="*/ 1905000 h 1905000"/>
              <a:gd name="connsiteX6" fmla="*/ 0 w 12192000"/>
              <a:gd name="connsiteY6" fmla="*/ 9453 h 1905000"/>
              <a:gd name="connsiteX0" fmla="*/ 0 w 12192000"/>
              <a:gd name="connsiteY0" fmla="*/ 9453 h 1905000"/>
              <a:gd name="connsiteX1" fmla="*/ 3086100 w 12192000"/>
              <a:gd name="connsiteY1" fmla="*/ 0 h 1905000"/>
              <a:gd name="connsiteX2" fmla="*/ 4476750 w 12192000"/>
              <a:gd name="connsiteY2" fmla="*/ 0 h 1905000"/>
              <a:gd name="connsiteX3" fmla="*/ 12192000 w 12192000"/>
              <a:gd name="connsiteY3" fmla="*/ 9453 h 1905000"/>
              <a:gd name="connsiteX4" fmla="*/ 12192000 w 12192000"/>
              <a:gd name="connsiteY4" fmla="*/ 1905000 h 1905000"/>
              <a:gd name="connsiteX5" fmla="*/ 0 w 12192000"/>
              <a:gd name="connsiteY5" fmla="*/ 1905000 h 1905000"/>
              <a:gd name="connsiteX6" fmla="*/ 0 w 12192000"/>
              <a:gd name="connsiteY6" fmla="*/ 9453 h 1905000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12192000 w 12192000"/>
              <a:gd name="connsiteY3" fmla="*/ 609528 h 2505075"/>
              <a:gd name="connsiteX4" fmla="*/ 12192000 w 12192000"/>
              <a:gd name="connsiteY4" fmla="*/ 2505075 h 2505075"/>
              <a:gd name="connsiteX5" fmla="*/ 0 w 12192000"/>
              <a:gd name="connsiteY5" fmla="*/ 2505075 h 2505075"/>
              <a:gd name="connsiteX6" fmla="*/ 0 w 12192000"/>
              <a:gd name="connsiteY6" fmla="*/ 609528 h 2505075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6905625 w 12192000"/>
              <a:gd name="connsiteY3" fmla="*/ 180976 h 2505075"/>
              <a:gd name="connsiteX4" fmla="*/ 12192000 w 12192000"/>
              <a:gd name="connsiteY4" fmla="*/ 609528 h 2505075"/>
              <a:gd name="connsiteX5" fmla="*/ 12192000 w 12192000"/>
              <a:gd name="connsiteY5" fmla="*/ 2505075 h 2505075"/>
              <a:gd name="connsiteX6" fmla="*/ 0 w 12192000"/>
              <a:gd name="connsiteY6" fmla="*/ 2505075 h 2505075"/>
              <a:gd name="connsiteX7" fmla="*/ 0 w 12192000"/>
              <a:gd name="connsiteY7" fmla="*/ 609528 h 2505075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6905625 w 12192000"/>
              <a:gd name="connsiteY3" fmla="*/ 180976 h 2505075"/>
              <a:gd name="connsiteX4" fmla="*/ 8791575 w 12192000"/>
              <a:gd name="connsiteY4" fmla="*/ 342901 h 2505075"/>
              <a:gd name="connsiteX5" fmla="*/ 12192000 w 12192000"/>
              <a:gd name="connsiteY5" fmla="*/ 609528 h 2505075"/>
              <a:gd name="connsiteX6" fmla="*/ 12192000 w 12192000"/>
              <a:gd name="connsiteY6" fmla="*/ 2505075 h 2505075"/>
              <a:gd name="connsiteX7" fmla="*/ 0 w 12192000"/>
              <a:gd name="connsiteY7" fmla="*/ 2505075 h 2505075"/>
              <a:gd name="connsiteX8" fmla="*/ 0 w 12192000"/>
              <a:gd name="connsiteY8" fmla="*/ 609528 h 2505075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6905625 w 12192000"/>
              <a:gd name="connsiteY3" fmla="*/ 180976 h 2505075"/>
              <a:gd name="connsiteX4" fmla="*/ 8791575 w 12192000"/>
              <a:gd name="connsiteY4" fmla="*/ 342901 h 2505075"/>
              <a:gd name="connsiteX5" fmla="*/ 10296525 w 12192000"/>
              <a:gd name="connsiteY5" fmla="*/ 447676 h 2505075"/>
              <a:gd name="connsiteX6" fmla="*/ 12192000 w 12192000"/>
              <a:gd name="connsiteY6" fmla="*/ 609528 h 2505075"/>
              <a:gd name="connsiteX7" fmla="*/ 12192000 w 12192000"/>
              <a:gd name="connsiteY7" fmla="*/ 2505075 h 2505075"/>
              <a:gd name="connsiteX8" fmla="*/ 0 w 12192000"/>
              <a:gd name="connsiteY8" fmla="*/ 2505075 h 2505075"/>
              <a:gd name="connsiteX9" fmla="*/ 0 w 12192000"/>
              <a:gd name="connsiteY9" fmla="*/ 609528 h 2505075"/>
              <a:gd name="connsiteX0" fmla="*/ 0 w 12192000"/>
              <a:gd name="connsiteY0" fmla="*/ 609528 h 2505075"/>
              <a:gd name="connsiteX1" fmla="*/ 3086100 w 12192000"/>
              <a:gd name="connsiteY1" fmla="*/ 600075 h 2505075"/>
              <a:gd name="connsiteX2" fmla="*/ 4448175 w 12192000"/>
              <a:gd name="connsiteY2" fmla="*/ 0 h 2505075"/>
              <a:gd name="connsiteX3" fmla="*/ 6410325 w 12192000"/>
              <a:gd name="connsiteY3" fmla="*/ 257176 h 2505075"/>
              <a:gd name="connsiteX4" fmla="*/ 8791575 w 12192000"/>
              <a:gd name="connsiteY4" fmla="*/ 342901 h 2505075"/>
              <a:gd name="connsiteX5" fmla="*/ 10296525 w 12192000"/>
              <a:gd name="connsiteY5" fmla="*/ 447676 h 2505075"/>
              <a:gd name="connsiteX6" fmla="*/ 12192000 w 12192000"/>
              <a:gd name="connsiteY6" fmla="*/ 609528 h 2505075"/>
              <a:gd name="connsiteX7" fmla="*/ 12192000 w 12192000"/>
              <a:gd name="connsiteY7" fmla="*/ 2505075 h 2505075"/>
              <a:gd name="connsiteX8" fmla="*/ 0 w 12192000"/>
              <a:gd name="connsiteY8" fmla="*/ 2505075 h 2505075"/>
              <a:gd name="connsiteX9" fmla="*/ 0 w 12192000"/>
              <a:gd name="connsiteY9" fmla="*/ 609528 h 2505075"/>
              <a:gd name="connsiteX0" fmla="*/ 0 w 12192000"/>
              <a:gd name="connsiteY0" fmla="*/ 2028752 h 3924299"/>
              <a:gd name="connsiteX1" fmla="*/ 3086100 w 12192000"/>
              <a:gd name="connsiteY1" fmla="*/ 2019299 h 3924299"/>
              <a:gd name="connsiteX2" fmla="*/ 4448175 w 12192000"/>
              <a:gd name="connsiteY2" fmla="*/ 1419224 h 3924299"/>
              <a:gd name="connsiteX3" fmla="*/ 6410325 w 12192000"/>
              <a:gd name="connsiteY3" fmla="*/ 1676400 h 3924299"/>
              <a:gd name="connsiteX4" fmla="*/ 8181975 w 12192000"/>
              <a:gd name="connsiteY4" fmla="*/ 0 h 3924299"/>
              <a:gd name="connsiteX5" fmla="*/ 10296525 w 12192000"/>
              <a:gd name="connsiteY5" fmla="*/ 1866900 h 3924299"/>
              <a:gd name="connsiteX6" fmla="*/ 12192000 w 12192000"/>
              <a:gd name="connsiteY6" fmla="*/ 2028752 h 3924299"/>
              <a:gd name="connsiteX7" fmla="*/ 12192000 w 12192000"/>
              <a:gd name="connsiteY7" fmla="*/ 3924299 h 3924299"/>
              <a:gd name="connsiteX8" fmla="*/ 0 w 12192000"/>
              <a:gd name="connsiteY8" fmla="*/ 3924299 h 3924299"/>
              <a:gd name="connsiteX9" fmla="*/ 0 w 12192000"/>
              <a:gd name="connsiteY9" fmla="*/ 2028752 h 3924299"/>
              <a:gd name="connsiteX0" fmla="*/ 0 w 12192000"/>
              <a:gd name="connsiteY0" fmla="*/ 2028752 h 3924299"/>
              <a:gd name="connsiteX1" fmla="*/ 3086100 w 12192000"/>
              <a:gd name="connsiteY1" fmla="*/ 2019299 h 3924299"/>
              <a:gd name="connsiteX2" fmla="*/ 4448175 w 12192000"/>
              <a:gd name="connsiteY2" fmla="*/ 1419224 h 3924299"/>
              <a:gd name="connsiteX3" fmla="*/ 6410325 w 12192000"/>
              <a:gd name="connsiteY3" fmla="*/ 1676400 h 3924299"/>
              <a:gd name="connsiteX4" fmla="*/ 8181975 w 12192000"/>
              <a:gd name="connsiteY4" fmla="*/ 0 h 3924299"/>
              <a:gd name="connsiteX5" fmla="*/ 9648825 w 12192000"/>
              <a:gd name="connsiteY5" fmla="*/ 790575 h 3924299"/>
              <a:gd name="connsiteX6" fmla="*/ 12192000 w 12192000"/>
              <a:gd name="connsiteY6" fmla="*/ 2028752 h 3924299"/>
              <a:gd name="connsiteX7" fmla="*/ 12192000 w 12192000"/>
              <a:gd name="connsiteY7" fmla="*/ 3924299 h 3924299"/>
              <a:gd name="connsiteX8" fmla="*/ 0 w 12192000"/>
              <a:gd name="connsiteY8" fmla="*/ 3924299 h 3924299"/>
              <a:gd name="connsiteX9" fmla="*/ 0 w 12192000"/>
              <a:gd name="connsiteY9" fmla="*/ 2028752 h 3924299"/>
              <a:gd name="connsiteX0" fmla="*/ 0 w 12192000"/>
              <a:gd name="connsiteY0" fmla="*/ 2857500 h 4753047"/>
              <a:gd name="connsiteX1" fmla="*/ 3086100 w 12192000"/>
              <a:gd name="connsiteY1" fmla="*/ 284804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181975 w 12192000"/>
              <a:gd name="connsiteY4" fmla="*/ 828748 h 4753047"/>
              <a:gd name="connsiteX5" fmla="*/ 9648825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  <a:gd name="connsiteX0" fmla="*/ 0 w 12192000"/>
              <a:gd name="connsiteY0" fmla="*/ 2857500 h 4753047"/>
              <a:gd name="connsiteX1" fmla="*/ 3086100 w 12192000"/>
              <a:gd name="connsiteY1" fmla="*/ 284804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181975 w 12192000"/>
              <a:gd name="connsiteY4" fmla="*/ 828748 h 4753047"/>
              <a:gd name="connsiteX5" fmla="*/ 9648825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  <a:gd name="connsiteX0" fmla="*/ 0 w 12192000"/>
              <a:gd name="connsiteY0" fmla="*/ 2857500 h 4753047"/>
              <a:gd name="connsiteX1" fmla="*/ 3086100 w 12192000"/>
              <a:gd name="connsiteY1" fmla="*/ 284804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220075 w 12192000"/>
              <a:gd name="connsiteY4" fmla="*/ 800173 h 4753047"/>
              <a:gd name="connsiteX5" fmla="*/ 9648825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  <a:gd name="connsiteX0" fmla="*/ 0 w 12192000"/>
              <a:gd name="connsiteY0" fmla="*/ 2857500 h 4753047"/>
              <a:gd name="connsiteX1" fmla="*/ 3057525 w 12192000"/>
              <a:gd name="connsiteY1" fmla="*/ 286709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220075 w 12192000"/>
              <a:gd name="connsiteY4" fmla="*/ 800173 h 4753047"/>
              <a:gd name="connsiteX5" fmla="*/ 9648825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  <a:gd name="connsiteX0" fmla="*/ 0 w 12192000"/>
              <a:gd name="connsiteY0" fmla="*/ 2857500 h 4753047"/>
              <a:gd name="connsiteX1" fmla="*/ 3057525 w 12192000"/>
              <a:gd name="connsiteY1" fmla="*/ 2867097 h 4753047"/>
              <a:gd name="connsiteX2" fmla="*/ 4448175 w 12192000"/>
              <a:gd name="connsiteY2" fmla="*/ 2247972 h 4753047"/>
              <a:gd name="connsiteX3" fmla="*/ 6410325 w 12192000"/>
              <a:gd name="connsiteY3" fmla="*/ 2505148 h 4753047"/>
              <a:gd name="connsiteX4" fmla="*/ 8220075 w 12192000"/>
              <a:gd name="connsiteY4" fmla="*/ 800173 h 4753047"/>
              <a:gd name="connsiteX5" fmla="*/ 9612611 w 12192000"/>
              <a:gd name="connsiteY5" fmla="*/ 1619323 h 4753047"/>
              <a:gd name="connsiteX6" fmla="*/ 12192000 w 12192000"/>
              <a:gd name="connsiteY6" fmla="*/ 0 h 4753047"/>
              <a:gd name="connsiteX7" fmla="*/ 12192000 w 12192000"/>
              <a:gd name="connsiteY7" fmla="*/ 4753047 h 4753047"/>
              <a:gd name="connsiteX8" fmla="*/ 0 w 12192000"/>
              <a:gd name="connsiteY8" fmla="*/ 4753047 h 4753047"/>
              <a:gd name="connsiteX9" fmla="*/ 0 w 12192000"/>
              <a:gd name="connsiteY9" fmla="*/ 2857500 h 4753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4753047">
                <a:moveTo>
                  <a:pt x="0" y="2857500"/>
                </a:moveTo>
                <a:lnTo>
                  <a:pt x="3057525" y="2867097"/>
                </a:lnTo>
                <a:lnTo>
                  <a:pt x="4448175" y="2247972"/>
                </a:lnTo>
                <a:lnTo>
                  <a:pt x="6410325" y="2505148"/>
                </a:lnTo>
                <a:lnTo>
                  <a:pt x="8220075" y="800173"/>
                </a:lnTo>
                <a:lnTo>
                  <a:pt x="9612611" y="1619323"/>
                </a:lnTo>
                <a:lnTo>
                  <a:pt x="12192000" y="0"/>
                </a:lnTo>
                <a:lnTo>
                  <a:pt x="12192000" y="4753047"/>
                </a:lnTo>
                <a:lnTo>
                  <a:pt x="0" y="4753047"/>
                </a:lnTo>
                <a:lnTo>
                  <a:pt x="0" y="28575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3CC799-ED18-4C14-AE3B-F6846A1870A5}"/>
              </a:ext>
            </a:extLst>
          </p:cNvPr>
          <p:cNvCxnSpPr>
            <a:cxnSpLocks/>
            <a:endCxn id="12" idx="2"/>
          </p:cNvCxnSpPr>
          <p:nvPr/>
        </p:nvCxnSpPr>
        <p:spPr>
          <a:xfrm flipH="1">
            <a:off x="9191338" y="4965685"/>
            <a:ext cx="3001168" cy="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8432B0F9-5A43-42BD-837B-16EB663C8B85}"/>
              </a:ext>
            </a:extLst>
          </p:cNvPr>
          <p:cNvSpPr/>
          <p:nvPr/>
        </p:nvSpPr>
        <p:spPr>
          <a:xfrm rot="20025129">
            <a:off x="9271736" y="4773094"/>
            <a:ext cx="878554" cy="2096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7F1C621-957E-49E2-8C90-2FBE10F70BE7}"/>
              </a:ext>
            </a:extLst>
          </p:cNvPr>
          <p:cNvCxnSpPr>
            <a:cxnSpLocks/>
            <a:endCxn id="13" idx="3"/>
          </p:cNvCxnSpPr>
          <p:nvPr/>
        </p:nvCxnSpPr>
        <p:spPr>
          <a:xfrm flipH="1" flipV="1">
            <a:off x="7810581" y="4409155"/>
            <a:ext cx="1217015" cy="511227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570BDAD-A41C-4CC6-A9D5-8DE627D266C8}"/>
              </a:ext>
            </a:extLst>
          </p:cNvPr>
          <p:cNvCxnSpPr>
            <a:cxnSpLocks/>
            <a:endCxn id="14" idx="5"/>
          </p:cNvCxnSpPr>
          <p:nvPr/>
        </p:nvCxnSpPr>
        <p:spPr>
          <a:xfrm flipH="1">
            <a:off x="5728759" y="4357822"/>
            <a:ext cx="2023929" cy="281719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CACF0A1-EFB1-4B4F-8DD7-9F0554693BAE}"/>
              </a:ext>
            </a:extLst>
          </p:cNvPr>
          <p:cNvCxnSpPr>
            <a:cxnSpLocks/>
            <a:stCxn id="14" idx="6"/>
            <a:endCxn id="15" idx="3"/>
          </p:cNvCxnSpPr>
          <p:nvPr/>
        </p:nvCxnSpPr>
        <p:spPr>
          <a:xfrm flipH="1" flipV="1">
            <a:off x="4081637" y="2990960"/>
            <a:ext cx="1623143" cy="1590689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EB5058-CB6D-4A5C-A8C3-DCF245CEC448}"/>
              </a:ext>
            </a:extLst>
          </p:cNvPr>
          <p:cNvCxnSpPr>
            <a:cxnSpLocks/>
            <a:stCxn id="15" idx="6"/>
            <a:endCxn id="16" idx="1"/>
          </p:cNvCxnSpPr>
          <p:nvPr/>
        </p:nvCxnSpPr>
        <p:spPr>
          <a:xfrm flipH="1">
            <a:off x="2622998" y="2933067"/>
            <a:ext cx="1318874" cy="734045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018E604-4979-46F4-8829-FCA0EF5CE611}"/>
              </a:ext>
            </a:extLst>
          </p:cNvPr>
          <p:cNvCxnSpPr>
            <a:cxnSpLocks/>
            <a:stCxn id="16" idx="7"/>
          </p:cNvCxnSpPr>
          <p:nvPr/>
        </p:nvCxnSpPr>
        <p:spPr>
          <a:xfrm flipH="1" flipV="1">
            <a:off x="504" y="2074290"/>
            <a:ext cx="2506712" cy="1592823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AEED30D7-BDEB-4A4C-AE25-7B9696D07B83}"/>
              </a:ext>
            </a:extLst>
          </p:cNvPr>
          <p:cNvSpPr/>
          <p:nvPr/>
        </p:nvSpPr>
        <p:spPr>
          <a:xfrm flipH="1">
            <a:off x="9027596" y="4883814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A44CEC4-0220-4CB5-98A9-9DC3B20CDC5B}"/>
              </a:ext>
            </a:extLst>
          </p:cNvPr>
          <p:cNvSpPr/>
          <p:nvPr/>
        </p:nvSpPr>
        <p:spPr>
          <a:xfrm flipH="1">
            <a:off x="7670818" y="4269392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8432BC18-E0E3-4CD1-AE9B-25D6697CB42B}"/>
              </a:ext>
            </a:extLst>
          </p:cNvPr>
          <p:cNvSpPr/>
          <p:nvPr/>
        </p:nvSpPr>
        <p:spPr>
          <a:xfrm flipH="1">
            <a:off x="5704780" y="4499778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4A359CD-36EC-467F-995B-AB2CB2F86C14}"/>
              </a:ext>
            </a:extLst>
          </p:cNvPr>
          <p:cNvSpPr/>
          <p:nvPr/>
        </p:nvSpPr>
        <p:spPr>
          <a:xfrm flipH="1">
            <a:off x="3941874" y="2851197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8E3BBC6-0F38-42D8-A5E9-771D5536F23C}"/>
              </a:ext>
            </a:extLst>
          </p:cNvPr>
          <p:cNvSpPr/>
          <p:nvPr/>
        </p:nvSpPr>
        <p:spPr>
          <a:xfrm flipH="1">
            <a:off x="2483238" y="3643133"/>
            <a:ext cx="163742" cy="163742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1"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81E398-C91C-4E59-B78E-7A14854B2434}"/>
              </a:ext>
            </a:extLst>
          </p:cNvPr>
          <p:cNvSpPr txBox="1"/>
          <p:nvPr/>
        </p:nvSpPr>
        <p:spPr>
          <a:xfrm flipH="1">
            <a:off x="7380434" y="3585021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1"/>
                </a:solidFill>
                <a:cs typeface="B Nazanin" pitchFamily="2" charset="-78"/>
              </a:rPr>
              <a:t>04</a:t>
            </a:r>
            <a:endParaRPr lang="ko-KR" altLang="en-US" sz="3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0CE830-8453-4E74-95BB-86BC3053B302}"/>
              </a:ext>
            </a:extLst>
          </p:cNvPr>
          <p:cNvSpPr txBox="1"/>
          <p:nvPr/>
        </p:nvSpPr>
        <p:spPr>
          <a:xfrm flipH="1">
            <a:off x="5416887" y="4905203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03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B5DFC33-3953-478D-B35E-C98A5015AC00}"/>
              </a:ext>
            </a:extLst>
          </p:cNvPr>
          <p:cNvSpPr txBox="1"/>
          <p:nvPr/>
        </p:nvSpPr>
        <p:spPr>
          <a:xfrm flipH="1">
            <a:off x="3651490" y="2053471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1"/>
                </a:solidFill>
                <a:cs typeface="B Nazanin" pitchFamily="2" charset="-78"/>
              </a:rPr>
              <a:t>02</a:t>
            </a:r>
            <a:endParaRPr lang="ko-KR" altLang="en-US" sz="3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F514FEC-5004-45A2-AA59-4ECF70E412F3}"/>
              </a:ext>
            </a:extLst>
          </p:cNvPr>
          <p:cNvSpPr txBox="1"/>
          <p:nvPr/>
        </p:nvSpPr>
        <p:spPr>
          <a:xfrm flipH="1">
            <a:off x="2192854" y="3945058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01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8012991-EA2E-43C2-9E57-C3D83C69A2F9}"/>
              </a:ext>
            </a:extLst>
          </p:cNvPr>
          <p:cNvGrpSpPr/>
          <p:nvPr/>
        </p:nvGrpSpPr>
        <p:grpSpPr>
          <a:xfrm flipH="1">
            <a:off x="5614888" y="3389377"/>
            <a:ext cx="1731699" cy="1114656"/>
            <a:chOff x="993672" y="3632214"/>
            <a:chExt cx="1989414" cy="111465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94420ED-4F54-45F3-823F-38768AEA53A6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7C392DC-DE40-4179-90EF-9B6A6B975E28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7B10AD0-0A87-4CD2-9387-E76EEEE9441A}"/>
              </a:ext>
            </a:extLst>
          </p:cNvPr>
          <p:cNvGrpSpPr/>
          <p:nvPr/>
        </p:nvGrpSpPr>
        <p:grpSpPr>
          <a:xfrm flipH="1">
            <a:off x="3515294" y="4732594"/>
            <a:ext cx="1731699" cy="1114656"/>
            <a:chOff x="993672" y="3632214"/>
            <a:chExt cx="1989414" cy="111465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A7A82C9-F754-4C82-A216-246391FF4947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C495ED3-433A-41E9-A718-E8F189A21DB8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DFD2BB4-D271-45FD-AB84-40F2BA25F528}"/>
              </a:ext>
            </a:extLst>
          </p:cNvPr>
          <p:cNvGrpSpPr/>
          <p:nvPr/>
        </p:nvGrpSpPr>
        <p:grpSpPr>
          <a:xfrm flipH="1">
            <a:off x="1863503" y="1880861"/>
            <a:ext cx="1731699" cy="1114656"/>
            <a:chOff x="993672" y="3632214"/>
            <a:chExt cx="1989414" cy="111465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90311AF-B17F-41F2-A044-53341401D4AB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FDB8753-CE50-43A5-A5AD-BBF922AC0FB7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489ED3C-5ABF-4EF7-AD02-A8BD68E7209E}"/>
              </a:ext>
            </a:extLst>
          </p:cNvPr>
          <p:cNvGrpSpPr/>
          <p:nvPr/>
        </p:nvGrpSpPr>
        <p:grpSpPr>
          <a:xfrm flipH="1">
            <a:off x="1121862" y="4509520"/>
            <a:ext cx="1731699" cy="1114656"/>
            <a:chOff x="993672" y="3632214"/>
            <a:chExt cx="1989414" cy="111465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C764E90-AED0-4618-935F-0CC8CF5CF47F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CD36D15-8419-4D08-98F5-850D240F10E6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0301537B-4903-4EF7-A4B6-A3B6E3E4FCF3}"/>
              </a:ext>
            </a:extLst>
          </p:cNvPr>
          <p:cNvSpPr txBox="1"/>
          <p:nvPr/>
        </p:nvSpPr>
        <p:spPr>
          <a:xfrm flipH="1">
            <a:off x="8775951" y="5321949"/>
            <a:ext cx="74450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05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34" name="Group 30">
            <a:extLst>
              <a:ext uri="{FF2B5EF4-FFF2-40B4-BE49-F238E27FC236}">
                <a16:creationId xmlns:a16="http://schemas.microsoft.com/office/drawing/2014/main" id="{26A85EAE-BDF8-4E4B-948D-075BB4D873E4}"/>
              </a:ext>
            </a:extLst>
          </p:cNvPr>
          <p:cNvGrpSpPr/>
          <p:nvPr/>
        </p:nvGrpSpPr>
        <p:grpSpPr>
          <a:xfrm flipH="1">
            <a:off x="9580252" y="5149340"/>
            <a:ext cx="1731699" cy="1114656"/>
            <a:chOff x="993672" y="3632214"/>
            <a:chExt cx="1989414" cy="1114656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0346EC28-8698-46DE-8FB8-32ED1FF1EDAE}"/>
                </a:ext>
              </a:extLst>
            </p:cNvPr>
            <p:cNvSpPr txBox="1"/>
            <p:nvPr/>
          </p:nvSpPr>
          <p:spPr>
            <a:xfrm>
              <a:off x="993672" y="3632214"/>
              <a:ext cx="1989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C44DBBE5-55CE-4EEC-8513-44BA39F9242F}"/>
                </a:ext>
              </a:extLst>
            </p:cNvPr>
            <p:cNvSpPr txBox="1"/>
            <p:nvPr/>
          </p:nvSpPr>
          <p:spPr>
            <a:xfrm>
              <a:off x="993672" y="3915873"/>
              <a:ext cx="198941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48E3BBD9-A648-4F17-8C3F-AE613286AC7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-16418" y="2080837"/>
            <a:ext cx="2511586" cy="1576757"/>
          </a:xfrm>
          <a:custGeom>
            <a:avLst/>
            <a:gdLst>
              <a:gd name="connsiteX0" fmla="*/ 1898971 w 2216118"/>
              <a:gd name="connsiteY0" fmla="*/ 1232027 h 1391264"/>
              <a:gd name="connsiteX1" fmla="*/ 1814014 w 2216118"/>
              <a:gd name="connsiteY1" fmla="*/ 1316190 h 1391264"/>
              <a:gd name="connsiteX2" fmla="*/ 1814014 w 2216118"/>
              <a:gd name="connsiteY2" fmla="*/ 1335402 h 1391264"/>
              <a:gd name="connsiteX3" fmla="*/ 1949877 w 2216118"/>
              <a:gd name="connsiteY3" fmla="*/ 1335402 h 1391264"/>
              <a:gd name="connsiteX4" fmla="*/ 1986407 w 2216118"/>
              <a:gd name="connsiteY4" fmla="*/ 1335402 h 1391264"/>
              <a:gd name="connsiteX5" fmla="*/ 1986407 w 2216118"/>
              <a:gd name="connsiteY5" fmla="*/ 1318646 h 1391264"/>
              <a:gd name="connsiteX6" fmla="*/ 326886 w 2216118"/>
              <a:gd name="connsiteY6" fmla="*/ 1230345 h 1391264"/>
              <a:gd name="connsiteX7" fmla="*/ 241929 w 2216118"/>
              <a:gd name="connsiteY7" fmla="*/ 1314508 h 1391264"/>
              <a:gd name="connsiteX8" fmla="*/ 241929 w 2216118"/>
              <a:gd name="connsiteY8" fmla="*/ 1335402 h 1391264"/>
              <a:gd name="connsiteX9" fmla="*/ 418108 w 2216118"/>
              <a:gd name="connsiteY9" fmla="*/ 1335402 h 1391264"/>
              <a:gd name="connsiteX10" fmla="*/ 418108 w 2216118"/>
              <a:gd name="connsiteY10" fmla="*/ 1320714 h 1391264"/>
              <a:gd name="connsiteX11" fmla="*/ 1667210 w 2216118"/>
              <a:gd name="connsiteY11" fmla="*/ 1224479 h 1391264"/>
              <a:gd name="connsiteX12" fmla="*/ 1582253 w 2216118"/>
              <a:gd name="connsiteY12" fmla="*/ 1308642 h 1391264"/>
              <a:gd name="connsiteX13" fmla="*/ 1582253 w 2216118"/>
              <a:gd name="connsiteY13" fmla="*/ 1335402 h 1391264"/>
              <a:gd name="connsiteX14" fmla="*/ 1768294 w 2216118"/>
              <a:gd name="connsiteY14" fmla="*/ 1335402 h 1391264"/>
              <a:gd name="connsiteX15" fmla="*/ 1768294 w 2216118"/>
              <a:gd name="connsiteY15" fmla="*/ 1312041 h 1391264"/>
              <a:gd name="connsiteX16" fmla="*/ 1761976 w 2216118"/>
              <a:gd name="connsiteY16" fmla="*/ 1318359 h 1391264"/>
              <a:gd name="connsiteX17" fmla="*/ 1443525 w 2216118"/>
              <a:gd name="connsiteY17" fmla="*/ 1224479 h 1391264"/>
              <a:gd name="connsiteX18" fmla="*/ 1358568 w 2216118"/>
              <a:gd name="connsiteY18" fmla="*/ 1308642 h 1391264"/>
              <a:gd name="connsiteX19" fmla="*/ 1358568 w 2216118"/>
              <a:gd name="connsiteY19" fmla="*/ 1335402 h 1391264"/>
              <a:gd name="connsiteX20" fmla="*/ 1536533 w 2216118"/>
              <a:gd name="connsiteY20" fmla="*/ 1335402 h 1391264"/>
              <a:gd name="connsiteX21" fmla="*/ 1536533 w 2216118"/>
              <a:gd name="connsiteY21" fmla="*/ 1316618 h 1391264"/>
              <a:gd name="connsiteX22" fmla="*/ 1219840 w 2216118"/>
              <a:gd name="connsiteY22" fmla="*/ 1224479 h 1391264"/>
              <a:gd name="connsiteX23" fmla="*/ 1134883 w 2216118"/>
              <a:gd name="connsiteY23" fmla="*/ 1308642 h 1391264"/>
              <a:gd name="connsiteX24" fmla="*/ 1134883 w 2216118"/>
              <a:gd name="connsiteY24" fmla="*/ 1335402 h 1391264"/>
              <a:gd name="connsiteX25" fmla="*/ 1312848 w 2216118"/>
              <a:gd name="connsiteY25" fmla="*/ 1335402 h 1391264"/>
              <a:gd name="connsiteX26" fmla="*/ 1312848 w 2216118"/>
              <a:gd name="connsiteY26" fmla="*/ 1316618 h 1391264"/>
              <a:gd name="connsiteX27" fmla="*/ 996155 w 2216118"/>
              <a:gd name="connsiteY27" fmla="*/ 1224479 h 1391264"/>
              <a:gd name="connsiteX28" fmla="*/ 911198 w 2216118"/>
              <a:gd name="connsiteY28" fmla="*/ 1308642 h 1391264"/>
              <a:gd name="connsiteX29" fmla="*/ 911198 w 2216118"/>
              <a:gd name="connsiteY29" fmla="*/ 1335402 h 1391264"/>
              <a:gd name="connsiteX30" fmla="*/ 1089163 w 2216118"/>
              <a:gd name="connsiteY30" fmla="*/ 1335402 h 1391264"/>
              <a:gd name="connsiteX31" fmla="*/ 1089163 w 2216118"/>
              <a:gd name="connsiteY31" fmla="*/ 1316618 h 1391264"/>
              <a:gd name="connsiteX32" fmla="*/ 772470 w 2216118"/>
              <a:gd name="connsiteY32" fmla="*/ 1224479 h 1391264"/>
              <a:gd name="connsiteX33" fmla="*/ 687513 w 2216118"/>
              <a:gd name="connsiteY33" fmla="*/ 1308642 h 1391264"/>
              <a:gd name="connsiteX34" fmla="*/ 687513 w 2216118"/>
              <a:gd name="connsiteY34" fmla="*/ 1335402 h 1391264"/>
              <a:gd name="connsiteX35" fmla="*/ 865478 w 2216118"/>
              <a:gd name="connsiteY35" fmla="*/ 1335402 h 1391264"/>
              <a:gd name="connsiteX36" fmla="*/ 865478 w 2216118"/>
              <a:gd name="connsiteY36" fmla="*/ 1316618 h 1391264"/>
              <a:gd name="connsiteX37" fmla="*/ 548785 w 2216118"/>
              <a:gd name="connsiteY37" fmla="*/ 1224479 h 1391264"/>
              <a:gd name="connsiteX38" fmla="*/ 463828 w 2216118"/>
              <a:gd name="connsiteY38" fmla="*/ 1308642 h 1391264"/>
              <a:gd name="connsiteX39" fmla="*/ 463828 w 2216118"/>
              <a:gd name="connsiteY39" fmla="*/ 1335402 h 1391264"/>
              <a:gd name="connsiteX40" fmla="*/ 641793 w 2216118"/>
              <a:gd name="connsiteY40" fmla="*/ 1335402 h 1391264"/>
              <a:gd name="connsiteX41" fmla="*/ 641793 w 2216118"/>
              <a:gd name="connsiteY41" fmla="*/ 1316618 h 1391264"/>
              <a:gd name="connsiteX42" fmla="*/ 2032127 w 2216118"/>
              <a:gd name="connsiteY42" fmla="*/ 1155412 h 1391264"/>
              <a:gd name="connsiteX43" fmla="*/ 2032127 w 2216118"/>
              <a:gd name="connsiteY43" fmla="*/ 1276395 h 1391264"/>
              <a:gd name="connsiteX44" fmla="*/ 2093479 w 2216118"/>
              <a:gd name="connsiteY44" fmla="*/ 1216190 h 1391264"/>
              <a:gd name="connsiteX45" fmla="*/ 1814014 w 2216118"/>
              <a:gd name="connsiteY45" fmla="*/ 1147864 h 1391264"/>
              <a:gd name="connsiteX46" fmla="*/ 1814014 w 2216118"/>
              <a:gd name="connsiteY46" fmla="*/ 1268847 h 1391264"/>
              <a:gd name="connsiteX47" fmla="*/ 1875366 w 2216118"/>
              <a:gd name="connsiteY47" fmla="*/ 1208643 h 1391264"/>
              <a:gd name="connsiteX48" fmla="*/ 1986407 w 2216118"/>
              <a:gd name="connsiteY48" fmla="*/ 1145409 h 1391264"/>
              <a:gd name="connsiteX49" fmla="*/ 1922576 w 2216118"/>
              <a:gd name="connsiteY49" fmla="*/ 1208643 h 1391264"/>
              <a:gd name="connsiteX50" fmla="*/ 1986407 w 2216118"/>
              <a:gd name="connsiteY50" fmla="*/ 1271280 h 1391264"/>
              <a:gd name="connsiteX51" fmla="*/ 1582253 w 2216118"/>
              <a:gd name="connsiteY51" fmla="*/ 1140317 h 1391264"/>
              <a:gd name="connsiteX52" fmla="*/ 1582253 w 2216118"/>
              <a:gd name="connsiteY52" fmla="*/ 1261299 h 1391264"/>
              <a:gd name="connsiteX53" fmla="*/ 1643605 w 2216118"/>
              <a:gd name="connsiteY53" fmla="*/ 1201094 h 1391264"/>
              <a:gd name="connsiteX54" fmla="*/ 1358568 w 2216118"/>
              <a:gd name="connsiteY54" fmla="*/ 1140317 h 1391264"/>
              <a:gd name="connsiteX55" fmla="*/ 1358568 w 2216118"/>
              <a:gd name="connsiteY55" fmla="*/ 1261299 h 1391264"/>
              <a:gd name="connsiteX56" fmla="*/ 1419920 w 2216118"/>
              <a:gd name="connsiteY56" fmla="*/ 1201094 h 1391264"/>
              <a:gd name="connsiteX57" fmla="*/ 1134883 w 2216118"/>
              <a:gd name="connsiteY57" fmla="*/ 1140317 h 1391264"/>
              <a:gd name="connsiteX58" fmla="*/ 1134883 w 2216118"/>
              <a:gd name="connsiteY58" fmla="*/ 1261299 h 1391264"/>
              <a:gd name="connsiteX59" fmla="*/ 1196235 w 2216118"/>
              <a:gd name="connsiteY59" fmla="*/ 1201094 h 1391264"/>
              <a:gd name="connsiteX60" fmla="*/ 911198 w 2216118"/>
              <a:gd name="connsiteY60" fmla="*/ 1140317 h 1391264"/>
              <a:gd name="connsiteX61" fmla="*/ 911198 w 2216118"/>
              <a:gd name="connsiteY61" fmla="*/ 1261299 h 1391264"/>
              <a:gd name="connsiteX62" fmla="*/ 972550 w 2216118"/>
              <a:gd name="connsiteY62" fmla="*/ 1201094 h 1391264"/>
              <a:gd name="connsiteX63" fmla="*/ 687513 w 2216118"/>
              <a:gd name="connsiteY63" fmla="*/ 1140316 h 1391264"/>
              <a:gd name="connsiteX64" fmla="*/ 687513 w 2216118"/>
              <a:gd name="connsiteY64" fmla="*/ 1261300 h 1391264"/>
              <a:gd name="connsiteX65" fmla="*/ 748865 w 2216118"/>
              <a:gd name="connsiteY65" fmla="*/ 1201095 h 1391264"/>
              <a:gd name="connsiteX66" fmla="*/ 463828 w 2216118"/>
              <a:gd name="connsiteY66" fmla="*/ 1140316 h 1391264"/>
              <a:gd name="connsiteX67" fmla="*/ 463828 w 2216118"/>
              <a:gd name="connsiteY67" fmla="*/ 1261299 h 1391264"/>
              <a:gd name="connsiteX68" fmla="*/ 525180 w 2216118"/>
              <a:gd name="connsiteY68" fmla="*/ 1201095 h 1391264"/>
              <a:gd name="connsiteX69" fmla="*/ 418108 w 2216118"/>
              <a:gd name="connsiteY69" fmla="*/ 1139976 h 1391264"/>
              <a:gd name="connsiteX70" fmla="*/ 350491 w 2216118"/>
              <a:gd name="connsiteY70" fmla="*/ 1206960 h 1391264"/>
              <a:gd name="connsiteX71" fmla="*/ 418108 w 2216118"/>
              <a:gd name="connsiteY71" fmla="*/ 1273313 h 1391264"/>
              <a:gd name="connsiteX72" fmla="*/ 641793 w 2216118"/>
              <a:gd name="connsiteY72" fmla="*/ 1132341 h 1391264"/>
              <a:gd name="connsiteX73" fmla="*/ 572390 w 2216118"/>
              <a:gd name="connsiteY73" fmla="*/ 1201095 h 1391264"/>
              <a:gd name="connsiteX74" fmla="*/ 641793 w 2216118"/>
              <a:gd name="connsiteY74" fmla="*/ 1269199 h 1391264"/>
              <a:gd name="connsiteX75" fmla="*/ 1536533 w 2216118"/>
              <a:gd name="connsiteY75" fmla="*/ 1132340 h 1391264"/>
              <a:gd name="connsiteX76" fmla="*/ 1467130 w 2216118"/>
              <a:gd name="connsiteY76" fmla="*/ 1201095 h 1391264"/>
              <a:gd name="connsiteX77" fmla="*/ 1536533 w 2216118"/>
              <a:gd name="connsiteY77" fmla="*/ 1269200 h 1391264"/>
              <a:gd name="connsiteX78" fmla="*/ 1312848 w 2216118"/>
              <a:gd name="connsiteY78" fmla="*/ 1132340 h 1391264"/>
              <a:gd name="connsiteX79" fmla="*/ 1243445 w 2216118"/>
              <a:gd name="connsiteY79" fmla="*/ 1201095 h 1391264"/>
              <a:gd name="connsiteX80" fmla="*/ 1312848 w 2216118"/>
              <a:gd name="connsiteY80" fmla="*/ 1269200 h 1391264"/>
              <a:gd name="connsiteX81" fmla="*/ 1089163 w 2216118"/>
              <a:gd name="connsiteY81" fmla="*/ 1132340 h 1391264"/>
              <a:gd name="connsiteX82" fmla="*/ 1019760 w 2216118"/>
              <a:gd name="connsiteY82" fmla="*/ 1201095 h 1391264"/>
              <a:gd name="connsiteX83" fmla="*/ 1089163 w 2216118"/>
              <a:gd name="connsiteY83" fmla="*/ 1269200 h 1391264"/>
              <a:gd name="connsiteX84" fmla="*/ 865478 w 2216118"/>
              <a:gd name="connsiteY84" fmla="*/ 1132340 h 1391264"/>
              <a:gd name="connsiteX85" fmla="*/ 796075 w 2216118"/>
              <a:gd name="connsiteY85" fmla="*/ 1201095 h 1391264"/>
              <a:gd name="connsiteX86" fmla="*/ 865478 w 2216118"/>
              <a:gd name="connsiteY86" fmla="*/ 1269200 h 1391264"/>
              <a:gd name="connsiteX87" fmla="*/ 1768294 w 2216118"/>
              <a:gd name="connsiteY87" fmla="*/ 1124340 h 1391264"/>
              <a:gd name="connsiteX88" fmla="*/ 1690815 w 2216118"/>
              <a:gd name="connsiteY88" fmla="*/ 1201095 h 1391264"/>
              <a:gd name="connsiteX89" fmla="*/ 1768294 w 2216118"/>
              <a:gd name="connsiteY89" fmla="*/ 1277125 h 1391264"/>
              <a:gd name="connsiteX90" fmla="*/ 2036242 w 2216118"/>
              <a:gd name="connsiteY90" fmla="*/ 1113696 h 1391264"/>
              <a:gd name="connsiteX91" fmla="*/ 2117084 w 2216118"/>
              <a:gd name="connsiteY91" fmla="*/ 1193027 h 1391264"/>
              <a:gd name="connsiteX92" fmla="*/ 2197926 w 2216118"/>
              <a:gd name="connsiteY92" fmla="*/ 1113696 h 1391264"/>
              <a:gd name="connsiteX93" fmla="*/ 1825821 w 2216118"/>
              <a:gd name="connsiteY93" fmla="*/ 1113696 h 1391264"/>
              <a:gd name="connsiteX94" fmla="*/ 1898971 w 2216118"/>
              <a:gd name="connsiteY94" fmla="*/ 1185479 h 1391264"/>
              <a:gd name="connsiteX95" fmla="*/ 1972121 w 2216118"/>
              <a:gd name="connsiteY95" fmla="*/ 1113696 h 1391264"/>
              <a:gd name="connsiteX96" fmla="*/ 1601752 w 2216118"/>
              <a:gd name="connsiteY96" fmla="*/ 1113696 h 1391264"/>
              <a:gd name="connsiteX97" fmla="*/ 1667210 w 2216118"/>
              <a:gd name="connsiteY97" fmla="*/ 1177930 h 1391264"/>
              <a:gd name="connsiteX98" fmla="*/ 1732668 w 2216118"/>
              <a:gd name="connsiteY98" fmla="*/ 1113696 h 1391264"/>
              <a:gd name="connsiteX99" fmla="*/ 1378067 w 2216118"/>
              <a:gd name="connsiteY99" fmla="*/ 1113696 h 1391264"/>
              <a:gd name="connsiteX100" fmla="*/ 1443525 w 2216118"/>
              <a:gd name="connsiteY100" fmla="*/ 1177930 h 1391264"/>
              <a:gd name="connsiteX101" fmla="*/ 1508983 w 2216118"/>
              <a:gd name="connsiteY101" fmla="*/ 1113696 h 1391264"/>
              <a:gd name="connsiteX102" fmla="*/ 1154382 w 2216118"/>
              <a:gd name="connsiteY102" fmla="*/ 1113696 h 1391264"/>
              <a:gd name="connsiteX103" fmla="*/ 1219840 w 2216118"/>
              <a:gd name="connsiteY103" fmla="*/ 1177930 h 1391264"/>
              <a:gd name="connsiteX104" fmla="*/ 1285298 w 2216118"/>
              <a:gd name="connsiteY104" fmla="*/ 1113696 h 1391264"/>
              <a:gd name="connsiteX105" fmla="*/ 930697 w 2216118"/>
              <a:gd name="connsiteY105" fmla="*/ 1113696 h 1391264"/>
              <a:gd name="connsiteX106" fmla="*/ 996155 w 2216118"/>
              <a:gd name="connsiteY106" fmla="*/ 1177930 h 1391264"/>
              <a:gd name="connsiteX107" fmla="*/ 1061613 w 2216118"/>
              <a:gd name="connsiteY107" fmla="*/ 1113696 h 1391264"/>
              <a:gd name="connsiteX108" fmla="*/ 707012 w 2216118"/>
              <a:gd name="connsiteY108" fmla="*/ 1113696 h 1391264"/>
              <a:gd name="connsiteX109" fmla="*/ 772470 w 2216118"/>
              <a:gd name="connsiteY109" fmla="*/ 1177931 h 1391264"/>
              <a:gd name="connsiteX110" fmla="*/ 837928 w 2216118"/>
              <a:gd name="connsiteY110" fmla="*/ 1113696 h 1391264"/>
              <a:gd name="connsiteX111" fmla="*/ 483327 w 2216118"/>
              <a:gd name="connsiteY111" fmla="*/ 1113696 h 1391264"/>
              <a:gd name="connsiteX112" fmla="*/ 548785 w 2216118"/>
              <a:gd name="connsiteY112" fmla="*/ 1177931 h 1391264"/>
              <a:gd name="connsiteX113" fmla="*/ 614243 w 2216118"/>
              <a:gd name="connsiteY113" fmla="*/ 1113696 h 1391264"/>
              <a:gd name="connsiteX114" fmla="*/ 775882 w 2216118"/>
              <a:gd name="connsiteY114" fmla="*/ 963175 h 1391264"/>
              <a:gd name="connsiteX115" fmla="*/ 690925 w 2216118"/>
              <a:gd name="connsiteY115" fmla="*/ 1047338 h 1391264"/>
              <a:gd name="connsiteX116" fmla="*/ 690925 w 2216118"/>
              <a:gd name="connsiteY116" fmla="*/ 1057834 h 1391264"/>
              <a:gd name="connsiteX117" fmla="*/ 869262 w 2216118"/>
              <a:gd name="connsiteY117" fmla="*/ 1057834 h 1391264"/>
              <a:gd name="connsiteX118" fmla="*/ 869262 w 2216118"/>
              <a:gd name="connsiteY118" fmla="*/ 1055682 h 1391264"/>
              <a:gd name="connsiteX119" fmla="*/ 1894679 w 2216118"/>
              <a:gd name="connsiteY119" fmla="*/ 947394 h 1391264"/>
              <a:gd name="connsiteX120" fmla="*/ 1809722 w 2216118"/>
              <a:gd name="connsiteY120" fmla="*/ 1031557 h 1391264"/>
              <a:gd name="connsiteX121" fmla="*/ 1809722 w 2216118"/>
              <a:gd name="connsiteY121" fmla="*/ 1057834 h 1391264"/>
              <a:gd name="connsiteX122" fmla="*/ 1951680 w 2216118"/>
              <a:gd name="connsiteY122" fmla="*/ 1057834 h 1391264"/>
              <a:gd name="connsiteX123" fmla="*/ 1987687 w 2216118"/>
              <a:gd name="connsiteY123" fmla="*/ 1057834 h 1391264"/>
              <a:gd name="connsiteX124" fmla="*/ 1987687 w 2216118"/>
              <a:gd name="connsiteY124" fmla="*/ 1039533 h 1391264"/>
              <a:gd name="connsiteX125" fmla="*/ 1670994 w 2216118"/>
              <a:gd name="connsiteY125" fmla="*/ 947394 h 1391264"/>
              <a:gd name="connsiteX126" fmla="*/ 1586037 w 2216118"/>
              <a:gd name="connsiteY126" fmla="*/ 1031557 h 1391264"/>
              <a:gd name="connsiteX127" fmla="*/ 1586037 w 2216118"/>
              <a:gd name="connsiteY127" fmla="*/ 1057834 h 1391264"/>
              <a:gd name="connsiteX128" fmla="*/ 1764002 w 2216118"/>
              <a:gd name="connsiteY128" fmla="*/ 1057834 h 1391264"/>
              <a:gd name="connsiteX129" fmla="*/ 1764002 w 2216118"/>
              <a:gd name="connsiteY129" fmla="*/ 1039533 h 1391264"/>
              <a:gd name="connsiteX130" fmla="*/ 1447309 w 2216118"/>
              <a:gd name="connsiteY130" fmla="*/ 947394 h 1391264"/>
              <a:gd name="connsiteX131" fmla="*/ 1362352 w 2216118"/>
              <a:gd name="connsiteY131" fmla="*/ 1031557 h 1391264"/>
              <a:gd name="connsiteX132" fmla="*/ 1362352 w 2216118"/>
              <a:gd name="connsiteY132" fmla="*/ 1057834 h 1391264"/>
              <a:gd name="connsiteX133" fmla="*/ 1540317 w 2216118"/>
              <a:gd name="connsiteY133" fmla="*/ 1057834 h 1391264"/>
              <a:gd name="connsiteX134" fmla="*/ 1540317 w 2216118"/>
              <a:gd name="connsiteY134" fmla="*/ 1039533 h 1391264"/>
              <a:gd name="connsiteX135" fmla="*/ 1223624 w 2216118"/>
              <a:gd name="connsiteY135" fmla="*/ 947394 h 1391264"/>
              <a:gd name="connsiteX136" fmla="*/ 1138667 w 2216118"/>
              <a:gd name="connsiteY136" fmla="*/ 1031557 h 1391264"/>
              <a:gd name="connsiteX137" fmla="*/ 1138667 w 2216118"/>
              <a:gd name="connsiteY137" fmla="*/ 1057834 h 1391264"/>
              <a:gd name="connsiteX138" fmla="*/ 1316632 w 2216118"/>
              <a:gd name="connsiteY138" fmla="*/ 1057834 h 1391264"/>
              <a:gd name="connsiteX139" fmla="*/ 1316632 w 2216118"/>
              <a:gd name="connsiteY139" fmla="*/ 1039533 h 1391264"/>
              <a:gd name="connsiteX140" fmla="*/ 999939 w 2216118"/>
              <a:gd name="connsiteY140" fmla="*/ 947394 h 1391264"/>
              <a:gd name="connsiteX141" fmla="*/ 914982 w 2216118"/>
              <a:gd name="connsiteY141" fmla="*/ 1031557 h 1391264"/>
              <a:gd name="connsiteX142" fmla="*/ 914982 w 2216118"/>
              <a:gd name="connsiteY142" fmla="*/ 1057834 h 1391264"/>
              <a:gd name="connsiteX143" fmla="*/ 1092947 w 2216118"/>
              <a:gd name="connsiteY143" fmla="*/ 1057834 h 1391264"/>
              <a:gd name="connsiteX144" fmla="*/ 1092947 w 2216118"/>
              <a:gd name="connsiteY144" fmla="*/ 1039533 h 1391264"/>
              <a:gd name="connsiteX145" fmla="*/ 869262 w 2216118"/>
              <a:gd name="connsiteY145" fmla="*/ 870668 h 1391264"/>
              <a:gd name="connsiteX146" fmla="*/ 799487 w 2216118"/>
              <a:gd name="connsiteY146" fmla="*/ 939791 h 1391264"/>
              <a:gd name="connsiteX147" fmla="*/ 869262 w 2216118"/>
              <a:gd name="connsiteY147" fmla="*/ 1008261 h 1391264"/>
              <a:gd name="connsiteX148" fmla="*/ 2033407 w 2216118"/>
              <a:gd name="connsiteY148" fmla="*/ 863232 h 1391264"/>
              <a:gd name="connsiteX149" fmla="*/ 2033407 w 2216118"/>
              <a:gd name="connsiteY149" fmla="*/ 984214 h 1391264"/>
              <a:gd name="connsiteX150" fmla="*/ 2094759 w 2216118"/>
              <a:gd name="connsiteY150" fmla="*/ 924009 h 1391264"/>
              <a:gd name="connsiteX151" fmla="*/ 1809722 w 2216118"/>
              <a:gd name="connsiteY151" fmla="*/ 863232 h 1391264"/>
              <a:gd name="connsiteX152" fmla="*/ 1809722 w 2216118"/>
              <a:gd name="connsiteY152" fmla="*/ 984214 h 1391264"/>
              <a:gd name="connsiteX153" fmla="*/ 1871074 w 2216118"/>
              <a:gd name="connsiteY153" fmla="*/ 924009 h 1391264"/>
              <a:gd name="connsiteX154" fmla="*/ 1586037 w 2216118"/>
              <a:gd name="connsiteY154" fmla="*/ 863232 h 1391264"/>
              <a:gd name="connsiteX155" fmla="*/ 1586037 w 2216118"/>
              <a:gd name="connsiteY155" fmla="*/ 984214 h 1391264"/>
              <a:gd name="connsiteX156" fmla="*/ 1647389 w 2216118"/>
              <a:gd name="connsiteY156" fmla="*/ 924009 h 1391264"/>
              <a:gd name="connsiteX157" fmla="*/ 1362352 w 2216118"/>
              <a:gd name="connsiteY157" fmla="*/ 863232 h 1391264"/>
              <a:gd name="connsiteX158" fmla="*/ 1362352 w 2216118"/>
              <a:gd name="connsiteY158" fmla="*/ 984214 h 1391264"/>
              <a:gd name="connsiteX159" fmla="*/ 1423704 w 2216118"/>
              <a:gd name="connsiteY159" fmla="*/ 924009 h 1391264"/>
              <a:gd name="connsiteX160" fmla="*/ 1138667 w 2216118"/>
              <a:gd name="connsiteY160" fmla="*/ 863232 h 1391264"/>
              <a:gd name="connsiteX161" fmla="*/ 1138667 w 2216118"/>
              <a:gd name="connsiteY161" fmla="*/ 984214 h 1391264"/>
              <a:gd name="connsiteX162" fmla="*/ 1200019 w 2216118"/>
              <a:gd name="connsiteY162" fmla="*/ 924009 h 1391264"/>
              <a:gd name="connsiteX163" fmla="*/ 914982 w 2216118"/>
              <a:gd name="connsiteY163" fmla="*/ 863231 h 1391264"/>
              <a:gd name="connsiteX164" fmla="*/ 914982 w 2216118"/>
              <a:gd name="connsiteY164" fmla="*/ 984214 h 1391264"/>
              <a:gd name="connsiteX165" fmla="*/ 976334 w 2216118"/>
              <a:gd name="connsiteY165" fmla="*/ 924009 h 1391264"/>
              <a:gd name="connsiteX166" fmla="*/ 1987687 w 2216118"/>
              <a:gd name="connsiteY166" fmla="*/ 855255 h 1391264"/>
              <a:gd name="connsiteX167" fmla="*/ 1918284 w 2216118"/>
              <a:gd name="connsiteY167" fmla="*/ 924010 h 1391264"/>
              <a:gd name="connsiteX168" fmla="*/ 1987687 w 2216118"/>
              <a:gd name="connsiteY168" fmla="*/ 992115 h 1391264"/>
              <a:gd name="connsiteX169" fmla="*/ 1764002 w 2216118"/>
              <a:gd name="connsiteY169" fmla="*/ 855255 h 1391264"/>
              <a:gd name="connsiteX170" fmla="*/ 1694599 w 2216118"/>
              <a:gd name="connsiteY170" fmla="*/ 924010 h 1391264"/>
              <a:gd name="connsiteX171" fmla="*/ 1764002 w 2216118"/>
              <a:gd name="connsiteY171" fmla="*/ 992115 h 1391264"/>
              <a:gd name="connsiteX172" fmla="*/ 1540317 w 2216118"/>
              <a:gd name="connsiteY172" fmla="*/ 855255 h 1391264"/>
              <a:gd name="connsiteX173" fmla="*/ 1470914 w 2216118"/>
              <a:gd name="connsiteY173" fmla="*/ 924010 h 1391264"/>
              <a:gd name="connsiteX174" fmla="*/ 1540317 w 2216118"/>
              <a:gd name="connsiteY174" fmla="*/ 992115 h 1391264"/>
              <a:gd name="connsiteX175" fmla="*/ 1316632 w 2216118"/>
              <a:gd name="connsiteY175" fmla="*/ 855255 h 1391264"/>
              <a:gd name="connsiteX176" fmla="*/ 1247229 w 2216118"/>
              <a:gd name="connsiteY176" fmla="*/ 924010 h 1391264"/>
              <a:gd name="connsiteX177" fmla="*/ 1316632 w 2216118"/>
              <a:gd name="connsiteY177" fmla="*/ 992115 h 1391264"/>
              <a:gd name="connsiteX178" fmla="*/ 1092947 w 2216118"/>
              <a:gd name="connsiteY178" fmla="*/ 855255 h 1391264"/>
              <a:gd name="connsiteX179" fmla="*/ 1023544 w 2216118"/>
              <a:gd name="connsiteY179" fmla="*/ 924010 h 1391264"/>
              <a:gd name="connsiteX180" fmla="*/ 1092947 w 2216118"/>
              <a:gd name="connsiteY180" fmla="*/ 992115 h 1391264"/>
              <a:gd name="connsiteX181" fmla="*/ 2041983 w 2216118"/>
              <a:gd name="connsiteY181" fmla="*/ 825892 h 1391264"/>
              <a:gd name="connsiteX182" fmla="*/ 2118364 w 2216118"/>
              <a:gd name="connsiteY182" fmla="*/ 900845 h 1391264"/>
              <a:gd name="connsiteX183" fmla="*/ 2194745 w 2216118"/>
              <a:gd name="connsiteY183" fmla="*/ 825892 h 1391264"/>
              <a:gd name="connsiteX184" fmla="*/ 1818298 w 2216118"/>
              <a:gd name="connsiteY184" fmla="*/ 825892 h 1391264"/>
              <a:gd name="connsiteX185" fmla="*/ 1894679 w 2216118"/>
              <a:gd name="connsiteY185" fmla="*/ 900845 h 1391264"/>
              <a:gd name="connsiteX186" fmla="*/ 1971060 w 2216118"/>
              <a:gd name="connsiteY186" fmla="*/ 825892 h 1391264"/>
              <a:gd name="connsiteX187" fmla="*/ 1594613 w 2216118"/>
              <a:gd name="connsiteY187" fmla="*/ 825892 h 1391264"/>
              <a:gd name="connsiteX188" fmla="*/ 1670994 w 2216118"/>
              <a:gd name="connsiteY188" fmla="*/ 900845 h 1391264"/>
              <a:gd name="connsiteX189" fmla="*/ 1747375 w 2216118"/>
              <a:gd name="connsiteY189" fmla="*/ 825892 h 1391264"/>
              <a:gd name="connsiteX190" fmla="*/ 1370928 w 2216118"/>
              <a:gd name="connsiteY190" fmla="*/ 825892 h 1391264"/>
              <a:gd name="connsiteX191" fmla="*/ 1447309 w 2216118"/>
              <a:gd name="connsiteY191" fmla="*/ 900845 h 1391264"/>
              <a:gd name="connsiteX192" fmla="*/ 1523690 w 2216118"/>
              <a:gd name="connsiteY192" fmla="*/ 825892 h 1391264"/>
              <a:gd name="connsiteX193" fmla="*/ 1147243 w 2216118"/>
              <a:gd name="connsiteY193" fmla="*/ 825892 h 1391264"/>
              <a:gd name="connsiteX194" fmla="*/ 1223624 w 2216118"/>
              <a:gd name="connsiteY194" fmla="*/ 900845 h 1391264"/>
              <a:gd name="connsiteX195" fmla="*/ 1300005 w 2216118"/>
              <a:gd name="connsiteY195" fmla="*/ 825892 h 1391264"/>
              <a:gd name="connsiteX196" fmla="*/ 923558 w 2216118"/>
              <a:gd name="connsiteY196" fmla="*/ 825892 h 1391264"/>
              <a:gd name="connsiteX197" fmla="*/ 999939 w 2216118"/>
              <a:gd name="connsiteY197" fmla="*/ 900845 h 1391264"/>
              <a:gd name="connsiteX198" fmla="*/ 1076320 w 2216118"/>
              <a:gd name="connsiteY198" fmla="*/ 825892 h 1391264"/>
              <a:gd name="connsiteX199" fmla="*/ 2115760 w 2216118"/>
              <a:gd name="connsiteY199" fmla="*/ 689035 h 1391264"/>
              <a:gd name="connsiteX200" fmla="*/ 2034001 w 2216118"/>
              <a:gd name="connsiteY200" fmla="*/ 770030 h 1391264"/>
              <a:gd name="connsiteX201" fmla="*/ 2197519 w 2216118"/>
              <a:gd name="connsiteY201" fmla="*/ 770030 h 1391264"/>
              <a:gd name="connsiteX202" fmla="*/ 1892075 w 2216118"/>
              <a:gd name="connsiteY202" fmla="*/ 689035 h 1391264"/>
              <a:gd name="connsiteX203" fmla="*/ 1810316 w 2216118"/>
              <a:gd name="connsiteY203" fmla="*/ 770030 h 1391264"/>
              <a:gd name="connsiteX204" fmla="*/ 1953483 w 2216118"/>
              <a:gd name="connsiteY204" fmla="*/ 770030 h 1391264"/>
              <a:gd name="connsiteX205" fmla="*/ 1973834 w 2216118"/>
              <a:gd name="connsiteY205" fmla="*/ 770030 h 1391264"/>
              <a:gd name="connsiteX206" fmla="*/ 1668390 w 2216118"/>
              <a:gd name="connsiteY206" fmla="*/ 689035 h 1391264"/>
              <a:gd name="connsiteX207" fmla="*/ 1586631 w 2216118"/>
              <a:gd name="connsiteY207" fmla="*/ 770030 h 1391264"/>
              <a:gd name="connsiteX208" fmla="*/ 1750149 w 2216118"/>
              <a:gd name="connsiteY208" fmla="*/ 770030 h 1391264"/>
              <a:gd name="connsiteX209" fmla="*/ 1444705 w 2216118"/>
              <a:gd name="connsiteY209" fmla="*/ 689035 h 1391264"/>
              <a:gd name="connsiteX210" fmla="*/ 1362946 w 2216118"/>
              <a:gd name="connsiteY210" fmla="*/ 770030 h 1391264"/>
              <a:gd name="connsiteX211" fmla="*/ 1526464 w 2216118"/>
              <a:gd name="connsiteY211" fmla="*/ 770030 h 1391264"/>
              <a:gd name="connsiteX212" fmla="*/ 1221020 w 2216118"/>
              <a:gd name="connsiteY212" fmla="*/ 689035 h 1391264"/>
              <a:gd name="connsiteX213" fmla="*/ 1139261 w 2216118"/>
              <a:gd name="connsiteY213" fmla="*/ 770030 h 1391264"/>
              <a:gd name="connsiteX214" fmla="*/ 1302779 w 2216118"/>
              <a:gd name="connsiteY214" fmla="*/ 770030 h 1391264"/>
              <a:gd name="connsiteX215" fmla="*/ 2030803 w 2216118"/>
              <a:gd name="connsiteY215" fmla="*/ 604873 h 1391264"/>
              <a:gd name="connsiteX216" fmla="*/ 2030803 w 2216118"/>
              <a:gd name="connsiteY216" fmla="*/ 725855 h 1391264"/>
              <a:gd name="connsiteX217" fmla="*/ 2092155 w 2216118"/>
              <a:gd name="connsiteY217" fmla="*/ 665650 h 1391264"/>
              <a:gd name="connsiteX218" fmla="*/ 1807118 w 2216118"/>
              <a:gd name="connsiteY218" fmla="*/ 604873 h 1391264"/>
              <a:gd name="connsiteX219" fmla="*/ 1807118 w 2216118"/>
              <a:gd name="connsiteY219" fmla="*/ 725855 h 1391264"/>
              <a:gd name="connsiteX220" fmla="*/ 1868470 w 2216118"/>
              <a:gd name="connsiteY220" fmla="*/ 665650 h 1391264"/>
              <a:gd name="connsiteX221" fmla="*/ 1359748 w 2216118"/>
              <a:gd name="connsiteY221" fmla="*/ 604873 h 1391264"/>
              <a:gd name="connsiteX222" fmla="*/ 1359748 w 2216118"/>
              <a:gd name="connsiteY222" fmla="*/ 725855 h 1391264"/>
              <a:gd name="connsiteX223" fmla="*/ 1421100 w 2216118"/>
              <a:gd name="connsiteY223" fmla="*/ 665650 h 1391264"/>
              <a:gd name="connsiteX224" fmla="*/ 1583433 w 2216118"/>
              <a:gd name="connsiteY224" fmla="*/ 604872 h 1391264"/>
              <a:gd name="connsiteX225" fmla="*/ 1583433 w 2216118"/>
              <a:gd name="connsiteY225" fmla="*/ 725855 h 1391264"/>
              <a:gd name="connsiteX226" fmla="*/ 1644785 w 2216118"/>
              <a:gd name="connsiteY226" fmla="*/ 665650 h 1391264"/>
              <a:gd name="connsiteX227" fmla="*/ 1537713 w 2216118"/>
              <a:gd name="connsiteY227" fmla="*/ 596897 h 1391264"/>
              <a:gd name="connsiteX228" fmla="*/ 1468310 w 2216118"/>
              <a:gd name="connsiteY228" fmla="*/ 665651 h 1391264"/>
              <a:gd name="connsiteX229" fmla="*/ 1537713 w 2216118"/>
              <a:gd name="connsiteY229" fmla="*/ 733756 h 1391264"/>
              <a:gd name="connsiteX230" fmla="*/ 1985083 w 2216118"/>
              <a:gd name="connsiteY230" fmla="*/ 596896 h 1391264"/>
              <a:gd name="connsiteX231" fmla="*/ 1915680 w 2216118"/>
              <a:gd name="connsiteY231" fmla="*/ 665651 h 1391264"/>
              <a:gd name="connsiteX232" fmla="*/ 1985083 w 2216118"/>
              <a:gd name="connsiteY232" fmla="*/ 733756 h 1391264"/>
              <a:gd name="connsiteX233" fmla="*/ 1761398 w 2216118"/>
              <a:gd name="connsiteY233" fmla="*/ 596896 h 1391264"/>
              <a:gd name="connsiteX234" fmla="*/ 1691995 w 2216118"/>
              <a:gd name="connsiteY234" fmla="*/ 665651 h 1391264"/>
              <a:gd name="connsiteX235" fmla="*/ 1761398 w 2216118"/>
              <a:gd name="connsiteY235" fmla="*/ 733756 h 1391264"/>
              <a:gd name="connsiteX236" fmla="*/ 1314028 w 2216118"/>
              <a:gd name="connsiteY236" fmla="*/ 596896 h 1391264"/>
              <a:gd name="connsiteX237" fmla="*/ 1244625 w 2216118"/>
              <a:gd name="connsiteY237" fmla="*/ 665651 h 1391264"/>
              <a:gd name="connsiteX238" fmla="*/ 1314028 w 2216118"/>
              <a:gd name="connsiteY238" fmla="*/ 733756 h 1391264"/>
              <a:gd name="connsiteX239" fmla="*/ 1807118 w 2216118"/>
              <a:gd name="connsiteY239" fmla="*/ 544337 h 1391264"/>
              <a:gd name="connsiteX240" fmla="*/ 1807118 w 2216118"/>
              <a:gd name="connsiteY240" fmla="*/ 559118 h 1391264"/>
              <a:gd name="connsiteX241" fmla="*/ 1892075 w 2216118"/>
              <a:gd name="connsiteY241" fmla="*/ 642486 h 1391264"/>
              <a:gd name="connsiteX242" fmla="*/ 1985083 w 2216118"/>
              <a:gd name="connsiteY242" fmla="*/ 551217 h 1391264"/>
              <a:gd name="connsiteX243" fmla="*/ 1985083 w 2216118"/>
              <a:gd name="connsiteY243" fmla="*/ 544337 h 1391264"/>
              <a:gd name="connsiteX244" fmla="*/ 1583433 w 2216118"/>
              <a:gd name="connsiteY244" fmla="*/ 544337 h 1391264"/>
              <a:gd name="connsiteX245" fmla="*/ 1583433 w 2216118"/>
              <a:gd name="connsiteY245" fmla="*/ 559118 h 1391264"/>
              <a:gd name="connsiteX246" fmla="*/ 1668390 w 2216118"/>
              <a:gd name="connsiteY246" fmla="*/ 642486 h 1391264"/>
              <a:gd name="connsiteX247" fmla="*/ 1761398 w 2216118"/>
              <a:gd name="connsiteY247" fmla="*/ 551217 h 1391264"/>
              <a:gd name="connsiteX248" fmla="*/ 1761398 w 2216118"/>
              <a:gd name="connsiteY248" fmla="*/ 544337 h 1391264"/>
              <a:gd name="connsiteX249" fmla="*/ 1359748 w 2216118"/>
              <a:gd name="connsiteY249" fmla="*/ 544337 h 1391264"/>
              <a:gd name="connsiteX250" fmla="*/ 1359748 w 2216118"/>
              <a:gd name="connsiteY250" fmla="*/ 559118 h 1391264"/>
              <a:gd name="connsiteX251" fmla="*/ 1444705 w 2216118"/>
              <a:gd name="connsiteY251" fmla="*/ 642486 h 1391264"/>
              <a:gd name="connsiteX252" fmla="*/ 1537713 w 2216118"/>
              <a:gd name="connsiteY252" fmla="*/ 551217 h 1391264"/>
              <a:gd name="connsiteX253" fmla="*/ 1537713 w 2216118"/>
              <a:gd name="connsiteY253" fmla="*/ 544337 h 1391264"/>
              <a:gd name="connsiteX254" fmla="*/ 2118717 w 2216118"/>
              <a:gd name="connsiteY254" fmla="*/ 406859 h 1391264"/>
              <a:gd name="connsiteX255" fmla="*/ 2036331 w 2216118"/>
              <a:gd name="connsiteY255" fmla="*/ 488475 h 1391264"/>
              <a:gd name="connsiteX256" fmla="*/ 2201103 w 2216118"/>
              <a:gd name="connsiteY256" fmla="*/ 488475 h 1391264"/>
              <a:gd name="connsiteX257" fmla="*/ 1895032 w 2216118"/>
              <a:gd name="connsiteY257" fmla="*/ 406859 h 1391264"/>
              <a:gd name="connsiteX258" fmla="*/ 1812646 w 2216118"/>
              <a:gd name="connsiteY258" fmla="*/ 488475 h 1391264"/>
              <a:gd name="connsiteX259" fmla="*/ 1955092 w 2216118"/>
              <a:gd name="connsiteY259" fmla="*/ 488475 h 1391264"/>
              <a:gd name="connsiteX260" fmla="*/ 1977418 w 2216118"/>
              <a:gd name="connsiteY260" fmla="*/ 488475 h 1391264"/>
              <a:gd name="connsiteX261" fmla="*/ 1671347 w 2216118"/>
              <a:gd name="connsiteY261" fmla="*/ 406859 h 1391264"/>
              <a:gd name="connsiteX262" fmla="*/ 1588961 w 2216118"/>
              <a:gd name="connsiteY262" fmla="*/ 488475 h 1391264"/>
              <a:gd name="connsiteX263" fmla="*/ 1753733 w 2216118"/>
              <a:gd name="connsiteY263" fmla="*/ 488475 h 1391264"/>
              <a:gd name="connsiteX264" fmla="*/ 2033760 w 2216118"/>
              <a:gd name="connsiteY264" fmla="*/ 322696 h 1391264"/>
              <a:gd name="connsiteX265" fmla="*/ 2033760 w 2216118"/>
              <a:gd name="connsiteY265" fmla="*/ 443679 h 1391264"/>
              <a:gd name="connsiteX266" fmla="*/ 2095112 w 2216118"/>
              <a:gd name="connsiteY266" fmla="*/ 383474 h 1391264"/>
              <a:gd name="connsiteX267" fmla="*/ 1810075 w 2216118"/>
              <a:gd name="connsiteY267" fmla="*/ 322696 h 1391264"/>
              <a:gd name="connsiteX268" fmla="*/ 1810075 w 2216118"/>
              <a:gd name="connsiteY268" fmla="*/ 443679 h 1391264"/>
              <a:gd name="connsiteX269" fmla="*/ 1871427 w 2216118"/>
              <a:gd name="connsiteY269" fmla="*/ 383474 h 1391264"/>
              <a:gd name="connsiteX270" fmla="*/ 1988040 w 2216118"/>
              <a:gd name="connsiteY270" fmla="*/ 314720 h 1391264"/>
              <a:gd name="connsiteX271" fmla="*/ 1918637 w 2216118"/>
              <a:gd name="connsiteY271" fmla="*/ 383474 h 1391264"/>
              <a:gd name="connsiteX272" fmla="*/ 1988040 w 2216118"/>
              <a:gd name="connsiteY272" fmla="*/ 451580 h 1391264"/>
              <a:gd name="connsiteX273" fmla="*/ 1764355 w 2216118"/>
              <a:gd name="connsiteY273" fmla="*/ 314720 h 1391264"/>
              <a:gd name="connsiteX274" fmla="*/ 1694952 w 2216118"/>
              <a:gd name="connsiteY274" fmla="*/ 383474 h 1391264"/>
              <a:gd name="connsiteX275" fmla="*/ 1764355 w 2216118"/>
              <a:gd name="connsiteY275" fmla="*/ 451580 h 1391264"/>
              <a:gd name="connsiteX276" fmla="*/ 2033760 w 2216118"/>
              <a:gd name="connsiteY276" fmla="*/ 268985 h 1391264"/>
              <a:gd name="connsiteX277" fmla="*/ 2033760 w 2216118"/>
              <a:gd name="connsiteY277" fmla="*/ 276942 h 1391264"/>
              <a:gd name="connsiteX278" fmla="*/ 2118717 w 2216118"/>
              <a:gd name="connsiteY278" fmla="*/ 360310 h 1391264"/>
              <a:gd name="connsiteX279" fmla="*/ 2211782 w 2216118"/>
              <a:gd name="connsiteY279" fmla="*/ 268985 h 1391264"/>
              <a:gd name="connsiteX280" fmla="*/ 1810075 w 2216118"/>
              <a:gd name="connsiteY280" fmla="*/ 268985 h 1391264"/>
              <a:gd name="connsiteX281" fmla="*/ 1810075 w 2216118"/>
              <a:gd name="connsiteY281" fmla="*/ 276942 h 1391264"/>
              <a:gd name="connsiteX282" fmla="*/ 1895032 w 2216118"/>
              <a:gd name="connsiteY282" fmla="*/ 360310 h 1391264"/>
              <a:gd name="connsiteX283" fmla="*/ 1988040 w 2216118"/>
              <a:gd name="connsiteY283" fmla="*/ 269041 h 1391264"/>
              <a:gd name="connsiteX284" fmla="*/ 1988040 w 2216118"/>
              <a:gd name="connsiteY284" fmla="*/ 268985 h 1391264"/>
              <a:gd name="connsiteX285" fmla="*/ 2120538 w 2216118"/>
              <a:gd name="connsiteY285" fmla="*/ 125840 h 1391264"/>
              <a:gd name="connsiteX286" fmla="*/ 2035581 w 2216118"/>
              <a:gd name="connsiteY286" fmla="*/ 210002 h 1391264"/>
              <a:gd name="connsiteX287" fmla="*/ 2035581 w 2216118"/>
              <a:gd name="connsiteY287" fmla="*/ 213123 h 1391264"/>
              <a:gd name="connsiteX288" fmla="*/ 2208645 w 2216118"/>
              <a:gd name="connsiteY288" fmla="*/ 213123 h 1391264"/>
              <a:gd name="connsiteX289" fmla="*/ 2216118 w 2216118"/>
              <a:gd name="connsiteY289" fmla="*/ 0 h 1391264"/>
              <a:gd name="connsiteX290" fmla="*/ 2216118 w 2216118"/>
              <a:gd name="connsiteY290" fmla="*/ 31154 h 1391264"/>
              <a:gd name="connsiteX291" fmla="*/ 2144143 w 2216118"/>
              <a:gd name="connsiteY291" fmla="*/ 102455 h 1391264"/>
              <a:gd name="connsiteX292" fmla="*/ 2216118 w 2216118"/>
              <a:gd name="connsiteY292" fmla="*/ 173085 h 1391264"/>
              <a:gd name="connsiteX293" fmla="*/ 2216118 w 2216118"/>
              <a:gd name="connsiteY293" fmla="*/ 268985 h 1391264"/>
              <a:gd name="connsiteX294" fmla="*/ 2215304 w 2216118"/>
              <a:gd name="connsiteY294" fmla="*/ 268985 h 1391264"/>
              <a:gd name="connsiteX295" fmla="*/ 2216118 w 2216118"/>
              <a:gd name="connsiteY295" fmla="*/ 269731 h 1391264"/>
              <a:gd name="connsiteX296" fmla="*/ 2216118 w 2216118"/>
              <a:gd name="connsiteY296" fmla="*/ 310369 h 1391264"/>
              <a:gd name="connsiteX297" fmla="*/ 2142322 w 2216118"/>
              <a:gd name="connsiteY297" fmla="*/ 383474 h 1391264"/>
              <a:gd name="connsiteX298" fmla="*/ 2216118 w 2216118"/>
              <a:gd name="connsiteY298" fmla="*/ 455891 h 1391264"/>
              <a:gd name="connsiteX299" fmla="*/ 2216118 w 2216118"/>
              <a:gd name="connsiteY299" fmla="*/ 544337 h 1391264"/>
              <a:gd name="connsiteX300" fmla="*/ 2030803 w 2216118"/>
              <a:gd name="connsiteY300" fmla="*/ 544337 h 1391264"/>
              <a:gd name="connsiteX301" fmla="*/ 2030803 w 2216118"/>
              <a:gd name="connsiteY301" fmla="*/ 559118 h 1391264"/>
              <a:gd name="connsiteX302" fmla="*/ 2115760 w 2216118"/>
              <a:gd name="connsiteY302" fmla="*/ 642486 h 1391264"/>
              <a:gd name="connsiteX303" fmla="*/ 2210526 w 2216118"/>
              <a:gd name="connsiteY303" fmla="*/ 549492 h 1391264"/>
              <a:gd name="connsiteX304" fmla="*/ 2216118 w 2216118"/>
              <a:gd name="connsiteY304" fmla="*/ 554618 h 1391264"/>
              <a:gd name="connsiteX305" fmla="*/ 2216118 w 2216118"/>
              <a:gd name="connsiteY305" fmla="*/ 589616 h 1391264"/>
              <a:gd name="connsiteX306" fmla="*/ 2139365 w 2216118"/>
              <a:gd name="connsiteY306" fmla="*/ 665651 h 1391264"/>
              <a:gd name="connsiteX307" fmla="*/ 2216118 w 2216118"/>
              <a:gd name="connsiteY307" fmla="*/ 740968 h 1391264"/>
              <a:gd name="connsiteX308" fmla="*/ 2216118 w 2216118"/>
              <a:gd name="connsiteY308" fmla="*/ 850554 h 1391264"/>
              <a:gd name="connsiteX309" fmla="*/ 2141969 w 2216118"/>
              <a:gd name="connsiteY309" fmla="*/ 924010 h 1391264"/>
              <a:gd name="connsiteX310" fmla="*/ 2216118 w 2216118"/>
              <a:gd name="connsiteY310" fmla="*/ 996772 h 1391264"/>
              <a:gd name="connsiteX311" fmla="*/ 2216118 w 2216118"/>
              <a:gd name="connsiteY311" fmla="*/ 1038286 h 1391264"/>
              <a:gd name="connsiteX312" fmla="*/ 2213130 w 2216118"/>
              <a:gd name="connsiteY312" fmla="*/ 1041274 h 1391264"/>
              <a:gd name="connsiteX313" fmla="*/ 2118364 w 2216118"/>
              <a:gd name="connsiteY313" fmla="*/ 947394 h 1391264"/>
              <a:gd name="connsiteX314" fmla="*/ 2033407 w 2216118"/>
              <a:gd name="connsiteY314" fmla="*/ 1031557 h 1391264"/>
              <a:gd name="connsiteX315" fmla="*/ 2033407 w 2216118"/>
              <a:gd name="connsiteY315" fmla="*/ 1057834 h 1391264"/>
              <a:gd name="connsiteX316" fmla="*/ 2216118 w 2216118"/>
              <a:gd name="connsiteY316" fmla="*/ 1057834 h 1391264"/>
              <a:gd name="connsiteX317" fmla="*/ 2216118 w 2216118"/>
              <a:gd name="connsiteY317" fmla="*/ 1141467 h 1391264"/>
              <a:gd name="connsiteX318" fmla="*/ 2140689 w 2216118"/>
              <a:gd name="connsiteY318" fmla="*/ 1216191 h 1391264"/>
              <a:gd name="connsiteX319" fmla="*/ 2216118 w 2216118"/>
              <a:gd name="connsiteY319" fmla="*/ 1290209 h 1391264"/>
              <a:gd name="connsiteX320" fmla="*/ 2216118 w 2216118"/>
              <a:gd name="connsiteY320" fmla="*/ 1329187 h 1391264"/>
              <a:gd name="connsiteX321" fmla="*/ 2211850 w 2216118"/>
              <a:gd name="connsiteY321" fmla="*/ 1333455 h 1391264"/>
              <a:gd name="connsiteX322" fmla="*/ 2117084 w 2216118"/>
              <a:gd name="connsiteY322" fmla="*/ 1239575 h 1391264"/>
              <a:gd name="connsiteX323" fmla="*/ 2032127 w 2216118"/>
              <a:gd name="connsiteY323" fmla="*/ 1323738 h 1391264"/>
              <a:gd name="connsiteX324" fmla="*/ 2032127 w 2216118"/>
              <a:gd name="connsiteY324" fmla="*/ 1335402 h 1391264"/>
              <a:gd name="connsiteX325" fmla="*/ 2216118 w 2216118"/>
              <a:gd name="connsiteY325" fmla="*/ 1335402 h 1391264"/>
              <a:gd name="connsiteX326" fmla="*/ 2216118 w 2216118"/>
              <a:gd name="connsiteY326" fmla="*/ 1391264 h 1391264"/>
              <a:gd name="connsiteX327" fmla="*/ 0 w 2216118"/>
              <a:gd name="connsiteY327" fmla="*/ 1391264 h 1391264"/>
              <a:gd name="connsiteX328" fmla="*/ 88981 w 2216118"/>
              <a:gd name="connsiteY328" fmla="*/ 1335402 h 1391264"/>
              <a:gd name="connsiteX329" fmla="*/ 196209 w 2216118"/>
              <a:gd name="connsiteY329" fmla="*/ 1335402 h 1391264"/>
              <a:gd name="connsiteX330" fmla="*/ 196209 w 2216118"/>
              <a:gd name="connsiteY330" fmla="*/ 1326580 h 1391264"/>
              <a:gd name="connsiteX331" fmla="*/ 160066 w 2216118"/>
              <a:gd name="connsiteY331" fmla="*/ 1290776 h 1391264"/>
              <a:gd name="connsiteX332" fmla="*/ 189315 w 2216118"/>
              <a:gd name="connsiteY332" fmla="*/ 1272414 h 1391264"/>
              <a:gd name="connsiteX333" fmla="*/ 196209 w 2216118"/>
              <a:gd name="connsiteY333" fmla="*/ 1279179 h 1391264"/>
              <a:gd name="connsiteX334" fmla="*/ 196209 w 2216118"/>
              <a:gd name="connsiteY334" fmla="*/ 1268085 h 1391264"/>
              <a:gd name="connsiteX335" fmla="*/ 241929 w 2216118"/>
              <a:gd name="connsiteY335" fmla="*/ 1239383 h 1391264"/>
              <a:gd name="connsiteX336" fmla="*/ 241929 w 2216118"/>
              <a:gd name="connsiteY336" fmla="*/ 1267165 h 1391264"/>
              <a:gd name="connsiteX337" fmla="*/ 303281 w 2216118"/>
              <a:gd name="connsiteY337" fmla="*/ 1206961 h 1391264"/>
              <a:gd name="connsiteX338" fmla="*/ 299515 w 2216118"/>
              <a:gd name="connsiteY338" fmla="*/ 1203231 h 1391264"/>
              <a:gd name="connsiteX339" fmla="*/ 531114 w 2216118"/>
              <a:gd name="connsiteY339" fmla="*/ 1057834 h 1391264"/>
              <a:gd name="connsiteX340" fmla="*/ 645205 w 2216118"/>
              <a:gd name="connsiteY340" fmla="*/ 1057834 h 1391264"/>
              <a:gd name="connsiteX341" fmla="*/ 645205 w 2216118"/>
              <a:gd name="connsiteY341" fmla="*/ 1035788 h 1391264"/>
              <a:gd name="connsiteX342" fmla="*/ 614571 w 2216118"/>
              <a:gd name="connsiteY342" fmla="*/ 1005441 h 1391264"/>
              <a:gd name="connsiteX343" fmla="*/ 643839 w 2216118"/>
              <a:gd name="connsiteY343" fmla="*/ 987066 h 1391264"/>
              <a:gd name="connsiteX344" fmla="*/ 645205 w 2216118"/>
              <a:gd name="connsiteY344" fmla="*/ 988406 h 1391264"/>
              <a:gd name="connsiteX345" fmla="*/ 645205 w 2216118"/>
              <a:gd name="connsiteY345" fmla="*/ 986209 h 1391264"/>
              <a:gd name="connsiteX346" fmla="*/ 690925 w 2216118"/>
              <a:gd name="connsiteY346" fmla="*/ 957506 h 1391264"/>
              <a:gd name="connsiteX347" fmla="*/ 690925 w 2216118"/>
              <a:gd name="connsiteY347" fmla="*/ 999995 h 1391264"/>
              <a:gd name="connsiteX348" fmla="*/ 752277 w 2216118"/>
              <a:gd name="connsiteY348" fmla="*/ 939791 h 1391264"/>
              <a:gd name="connsiteX349" fmla="*/ 739424 w 2216118"/>
              <a:gd name="connsiteY349" fmla="*/ 927059 h 1391264"/>
              <a:gd name="connsiteX350" fmla="*/ 768141 w 2216118"/>
              <a:gd name="connsiteY350" fmla="*/ 909031 h 1391264"/>
              <a:gd name="connsiteX351" fmla="*/ 775882 w 2216118"/>
              <a:gd name="connsiteY351" fmla="*/ 916627 h 1391264"/>
              <a:gd name="connsiteX352" fmla="*/ 811118 w 2216118"/>
              <a:gd name="connsiteY352" fmla="*/ 882050 h 1391264"/>
              <a:gd name="connsiteX353" fmla="*/ 989552 w 2216118"/>
              <a:gd name="connsiteY353" fmla="*/ 770030 h 1391264"/>
              <a:gd name="connsiteX354" fmla="*/ 1079094 w 2216118"/>
              <a:gd name="connsiteY354" fmla="*/ 770030 h 1391264"/>
              <a:gd name="connsiteX355" fmla="*/ 1044361 w 2216118"/>
              <a:gd name="connsiteY355" fmla="*/ 735622 h 1391264"/>
              <a:gd name="connsiteX356" fmla="*/ 1073562 w 2216118"/>
              <a:gd name="connsiteY356" fmla="*/ 717289 h 1391264"/>
              <a:gd name="connsiteX357" fmla="*/ 1090343 w 2216118"/>
              <a:gd name="connsiteY357" fmla="*/ 733756 h 1391264"/>
              <a:gd name="connsiteX358" fmla="*/ 1090343 w 2216118"/>
              <a:gd name="connsiteY358" fmla="*/ 706754 h 1391264"/>
              <a:gd name="connsiteX359" fmla="*/ 1136063 w 2216118"/>
              <a:gd name="connsiteY359" fmla="*/ 678051 h 1391264"/>
              <a:gd name="connsiteX360" fmla="*/ 1136063 w 2216118"/>
              <a:gd name="connsiteY360" fmla="*/ 725855 h 1391264"/>
              <a:gd name="connsiteX361" fmla="*/ 1197415 w 2216118"/>
              <a:gd name="connsiteY361" fmla="*/ 665650 h 1391264"/>
              <a:gd name="connsiteX362" fmla="*/ 1181279 w 2216118"/>
              <a:gd name="connsiteY362" fmla="*/ 649665 h 1391264"/>
              <a:gd name="connsiteX363" fmla="*/ 1209976 w 2216118"/>
              <a:gd name="connsiteY363" fmla="*/ 631649 h 1391264"/>
              <a:gd name="connsiteX364" fmla="*/ 1221020 w 2216118"/>
              <a:gd name="connsiteY364" fmla="*/ 642486 h 1391264"/>
              <a:gd name="connsiteX365" fmla="*/ 1271288 w 2216118"/>
              <a:gd name="connsiteY365" fmla="*/ 593158 h 1391264"/>
              <a:gd name="connsiteX366" fmla="*/ 1438035 w 2216118"/>
              <a:gd name="connsiteY366" fmla="*/ 488475 h 1391264"/>
              <a:gd name="connsiteX367" fmla="*/ 1530048 w 2216118"/>
              <a:gd name="connsiteY367" fmla="*/ 488475 h 1391264"/>
              <a:gd name="connsiteX368" fmla="*/ 1494356 w 2216118"/>
              <a:gd name="connsiteY368" fmla="*/ 453117 h 1391264"/>
              <a:gd name="connsiteX369" fmla="*/ 1523556 w 2216118"/>
              <a:gd name="connsiteY369" fmla="*/ 434786 h 1391264"/>
              <a:gd name="connsiteX370" fmla="*/ 1540670 w 2216118"/>
              <a:gd name="connsiteY370" fmla="*/ 451580 h 1391264"/>
              <a:gd name="connsiteX371" fmla="*/ 1540670 w 2216118"/>
              <a:gd name="connsiteY371" fmla="*/ 424042 h 1391264"/>
              <a:gd name="connsiteX372" fmla="*/ 1586390 w 2216118"/>
              <a:gd name="connsiteY372" fmla="*/ 395339 h 1391264"/>
              <a:gd name="connsiteX373" fmla="*/ 1586390 w 2216118"/>
              <a:gd name="connsiteY373" fmla="*/ 443679 h 1391264"/>
              <a:gd name="connsiteX374" fmla="*/ 1647742 w 2216118"/>
              <a:gd name="connsiteY374" fmla="*/ 383474 h 1391264"/>
              <a:gd name="connsiteX375" fmla="*/ 1631275 w 2216118"/>
              <a:gd name="connsiteY375" fmla="*/ 367161 h 1391264"/>
              <a:gd name="connsiteX376" fmla="*/ 1659970 w 2216118"/>
              <a:gd name="connsiteY376" fmla="*/ 349146 h 1391264"/>
              <a:gd name="connsiteX377" fmla="*/ 1671347 w 2216118"/>
              <a:gd name="connsiteY377" fmla="*/ 360310 h 1391264"/>
              <a:gd name="connsiteX378" fmla="*/ 1723132 w 2216118"/>
              <a:gd name="connsiteY378" fmla="*/ 309494 h 1391264"/>
              <a:gd name="connsiteX379" fmla="*/ 1876638 w 2216118"/>
              <a:gd name="connsiteY379" fmla="*/ 213123 h 1391264"/>
              <a:gd name="connsiteX380" fmla="*/ 1958049 w 2216118"/>
              <a:gd name="connsiteY380" fmla="*/ 213123 h 1391264"/>
              <a:gd name="connsiteX381" fmla="*/ 1984960 w 2216118"/>
              <a:gd name="connsiteY381" fmla="*/ 213123 h 1391264"/>
              <a:gd name="connsiteX382" fmla="*/ 1942942 w 2216118"/>
              <a:gd name="connsiteY382" fmla="*/ 171498 h 1391264"/>
              <a:gd name="connsiteX383" fmla="*/ 1972138 w 2216118"/>
              <a:gd name="connsiteY383" fmla="*/ 153169 h 1391264"/>
              <a:gd name="connsiteX384" fmla="*/ 1989861 w 2216118"/>
              <a:gd name="connsiteY384" fmla="*/ 170560 h 1391264"/>
              <a:gd name="connsiteX385" fmla="*/ 1989861 w 2216118"/>
              <a:gd name="connsiteY385" fmla="*/ 142043 h 1391264"/>
              <a:gd name="connsiteX386" fmla="*/ 2035581 w 2216118"/>
              <a:gd name="connsiteY386" fmla="*/ 113340 h 1391264"/>
              <a:gd name="connsiteX387" fmla="*/ 2035581 w 2216118"/>
              <a:gd name="connsiteY387" fmla="*/ 162660 h 1391264"/>
              <a:gd name="connsiteX388" fmla="*/ 2096933 w 2216118"/>
              <a:gd name="connsiteY388" fmla="*/ 102455 h 1391264"/>
              <a:gd name="connsiteX389" fmla="*/ 2079860 w 2216118"/>
              <a:gd name="connsiteY389" fmla="*/ 85542 h 1391264"/>
              <a:gd name="connsiteX390" fmla="*/ 2108552 w 2216118"/>
              <a:gd name="connsiteY390" fmla="*/ 67529 h 1391264"/>
              <a:gd name="connsiteX391" fmla="*/ 2120538 w 2216118"/>
              <a:gd name="connsiteY391" fmla="*/ 79291 h 1391264"/>
              <a:gd name="connsiteX392" fmla="*/ 2175095 w 2216118"/>
              <a:gd name="connsiteY392" fmla="*/ 25754 h 1391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</a:cxnLst>
            <a:rect l="l" t="t" r="r" b="b"/>
            <a:pathLst>
              <a:path w="2216118" h="1391264">
                <a:moveTo>
                  <a:pt x="1898971" y="1232027"/>
                </a:moveTo>
                <a:lnTo>
                  <a:pt x="1814014" y="1316190"/>
                </a:lnTo>
                <a:lnTo>
                  <a:pt x="1814014" y="1335402"/>
                </a:lnTo>
                <a:lnTo>
                  <a:pt x="1949877" y="1335402"/>
                </a:lnTo>
                <a:lnTo>
                  <a:pt x="1986407" y="1335402"/>
                </a:lnTo>
                <a:lnTo>
                  <a:pt x="1986407" y="1318646"/>
                </a:lnTo>
                <a:close/>
                <a:moveTo>
                  <a:pt x="326886" y="1230345"/>
                </a:moveTo>
                <a:lnTo>
                  <a:pt x="241929" y="1314508"/>
                </a:lnTo>
                <a:lnTo>
                  <a:pt x="241929" y="1335402"/>
                </a:lnTo>
                <a:lnTo>
                  <a:pt x="418108" y="1335402"/>
                </a:lnTo>
                <a:lnTo>
                  <a:pt x="418108" y="1320714"/>
                </a:lnTo>
                <a:close/>
                <a:moveTo>
                  <a:pt x="1667210" y="1224479"/>
                </a:moveTo>
                <a:lnTo>
                  <a:pt x="1582253" y="1308642"/>
                </a:lnTo>
                <a:lnTo>
                  <a:pt x="1582253" y="1335402"/>
                </a:lnTo>
                <a:lnTo>
                  <a:pt x="1768294" y="1335402"/>
                </a:lnTo>
                <a:lnTo>
                  <a:pt x="1768294" y="1312041"/>
                </a:lnTo>
                <a:lnTo>
                  <a:pt x="1761976" y="1318359"/>
                </a:lnTo>
                <a:close/>
                <a:moveTo>
                  <a:pt x="1443525" y="1224479"/>
                </a:moveTo>
                <a:lnTo>
                  <a:pt x="1358568" y="1308642"/>
                </a:lnTo>
                <a:lnTo>
                  <a:pt x="1358568" y="1335402"/>
                </a:lnTo>
                <a:lnTo>
                  <a:pt x="1536533" y="1335402"/>
                </a:lnTo>
                <a:lnTo>
                  <a:pt x="1536533" y="1316618"/>
                </a:lnTo>
                <a:close/>
                <a:moveTo>
                  <a:pt x="1219840" y="1224479"/>
                </a:moveTo>
                <a:lnTo>
                  <a:pt x="1134883" y="1308642"/>
                </a:lnTo>
                <a:lnTo>
                  <a:pt x="1134883" y="1335402"/>
                </a:lnTo>
                <a:lnTo>
                  <a:pt x="1312848" y="1335402"/>
                </a:lnTo>
                <a:lnTo>
                  <a:pt x="1312848" y="1316618"/>
                </a:lnTo>
                <a:close/>
                <a:moveTo>
                  <a:pt x="996155" y="1224479"/>
                </a:moveTo>
                <a:lnTo>
                  <a:pt x="911198" y="1308642"/>
                </a:lnTo>
                <a:lnTo>
                  <a:pt x="911198" y="1335402"/>
                </a:lnTo>
                <a:lnTo>
                  <a:pt x="1089163" y="1335402"/>
                </a:lnTo>
                <a:lnTo>
                  <a:pt x="1089163" y="1316618"/>
                </a:lnTo>
                <a:close/>
                <a:moveTo>
                  <a:pt x="772470" y="1224479"/>
                </a:moveTo>
                <a:lnTo>
                  <a:pt x="687513" y="1308642"/>
                </a:lnTo>
                <a:lnTo>
                  <a:pt x="687513" y="1335402"/>
                </a:lnTo>
                <a:lnTo>
                  <a:pt x="865478" y="1335402"/>
                </a:lnTo>
                <a:lnTo>
                  <a:pt x="865478" y="1316618"/>
                </a:lnTo>
                <a:close/>
                <a:moveTo>
                  <a:pt x="548785" y="1224479"/>
                </a:moveTo>
                <a:lnTo>
                  <a:pt x="463828" y="1308642"/>
                </a:lnTo>
                <a:lnTo>
                  <a:pt x="463828" y="1335402"/>
                </a:lnTo>
                <a:lnTo>
                  <a:pt x="641793" y="1335402"/>
                </a:lnTo>
                <a:lnTo>
                  <a:pt x="641793" y="1316618"/>
                </a:lnTo>
                <a:close/>
                <a:moveTo>
                  <a:pt x="2032127" y="1155412"/>
                </a:moveTo>
                <a:lnTo>
                  <a:pt x="2032127" y="1276395"/>
                </a:lnTo>
                <a:lnTo>
                  <a:pt x="2093479" y="1216190"/>
                </a:lnTo>
                <a:close/>
                <a:moveTo>
                  <a:pt x="1814014" y="1147864"/>
                </a:moveTo>
                <a:lnTo>
                  <a:pt x="1814014" y="1268847"/>
                </a:lnTo>
                <a:lnTo>
                  <a:pt x="1875366" y="1208643"/>
                </a:lnTo>
                <a:close/>
                <a:moveTo>
                  <a:pt x="1986407" y="1145409"/>
                </a:moveTo>
                <a:lnTo>
                  <a:pt x="1922576" y="1208643"/>
                </a:lnTo>
                <a:lnTo>
                  <a:pt x="1986407" y="1271280"/>
                </a:lnTo>
                <a:close/>
                <a:moveTo>
                  <a:pt x="1582253" y="1140317"/>
                </a:moveTo>
                <a:lnTo>
                  <a:pt x="1582253" y="1261299"/>
                </a:lnTo>
                <a:lnTo>
                  <a:pt x="1643605" y="1201094"/>
                </a:lnTo>
                <a:close/>
                <a:moveTo>
                  <a:pt x="1358568" y="1140317"/>
                </a:moveTo>
                <a:lnTo>
                  <a:pt x="1358568" y="1261299"/>
                </a:lnTo>
                <a:lnTo>
                  <a:pt x="1419920" y="1201094"/>
                </a:lnTo>
                <a:close/>
                <a:moveTo>
                  <a:pt x="1134883" y="1140317"/>
                </a:moveTo>
                <a:lnTo>
                  <a:pt x="1134883" y="1261299"/>
                </a:lnTo>
                <a:lnTo>
                  <a:pt x="1196235" y="1201094"/>
                </a:lnTo>
                <a:close/>
                <a:moveTo>
                  <a:pt x="911198" y="1140317"/>
                </a:moveTo>
                <a:lnTo>
                  <a:pt x="911198" y="1261299"/>
                </a:lnTo>
                <a:lnTo>
                  <a:pt x="972550" y="1201094"/>
                </a:lnTo>
                <a:close/>
                <a:moveTo>
                  <a:pt x="687513" y="1140316"/>
                </a:moveTo>
                <a:lnTo>
                  <a:pt x="687513" y="1261300"/>
                </a:lnTo>
                <a:lnTo>
                  <a:pt x="748865" y="1201095"/>
                </a:lnTo>
                <a:close/>
                <a:moveTo>
                  <a:pt x="463828" y="1140316"/>
                </a:moveTo>
                <a:lnTo>
                  <a:pt x="463828" y="1261299"/>
                </a:lnTo>
                <a:lnTo>
                  <a:pt x="525180" y="1201095"/>
                </a:lnTo>
                <a:close/>
                <a:moveTo>
                  <a:pt x="418108" y="1139976"/>
                </a:moveTo>
                <a:lnTo>
                  <a:pt x="350491" y="1206960"/>
                </a:lnTo>
                <a:lnTo>
                  <a:pt x="418108" y="1273313"/>
                </a:lnTo>
                <a:close/>
                <a:moveTo>
                  <a:pt x="641793" y="1132341"/>
                </a:moveTo>
                <a:lnTo>
                  <a:pt x="572390" y="1201095"/>
                </a:lnTo>
                <a:lnTo>
                  <a:pt x="641793" y="1269199"/>
                </a:lnTo>
                <a:close/>
                <a:moveTo>
                  <a:pt x="1536533" y="1132340"/>
                </a:moveTo>
                <a:lnTo>
                  <a:pt x="1467130" y="1201095"/>
                </a:lnTo>
                <a:lnTo>
                  <a:pt x="1536533" y="1269200"/>
                </a:lnTo>
                <a:close/>
                <a:moveTo>
                  <a:pt x="1312848" y="1132340"/>
                </a:moveTo>
                <a:lnTo>
                  <a:pt x="1243445" y="1201095"/>
                </a:lnTo>
                <a:lnTo>
                  <a:pt x="1312848" y="1269200"/>
                </a:lnTo>
                <a:close/>
                <a:moveTo>
                  <a:pt x="1089163" y="1132340"/>
                </a:moveTo>
                <a:lnTo>
                  <a:pt x="1019760" y="1201095"/>
                </a:lnTo>
                <a:lnTo>
                  <a:pt x="1089163" y="1269200"/>
                </a:lnTo>
                <a:close/>
                <a:moveTo>
                  <a:pt x="865478" y="1132340"/>
                </a:moveTo>
                <a:lnTo>
                  <a:pt x="796075" y="1201095"/>
                </a:lnTo>
                <a:lnTo>
                  <a:pt x="865478" y="1269200"/>
                </a:lnTo>
                <a:close/>
                <a:moveTo>
                  <a:pt x="1768294" y="1124340"/>
                </a:moveTo>
                <a:lnTo>
                  <a:pt x="1690815" y="1201095"/>
                </a:lnTo>
                <a:lnTo>
                  <a:pt x="1768294" y="1277125"/>
                </a:lnTo>
                <a:close/>
                <a:moveTo>
                  <a:pt x="2036242" y="1113696"/>
                </a:moveTo>
                <a:lnTo>
                  <a:pt x="2117084" y="1193027"/>
                </a:lnTo>
                <a:lnTo>
                  <a:pt x="2197926" y="1113696"/>
                </a:lnTo>
                <a:close/>
                <a:moveTo>
                  <a:pt x="1825821" y="1113696"/>
                </a:moveTo>
                <a:lnTo>
                  <a:pt x="1898971" y="1185479"/>
                </a:lnTo>
                <a:lnTo>
                  <a:pt x="1972121" y="1113696"/>
                </a:lnTo>
                <a:close/>
                <a:moveTo>
                  <a:pt x="1601752" y="1113696"/>
                </a:moveTo>
                <a:lnTo>
                  <a:pt x="1667210" y="1177930"/>
                </a:lnTo>
                <a:lnTo>
                  <a:pt x="1732668" y="1113696"/>
                </a:lnTo>
                <a:close/>
                <a:moveTo>
                  <a:pt x="1378067" y="1113696"/>
                </a:moveTo>
                <a:lnTo>
                  <a:pt x="1443525" y="1177930"/>
                </a:lnTo>
                <a:lnTo>
                  <a:pt x="1508983" y="1113696"/>
                </a:lnTo>
                <a:close/>
                <a:moveTo>
                  <a:pt x="1154382" y="1113696"/>
                </a:moveTo>
                <a:lnTo>
                  <a:pt x="1219840" y="1177930"/>
                </a:lnTo>
                <a:lnTo>
                  <a:pt x="1285298" y="1113696"/>
                </a:lnTo>
                <a:close/>
                <a:moveTo>
                  <a:pt x="930697" y="1113696"/>
                </a:moveTo>
                <a:lnTo>
                  <a:pt x="996155" y="1177930"/>
                </a:lnTo>
                <a:lnTo>
                  <a:pt x="1061613" y="1113696"/>
                </a:lnTo>
                <a:close/>
                <a:moveTo>
                  <a:pt x="707012" y="1113696"/>
                </a:moveTo>
                <a:lnTo>
                  <a:pt x="772470" y="1177931"/>
                </a:lnTo>
                <a:lnTo>
                  <a:pt x="837928" y="1113696"/>
                </a:lnTo>
                <a:close/>
                <a:moveTo>
                  <a:pt x="483327" y="1113696"/>
                </a:moveTo>
                <a:lnTo>
                  <a:pt x="548785" y="1177931"/>
                </a:lnTo>
                <a:lnTo>
                  <a:pt x="614243" y="1113696"/>
                </a:lnTo>
                <a:close/>
                <a:moveTo>
                  <a:pt x="775882" y="963175"/>
                </a:moveTo>
                <a:lnTo>
                  <a:pt x="690925" y="1047338"/>
                </a:lnTo>
                <a:lnTo>
                  <a:pt x="690925" y="1057834"/>
                </a:lnTo>
                <a:lnTo>
                  <a:pt x="869262" y="1057834"/>
                </a:lnTo>
                <a:lnTo>
                  <a:pt x="869262" y="1055682"/>
                </a:lnTo>
                <a:close/>
                <a:moveTo>
                  <a:pt x="1894679" y="947394"/>
                </a:moveTo>
                <a:lnTo>
                  <a:pt x="1809722" y="1031557"/>
                </a:lnTo>
                <a:lnTo>
                  <a:pt x="1809722" y="1057834"/>
                </a:lnTo>
                <a:lnTo>
                  <a:pt x="1951680" y="1057834"/>
                </a:lnTo>
                <a:lnTo>
                  <a:pt x="1987687" y="1057834"/>
                </a:lnTo>
                <a:lnTo>
                  <a:pt x="1987687" y="1039533"/>
                </a:lnTo>
                <a:close/>
                <a:moveTo>
                  <a:pt x="1670994" y="947394"/>
                </a:moveTo>
                <a:lnTo>
                  <a:pt x="1586037" y="1031557"/>
                </a:lnTo>
                <a:lnTo>
                  <a:pt x="1586037" y="1057834"/>
                </a:lnTo>
                <a:lnTo>
                  <a:pt x="1764002" y="1057834"/>
                </a:lnTo>
                <a:lnTo>
                  <a:pt x="1764002" y="1039533"/>
                </a:lnTo>
                <a:close/>
                <a:moveTo>
                  <a:pt x="1447309" y="947394"/>
                </a:moveTo>
                <a:lnTo>
                  <a:pt x="1362352" y="1031557"/>
                </a:lnTo>
                <a:lnTo>
                  <a:pt x="1362352" y="1057834"/>
                </a:lnTo>
                <a:lnTo>
                  <a:pt x="1540317" y="1057834"/>
                </a:lnTo>
                <a:lnTo>
                  <a:pt x="1540317" y="1039533"/>
                </a:lnTo>
                <a:close/>
                <a:moveTo>
                  <a:pt x="1223624" y="947394"/>
                </a:moveTo>
                <a:lnTo>
                  <a:pt x="1138667" y="1031557"/>
                </a:lnTo>
                <a:lnTo>
                  <a:pt x="1138667" y="1057834"/>
                </a:lnTo>
                <a:lnTo>
                  <a:pt x="1316632" y="1057834"/>
                </a:lnTo>
                <a:lnTo>
                  <a:pt x="1316632" y="1039533"/>
                </a:lnTo>
                <a:close/>
                <a:moveTo>
                  <a:pt x="999939" y="947394"/>
                </a:moveTo>
                <a:lnTo>
                  <a:pt x="914982" y="1031557"/>
                </a:lnTo>
                <a:lnTo>
                  <a:pt x="914982" y="1057834"/>
                </a:lnTo>
                <a:lnTo>
                  <a:pt x="1092947" y="1057834"/>
                </a:lnTo>
                <a:lnTo>
                  <a:pt x="1092947" y="1039533"/>
                </a:lnTo>
                <a:close/>
                <a:moveTo>
                  <a:pt x="869262" y="870668"/>
                </a:moveTo>
                <a:lnTo>
                  <a:pt x="799487" y="939791"/>
                </a:lnTo>
                <a:lnTo>
                  <a:pt x="869262" y="1008261"/>
                </a:lnTo>
                <a:close/>
                <a:moveTo>
                  <a:pt x="2033407" y="863232"/>
                </a:moveTo>
                <a:lnTo>
                  <a:pt x="2033407" y="984214"/>
                </a:lnTo>
                <a:lnTo>
                  <a:pt x="2094759" y="924009"/>
                </a:lnTo>
                <a:close/>
                <a:moveTo>
                  <a:pt x="1809722" y="863232"/>
                </a:moveTo>
                <a:lnTo>
                  <a:pt x="1809722" y="984214"/>
                </a:lnTo>
                <a:lnTo>
                  <a:pt x="1871074" y="924009"/>
                </a:lnTo>
                <a:close/>
                <a:moveTo>
                  <a:pt x="1586037" y="863232"/>
                </a:moveTo>
                <a:lnTo>
                  <a:pt x="1586037" y="984214"/>
                </a:lnTo>
                <a:lnTo>
                  <a:pt x="1647389" y="924009"/>
                </a:lnTo>
                <a:close/>
                <a:moveTo>
                  <a:pt x="1362352" y="863232"/>
                </a:moveTo>
                <a:lnTo>
                  <a:pt x="1362352" y="984214"/>
                </a:lnTo>
                <a:lnTo>
                  <a:pt x="1423704" y="924009"/>
                </a:lnTo>
                <a:close/>
                <a:moveTo>
                  <a:pt x="1138667" y="863232"/>
                </a:moveTo>
                <a:lnTo>
                  <a:pt x="1138667" y="984214"/>
                </a:lnTo>
                <a:lnTo>
                  <a:pt x="1200019" y="924009"/>
                </a:lnTo>
                <a:close/>
                <a:moveTo>
                  <a:pt x="914982" y="863231"/>
                </a:moveTo>
                <a:lnTo>
                  <a:pt x="914982" y="984214"/>
                </a:lnTo>
                <a:lnTo>
                  <a:pt x="976334" y="924009"/>
                </a:lnTo>
                <a:close/>
                <a:moveTo>
                  <a:pt x="1987687" y="855255"/>
                </a:moveTo>
                <a:lnTo>
                  <a:pt x="1918284" y="924010"/>
                </a:lnTo>
                <a:lnTo>
                  <a:pt x="1987687" y="992115"/>
                </a:lnTo>
                <a:close/>
                <a:moveTo>
                  <a:pt x="1764002" y="855255"/>
                </a:moveTo>
                <a:lnTo>
                  <a:pt x="1694599" y="924010"/>
                </a:lnTo>
                <a:lnTo>
                  <a:pt x="1764002" y="992115"/>
                </a:lnTo>
                <a:close/>
                <a:moveTo>
                  <a:pt x="1540317" y="855255"/>
                </a:moveTo>
                <a:lnTo>
                  <a:pt x="1470914" y="924010"/>
                </a:lnTo>
                <a:lnTo>
                  <a:pt x="1540317" y="992115"/>
                </a:lnTo>
                <a:close/>
                <a:moveTo>
                  <a:pt x="1316632" y="855255"/>
                </a:moveTo>
                <a:lnTo>
                  <a:pt x="1247229" y="924010"/>
                </a:lnTo>
                <a:lnTo>
                  <a:pt x="1316632" y="992115"/>
                </a:lnTo>
                <a:close/>
                <a:moveTo>
                  <a:pt x="1092947" y="855255"/>
                </a:moveTo>
                <a:lnTo>
                  <a:pt x="1023544" y="924010"/>
                </a:lnTo>
                <a:lnTo>
                  <a:pt x="1092947" y="992115"/>
                </a:lnTo>
                <a:close/>
                <a:moveTo>
                  <a:pt x="2041983" y="825892"/>
                </a:moveTo>
                <a:lnTo>
                  <a:pt x="2118364" y="900845"/>
                </a:lnTo>
                <a:lnTo>
                  <a:pt x="2194745" y="825892"/>
                </a:lnTo>
                <a:close/>
                <a:moveTo>
                  <a:pt x="1818298" y="825892"/>
                </a:moveTo>
                <a:lnTo>
                  <a:pt x="1894679" y="900845"/>
                </a:lnTo>
                <a:lnTo>
                  <a:pt x="1971060" y="825892"/>
                </a:lnTo>
                <a:close/>
                <a:moveTo>
                  <a:pt x="1594613" y="825892"/>
                </a:moveTo>
                <a:lnTo>
                  <a:pt x="1670994" y="900845"/>
                </a:lnTo>
                <a:lnTo>
                  <a:pt x="1747375" y="825892"/>
                </a:lnTo>
                <a:close/>
                <a:moveTo>
                  <a:pt x="1370928" y="825892"/>
                </a:moveTo>
                <a:lnTo>
                  <a:pt x="1447309" y="900845"/>
                </a:lnTo>
                <a:lnTo>
                  <a:pt x="1523690" y="825892"/>
                </a:lnTo>
                <a:close/>
                <a:moveTo>
                  <a:pt x="1147243" y="825892"/>
                </a:moveTo>
                <a:lnTo>
                  <a:pt x="1223624" y="900845"/>
                </a:lnTo>
                <a:lnTo>
                  <a:pt x="1300005" y="825892"/>
                </a:lnTo>
                <a:close/>
                <a:moveTo>
                  <a:pt x="923558" y="825892"/>
                </a:moveTo>
                <a:lnTo>
                  <a:pt x="999939" y="900845"/>
                </a:lnTo>
                <a:lnTo>
                  <a:pt x="1076320" y="825892"/>
                </a:lnTo>
                <a:close/>
                <a:moveTo>
                  <a:pt x="2115760" y="689035"/>
                </a:moveTo>
                <a:lnTo>
                  <a:pt x="2034001" y="770030"/>
                </a:lnTo>
                <a:lnTo>
                  <a:pt x="2197519" y="770030"/>
                </a:lnTo>
                <a:close/>
                <a:moveTo>
                  <a:pt x="1892075" y="689035"/>
                </a:moveTo>
                <a:lnTo>
                  <a:pt x="1810316" y="770030"/>
                </a:lnTo>
                <a:lnTo>
                  <a:pt x="1953483" y="770030"/>
                </a:lnTo>
                <a:lnTo>
                  <a:pt x="1973834" y="770030"/>
                </a:lnTo>
                <a:close/>
                <a:moveTo>
                  <a:pt x="1668390" y="689035"/>
                </a:moveTo>
                <a:lnTo>
                  <a:pt x="1586631" y="770030"/>
                </a:lnTo>
                <a:lnTo>
                  <a:pt x="1750149" y="770030"/>
                </a:lnTo>
                <a:close/>
                <a:moveTo>
                  <a:pt x="1444705" y="689035"/>
                </a:moveTo>
                <a:lnTo>
                  <a:pt x="1362946" y="770030"/>
                </a:lnTo>
                <a:lnTo>
                  <a:pt x="1526464" y="770030"/>
                </a:lnTo>
                <a:close/>
                <a:moveTo>
                  <a:pt x="1221020" y="689035"/>
                </a:moveTo>
                <a:lnTo>
                  <a:pt x="1139261" y="770030"/>
                </a:lnTo>
                <a:lnTo>
                  <a:pt x="1302779" y="770030"/>
                </a:lnTo>
                <a:close/>
                <a:moveTo>
                  <a:pt x="2030803" y="604873"/>
                </a:moveTo>
                <a:lnTo>
                  <a:pt x="2030803" y="725855"/>
                </a:lnTo>
                <a:lnTo>
                  <a:pt x="2092155" y="665650"/>
                </a:lnTo>
                <a:close/>
                <a:moveTo>
                  <a:pt x="1807118" y="604873"/>
                </a:moveTo>
                <a:lnTo>
                  <a:pt x="1807118" y="725855"/>
                </a:lnTo>
                <a:lnTo>
                  <a:pt x="1868470" y="665650"/>
                </a:lnTo>
                <a:close/>
                <a:moveTo>
                  <a:pt x="1359748" y="604873"/>
                </a:moveTo>
                <a:lnTo>
                  <a:pt x="1359748" y="725855"/>
                </a:lnTo>
                <a:lnTo>
                  <a:pt x="1421100" y="665650"/>
                </a:lnTo>
                <a:close/>
                <a:moveTo>
                  <a:pt x="1583433" y="604872"/>
                </a:moveTo>
                <a:lnTo>
                  <a:pt x="1583433" y="725855"/>
                </a:lnTo>
                <a:lnTo>
                  <a:pt x="1644785" y="665650"/>
                </a:lnTo>
                <a:close/>
                <a:moveTo>
                  <a:pt x="1537713" y="596897"/>
                </a:moveTo>
                <a:lnTo>
                  <a:pt x="1468310" y="665651"/>
                </a:lnTo>
                <a:lnTo>
                  <a:pt x="1537713" y="733756"/>
                </a:lnTo>
                <a:close/>
                <a:moveTo>
                  <a:pt x="1985083" y="596896"/>
                </a:moveTo>
                <a:lnTo>
                  <a:pt x="1915680" y="665651"/>
                </a:lnTo>
                <a:lnTo>
                  <a:pt x="1985083" y="733756"/>
                </a:lnTo>
                <a:close/>
                <a:moveTo>
                  <a:pt x="1761398" y="596896"/>
                </a:moveTo>
                <a:lnTo>
                  <a:pt x="1691995" y="665651"/>
                </a:lnTo>
                <a:lnTo>
                  <a:pt x="1761398" y="733756"/>
                </a:lnTo>
                <a:close/>
                <a:moveTo>
                  <a:pt x="1314028" y="596896"/>
                </a:moveTo>
                <a:lnTo>
                  <a:pt x="1244625" y="665651"/>
                </a:lnTo>
                <a:lnTo>
                  <a:pt x="1314028" y="733756"/>
                </a:lnTo>
                <a:close/>
                <a:moveTo>
                  <a:pt x="1807118" y="544337"/>
                </a:moveTo>
                <a:lnTo>
                  <a:pt x="1807118" y="559118"/>
                </a:lnTo>
                <a:lnTo>
                  <a:pt x="1892075" y="642486"/>
                </a:lnTo>
                <a:lnTo>
                  <a:pt x="1985083" y="551217"/>
                </a:lnTo>
                <a:lnTo>
                  <a:pt x="1985083" y="544337"/>
                </a:lnTo>
                <a:close/>
                <a:moveTo>
                  <a:pt x="1583433" y="544337"/>
                </a:moveTo>
                <a:lnTo>
                  <a:pt x="1583433" y="559118"/>
                </a:lnTo>
                <a:lnTo>
                  <a:pt x="1668390" y="642486"/>
                </a:lnTo>
                <a:lnTo>
                  <a:pt x="1761398" y="551217"/>
                </a:lnTo>
                <a:lnTo>
                  <a:pt x="1761398" y="544337"/>
                </a:lnTo>
                <a:close/>
                <a:moveTo>
                  <a:pt x="1359748" y="544337"/>
                </a:moveTo>
                <a:lnTo>
                  <a:pt x="1359748" y="559118"/>
                </a:lnTo>
                <a:lnTo>
                  <a:pt x="1444705" y="642486"/>
                </a:lnTo>
                <a:lnTo>
                  <a:pt x="1537713" y="551217"/>
                </a:lnTo>
                <a:lnTo>
                  <a:pt x="1537713" y="544337"/>
                </a:lnTo>
                <a:close/>
                <a:moveTo>
                  <a:pt x="2118717" y="406859"/>
                </a:moveTo>
                <a:lnTo>
                  <a:pt x="2036331" y="488475"/>
                </a:lnTo>
                <a:lnTo>
                  <a:pt x="2201103" y="488475"/>
                </a:lnTo>
                <a:close/>
                <a:moveTo>
                  <a:pt x="1895032" y="406859"/>
                </a:moveTo>
                <a:lnTo>
                  <a:pt x="1812646" y="488475"/>
                </a:lnTo>
                <a:lnTo>
                  <a:pt x="1955092" y="488475"/>
                </a:lnTo>
                <a:lnTo>
                  <a:pt x="1977418" y="488475"/>
                </a:lnTo>
                <a:close/>
                <a:moveTo>
                  <a:pt x="1671347" y="406859"/>
                </a:moveTo>
                <a:lnTo>
                  <a:pt x="1588961" y="488475"/>
                </a:lnTo>
                <a:lnTo>
                  <a:pt x="1753733" y="488475"/>
                </a:lnTo>
                <a:close/>
                <a:moveTo>
                  <a:pt x="2033760" y="322696"/>
                </a:moveTo>
                <a:lnTo>
                  <a:pt x="2033760" y="443679"/>
                </a:lnTo>
                <a:lnTo>
                  <a:pt x="2095112" y="383474"/>
                </a:lnTo>
                <a:close/>
                <a:moveTo>
                  <a:pt x="1810075" y="322696"/>
                </a:moveTo>
                <a:lnTo>
                  <a:pt x="1810075" y="443679"/>
                </a:lnTo>
                <a:lnTo>
                  <a:pt x="1871427" y="383474"/>
                </a:lnTo>
                <a:close/>
                <a:moveTo>
                  <a:pt x="1988040" y="314720"/>
                </a:moveTo>
                <a:lnTo>
                  <a:pt x="1918637" y="383474"/>
                </a:lnTo>
                <a:lnTo>
                  <a:pt x="1988040" y="451580"/>
                </a:lnTo>
                <a:close/>
                <a:moveTo>
                  <a:pt x="1764355" y="314720"/>
                </a:moveTo>
                <a:lnTo>
                  <a:pt x="1694952" y="383474"/>
                </a:lnTo>
                <a:lnTo>
                  <a:pt x="1764355" y="451580"/>
                </a:lnTo>
                <a:close/>
                <a:moveTo>
                  <a:pt x="2033760" y="268985"/>
                </a:moveTo>
                <a:lnTo>
                  <a:pt x="2033760" y="276942"/>
                </a:lnTo>
                <a:lnTo>
                  <a:pt x="2118717" y="360310"/>
                </a:lnTo>
                <a:lnTo>
                  <a:pt x="2211782" y="268985"/>
                </a:lnTo>
                <a:close/>
                <a:moveTo>
                  <a:pt x="1810075" y="268985"/>
                </a:moveTo>
                <a:lnTo>
                  <a:pt x="1810075" y="276942"/>
                </a:lnTo>
                <a:lnTo>
                  <a:pt x="1895032" y="360310"/>
                </a:lnTo>
                <a:lnTo>
                  <a:pt x="1988040" y="269041"/>
                </a:lnTo>
                <a:lnTo>
                  <a:pt x="1988040" y="268985"/>
                </a:lnTo>
                <a:close/>
                <a:moveTo>
                  <a:pt x="2120538" y="125840"/>
                </a:moveTo>
                <a:lnTo>
                  <a:pt x="2035581" y="210002"/>
                </a:lnTo>
                <a:lnTo>
                  <a:pt x="2035581" y="213123"/>
                </a:lnTo>
                <a:lnTo>
                  <a:pt x="2208645" y="213123"/>
                </a:lnTo>
                <a:close/>
                <a:moveTo>
                  <a:pt x="2216118" y="0"/>
                </a:moveTo>
                <a:lnTo>
                  <a:pt x="2216118" y="31154"/>
                </a:lnTo>
                <a:lnTo>
                  <a:pt x="2144143" y="102455"/>
                </a:lnTo>
                <a:lnTo>
                  <a:pt x="2216118" y="173085"/>
                </a:lnTo>
                <a:lnTo>
                  <a:pt x="2216118" y="268985"/>
                </a:lnTo>
                <a:lnTo>
                  <a:pt x="2215304" y="268985"/>
                </a:lnTo>
                <a:lnTo>
                  <a:pt x="2216118" y="269731"/>
                </a:lnTo>
                <a:lnTo>
                  <a:pt x="2216118" y="310369"/>
                </a:lnTo>
                <a:lnTo>
                  <a:pt x="2142322" y="383474"/>
                </a:lnTo>
                <a:lnTo>
                  <a:pt x="2216118" y="455891"/>
                </a:lnTo>
                <a:lnTo>
                  <a:pt x="2216118" y="544337"/>
                </a:lnTo>
                <a:lnTo>
                  <a:pt x="2030803" y="544337"/>
                </a:lnTo>
                <a:lnTo>
                  <a:pt x="2030803" y="559118"/>
                </a:lnTo>
                <a:lnTo>
                  <a:pt x="2115760" y="642486"/>
                </a:lnTo>
                <a:lnTo>
                  <a:pt x="2210526" y="549492"/>
                </a:lnTo>
                <a:lnTo>
                  <a:pt x="2216118" y="554618"/>
                </a:lnTo>
                <a:lnTo>
                  <a:pt x="2216118" y="589616"/>
                </a:lnTo>
                <a:lnTo>
                  <a:pt x="2139365" y="665651"/>
                </a:lnTo>
                <a:lnTo>
                  <a:pt x="2216118" y="740968"/>
                </a:lnTo>
                <a:lnTo>
                  <a:pt x="2216118" y="850554"/>
                </a:lnTo>
                <a:lnTo>
                  <a:pt x="2141969" y="924010"/>
                </a:lnTo>
                <a:lnTo>
                  <a:pt x="2216118" y="996772"/>
                </a:lnTo>
                <a:lnTo>
                  <a:pt x="2216118" y="1038286"/>
                </a:lnTo>
                <a:lnTo>
                  <a:pt x="2213130" y="1041274"/>
                </a:lnTo>
                <a:lnTo>
                  <a:pt x="2118364" y="947394"/>
                </a:lnTo>
                <a:lnTo>
                  <a:pt x="2033407" y="1031557"/>
                </a:lnTo>
                <a:lnTo>
                  <a:pt x="2033407" y="1057834"/>
                </a:lnTo>
                <a:lnTo>
                  <a:pt x="2216118" y="1057834"/>
                </a:lnTo>
                <a:lnTo>
                  <a:pt x="2216118" y="1141467"/>
                </a:lnTo>
                <a:lnTo>
                  <a:pt x="2140689" y="1216191"/>
                </a:lnTo>
                <a:lnTo>
                  <a:pt x="2216118" y="1290209"/>
                </a:lnTo>
                <a:lnTo>
                  <a:pt x="2216118" y="1329187"/>
                </a:lnTo>
                <a:lnTo>
                  <a:pt x="2211850" y="1333455"/>
                </a:lnTo>
                <a:lnTo>
                  <a:pt x="2117084" y="1239575"/>
                </a:lnTo>
                <a:lnTo>
                  <a:pt x="2032127" y="1323738"/>
                </a:lnTo>
                <a:lnTo>
                  <a:pt x="2032127" y="1335402"/>
                </a:lnTo>
                <a:lnTo>
                  <a:pt x="2216118" y="1335402"/>
                </a:lnTo>
                <a:lnTo>
                  <a:pt x="2216118" y="1391264"/>
                </a:lnTo>
                <a:lnTo>
                  <a:pt x="0" y="1391264"/>
                </a:lnTo>
                <a:lnTo>
                  <a:pt x="88981" y="1335402"/>
                </a:lnTo>
                <a:lnTo>
                  <a:pt x="196209" y="1335402"/>
                </a:lnTo>
                <a:lnTo>
                  <a:pt x="196209" y="1326580"/>
                </a:lnTo>
                <a:lnTo>
                  <a:pt x="160066" y="1290776"/>
                </a:lnTo>
                <a:lnTo>
                  <a:pt x="189315" y="1272414"/>
                </a:lnTo>
                <a:lnTo>
                  <a:pt x="196209" y="1279179"/>
                </a:lnTo>
                <a:lnTo>
                  <a:pt x="196209" y="1268085"/>
                </a:lnTo>
                <a:lnTo>
                  <a:pt x="241929" y="1239383"/>
                </a:lnTo>
                <a:lnTo>
                  <a:pt x="241929" y="1267165"/>
                </a:lnTo>
                <a:lnTo>
                  <a:pt x="303281" y="1206961"/>
                </a:lnTo>
                <a:lnTo>
                  <a:pt x="299515" y="1203231"/>
                </a:lnTo>
                <a:lnTo>
                  <a:pt x="531114" y="1057834"/>
                </a:lnTo>
                <a:lnTo>
                  <a:pt x="645205" y="1057834"/>
                </a:lnTo>
                <a:lnTo>
                  <a:pt x="645205" y="1035788"/>
                </a:lnTo>
                <a:lnTo>
                  <a:pt x="614571" y="1005441"/>
                </a:lnTo>
                <a:lnTo>
                  <a:pt x="643839" y="987066"/>
                </a:lnTo>
                <a:lnTo>
                  <a:pt x="645205" y="988406"/>
                </a:lnTo>
                <a:lnTo>
                  <a:pt x="645205" y="986209"/>
                </a:lnTo>
                <a:lnTo>
                  <a:pt x="690925" y="957506"/>
                </a:lnTo>
                <a:lnTo>
                  <a:pt x="690925" y="999995"/>
                </a:lnTo>
                <a:lnTo>
                  <a:pt x="752277" y="939791"/>
                </a:lnTo>
                <a:lnTo>
                  <a:pt x="739424" y="927059"/>
                </a:lnTo>
                <a:lnTo>
                  <a:pt x="768141" y="909031"/>
                </a:lnTo>
                <a:lnTo>
                  <a:pt x="775882" y="916627"/>
                </a:lnTo>
                <a:lnTo>
                  <a:pt x="811118" y="882050"/>
                </a:lnTo>
                <a:lnTo>
                  <a:pt x="989552" y="770030"/>
                </a:lnTo>
                <a:lnTo>
                  <a:pt x="1079094" y="770030"/>
                </a:lnTo>
                <a:lnTo>
                  <a:pt x="1044361" y="735622"/>
                </a:lnTo>
                <a:lnTo>
                  <a:pt x="1073562" y="717289"/>
                </a:lnTo>
                <a:lnTo>
                  <a:pt x="1090343" y="733756"/>
                </a:lnTo>
                <a:lnTo>
                  <a:pt x="1090343" y="706754"/>
                </a:lnTo>
                <a:lnTo>
                  <a:pt x="1136063" y="678051"/>
                </a:lnTo>
                <a:lnTo>
                  <a:pt x="1136063" y="725855"/>
                </a:lnTo>
                <a:lnTo>
                  <a:pt x="1197415" y="665650"/>
                </a:lnTo>
                <a:lnTo>
                  <a:pt x="1181279" y="649665"/>
                </a:lnTo>
                <a:lnTo>
                  <a:pt x="1209976" y="631649"/>
                </a:lnTo>
                <a:lnTo>
                  <a:pt x="1221020" y="642486"/>
                </a:lnTo>
                <a:lnTo>
                  <a:pt x="1271288" y="593158"/>
                </a:lnTo>
                <a:lnTo>
                  <a:pt x="1438035" y="488475"/>
                </a:lnTo>
                <a:lnTo>
                  <a:pt x="1530048" y="488475"/>
                </a:lnTo>
                <a:lnTo>
                  <a:pt x="1494356" y="453117"/>
                </a:lnTo>
                <a:lnTo>
                  <a:pt x="1523556" y="434786"/>
                </a:lnTo>
                <a:lnTo>
                  <a:pt x="1540670" y="451580"/>
                </a:lnTo>
                <a:lnTo>
                  <a:pt x="1540670" y="424042"/>
                </a:lnTo>
                <a:lnTo>
                  <a:pt x="1586390" y="395339"/>
                </a:lnTo>
                <a:lnTo>
                  <a:pt x="1586390" y="443679"/>
                </a:lnTo>
                <a:lnTo>
                  <a:pt x="1647742" y="383474"/>
                </a:lnTo>
                <a:lnTo>
                  <a:pt x="1631275" y="367161"/>
                </a:lnTo>
                <a:lnTo>
                  <a:pt x="1659970" y="349146"/>
                </a:lnTo>
                <a:lnTo>
                  <a:pt x="1671347" y="360310"/>
                </a:lnTo>
                <a:lnTo>
                  <a:pt x="1723132" y="309494"/>
                </a:lnTo>
                <a:lnTo>
                  <a:pt x="1876638" y="213123"/>
                </a:lnTo>
                <a:lnTo>
                  <a:pt x="1958049" y="213123"/>
                </a:lnTo>
                <a:lnTo>
                  <a:pt x="1984960" y="213123"/>
                </a:lnTo>
                <a:lnTo>
                  <a:pt x="1942942" y="171498"/>
                </a:lnTo>
                <a:lnTo>
                  <a:pt x="1972138" y="153169"/>
                </a:lnTo>
                <a:lnTo>
                  <a:pt x="1989861" y="170560"/>
                </a:lnTo>
                <a:lnTo>
                  <a:pt x="1989861" y="142043"/>
                </a:lnTo>
                <a:lnTo>
                  <a:pt x="2035581" y="113340"/>
                </a:lnTo>
                <a:lnTo>
                  <a:pt x="2035581" y="162660"/>
                </a:lnTo>
                <a:lnTo>
                  <a:pt x="2096933" y="102455"/>
                </a:lnTo>
                <a:lnTo>
                  <a:pt x="2079860" y="85542"/>
                </a:lnTo>
                <a:lnTo>
                  <a:pt x="2108552" y="67529"/>
                </a:lnTo>
                <a:lnTo>
                  <a:pt x="2120538" y="79291"/>
                </a:lnTo>
                <a:lnTo>
                  <a:pt x="2175095" y="25754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4897B69-9804-419F-9CB2-ECBF6A3AC611}"/>
              </a:ext>
            </a:extLst>
          </p:cNvPr>
          <p:cNvGrpSpPr/>
          <p:nvPr/>
        </p:nvGrpSpPr>
        <p:grpSpPr>
          <a:xfrm rot="16200000" flipH="1">
            <a:off x="10260434" y="3400074"/>
            <a:ext cx="1418441" cy="1896437"/>
            <a:chOff x="629010" y="953878"/>
            <a:chExt cx="3775936" cy="5048372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A222D1F8-9B2E-4103-A8A7-2AA82219F640}"/>
                </a:ext>
              </a:extLst>
            </p:cNvPr>
            <p:cNvGrpSpPr/>
            <p:nvPr/>
          </p:nvGrpSpPr>
          <p:grpSpPr>
            <a:xfrm>
              <a:off x="629010" y="953878"/>
              <a:ext cx="3775936" cy="5048372"/>
              <a:chOff x="629011" y="1207673"/>
              <a:chExt cx="3586108" cy="4794578"/>
            </a:xfrm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45A6C1B2-072C-4149-A85A-C2413FFD024E}"/>
                  </a:ext>
                </a:extLst>
              </p:cNvPr>
              <p:cNvSpPr/>
              <p:nvPr/>
            </p:nvSpPr>
            <p:spPr>
              <a:xfrm>
                <a:off x="865189" y="1222248"/>
                <a:ext cx="3108955" cy="4779453"/>
              </a:xfrm>
              <a:custGeom>
                <a:avLst/>
                <a:gdLst>
                  <a:gd name="connsiteX0" fmla="*/ 2089217 w 3108955"/>
                  <a:gd name="connsiteY0" fmla="*/ 0 h 4779453"/>
                  <a:gd name="connsiteX1" fmla="*/ 2817873 w 3108955"/>
                  <a:gd name="connsiteY1" fmla="*/ 0 h 4779453"/>
                  <a:gd name="connsiteX2" fmla="*/ 2817873 w 3108955"/>
                  <a:gd name="connsiteY2" fmla="*/ 228231 h 4779453"/>
                  <a:gd name="connsiteX3" fmla="*/ 3108955 w 3108955"/>
                  <a:gd name="connsiteY3" fmla="*/ 228231 h 4779453"/>
                  <a:gd name="connsiteX4" fmla="*/ 3108955 w 3108955"/>
                  <a:gd name="connsiteY4" fmla="*/ 4779453 h 4779453"/>
                  <a:gd name="connsiteX5" fmla="*/ 0 w 3108955"/>
                  <a:gd name="connsiteY5" fmla="*/ 4779453 h 4779453"/>
                  <a:gd name="connsiteX6" fmla="*/ 0 w 3108955"/>
                  <a:gd name="connsiteY6" fmla="*/ 228231 h 4779453"/>
                  <a:gd name="connsiteX7" fmla="*/ 2089217 w 3108955"/>
                  <a:gd name="connsiteY7" fmla="*/ 228231 h 4779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08955" h="4779453">
                    <a:moveTo>
                      <a:pt x="2089217" y="0"/>
                    </a:moveTo>
                    <a:lnTo>
                      <a:pt x="2817873" y="0"/>
                    </a:lnTo>
                    <a:lnTo>
                      <a:pt x="2817873" y="228231"/>
                    </a:lnTo>
                    <a:lnTo>
                      <a:pt x="3108955" y="228231"/>
                    </a:lnTo>
                    <a:lnTo>
                      <a:pt x="3108955" y="4779453"/>
                    </a:lnTo>
                    <a:lnTo>
                      <a:pt x="0" y="4779453"/>
                    </a:lnTo>
                    <a:lnTo>
                      <a:pt x="0" y="228231"/>
                    </a:lnTo>
                    <a:lnTo>
                      <a:pt x="2089217" y="22823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67A1E74C-0D1C-43B5-AFE1-4F25BCB28659}"/>
                  </a:ext>
                </a:extLst>
              </p:cNvPr>
              <p:cNvSpPr/>
              <p:nvPr/>
            </p:nvSpPr>
            <p:spPr>
              <a:xfrm>
                <a:off x="1740561" y="1222248"/>
                <a:ext cx="2233583" cy="4779453"/>
              </a:xfrm>
              <a:custGeom>
                <a:avLst/>
                <a:gdLst>
                  <a:gd name="connsiteX0" fmla="*/ 1205455 w 2225193"/>
                  <a:gd name="connsiteY0" fmla="*/ 0 h 4779453"/>
                  <a:gd name="connsiteX1" fmla="*/ 1934111 w 2225193"/>
                  <a:gd name="connsiteY1" fmla="*/ 0 h 4779453"/>
                  <a:gd name="connsiteX2" fmla="*/ 1934111 w 2225193"/>
                  <a:gd name="connsiteY2" fmla="*/ 228231 h 4779453"/>
                  <a:gd name="connsiteX3" fmla="*/ 2225193 w 2225193"/>
                  <a:gd name="connsiteY3" fmla="*/ 228231 h 4779453"/>
                  <a:gd name="connsiteX4" fmla="*/ 2225193 w 2225193"/>
                  <a:gd name="connsiteY4" fmla="*/ 4779453 h 4779453"/>
                  <a:gd name="connsiteX5" fmla="*/ 0 w 2225193"/>
                  <a:gd name="connsiteY5" fmla="*/ 4779453 h 4779453"/>
                  <a:gd name="connsiteX6" fmla="*/ 0 w 2225193"/>
                  <a:gd name="connsiteY6" fmla="*/ 228231 h 4779453"/>
                  <a:gd name="connsiteX7" fmla="*/ 1205455 w 2225193"/>
                  <a:gd name="connsiteY7" fmla="*/ 228231 h 4779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5193" h="4779453">
                    <a:moveTo>
                      <a:pt x="1205455" y="0"/>
                    </a:moveTo>
                    <a:lnTo>
                      <a:pt x="1934111" y="0"/>
                    </a:lnTo>
                    <a:lnTo>
                      <a:pt x="1934111" y="228231"/>
                    </a:lnTo>
                    <a:lnTo>
                      <a:pt x="2225193" y="228231"/>
                    </a:lnTo>
                    <a:lnTo>
                      <a:pt x="2225193" y="4779453"/>
                    </a:lnTo>
                    <a:lnTo>
                      <a:pt x="0" y="4779453"/>
                    </a:lnTo>
                    <a:lnTo>
                      <a:pt x="0" y="228231"/>
                    </a:lnTo>
                    <a:lnTo>
                      <a:pt x="1205455" y="228231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65722178-D659-4325-A7DE-D217EE4FFEA6}"/>
                  </a:ext>
                </a:extLst>
              </p:cNvPr>
              <p:cNvSpPr/>
              <p:nvPr/>
            </p:nvSpPr>
            <p:spPr>
              <a:xfrm>
                <a:off x="3164276" y="1207673"/>
                <a:ext cx="518786" cy="4794028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88E6E41A-9AE6-4E78-BB0B-74898C999B20}"/>
                  </a:ext>
                </a:extLst>
              </p:cNvPr>
              <p:cNvGrpSpPr/>
              <p:nvPr/>
            </p:nvGrpSpPr>
            <p:grpSpPr>
              <a:xfrm>
                <a:off x="629011" y="1438913"/>
                <a:ext cx="3586108" cy="4563338"/>
                <a:chOff x="629011" y="1438913"/>
                <a:chExt cx="3586108" cy="4563338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51" name="Rectangle: Rounded Corners 50">
                  <a:extLst>
                    <a:ext uri="{FF2B5EF4-FFF2-40B4-BE49-F238E27FC236}">
                      <a16:creationId xmlns:a16="http://schemas.microsoft.com/office/drawing/2014/main" id="{B3FCAB10-1BF4-4F7D-91AA-6D0DBF218A42}"/>
                    </a:ext>
                  </a:extLst>
                </p:cNvPr>
                <p:cNvSpPr/>
                <p:nvPr/>
              </p:nvSpPr>
              <p:spPr>
                <a:xfrm>
                  <a:off x="629011" y="1438913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52" name="Rectangle: Rounded Corners 51">
                  <a:extLst>
                    <a:ext uri="{FF2B5EF4-FFF2-40B4-BE49-F238E27FC236}">
                      <a16:creationId xmlns:a16="http://schemas.microsoft.com/office/drawing/2014/main" id="{B22807E2-8315-4E17-8243-22E6816D05CB}"/>
                    </a:ext>
                  </a:extLst>
                </p:cNvPr>
                <p:cNvSpPr/>
                <p:nvPr/>
              </p:nvSpPr>
              <p:spPr>
                <a:xfrm>
                  <a:off x="629011" y="2853712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53" name="Rectangle: Rounded Corners 52">
                  <a:extLst>
                    <a:ext uri="{FF2B5EF4-FFF2-40B4-BE49-F238E27FC236}">
                      <a16:creationId xmlns:a16="http://schemas.microsoft.com/office/drawing/2014/main" id="{BD6027E5-D2F4-4A3D-A868-117B5BBDF4E7}"/>
                    </a:ext>
                  </a:extLst>
                </p:cNvPr>
                <p:cNvSpPr/>
                <p:nvPr/>
              </p:nvSpPr>
              <p:spPr>
                <a:xfrm>
                  <a:off x="629011" y="4267961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54" name="Rectangle: Rounded Corners 53">
                  <a:extLst>
                    <a:ext uri="{FF2B5EF4-FFF2-40B4-BE49-F238E27FC236}">
                      <a16:creationId xmlns:a16="http://schemas.microsoft.com/office/drawing/2014/main" id="{71A7F9B9-2B2F-42F8-A0AD-65A7B9E0C3C7}"/>
                    </a:ext>
                  </a:extLst>
                </p:cNvPr>
                <p:cNvSpPr/>
                <p:nvPr/>
              </p:nvSpPr>
              <p:spPr>
                <a:xfrm>
                  <a:off x="629011" y="5682211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2BF75053-005E-48CF-B706-175496856E47}"/>
                  </a:ext>
                </a:extLst>
              </p:cNvPr>
              <p:cNvSpPr/>
              <p:nvPr/>
            </p:nvSpPr>
            <p:spPr>
              <a:xfrm>
                <a:off x="1257052" y="1438913"/>
                <a:ext cx="2088560" cy="4562788"/>
              </a:xfrm>
              <a:custGeom>
                <a:avLst/>
                <a:gdLst>
                  <a:gd name="connsiteX0" fmla="*/ 160020 w 2088560"/>
                  <a:gd name="connsiteY0" fmla="*/ 4242748 h 4562788"/>
                  <a:gd name="connsiteX1" fmla="*/ 1928540 w 2088560"/>
                  <a:gd name="connsiteY1" fmla="*/ 4242748 h 4562788"/>
                  <a:gd name="connsiteX2" fmla="*/ 2088560 w 2088560"/>
                  <a:gd name="connsiteY2" fmla="*/ 4402768 h 4562788"/>
                  <a:gd name="connsiteX3" fmla="*/ 1928540 w 2088560"/>
                  <a:gd name="connsiteY3" fmla="*/ 4562788 h 4562788"/>
                  <a:gd name="connsiteX4" fmla="*/ 160020 w 2088560"/>
                  <a:gd name="connsiteY4" fmla="*/ 4562788 h 4562788"/>
                  <a:gd name="connsiteX5" fmla="*/ 0 w 2088560"/>
                  <a:gd name="connsiteY5" fmla="*/ 4402768 h 4562788"/>
                  <a:gd name="connsiteX6" fmla="*/ 160020 w 2088560"/>
                  <a:gd name="connsiteY6" fmla="*/ 4242748 h 4562788"/>
                  <a:gd name="connsiteX7" fmla="*/ 160020 w 2088560"/>
                  <a:gd name="connsiteY7" fmla="*/ 2828498 h 4562788"/>
                  <a:gd name="connsiteX8" fmla="*/ 1928540 w 2088560"/>
                  <a:gd name="connsiteY8" fmla="*/ 2828498 h 4562788"/>
                  <a:gd name="connsiteX9" fmla="*/ 2088560 w 2088560"/>
                  <a:gd name="connsiteY9" fmla="*/ 2988518 h 4562788"/>
                  <a:gd name="connsiteX10" fmla="*/ 1928540 w 2088560"/>
                  <a:gd name="connsiteY10" fmla="*/ 3148538 h 4562788"/>
                  <a:gd name="connsiteX11" fmla="*/ 160020 w 2088560"/>
                  <a:gd name="connsiteY11" fmla="*/ 3148538 h 4562788"/>
                  <a:gd name="connsiteX12" fmla="*/ 0 w 2088560"/>
                  <a:gd name="connsiteY12" fmla="*/ 2988518 h 4562788"/>
                  <a:gd name="connsiteX13" fmla="*/ 160020 w 2088560"/>
                  <a:gd name="connsiteY13" fmla="*/ 2828498 h 4562788"/>
                  <a:gd name="connsiteX14" fmla="*/ 160020 w 2088560"/>
                  <a:gd name="connsiteY14" fmla="*/ 1414249 h 4562788"/>
                  <a:gd name="connsiteX15" fmla="*/ 1928540 w 2088560"/>
                  <a:gd name="connsiteY15" fmla="*/ 1414249 h 4562788"/>
                  <a:gd name="connsiteX16" fmla="*/ 2088560 w 2088560"/>
                  <a:gd name="connsiteY16" fmla="*/ 1574269 h 4562788"/>
                  <a:gd name="connsiteX17" fmla="*/ 1928540 w 2088560"/>
                  <a:gd name="connsiteY17" fmla="*/ 1734289 h 4562788"/>
                  <a:gd name="connsiteX18" fmla="*/ 160020 w 2088560"/>
                  <a:gd name="connsiteY18" fmla="*/ 1734289 h 4562788"/>
                  <a:gd name="connsiteX19" fmla="*/ 0 w 2088560"/>
                  <a:gd name="connsiteY19" fmla="*/ 1574269 h 4562788"/>
                  <a:gd name="connsiteX20" fmla="*/ 160020 w 2088560"/>
                  <a:gd name="connsiteY20" fmla="*/ 1414249 h 4562788"/>
                  <a:gd name="connsiteX21" fmla="*/ 160020 w 2088560"/>
                  <a:gd name="connsiteY21" fmla="*/ 0 h 4562788"/>
                  <a:gd name="connsiteX22" fmla="*/ 1928540 w 2088560"/>
                  <a:gd name="connsiteY22" fmla="*/ 0 h 4562788"/>
                  <a:gd name="connsiteX23" fmla="*/ 2088560 w 2088560"/>
                  <a:gd name="connsiteY23" fmla="*/ 160020 h 4562788"/>
                  <a:gd name="connsiteX24" fmla="*/ 1928540 w 2088560"/>
                  <a:gd name="connsiteY24" fmla="*/ 320040 h 4562788"/>
                  <a:gd name="connsiteX25" fmla="*/ 160020 w 2088560"/>
                  <a:gd name="connsiteY25" fmla="*/ 320040 h 4562788"/>
                  <a:gd name="connsiteX26" fmla="*/ 0 w 2088560"/>
                  <a:gd name="connsiteY26" fmla="*/ 160020 h 4562788"/>
                  <a:gd name="connsiteX27" fmla="*/ 160020 w 2088560"/>
                  <a:gd name="connsiteY27" fmla="*/ 0 h 456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88560" h="4562788">
                    <a:moveTo>
                      <a:pt x="160020" y="4242748"/>
                    </a:moveTo>
                    <a:lnTo>
                      <a:pt x="1928540" y="4242748"/>
                    </a:lnTo>
                    <a:cubicBezTo>
                      <a:pt x="2016917" y="4242748"/>
                      <a:pt x="2088560" y="4314391"/>
                      <a:pt x="2088560" y="4402768"/>
                    </a:cubicBezTo>
                    <a:cubicBezTo>
                      <a:pt x="2088560" y="4491145"/>
                      <a:pt x="2016917" y="4562788"/>
                      <a:pt x="1928540" y="4562788"/>
                    </a:cubicBezTo>
                    <a:lnTo>
                      <a:pt x="160020" y="4562788"/>
                    </a:lnTo>
                    <a:cubicBezTo>
                      <a:pt x="71643" y="4562788"/>
                      <a:pt x="0" y="4491145"/>
                      <a:pt x="0" y="4402768"/>
                    </a:cubicBezTo>
                    <a:cubicBezTo>
                      <a:pt x="0" y="4314391"/>
                      <a:pt x="71643" y="4242748"/>
                      <a:pt x="160020" y="4242748"/>
                    </a:cubicBezTo>
                    <a:close/>
                    <a:moveTo>
                      <a:pt x="160020" y="2828498"/>
                    </a:moveTo>
                    <a:lnTo>
                      <a:pt x="1928540" y="2828498"/>
                    </a:lnTo>
                    <a:cubicBezTo>
                      <a:pt x="2016917" y="2828498"/>
                      <a:pt x="2088560" y="2900141"/>
                      <a:pt x="2088560" y="2988518"/>
                    </a:cubicBezTo>
                    <a:cubicBezTo>
                      <a:pt x="2088560" y="3076895"/>
                      <a:pt x="2016917" y="3148538"/>
                      <a:pt x="1928540" y="3148538"/>
                    </a:cubicBezTo>
                    <a:lnTo>
                      <a:pt x="160020" y="3148538"/>
                    </a:lnTo>
                    <a:cubicBezTo>
                      <a:pt x="71643" y="3148538"/>
                      <a:pt x="0" y="3076895"/>
                      <a:pt x="0" y="2988518"/>
                    </a:cubicBezTo>
                    <a:cubicBezTo>
                      <a:pt x="0" y="2900141"/>
                      <a:pt x="71643" y="2828498"/>
                      <a:pt x="160020" y="2828498"/>
                    </a:cubicBezTo>
                    <a:close/>
                    <a:moveTo>
                      <a:pt x="160020" y="1414249"/>
                    </a:moveTo>
                    <a:lnTo>
                      <a:pt x="1928540" y="1414249"/>
                    </a:lnTo>
                    <a:cubicBezTo>
                      <a:pt x="2016917" y="1414249"/>
                      <a:pt x="2088560" y="1485892"/>
                      <a:pt x="2088560" y="1574269"/>
                    </a:cubicBezTo>
                    <a:cubicBezTo>
                      <a:pt x="2088560" y="1662646"/>
                      <a:pt x="2016917" y="1734289"/>
                      <a:pt x="1928540" y="1734289"/>
                    </a:cubicBezTo>
                    <a:lnTo>
                      <a:pt x="160020" y="1734289"/>
                    </a:lnTo>
                    <a:cubicBezTo>
                      <a:pt x="71643" y="1734289"/>
                      <a:pt x="0" y="1662646"/>
                      <a:pt x="0" y="1574269"/>
                    </a:cubicBezTo>
                    <a:cubicBezTo>
                      <a:pt x="0" y="1485892"/>
                      <a:pt x="71643" y="1414249"/>
                      <a:pt x="160020" y="1414249"/>
                    </a:cubicBezTo>
                    <a:close/>
                    <a:moveTo>
                      <a:pt x="160020" y="0"/>
                    </a:moveTo>
                    <a:lnTo>
                      <a:pt x="1928540" y="0"/>
                    </a:lnTo>
                    <a:cubicBezTo>
                      <a:pt x="2016917" y="0"/>
                      <a:pt x="2088560" y="71643"/>
                      <a:pt x="2088560" y="160020"/>
                    </a:cubicBezTo>
                    <a:cubicBezTo>
                      <a:pt x="2088560" y="248397"/>
                      <a:pt x="2016917" y="320040"/>
                      <a:pt x="1928540" y="320040"/>
                    </a:cubicBezTo>
                    <a:lnTo>
                      <a:pt x="160020" y="320040"/>
                    </a:lnTo>
                    <a:cubicBezTo>
                      <a:pt x="71643" y="320040"/>
                      <a:pt x="0" y="248397"/>
                      <a:pt x="0" y="160020"/>
                    </a:cubicBezTo>
                    <a:cubicBezTo>
                      <a:pt x="0" y="71643"/>
                      <a:pt x="71643" y="0"/>
                      <a:pt x="160020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B308407D-91F3-4BB8-BB32-157BBF831DB3}"/>
                  </a:ext>
                </a:extLst>
              </p:cNvPr>
              <p:cNvSpPr/>
              <p:nvPr/>
            </p:nvSpPr>
            <p:spPr>
              <a:xfrm>
                <a:off x="3178278" y="1438913"/>
                <a:ext cx="583897" cy="4562788"/>
              </a:xfrm>
              <a:custGeom>
                <a:avLst/>
                <a:gdLst>
                  <a:gd name="connsiteX0" fmla="*/ 0 w 583897"/>
                  <a:gd name="connsiteY0" fmla="*/ 4242748 h 4562788"/>
                  <a:gd name="connsiteX1" fmla="*/ 423877 w 583897"/>
                  <a:gd name="connsiteY1" fmla="*/ 4242748 h 4562788"/>
                  <a:gd name="connsiteX2" fmla="*/ 583897 w 583897"/>
                  <a:gd name="connsiteY2" fmla="*/ 4402768 h 4562788"/>
                  <a:gd name="connsiteX3" fmla="*/ 423877 w 583897"/>
                  <a:gd name="connsiteY3" fmla="*/ 4562788 h 4562788"/>
                  <a:gd name="connsiteX4" fmla="*/ 0 w 583897"/>
                  <a:gd name="connsiteY4" fmla="*/ 4562788 h 4562788"/>
                  <a:gd name="connsiteX5" fmla="*/ 160020 w 583897"/>
                  <a:gd name="connsiteY5" fmla="*/ 4402768 h 4562788"/>
                  <a:gd name="connsiteX6" fmla="*/ 0 w 583897"/>
                  <a:gd name="connsiteY6" fmla="*/ 4242748 h 4562788"/>
                  <a:gd name="connsiteX7" fmla="*/ 0 w 583897"/>
                  <a:gd name="connsiteY7" fmla="*/ 2828498 h 4562788"/>
                  <a:gd name="connsiteX8" fmla="*/ 423877 w 583897"/>
                  <a:gd name="connsiteY8" fmla="*/ 2828498 h 4562788"/>
                  <a:gd name="connsiteX9" fmla="*/ 583897 w 583897"/>
                  <a:gd name="connsiteY9" fmla="*/ 2988518 h 4562788"/>
                  <a:gd name="connsiteX10" fmla="*/ 423877 w 583897"/>
                  <a:gd name="connsiteY10" fmla="*/ 3148538 h 4562788"/>
                  <a:gd name="connsiteX11" fmla="*/ 0 w 583897"/>
                  <a:gd name="connsiteY11" fmla="*/ 3148538 h 4562788"/>
                  <a:gd name="connsiteX12" fmla="*/ 160020 w 583897"/>
                  <a:gd name="connsiteY12" fmla="*/ 2988518 h 4562788"/>
                  <a:gd name="connsiteX13" fmla="*/ 0 w 583897"/>
                  <a:gd name="connsiteY13" fmla="*/ 2828498 h 4562788"/>
                  <a:gd name="connsiteX14" fmla="*/ 0 w 583897"/>
                  <a:gd name="connsiteY14" fmla="*/ 1414249 h 4562788"/>
                  <a:gd name="connsiteX15" fmla="*/ 423877 w 583897"/>
                  <a:gd name="connsiteY15" fmla="*/ 1414249 h 4562788"/>
                  <a:gd name="connsiteX16" fmla="*/ 583897 w 583897"/>
                  <a:gd name="connsiteY16" fmla="*/ 1574269 h 4562788"/>
                  <a:gd name="connsiteX17" fmla="*/ 423877 w 583897"/>
                  <a:gd name="connsiteY17" fmla="*/ 1734289 h 4562788"/>
                  <a:gd name="connsiteX18" fmla="*/ 0 w 583897"/>
                  <a:gd name="connsiteY18" fmla="*/ 1734289 h 4562788"/>
                  <a:gd name="connsiteX19" fmla="*/ 160020 w 583897"/>
                  <a:gd name="connsiteY19" fmla="*/ 1574269 h 4562788"/>
                  <a:gd name="connsiteX20" fmla="*/ 0 w 583897"/>
                  <a:gd name="connsiteY20" fmla="*/ 1414249 h 4562788"/>
                  <a:gd name="connsiteX21" fmla="*/ 0 w 583897"/>
                  <a:gd name="connsiteY21" fmla="*/ 0 h 4562788"/>
                  <a:gd name="connsiteX22" fmla="*/ 423877 w 583897"/>
                  <a:gd name="connsiteY22" fmla="*/ 0 h 4562788"/>
                  <a:gd name="connsiteX23" fmla="*/ 583897 w 583897"/>
                  <a:gd name="connsiteY23" fmla="*/ 160020 h 4562788"/>
                  <a:gd name="connsiteX24" fmla="*/ 423877 w 583897"/>
                  <a:gd name="connsiteY24" fmla="*/ 320040 h 4562788"/>
                  <a:gd name="connsiteX25" fmla="*/ 0 w 583897"/>
                  <a:gd name="connsiteY25" fmla="*/ 320040 h 4562788"/>
                  <a:gd name="connsiteX26" fmla="*/ 160020 w 583897"/>
                  <a:gd name="connsiteY26" fmla="*/ 160020 h 4562788"/>
                  <a:gd name="connsiteX27" fmla="*/ 0 w 583897"/>
                  <a:gd name="connsiteY27" fmla="*/ 0 h 456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83897" h="4562788">
                    <a:moveTo>
                      <a:pt x="0" y="4242748"/>
                    </a:moveTo>
                    <a:lnTo>
                      <a:pt x="423877" y="4242748"/>
                    </a:lnTo>
                    <a:cubicBezTo>
                      <a:pt x="512254" y="4242748"/>
                      <a:pt x="583897" y="4314391"/>
                      <a:pt x="583897" y="4402768"/>
                    </a:cubicBezTo>
                    <a:cubicBezTo>
                      <a:pt x="583897" y="4491145"/>
                      <a:pt x="512254" y="4562788"/>
                      <a:pt x="423877" y="4562788"/>
                    </a:cubicBezTo>
                    <a:lnTo>
                      <a:pt x="0" y="4562788"/>
                    </a:lnTo>
                    <a:cubicBezTo>
                      <a:pt x="88377" y="4562788"/>
                      <a:pt x="160020" y="4491145"/>
                      <a:pt x="160020" y="4402768"/>
                    </a:cubicBezTo>
                    <a:cubicBezTo>
                      <a:pt x="160020" y="4314391"/>
                      <a:pt x="88377" y="4242748"/>
                      <a:pt x="0" y="4242748"/>
                    </a:cubicBezTo>
                    <a:close/>
                    <a:moveTo>
                      <a:pt x="0" y="2828498"/>
                    </a:moveTo>
                    <a:lnTo>
                      <a:pt x="423877" y="2828498"/>
                    </a:lnTo>
                    <a:cubicBezTo>
                      <a:pt x="512254" y="2828498"/>
                      <a:pt x="583897" y="2900141"/>
                      <a:pt x="583897" y="2988518"/>
                    </a:cubicBezTo>
                    <a:cubicBezTo>
                      <a:pt x="583897" y="3076895"/>
                      <a:pt x="512254" y="3148538"/>
                      <a:pt x="423877" y="3148538"/>
                    </a:cubicBezTo>
                    <a:lnTo>
                      <a:pt x="0" y="3148538"/>
                    </a:lnTo>
                    <a:cubicBezTo>
                      <a:pt x="88377" y="3148538"/>
                      <a:pt x="160020" y="3076895"/>
                      <a:pt x="160020" y="2988518"/>
                    </a:cubicBezTo>
                    <a:cubicBezTo>
                      <a:pt x="160020" y="2900141"/>
                      <a:pt x="88377" y="2828498"/>
                      <a:pt x="0" y="2828498"/>
                    </a:cubicBezTo>
                    <a:close/>
                    <a:moveTo>
                      <a:pt x="0" y="1414249"/>
                    </a:moveTo>
                    <a:lnTo>
                      <a:pt x="423877" y="1414249"/>
                    </a:lnTo>
                    <a:cubicBezTo>
                      <a:pt x="512254" y="1414249"/>
                      <a:pt x="583897" y="1485892"/>
                      <a:pt x="583897" y="1574269"/>
                    </a:cubicBezTo>
                    <a:cubicBezTo>
                      <a:pt x="583897" y="1662646"/>
                      <a:pt x="512254" y="1734289"/>
                      <a:pt x="423877" y="1734289"/>
                    </a:cubicBezTo>
                    <a:lnTo>
                      <a:pt x="0" y="1734289"/>
                    </a:lnTo>
                    <a:cubicBezTo>
                      <a:pt x="88377" y="1734289"/>
                      <a:pt x="160020" y="1662646"/>
                      <a:pt x="160020" y="1574269"/>
                    </a:cubicBezTo>
                    <a:cubicBezTo>
                      <a:pt x="160020" y="1485892"/>
                      <a:pt x="88377" y="1414249"/>
                      <a:pt x="0" y="1414249"/>
                    </a:cubicBezTo>
                    <a:close/>
                    <a:moveTo>
                      <a:pt x="0" y="0"/>
                    </a:moveTo>
                    <a:lnTo>
                      <a:pt x="423877" y="0"/>
                    </a:lnTo>
                    <a:cubicBezTo>
                      <a:pt x="512254" y="0"/>
                      <a:pt x="583897" y="71643"/>
                      <a:pt x="583897" y="160020"/>
                    </a:cubicBezTo>
                    <a:cubicBezTo>
                      <a:pt x="583897" y="248397"/>
                      <a:pt x="512254" y="320040"/>
                      <a:pt x="423877" y="320040"/>
                    </a:cubicBezTo>
                    <a:lnTo>
                      <a:pt x="0" y="320040"/>
                    </a:lnTo>
                    <a:cubicBezTo>
                      <a:pt x="88377" y="320040"/>
                      <a:pt x="160020" y="248397"/>
                      <a:pt x="160020" y="160020"/>
                    </a:cubicBezTo>
                    <a:cubicBezTo>
                      <a:pt x="160020" y="71643"/>
                      <a:pt x="88377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F19C17A5-5266-4189-AD67-2BFEBC746AB6}"/>
                </a:ext>
              </a:extLst>
            </p:cNvPr>
            <p:cNvSpPr/>
            <p:nvPr/>
          </p:nvSpPr>
          <p:spPr>
            <a:xfrm>
              <a:off x="2186754" y="3127465"/>
              <a:ext cx="660445" cy="894623"/>
            </a:xfrm>
            <a:custGeom>
              <a:avLst/>
              <a:gdLst>
                <a:gd name="connsiteX0" fmla="*/ 49 w 365818"/>
                <a:gd name="connsiteY0" fmla="*/ 316462 h 495529"/>
                <a:gd name="connsiteX1" fmla="*/ 17672 w 365818"/>
                <a:gd name="connsiteY1" fmla="*/ 243644 h 495529"/>
                <a:gd name="connsiteX2" fmla="*/ 94170 w 365818"/>
                <a:gd name="connsiteY2" fmla="*/ 112920 h 495529"/>
                <a:gd name="connsiteX3" fmla="*/ 178221 w 365818"/>
                <a:gd name="connsiteY3" fmla="*/ 3306 h 495529"/>
                <a:gd name="connsiteX4" fmla="*/ 187517 w 365818"/>
                <a:gd name="connsiteY4" fmla="*/ 3693 h 495529"/>
                <a:gd name="connsiteX5" fmla="*/ 328117 w 365818"/>
                <a:gd name="connsiteY5" fmla="*/ 204911 h 495529"/>
                <a:gd name="connsiteX6" fmla="*/ 354649 w 365818"/>
                <a:gd name="connsiteY6" fmla="*/ 261461 h 495529"/>
                <a:gd name="connsiteX7" fmla="*/ 350582 w 365818"/>
                <a:gd name="connsiteY7" fmla="*/ 384826 h 495529"/>
                <a:gd name="connsiteX8" fmla="*/ 207658 w 365818"/>
                <a:gd name="connsiteY8" fmla="*/ 493665 h 495529"/>
                <a:gd name="connsiteX9" fmla="*/ 1986 w 365818"/>
                <a:gd name="connsiteY9" fmla="*/ 338927 h 495529"/>
                <a:gd name="connsiteX10" fmla="*/ 49 w 365818"/>
                <a:gd name="connsiteY10" fmla="*/ 316462 h 49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818" h="495529">
                  <a:moveTo>
                    <a:pt x="49" y="316462"/>
                  </a:moveTo>
                  <a:cubicBezTo>
                    <a:pt x="-726" y="290511"/>
                    <a:pt x="7796" y="266884"/>
                    <a:pt x="17672" y="243644"/>
                  </a:cubicBezTo>
                  <a:cubicBezTo>
                    <a:pt x="37814" y="196971"/>
                    <a:pt x="65120" y="154365"/>
                    <a:pt x="94170" y="112920"/>
                  </a:cubicBezTo>
                  <a:cubicBezTo>
                    <a:pt x="120509" y="75156"/>
                    <a:pt x="148784" y="38747"/>
                    <a:pt x="178221" y="3306"/>
                  </a:cubicBezTo>
                  <a:cubicBezTo>
                    <a:pt x="182288" y="-1536"/>
                    <a:pt x="183837" y="-761"/>
                    <a:pt x="187517" y="3693"/>
                  </a:cubicBezTo>
                  <a:cubicBezTo>
                    <a:pt x="239225" y="67409"/>
                    <a:pt x="288222" y="133061"/>
                    <a:pt x="328117" y="204911"/>
                  </a:cubicBezTo>
                  <a:cubicBezTo>
                    <a:pt x="338188" y="223116"/>
                    <a:pt x="346903" y="242095"/>
                    <a:pt x="354649" y="261461"/>
                  </a:cubicBezTo>
                  <a:cubicBezTo>
                    <a:pt x="371498" y="303293"/>
                    <a:pt x="368593" y="344737"/>
                    <a:pt x="350582" y="384826"/>
                  </a:cubicBezTo>
                  <a:cubicBezTo>
                    <a:pt x="322695" y="446605"/>
                    <a:pt x="274859" y="484176"/>
                    <a:pt x="207658" y="493665"/>
                  </a:cubicBezTo>
                  <a:cubicBezTo>
                    <a:pt x="105984" y="507997"/>
                    <a:pt x="15542" y="438084"/>
                    <a:pt x="1986" y="338927"/>
                  </a:cubicBezTo>
                  <a:cubicBezTo>
                    <a:pt x="630" y="331568"/>
                    <a:pt x="436" y="324015"/>
                    <a:pt x="49" y="316462"/>
                  </a:cubicBezTo>
                  <a:close/>
                </a:path>
              </a:pathLst>
            </a:custGeom>
            <a:solidFill>
              <a:schemeClr val="accent1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8867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F260A161-1A16-4F64-B078-FF13959B25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373456"/>
              </p:ext>
            </p:extLst>
          </p:nvPr>
        </p:nvGraphicFramePr>
        <p:xfrm>
          <a:off x="9419584" y="2064716"/>
          <a:ext cx="2160000" cy="38328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9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592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8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90C22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0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0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4037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90C22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0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ساده</a:t>
                      </a:r>
                      <a:endParaRPr lang="en-US" altLang="ko-KR" sz="10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0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ارائه پاورپوینت</a:t>
                      </a:r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6972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90C22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000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زیبایی و جذابیت منحصر به فردی را به ارائه های خود اضافه کنید</a:t>
                      </a:r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90C22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082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300" b="1" dirty="0">
                        <a:solidFill>
                          <a:srgbClr val="90C22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3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$5,000</a:t>
                      </a:r>
                      <a:endParaRPr lang="ko-KR" altLang="en-US" sz="13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3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90C22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5D287983-0F39-4A80-AB5D-6AED2AF8D6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136568"/>
              </p:ext>
            </p:extLst>
          </p:nvPr>
        </p:nvGraphicFramePr>
        <p:xfrm>
          <a:off x="5115619" y="2064716"/>
          <a:ext cx="2160000" cy="38328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4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97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1592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1835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0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000" b="1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4037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0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ساده</a:t>
                      </a:r>
                      <a:endParaRPr lang="en-US" altLang="ko-KR" sz="1000" b="1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0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ارائه پاورپوینت</a:t>
                      </a:r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6972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000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زیبایی و جذابیت منحصر به فردی را به ارائه های خود اضافه کنید</a:t>
                      </a:r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>
                        <a:solidFill>
                          <a:srgbClr val="0680C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082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300" b="1" dirty="0">
                        <a:solidFill>
                          <a:srgbClr val="0680C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3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$3,000</a:t>
                      </a:r>
                      <a:endParaRPr lang="ko-KR" altLang="en-US" sz="1300" b="1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300" b="1" dirty="0">
                        <a:solidFill>
                          <a:srgbClr val="0680C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998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000" dirty="0">
                        <a:solidFill>
                          <a:srgbClr val="0680C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6666" marR="76666" marT="38333" marB="38333" anchor="ctr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0A2641C7-1C47-46C1-AE5A-1EDABB8FA8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168932"/>
              </p:ext>
            </p:extLst>
          </p:nvPr>
        </p:nvGraphicFramePr>
        <p:xfrm>
          <a:off x="7113407" y="1839138"/>
          <a:ext cx="2520000" cy="428400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3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05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3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11988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349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368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ساده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ارائه پاورپوینت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67272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fa-IR" altLang="ko-KR" sz="1200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شما به سادگی می توانید مخاطبان خود را تحت تاثیر قرار دهید و زیبایی و جذابیت منحصر به فردی را به ارائه های خود اضافه کنید</a:t>
                      </a:r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017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16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$7,000</a:t>
                      </a:r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6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696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200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0" name="Rectangle 36">
            <a:extLst>
              <a:ext uri="{FF2B5EF4-FFF2-40B4-BE49-F238E27FC236}">
                <a16:creationId xmlns:a16="http://schemas.microsoft.com/office/drawing/2014/main" id="{48E634D2-06FF-46D4-8192-79C1D42DFB86}"/>
              </a:ext>
            </a:extLst>
          </p:cNvPr>
          <p:cNvSpPr/>
          <p:nvPr/>
        </p:nvSpPr>
        <p:spPr>
          <a:xfrm>
            <a:off x="10295012" y="2414281"/>
            <a:ext cx="365319" cy="305377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1" name="자유형 151">
            <a:extLst>
              <a:ext uri="{FF2B5EF4-FFF2-40B4-BE49-F238E27FC236}">
                <a16:creationId xmlns:a16="http://schemas.microsoft.com/office/drawing/2014/main" id="{90319702-9DD8-4198-8C73-44F2BA60B1A3}"/>
              </a:ext>
            </a:extLst>
          </p:cNvPr>
          <p:cNvSpPr/>
          <p:nvPr/>
        </p:nvSpPr>
        <p:spPr>
          <a:xfrm>
            <a:off x="6009607" y="2332269"/>
            <a:ext cx="369092" cy="387388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2" name="Rounded Rectangle 6">
            <a:extLst>
              <a:ext uri="{FF2B5EF4-FFF2-40B4-BE49-F238E27FC236}">
                <a16:creationId xmlns:a16="http://schemas.microsoft.com/office/drawing/2014/main" id="{3CF7B438-DE81-46C1-A353-5F0A1989A953}"/>
              </a:ext>
            </a:extLst>
          </p:cNvPr>
          <p:cNvSpPr/>
          <p:nvPr/>
        </p:nvSpPr>
        <p:spPr>
          <a:xfrm>
            <a:off x="8170200" y="2204550"/>
            <a:ext cx="412575" cy="419460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3" name="Graphic 7">
            <a:extLst>
              <a:ext uri="{FF2B5EF4-FFF2-40B4-BE49-F238E27FC236}">
                <a16:creationId xmlns:a16="http://schemas.microsoft.com/office/drawing/2014/main" id="{60CE6194-5EDD-401D-BBC6-2FD68E3994F8}"/>
              </a:ext>
            </a:extLst>
          </p:cNvPr>
          <p:cNvSpPr/>
          <p:nvPr/>
        </p:nvSpPr>
        <p:spPr>
          <a:xfrm flipH="1">
            <a:off x="-630390" y="1958955"/>
            <a:ext cx="5641103" cy="4899045"/>
          </a:xfrm>
          <a:custGeom>
            <a:avLst/>
            <a:gdLst>
              <a:gd name="connsiteX0" fmla="*/ 9430207 w 9432188"/>
              <a:gd name="connsiteY0" fmla="*/ 6017106 h 6856988"/>
              <a:gd name="connsiteX1" fmla="*/ 9405270 w 9432188"/>
              <a:gd name="connsiteY1" fmla="*/ 5998403 h 6856988"/>
              <a:gd name="connsiteX2" fmla="*/ 9284142 w 9432188"/>
              <a:gd name="connsiteY2" fmla="*/ 5953870 h 6856988"/>
              <a:gd name="connsiteX3" fmla="*/ 9228921 w 9432188"/>
              <a:gd name="connsiteY3" fmla="*/ 5806022 h 6856988"/>
              <a:gd name="connsiteX4" fmla="*/ 9202201 w 9432188"/>
              <a:gd name="connsiteY4" fmla="*/ 5765053 h 6856988"/>
              <a:gd name="connsiteX5" fmla="*/ 9099776 w 9432188"/>
              <a:gd name="connsiteY5" fmla="*/ 5807804 h 6856988"/>
              <a:gd name="connsiteX6" fmla="*/ 9068604 w 9432188"/>
              <a:gd name="connsiteY6" fmla="*/ 5969011 h 6856988"/>
              <a:gd name="connsiteX7" fmla="*/ 9032978 w 9432188"/>
              <a:gd name="connsiteY7" fmla="*/ 5996621 h 6856988"/>
              <a:gd name="connsiteX8" fmla="*/ 8627732 w 9432188"/>
              <a:gd name="connsiteY8" fmla="*/ 5986824 h 6856988"/>
              <a:gd name="connsiteX9" fmla="*/ 8595669 w 9432188"/>
              <a:gd name="connsiteY9" fmla="*/ 5956542 h 6856988"/>
              <a:gd name="connsiteX10" fmla="*/ 8583200 w 9432188"/>
              <a:gd name="connsiteY10" fmla="*/ 5846102 h 6856988"/>
              <a:gd name="connsiteX11" fmla="*/ 8544012 w 9432188"/>
              <a:gd name="connsiteY11" fmla="*/ 5808694 h 6856988"/>
              <a:gd name="connsiteX12" fmla="*/ 8478103 w 9432188"/>
              <a:gd name="connsiteY12" fmla="*/ 5808694 h 6856988"/>
              <a:gd name="connsiteX13" fmla="*/ 8381914 w 9432188"/>
              <a:gd name="connsiteY13" fmla="*/ 5784647 h 6856988"/>
              <a:gd name="connsiteX14" fmla="*/ 8371226 w 9432188"/>
              <a:gd name="connsiteY14" fmla="*/ 5763271 h 6856988"/>
              <a:gd name="connsiteX15" fmla="*/ 8391710 w 9432188"/>
              <a:gd name="connsiteY15" fmla="*/ 5656393 h 6856988"/>
              <a:gd name="connsiteX16" fmla="*/ 8262566 w 9432188"/>
              <a:gd name="connsiteY16" fmla="*/ 5180786 h 6856988"/>
              <a:gd name="connsiteX17" fmla="*/ 8066623 w 9432188"/>
              <a:gd name="connsiteY17" fmla="*/ 5144270 h 6856988"/>
              <a:gd name="connsiteX18" fmla="*/ 8030997 w 9432188"/>
              <a:gd name="connsiteY18" fmla="*/ 5104191 h 6856988"/>
              <a:gd name="connsiteX19" fmla="*/ 8032779 w 9432188"/>
              <a:gd name="connsiteY19" fmla="*/ 5095284 h 6856988"/>
              <a:gd name="connsiteX20" fmla="*/ 8019419 w 9432188"/>
              <a:gd name="connsiteY20" fmla="*/ 5037392 h 6856988"/>
              <a:gd name="connsiteX21" fmla="*/ 8003388 w 9432188"/>
              <a:gd name="connsiteY21" fmla="*/ 5036502 h 6856988"/>
              <a:gd name="connsiteX22" fmla="*/ 7989137 w 9432188"/>
              <a:gd name="connsiteY22" fmla="*/ 5094394 h 6856988"/>
              <a:gd name="connsiteX23" fmla="*/ 7941042 w 9432188"/>
              <a:gd name="connsiteY23" fmla="*/ 5155848 h 6856988"/>
              <a:gd name="connsiteX24" fmla="*/ 7743318 w 9432188"/>
              <a:gd name="connsiteY24" fmla="*/ 5213740 h 6856988"/>
              <a:gd name="connsiteX25" fmla="*/ 7674738 w 9432188"/>
              <a:gd name="connsiteY25" fmla="*/ 5214631 h 6856988"/>
              <a:gd name="connsiteX26" fmla="*/ 6460783 w 9432188"/>
              <a:gd name="connsiteY26" fmla="*/ 4942092 h 6856988"/>
              <a:gd name="connsiteX27" fmla="*/ 6266621 w 9432188"/>
              <a:gd name="connsiteY27" fmla="*/ 4891325 h 6856988"/>
              <a:gd name="connsiteX28" fmla="*/ 5984285 w 9432188"/>
              <a:gd name="connsiteY28" fmla="*/ 4900232 h 6856988"/>
              <a:gd name="connsiteX29" fmla="*/ 5937081 w 9432188"/>
              <a:gd name="connsiteY29" fmla="*/ 4902904 h 6856988"/>
              <a:gd name="connsiteX30" fmla="*/ 5638713 w 9432188"/>
              <a:gd name="connsiteY30" fmla="*/ 4799589 h 6856988"/>
              <a:gd name="connsiteX31" fmla="*/ 5593291 w 9432188"/>
              <a:gd name="connsiteY31" fmla="*/ 4768416 h 6856988"/>
              <a:gd name="connsiteX32" fmla="*/ 5491756 w 9432188"/>
              <a:gd name="connsiteY32" fmla="*/ 4581379 h 6856988"/>
              <a:gd name="connsiteX33" fmla="*/ 5495319 w 9432188"/>
              <a:gd name="connsiteY33" fmla="*/ 4543972 h 6856988"/>
              <a:gd name="connsiteX34" fmla="*/ 5927284 w 9432188"/>
              <a:gd name="connsiteY34" fmla="*/ 4087069 h 6856988"/>
              <a:gd name="connsiteX35" fmla="*/ 6132133 w 9432188"/>
              <a:gd name="connsiteY35" fmla="*/ 3738825 h 6856988"/>
              <a:gd name="connsiteX36" fmla="*/ 6150837 w 9432188"/>
              <a:gd name="connsiteY36" fmla="*/ 3709434 h 6856988"/>
              <a:gd name="connsiteX37" fmla="*/ 6156181 w 9432188"/>
              <a:gd name="connsiteY37" fmla="*/ 3680042 h 6856988"/>
              <a:gd name="connsiteX38" fmla="*/ 6236339 w 9432188"/>
              <a:gd name="connsiteY38" fmla="*/ 3476974 h 6856988"/>
              <a:gd name="connsiteX39" fmla="*/ 6053756 w 9432188"/>
              <a:gd name="connsiteY39" fmla="*/ 3070838 h 6856988"/>
              <a:gd name="connsiteX40" fmla="*/ 5822187 w 9432188"/>
              <a:gd name="connsiteY40" fmla="*/ 3027196 h 6856988"/>
              <a:gd name="connsiteX41" fmla="*/ 5245046 w 9432188"/>
              <a:gd name="connsiteY41" fmla="*/ 3028978 h 6856988"/>
              <a:gd name="connsiteX42" fmla="*/ 5194279 w 9432188"/>
              <a:gd name="connsiteY42" fmla="*/ 2985336 h 6856988"/>
              <a:gd name="connsiteX43" fmla="*/ 5018822 w 9432188"/>
              <a:gd name="connsiteY43" fmla="*/ 691914 h 6856988"/>
              <a:gd name="connsiteX44" fmla="*/ 5025056 w 9432188"/>
              <a:gd name="connsiteY44" fmla="*/ 662522 h 6856988"/>
              <a:gd name="connsiteX45" fmla="*/ 5049994 w 9432188"/>
              <a:gd name="connsiteY45" fmla="*/ 598395 h 6856988"/>
              <a:gd name="connsiteX46" fmla="*/ 5093636 w 9432188"/>
              <a:gd name="connsiteY46" fmla="*/ 308044 h 6856988"/>
              <a:gd name="connsiteX47" fmla="*/ 5070479 w 9432188"/>
              <a:gd name="connsiteY47" fmla="*/ 235010 h 6856988"/>
              <a:gd name="connsiteX48" fmla="*/ 4912834 w 9432188"/>
              <a:gd name="connsiteY48" fmla="*/ 36396 h 6856988"/>
              <a:gd name="connsiteX49" fmla="*/ 4815753 w 9432188"/>
              <a:gd name="connsiteY49" fmla="*/ 10567 h 6856988"/>
              <a:gd name="connsiteX50" fmla="*/ 4459494 w 9432188"/>
              <a:gd name="connsiteY50" fmla="*/ 160196 h 6856988"/>
              <a:gd name="connsiteX51" fmla="*/ 4243066 w 9432188"/>
              <a:gd name="connsiteY51" fmla="*/ 338326 h 6856988"/>
              <a:gd name="connsiteX52" fmla="*/ 4161126 w 9432188"/>
              <a:gd name="connsiteY52" fmla="*/ 454110 h 6856988"/>
              <a:gd name="connsiteX53" fmla="*/ 4141532 w 9432188"/>
              <a:gd name="connsiteY53" fmla="*/ 544956 h 6856988"/>
              <a:gd name="connsiteX54" fmla="*/ 4202987 w 9432188"/>
              <a:gd name="connsiteY54" fmla="*/ 809479 h 6856988"/>
              <a:gd name="connsiteX55" fmla="*/ 4220799 w 9432188"/>
              <a:gd name="connsiteY55" fmla="*/ 873606 h 6856988"/>
              <a:gd name="connsiteX56" fmla="*/ 4171814 w 9432188"/>
              <a:gd name="connsiteY56" fmla="*/ 1015219 h 6856988"/>
              <a:gd name="connsiteX57" fmla="*/ 1221092 w 9432188"/>
              <a:gd name="connsiteY57" fmla="*/ 1954854 h 6856988"/>
              <a:gd name="connsiteX58" fmla="*/ 1099073 w 9432188"/>
              <a:gd name="connsiteY58" fmla="*/ 1881821 h 6856988"/>
              <a:gd name="connsiteX59" fmla="*/ 920053 w 9432188"/>
              <a:gd name="connsiteY59" fmla="*/ 1763365 h 6856988"/>
              <a:gd name="connsiteX60" fmla="*/ 889771 w 9432188"/>
              <a:gd name="connsiteY60" fmla="*/ 1771381 h 6856988"/>
              <a:gd name="connsiteX61" fmla="*/ 578934 w 9432188"/>
              <a:gd name="connsiteY61" fmla="*/ 1864899 h 6856988"/>
              <a:gd name="connsiteX62" fmla="*/ 528167 w 9432188"/>
              <a:gd name="connsiteY62" fmla="*/ 1863118 h 6856988"/>
              <a:gd name="connsiteX63" fmla="*/ 456915 w 9432188"/>
              <a:gd name="connsiteY63" fmla="*/ 1798100 h 6856988"/>
              <a:gd name="connsiteX64" fmla="*/ 432868 w 9432188"/>
              <a:gd name="connsiteY64" fmla="*/ 1801663 h 6856988"/>
              <a:gd name="connsiteX65" fmla="*/ 290364 w 9432188"/>
              <a:gd name="connsiteY65" fmla="*/ 1935260 h 6856988"/>
              <a:gd name="connsiteX66" fmla="*/ 285020 w 9432188"/>
              <a:gd name="connsiteY66" fmla="*/ 1946839 h 6856988"/>
              <a:gd name="connsiteX67" fmla="*/ 271660 w 9432188"/>
              <a:gd name="connsiteY67" fmla="*/ 2043919 h 6856988"/>
              <a:gd name="connsiteX68" fmla="*/ 231581 w 9432188"/>
              <a:gd name="connsiteY68" fmla="*/ 2078655 h 6856988"/>
              <a:gd name="connsiteX69" fmla="*/ 197736 w 9432188"/>
              <a:gd name="connsiteY69" fmla="*/ 2101812 h 6856988"/>
              <a:gd name="connsiteX70" fmla="*/ 215549 w 9432188"/>
              <a:gd name="connsiteY70" fmla="*/ 2171282 h 6856988"/>
              <a:gd name="connsiteX71" fmla="*/ 256519 w 9432188"/>
              <a:gd name="connsiteY71" fmla="*/ 2240753 h 6856988"/>
              <a:gd name="connsiteX72" fmla="*/ 241378 w 9432188"/>
              <a:gd name="connsiteY72" fmla="*/ 2578309 h 6856988"/>
              <a:gd name="connsiteX73" fmla="*/ 146969 w 9432188"/>
              <a:gd name="connsiteY73" fmla="*/ 4649069 h 6856988"/>
              <a:gd name="connsiteX74" fmla="*/ 141625 w 9432188"/>
              <a:gd name="connsiteY74" fmla="*/ 4829871 h 6856988"/>
              <a:gd name="connsiteX75" fmla="*/ 113124 w 9432188"/>
              <a:gd name="connsiteY75" fmla="*/ 4933186 h 6856988"/>
              <a:gd name="connsiteX76" fmla="*/ 81061 w 9432188"/>
              <a:gd name="connsiteY76" fmla="*/ 5061440 h 6856988"/>
              <a:gd name="connsiteX77" fmla="*/ 136281 w 9432188"/>
              <a:gd name="connsiteY77" fmla="*/ 5141598 h 6856988"/>
              <a:gd name="connsiteX78" fmla="*/ 138953 w 9432188"/>
              <a:gd name="connsiteY78" fmla="*/ 5139817 h 6856988"/>
              <a:gd name="connsiteX79" fmla="*/ 141625 w 9432188"/>
              <a:gd name="connsiteY79" fmla="*/ 5141598 h 6856988"/>
              <a:gd name="connsiteX80" fmla="*/ 176361 w 9432188"/>
              <a:gd name="connsiteY80" fmla="*/ 5168318 h 6856988"/>
              <a:gd name="connsiteX81" fmla="*/ 173689 w 9432188"/>
              <a:gd name="connsiteY81" fmla="*/ 5488060 h 6856988"/>
              <a:gd name="connsiteX82" fmla="*/ 155876 w 9432188"/>
              <a:gd name="connsiteY82" fmla="*/ 6235315 h 6856988"/>
              <a:gd name="connsiteX83" fmla="*/ 128265 w 9432188"/>
              <a:gd name="connsiteY83" fmla="*/ 6371585 h 6856988"/>
              <a:gd name="connsiteX84" fmla="*/ 140735 w 9432188"/>
              <a:gd name="connsiteY84" fmla="*/ 6559512 h 6856988"/>
              <a:gd name="connsiteX85" fmla="*/ 71264 w 9432188"/>
              <a:gd name="connsiteY85" fmla="*/ 6618295 h 6856988"/>
              <a:gd name="connsiteX86" fmla="*/ 38310 w 9432188"/>
              <a:gd name="connsiteY86" fmla="*/ 6694890 h 6856988"/>
              <a:gd name="connsiteX87" fmla="*/ 22278 w 9432188"/>
              <a:gd name="connsiteY87" fmla="*/ 6732298 h 6856988"/>
              <a:gd name="connsiteX88" fmla="*/ 7137 w 9432188"/>
              <a:gd name="connsiteY88" fmla="*/ 6755455 h 6856988"/>
              <a:gd name="connsiteX89" fmla="*/ 30294 w 9432188"/>
              <a:gd name="connsiteY89" fmla="*/ 6770595 h 6856988"/>
              <a:gd name="connsiteX90" fmla="*/ 57904 w 9432188"/>
              <a:gd name="connsiteY90" fmla="*/ 6786628 h 6856988"/>
              <a:gd name="connsiteX91" fmla="*/ 36529 w 9432188"/>
              <a:gd name="connsiteY91" fmla="*/ 6829379 h 6856988"/>
              <a:gd name="connsiteX92" fmla="*/ 38310 w 9432188"/>
              <a:gd name="connsiteY92" fmla="*/ 6856989 h 6856988"/>
              <a:gd name="connsiteX93" fmla="*/ 338459 w 9432188"/>
              <a:gd name="connsiteY93" fmla="*/ 6850754 h 6856988"/>
              <a:gd name="connsiteX94" fmla="*/ 312630 w 9432188"/>
              <a:gd name="connsiteY94" fmla="*/ 6823144 h 6856988"/>
              <a:gd name="connsiteX95" fmla="*/ 268097 w 9432188"/>
              <a:gd name="connsiteY95" fmla="*/ 6789299 h 6856988"/>
              <a:gd name="connsiteX96" fmla="*/ 299270 w 9432188"/>
              <a:gd name="connsiteY96" fmla="*/ 6783065 h 6856988"/>
              <a:gd name="connsiteX97" fmla="*/ 318864 w 9432188"/>
              <a:gd name="connsiteY97" fmla="*/ 6763470 h 6856988"/>
              <a:gd name="connsiteX98" fmla="*/ 302833 w 9432188"/>
              <a:gd name="connsiteY98" fmla="*/ 6741204 h 6856988"/>
              <a:gd name="connsiteX99" fmla="*/ 286801 w 9432188"/>
              <a:gd name="connsiteY99" fmla="*/ 6695781 h 6856988"/>
              <a:gd name="connsiteX100" fmla="*/ 244050 w 9432188"/>
              <a:gd name="connsiteY100" fmla="*/ 6611170 h 6856988"/>
              <a:gd name="connsiteX101" fmla="*/ 209315 w 9432188"/>
              <a:gd name="connsiteY101" fmla="*/ 6567527 h 6856988"/>
              <a:gd name="connsiteX102" fmla="*/ 235143 w 9432188"/>
              <a:gd name="connsiteY102" fmla="*/ 6346647 h 6856988"/>
              <a:gd name="connsiteX103" fmla="*/ 260972 w 9432188"/>
              <a:gd name="connsiteY103" fmla="*/ 6307458 h 6856988"/>
              <a:gd name="connsiteX104" fmla="*/ 215549 w 9432188"/>
              <a:gd name="connsiteY104" fmla="*/ 6282520 h 6856988"/>
              <a:gd name="connsiteX105" fmla="*/ 211096 w 9432188"/>
              <a:gd name="connsiteY105" fmla="*/ 6248675 h 6856988"/>
              <a:gd name="connsiteX106" fmla="*/ 236034 w 9432188"/>
              <a:gd name="connsiteY106" fmla="*/ 5186131 h 6856988"/>
              <a:gd name="connsiteX107" fmla="*/ 276113 w 9432188"/>
              <a:gd name="connsiteY107" fmla="*/ 5146051 h 6856988"/>
              <a:gd name="connsiteX108" fmla="*/ 310849 w 9432188"/>
              <a:gd name="connsiteY108" fmla="*/ 5113988 h 6856988"/>
              <a:gd name="connsiteX109" fmla="*/ 316192 w 9432188"/>
              <a:gd name="connsiteY109" fmla="*/ 5093503 h 6856988"/>
              <a:gd name="connsiteX110" fmla="*/ 349146 w 9432188"/>
              <a:gd name="connsiteY110" fmla="*/ 5066783 h 6856988"/>
              <a:gd name="connsiteX111" fmla="*/ 335787 w 9432188"/>
              <a:gd name="connsiteY111" fmla="*/ 4946546 h 6856988"/>
              <a:gd name="connsiteX112" fmla="*/ 309067 w 9432188"/>
              <a:gd name="connsiteY112" fmla="*/ 4786229 h 6856988"/>
              <a:gd name="connsiteX113" fmla="*/ 364288 w 9432188"/>
              <a:gd name="connsiteY113" fmla="*/ 3026306 h 6856988"/>
              <a:gd name="connsiteX114" fmla="*/ 522823 w 9432188"/>
              <a:gd name="connsiteY114" fmla="*/ 3448473 h 6856988"/>
              <a:gd name="connsiteX115" fmla="*/ 796253 w 9432188"/>
              <a:gd name="connsiteY115" fmla="*/ 3895579 h 6856988"/>
              <a:gd name="connsiteX116" fmla="*/ 868395 w 9432188"/>
              <a:gd name="connsiteY116" fmla="*/ 3913392 h 6856988"/>
              <a:gd name="connsiteX117" fmla="*/ 887989 w 9432188"/>
              <a:gd name="connsiteY117" fmla="*/ 3904486 h 6856988"/>
              <a:gd name="connsiteX118" fmla="*/ 996649 w 9432188"/>
              <a:gd name="connsiteY118" fmla="*/ 3881329 h 6856988"/>
              <a:gd name="connsiteX119" fmla="*/ 1098183 w 9432188"/>
              <a:gd name="connsiteY119" fmla="*/ 3760201 h 6856988"/>
              <a:gd name="connsiteX120" fmla="*/ 1108870 w 9432188"/>
              <a:gd name="connsiteY120" fmla="*/ 3718340 h 6856988"/>
              <a:gd name="connsiteX121" fmla="*/ 1148059 w 9432188"/>
              <a:gd name="connsiteY121" fmla="*/ 3500131 h 6856988"/>
              <a:gd name="connsiteX122" fmla="*/ 1233561 w 9432188"/>
              <a:gd name="connsiteY122" fmla="*/ 3041447 h 6856988"/>
              <a:gd name="connsiteX123" fmla="*/ 1255828 w 9432188"/>
              <a:gd name="connsiteY123" fmla="*/ 2960397 h 6856988"/>
              <a:gd name="connsiteX124" fmla="*/ 1263843 w 9432188"/>
              <a:gd name="connsiteY124" fmla="*/ 2711906 h 6856988"/>
              <a:gd name="connsiteX125" fmla="*/ 1295016 w 9432188"/>
              <a:gd name="connsiteY125" fmla="*/ 2660249 h 6856988"/>
              <a:gd name="connsiteX126" fmla="*/ 2233761 w 9432188"/>
              <a:gd name="connsiteY126" fmla="*/ 2357428 h 6856988"/>
              <a:gd name="connsiteX127" fmla="*/ 2287200 w 9432188"/>
              <a:gd name="connsiteY127" fmla="*/ 2383257 h 6856988"/>
              <a:gd name="connsiteX128" fmla="*/ 2300560 w 9432188"/>
              <a:gd name="connsiteY128" fmla="*/ 2420664 h 6856988"/>
              <a:gd name="connsiteX129" fmla="*/ 2340639 w 9432188"/>
              <a:gd name="connsiteY129" fmla="*/ 2447384 h 6856988"/>
              <a:gd name="connsiteX130" fmla="*/ 2352217 w 9432188"/>
              <a:gd name="connsiteY130" fmla="*/ 2400179 h 6856988"/>
              <a:gd name="connsiteX131" fmla="*/ 2343311 w 9432188"/>
              <a:gd name="connsiteY131" fmla="*/ 2385038 h 6856988"/>
              <a:gd name="connsiteX132" fmla="*/ 2337967 w 9432188"/>
              <a:gd name="connsiteY132" fmla="*/ 2342287 h 6856988"/>
              <a:gd name="connsiteX133" fmla="*/ 2363795 w 9432188"/>
              <a:gd name="connsiteY133" fmla="*/ 2318240 h 6856988"/>
              <a:gd name="connsiteX134" fmla="*/ 2440391 w 9432188"/>
              <a:gd name="connsiteY134" fmla="*/ 2335162 h 6856988"/>
              <a:gd name="connsiteX135" fmla="*/ 2436829 w 9432188"/>
              <a:gd name="connsiteY135" fmla="*/ 2385929 h 6856988"/>
              <a:gd name="connsiteX136" fmla="*/ 2399421 w 9432188"/>
              <a:gd name="connsiteY136" fmla="*/ 2454509 h 6856988"/>
              <a:gd name="connsiteX137" fmla="*/ 2346873 w 9432188"/>
              <a:gd name="connsiteY137" fmla="*/ 2503494 h 6856988"/>
              <a:gd name="connsiteX138" fmla="*/ 2336185 w 9432188"/>
              <a:gd name="connsiteY138" fmla="*/ 2530214 h 6856988"/>
              <a:gd name="connsiteX139" fmla="*/ 2345092 w 9432188"/>
              <a:gd name="connsiteY139" fmla="*/ 2602357 h 6856988"/>
              <a:gd name="connsiteX140" fmla="*/ 2296106 w 9432188"/>
              <a:gd name="connsiteY140" fmla="*/ 2939022 h 6856988"/>
              <a:gd name="connsiteX141" fmla="*/ 2222182 w 9432188"/>
              <a:gd name="connsiteY141" fmla="*/ 3002258 h 6856988"/>
              <a:gd name="connsiteX142" fmla="*/ 1942518 w 9432188"/>
              <a:gd name="connsiteY142" fmla="*/ 2988008 h 6856988"/>
              <a:gd name="connsiteX143" fmla="*/ 1903330 w 9432188"/>
              <a:gd name="connsiteY143" fmla="*/ 2947928 h 6856988"/>
              <a:gd name="connsiteX144" fmla="*/ 1831187 w 9432188"/>
              <a:gd name="connsiteY144" fmla="*/ 2897162 h 6856988"/>
              <a:gd name="connsiteX145" fmla="*/ 1824062 w 9432188"/>
              <a:gd name="connsiteY145" fmla="*/ 2920318 h 6856988"/>
              <a:gd name="connsiteX146" fmla="*/ 1838312 w 9432188"/>
              <a:gd name="connsiteY146" fmla="*/ 2977320 h 6856988"/>
              <a:gd name="connsiteX147" fmla="*/ 1796452 w 9432188"/>
              <a:gd name="connsiteY147" fmla="*/ 3799389 h 6856988"/>
              <a:gd name="connsiteX148" fmla="*/ 1753701 w 9432188"/>
              <a:gd name="connsiteY148" fmla="*/ 4538628 h 6856988"/>
              <a:gd name="connsiteX149" fmla="*/ 1741231 w 9432188"/>
              <a:gd name="connsiteY149" fmla="*/ 4831652 h 6856988"/>
              <a:gd name="connsiteX150" fmla="*/ 1718075 w 9432188"/>
              <a:gd name="connsiteY150" fmla="*/ 5308150 h 6856988"/>
              <a:gd name="connsiteX151" fmla="*/ 1686011 w 9432188"/>
              <a:gd name="connsiteY151" fmla="*/ 5928041 h 6856988"/>
              <a:gd name="connsiteX152" fmla="*/ 1645041 w 9432188"/>
              <a:gd name="connsiteY152" fmla="*/ 6727844 h 6856988"/>
              <a:gd name="connsiteX153" fmla="*/ 1636135 w 9432188"/>
              <a:gd name="connsiteY153" fmla="*/ 6853426 h 6856988"/>
              <a:gd name="connsiteX154" fmla="*/ 2363795 w 9432188"/>
              <a:gd name="connsiteY154" fmla="*/ 6853426 h 6856988"/>
              <a:gd name="connsiteX155" fmla="*/ 2373593 w 9432188"/>
              <a:gd name="connsiteY155" fmla="*/ 6561293 h 6856988"/>
              <a:gd name="connsiteX156" fmla="*/ 2420797 w 9432188"/>
              <a:gd name="connsiteY156" fmla="*/ 6487369 h 6856988"/>
              <a:gd name="connsiteX157" fmla="*/ 2730743 w 9432188"/>
              <a:gd name="connsiteY157" fmla="*/ 6080342 h 6856988"/>
              <a:gd name="connsiteX158" fmla="*/ 3362213 w 9432188"/>
              <a:gd name="connsiteY158" fmla="*/ 5252929 h 6856988"/>
              <a:gd name="connsiteX159" fmla="*/ 3372901 w 9432188"/>
              <a:gd name="connsiteY159" fmla="*/ 5248476 h 6856988"/>
              <a:gd name="connsiteX160" fmla="*/ 3370229 w 9432188"/>
              <a:gd name="connsiteY160" fmla="*/ 5374057 h 6856988"/>
              <a:gd name="connsiteX161" fmla="*/ 2801104 w 9432188"/>
              <a:gd name="connsiteY161" fmla="*/ 6281629 h 6856988"/>
              <a:gd name="connsiteX162" fmla="*/ 2443954 w 9432188"/>
              <a:gd name="connsiteY162" fmla="*/ 6816019 h 6856988"/>
              <a:gd name="connsiteX163" fmla="*/ 2417234 w 9432188"/>
              <a:gd name="connsiteY163" fmla="*/ 6853426 h 6856988"/>
              <a:gd name="connsiteX164" fmla="*/ 2549051 w 9432188"/>
              <a:gd name="connsiteY164" fmla="*/ 6853426 h 6856988"/>
              <a:gd name="connsiteX165" fmla="*/ 2586458 w 9432188"/>
              <a:gd name="connsiteY165" fmla="*/ 6797315 h 6856988"/>
              <a:gd name="connsiteX166" fmla="*/ 3076315 w 9432188"/>
              <a:gd name="connsiteY166" fmla="*/ 6034919 h 6856988"/>
              <a:gd name="connsiteX167" fmla="*/ 3298977 w 9432188"/>
              <a:gd name="connsiteY167" fmla="*/ 5672425 h 6856988"/>
              <a:gd name="connsiteX168" fmla="*/ 3432575 w 9432188"/>
              <a:gd name="connsiteY168" fmla="*/ 5471138 h 6856988"/>
              <a:gd name="connsiteX169" fmla="*/ 3504717 w 9432188"/>
              <a:gd name="connsiteY169" fmla="*/ 5743677 h 6856988"/>
              <a:gd name="connsiteX170" fmla="*/ 3693535 w 9432188"/>
              <a:gd name="connsiteY170" fmla="*/ 6479354 h 6856988"/>
              <a:gd name="connsiteX171" fmla="*/ 3771912 w 9432188"/>
              <a:gd name="connsiteY171" fmla="*/ 6813347 h 6856988"/>
              <a:gd name="connsiteX172" fmla="*/ 3774584 w 9432188"/>
              <a:gd name="connsiteY172" fmla="*/ 6853426 h 6856988"/>
              <a:gd name="connsiteX173" fmla="*/ 4243066 w 9432188"/>
              <a:gd name="connsiteY173" fmla="*/ 6853426 h 6856988"/>
              <a:gd name="connsiteX174" fmla="*/ 3954495 w 9432188"/>
              <a:gd name="connsiteY174" fmla="*/ 5757928 h 6856988"/>
              <a:gd name="connsiteX175" fmla="*/ 3792397 w 9432188"/>
              <a:gd name="connsiteY175" fmla="*/ 5144270 h 6856988"/>
              <a:gd name="connsiteX176" fmla="*/ 3827133 w 9432188"/>
              <a:gd name="connsiteY176" fmla="*/ 5091721 h 6856988"/>
              <a:gd name="connsiteX177" fmla="*/ 4115703 w 9432188"/>
              <a:gd name="connsiteY177" fmla="*/ 5040064 h 6856988"/>
              <a:gd name="connsiteX178" fmla="*/ 4381116 w 9432188"/>
              <a:gd name="connsiteY178" fmla="*/ 5017798 h 6856988"/>
              <a:gd name="connsiteX179" fmla="*/ 4420305 w 9432188"/>
              <a:gd name="connsiteY179" fmla="*/ 5058768 h 6856988"/>
              <a:gd name="connsiteX180" fmla="*/ 4633170 w 9432188"/>
              <a:gd name="connsiteY180" fmla="*/ 5453325 h 6856988"/>
              <a:gd name="connsiteX181" fmla="*/ 4658999 w 9432188"/>
              <a:gd name="connsiteY181" fmla="*/ 5658175 h 6856988"/>
              <a:gd name="connsiteX182" fmla="*/ 4658999 w 9432188"/>
              <a:gd name="connsiteY182" fmla="*/ 5782866 h 6856988"/>
              <a:gd name="connsiteX183" fmla="*/ 4622483 w 9432188"/>
              <a:gd name="connsiteY183" fmla="*/ 5868368 h 6856988"/>
              <a:gd name="connsiteX184" fmla="*/ 4581512 w 9432188"/>
              <a:gd name="connsiteY184" fmla="*/ 5931604 h 6856988"/>
              <a:gd name="connsiteX185" fmla="*/ 4580622 w 9432188"/>
              <a:gd name="connsiteY185" fmla="*/ 5939620 h 6856988"/>
              <a:gd name="connsiteX186" fmla="*/ 4570825 w 9432188"/>
              <a:gd name="connsiteY186" fmla="*/ 6220174 h 6856988"/>
              <a:gd name="connsiteX187" fmla="*/ 4536090 w 9432188"/>
              <a:gd name="connsiteY187" fmla="*/ 6550605 h 6856988"/>
              <a:gd name="connsiteX188" fmla="*/ 4502245 w 9432188"/>
              <a:gd name="connsiteY188" fmla="*/ 6851645 h 6856988"/>
              <a:gd name="connsiteX189" fmla="*/ 8063061 w 9432188"/>
              <a:gd name="connsiteY189" fmla="*/ 6851645 h 6856988"/>
              <a:gd name="connsiteX190" fmla="*/ 9338471 w 9432188"/>
              <a:gd name="connsiteY190" fmla="*/ 6327052 h 6856988"/>
              <a:gd name="connsiteX191" fmla="*/ 9379441 w 9432188"/>
              <a:gd name="connsiteY191" fmla="*/ 6266488 h 6856988"/>
              <a:gd name="connsiteX192" fmla="*/ 9374987 w 9432188"/>
              <a:gd name="connsiteY192" fmla="*/ 6089249 h 6856988"/>
              <a:gd name="connsiteX193" fmla="*/ 9411504 w 9432188"/>
              <a:gd name="connsiteY193" fmla="*/ 6041154 h 6856988"/>
              <a:gd name="connsiteX194" fmla="*/ 9430207 w 9432188"/>
              <a:gd name="connsiteY194" fmla="*/ 6017106 h 6856988"/>
              <a:gd name="connsiteX195" fmla="*/ 183486 w 9432188"/>
              <a:gd name="connsiteY195" fmla="*/ 4798698 h 6856988"/>
              <a:gd name="connsiteX196" fmla="*/ 188830 w 9432188"/>
              <a:gd name="connsiteY196" fmla="*/ 4625021 h 6856988"/>
              <a:gd name="connsiteX197" fmla="*/ 183486 w 9432188"/>
              <a:gd name="connsiteY197" fmla="*/ 4798698 h 6856988"/>
              <a:gd name="connsiteX198" fmla="*/ 280566 w 9432188"/>
              <a:gd name="connsiteY198" fmla="*/ 4773760 h 6856988"/>
              <a:gd name="connsiteX199" fmla="*/ 263644 w 9432188"/>
              <a:gd name="connsiteY199" fmla="*/ 4809386 h 6856988"/>
              <a:gd name="connsiteX200" fmla="*/ 249394 w 9432188"/>
              <a:gd name="connsiteY200" fmla="*/ 4775541 h 6856988"/>
              <a:gd name="connsiteX201" fmla="*/ 261863 w 9432188"/>
              <a:gd name="connsiteY201" fmla="*/ 4307060 h 6856988"/>
              <a:gd name="connsiteX202" fmla="*/ 273441 w 9432188"/>
              <a:gd name="connsiteY202" fmla="*/ 3659557 h 6856988"/>
              <a:gd name="connsiteX203" fmla="*/ 274332 w 9432188"/>
              <a:gd name="connsiteY203" fmla="*/ 3442239 h 6856988"/>
              <a:gd name="connsiteX204" fmla="*/ 235143 w 9432188"/>
              <a:gd name="connsiteY204" fmla="*/ 3391472 h 6856988"/>
              <a:gd name="connsiteX205" fmla="*/ 272551 w 9432188"/>
              <a:gd name="connsiteY205" fmla="*/ 2605028 h 6856988"/>
              <a:gd name="connsiteX206" fmla="*/ 284129 w 9432188"/>
              <a:gd name="connsiteY206" fmla="*/ 2588106 h 6856988"/>
              <a:gd name="connsiteX207" fmla="*/ 309958 w 9432188"/>
              <a:gd name="connsiteY207" fmla="*/ 2755548 h 6856988"/>
              <a:gd name="connsiteX208" fmla="*/ 280566 w 9432188"/>
              <a:gd name="connsiteY208" fmla="*/ 4773760 h 6856988"/>
              <a:gd name="connsiteX209" fmla="*/ 2856325 w 9432188"/>
              <a:gd name="connsiteY209" fmla="*/ 3259656 h 6856988"/>
              <a:gd name="connsiteX210" fmla="*/ 2918670 w 9432188"/>
              <a:gd name="connsiteY210" fmla="*/ 3492115 h 6856988"/>
              <a:gd name="connsiteX211" fmla="*/ 3094128 w 9432188"/>
              <a:gd name="connsiteY211" fmla="*/ 4162774 h 6856988"/>
              <a:gd name="connsiteX212" fmla="*/ 3081659 w 9432188"/>
              <a:gd name="connsiteY212" fmla="*/ 4254511 h 6856988"/>
              <a:gd name="connsiteX213" fmla="*/ 2874138 w 9432188"/>
              <a:gd name="connsiteY213" fmla="*/ 4705180 h 6856988"/>
              <a:gd name="connsiteX214" fmla="*/ 2841184 w 9432188"/>
              <a:gd name="connsiteY214" fmla="*/ 4733681 h 6856988"/>
              <a:gd name="connsiteX215" fmla="*/ 2712930 w 9432188"/>
              <a:gd name="connsiteY215" fmla="*/ 4732790 h 6856988"/>
              <a:gd name="connsiteX216" fmla="*/ 2709368 w 9432188"/>
              <a:gd name="connsiteY216" fmla="*/ 4721211 h 6856988"/>
              <a:gd name="connsiteX217" fmla="*/ 2858997 w 9432188"/>
              <a:gd name="connsiteY217" fmla="*/ 4299934 h 6856988"/>
              <a:gd name="connsiteX218" fmla="*/ 2864340 w 9432188"/>
              <a:gd name="connsiteY218" fmla="*/ 3717449 h 6856988"/>
              <a:gd name="connsiteX219" fmla="*/ 2846527 w 9432188"/>
              <a:gd name="connsiteY219" fmla="*/ 3286375 h 6856988"/>
              <a:gd name="connsiteX220" fmla="*/ 2856325 w 9432188"/>
              <a:gd name="connsiteY220" fmla="*/ 3259656 h 6856988"/>
              <a:gd name="connsiteX221" fmla="*/ 2555285 w 9432188"/>
              <a:gd name="connsiteY221" fmla="*/ 4654413 h 6856988"/>
              <a:gd name="connsiteX222" fmla="*/ 2711149 w 9432188"/>
              <a:gd name="connsiteY222" fmla="*/ 3063713 h 6856988"/>
              <a:gd name="connsiteX223" fmla="*/ 2740540 w 9432188"/>
              <a:gd name="connsiteY223" fmla="*/ 3028087 h 6856988"/>
              <a:gd name="connsiteX224" fmla="*/ 2788635 w 9432188"/>
              <a:gd name="connsiteY224" fmla="*/ 3056588 h 6856988"/>
              <a:gd name="connsiteX225" fmla="*/ 2817136 w 9432188"/>
              <a:gd name="connsiteY225" fmla="*/ 3231155 h 6856988"/>
              <a:gd name="connsiteX226" fmla="*/ 2834949 w 9432188"/>
              <a:gd name="connsiteY226" fmla="*/ 4172571 h 6856988"/>
              <a:gd name="connsiteX227" fmla="*/ 2766369 w 9432188"/>
              <a:gd name="connsiteY227" fmla="*/ 4593849 h 6856988"/>
              <a:gd name="connsiteX228" fmla="*/ 2693336 w 9432188"/>
              <a:gd name="connsiteY228" fmla="*/ 4693602 h 6856988"/>
              <a:gd name="connsiteX229" fmla="*/ 2601599 w 9432188"/>
              <a:gd name="connsiteY229" fmla="*/ 4714977 h 6856988"/>
              <a:gd name="connsiteX230" fmla="*/ 2555285 w 9432188"/>
              <a:gd name="connsiteY230" fmla="*/ 4654413 h 6856988"/>
              <a:gd name="connsiteX231" fmla="*/ 2451079 w 9432188"/>
              <a:gd name="connsiteY231" fmla="*/ 3183060 h 6856988"/>
              <a:gd name="connsiteX232" fmla="*/ 2443954 w 9432188"/>
              <a:gd name="connsiteY232" fmla="*/ 3300626 h 6856988"/>
              <a:gd name="connsiteX233" fmla="*/ 2433266 w 9432188"/>
              <a:gd name="connsiteY233" fmla="*/ 3298844 h 6856988"/>
              <a:gd name="connsiteX234" fmla="*/ 2451079 w 9432188"/>
              <a:gd name="connsiteY234" fmla="*/ 3183060 h 6856988"/>
              <a:gd name="connsiteX235" fmla="*/ 2386952 w 9432188"/>
              <a:gd name="connsiteY235" fmla="*/ 3592759 h 6856988"/>
              <a:gd name="connsiteX236" fmla="*/ 2421688 w 9432188"/>
              <a:gd name="connsiteY236" fmla="*/ 3387019 h 6856988"/>
              <a:gd name="connsiteX237" fmla="*/ 2437719 w 9432188"/>
              <a:gd name="connsiteY237" fmla="*/ 3389691 h 6856988"/>
              <a:gd name="connsiteX238" fmla="*/ 2418125 w 9432188"/>
              <a:gd name="connsiteY238" fmla="*/ 3590087 h 6856988"/>
              <a:gd name="connsiteX239" fmla="*/ 2397640 w 9432188"/>
              <a:gd name="connsiteY239" fmla="*/ 3607900 h 6856988"/>
              <a:gd name="connsiteX240" fmla="*/ 2386952 w 9432188"/>
              <a:gd name="connsiteY240" fmla="*/ 3592759 h 6856988"/>
              <a:gd name="connsiteX241" fmla="*/ 1890861 w 9432188"/>
              <a:gd name="connsiteY241" fmla="*/ 3248077 h 6856988"/>
              <a:gd name="connsiteX242" fmla="*/ 1900658 w 9432188"/>
              <a:gd name="connsiteY242" fmla="*/ 3044119 h 6856988"/>
              <a:gd name="connsiteX243" fmla="*/ 1937174 w 9432188"/>
              <a:gd name="connsiteY243" fmla="*/ 3011165 h 6856988"/>
              <a:gd name="connsiteX244" fmla="*/ 2252464 w 9432188"/>
              <a:gd name="connsiteY244" fmla="*/ 3028087 h 6856988"/>
              <a:gd name="connsiteX245" fmla="*/ 2280074 w 9432188"/>
              <a:gd name="connsiteY245" fmla="*/ 3062822 h 6856988"/>
              <a:gd name="connsiteX246" fmla="*/ 2250683 w 9432188"/>
              <a:gd name="connsiteY246" fmla="*/ 3269453 h 6856988"/>
              <a:gd name="connsiteX247" fmla="*/ 2207932 w 9432188"/>
              <a:gd name="connsiteY247" fmla="*/ 3301516 h 6856988"/>
              <a:gd name="connsiteX248" fmla="*/ 1932721 w 9432188"/>
              <a:gd name="connsiteY248" fmla="*/ 3291719 h 6856988"/>
              <a:gd name="connsiteX249" fmla="*/ 1890861 w 9432188"/>
              <a:gd name="connsiteY249" fmla="*/ 3248077 h 6856988"/>
              <a:gd name="connsiteX250" fmla="*/ 1874829 w 9432188"/>
              <a:gd name="connsiteY250" fmla="*/ 3550898 h 6856988"/>
              <a:gd name="connsiteX251" fmla="*/ 1883735 w 9432188"/>
              <a:gd name="connsiteY251" fmla="*/ 3402160 h 6856988"/>
              <a:gd name="connsiteX252" fmla="*/ 1918471 w 9432188"/>
              <a:gd name="connsiteY252" fmla="*/ 3361190 h 6856988"/>
              <a:gd name="connsiteX253" fmla="*/ 2197244 w 9432188"/>
              <a:gd name="connsiteY253" fmla="*/ 3373659 h 6856988"/>
              <a:gd name="connsiteX254" fmla="*/ 2225745 w 9432188"/>
              <a:gd name="connsiteY254" fmla="*/ 3408394 h 6856988"/>
              <a:gd name="connsiteX255" fmla="*/ 2199916 w 9432188"/>
              <a:gd name="connsiteY255" fmla="*/ 3574946 h 6856988"/>
              <a:gd name="connsiteX256" fmla="*/ 2167853 w 9432188"/>
              <a:gd name="connsiteY256" fmla="*/ 3599884 h 6856988"/>
              <a:gd name="connsiteX257" fmla="*/ 1901548 w 9432188"/>
              <a:gd name="connsiteY257" fmla="*/ 3589196 h 6856988"/>
              <a:gd name="connsiteX258" fmla="*/ 1874829 w 9432188"/>
              <a:gd name="connsiteY258" fmla="*/ 3550898 h 6856988"/>
              <a:gd name="connsiteX259" fmla="*/ 1847219 w 9432188"/>
              <a:gd name="connsiteY259" fmla="*/ 4156540 h 6856988"/>
              <a:gd name="connsiteX260" fmla="*/ 1853453 w 9432188"/>
              <a:gd name="connsiteY260" fmla="*/ 4027396 h 6856988"/>
              <a:gd name="connsiteX261" fmla="*/ 1872157 w 9432188"/>
              <a:gd name="connsiteY261" fmla="*/ 3655104 h 6856988"/>
              <a:gd name="connsiteX262" fmla="*/ 1914018 w 9432188"/>
              <a:gd name="connsiteY262" fmla="*/ 3615025 h 6856988"/>
              <a:gd name="connsiteX263" fmla="*/ 2158055 w 9432188"/>
              <a:gd name="connsiteY263" fmla="*/ 3624822 h 6856988"/>
              <a:gd name="connsiteX264" fmla="*/ 2187447 w 9432188"/>
              <a:gd name="connsiteY264" fmla="*/ 3668464 h 6856988"/>
              <a:gd name="connsiteX265" fmla="*/ 2123320 w 9432188"/>
              <a:gd name="connsiteY265" fmla="*/ 4085288 h 6856988"/>
              <a:gd name="connsiteX266" fmla="*/ 2109960 w 9432188"/>
              <a:gd name="connsiteY266" fmla="*/ 4173462 h 6856988"/>
              <a:gd name="connsiteX267" fmla="*/ 2074334 w 9432188"/>
              <a:gd name="connsiteY267" fmla="*/ 4201072 h 6856988"/>
              <a:gd name="connsiteX268" fmla="*/ 1879282 w 9432188"/>
              <a:gd name="connsiteY268" fmla="*/ 4189494 h 6856988"/>
              <a:gd name="connsiteX269" fmla="*/ 1847219 w 9432188"/>
              <a:gd name="connsiteY269" fmla="*/ 4156540 h 6856988"/>
              <a:gd name="connsiteX270" fmla="*/ 1819609 w 9432188"/>
              <a:gd name="connsiteY270" fmla="*/ 4694492 h 6856988"/>
              <a:gd name="connsiteX271" fmla="*/ 1840094 w 9432188"/>
              <a:gd name="connsiteY271" fmla="*/ 4258965 h 6856988"/>
              <a:gd name="connsiteX272" fmla="*/ 1881954 w 9432188"/>
              <a:gd name="connsiteY272" fmla="*/ 4218885 h 6856988"/>
              <a:gd name="connsiteX273" fmla="*/ 2072553 w 9432188"/>
              <a:gd name="connsiteY273" fmla="*/ 4228682 h 6856988"/>
              <a:gd name="connsiteX274" fmla="*/ 2096601 w 9432188"/>
              <a:gd name="connsiteY274" fmla="*/ 4258074 h 6856988"/>
              <a:gd name="connsiteX275" fmla="*/ 2018223 w 9432188"/>
              <a:gd name="connsiteY275" fmla="*/ 4767525 h 6856988"/>
              <a:gd name="connsiteX276" fmla="*/ 1982598 w 9432188"/>
              <a:gd name="connsiteY276" fmla="*/ 4794245 h 6856988"/>
              <a:gd name="connsiteX277" fmla="*/ 1840094 w 9432188"/>
              <a:gd name="connsiteY277" fmla="*/ 4788010 h 6856988"/>
              <a:gd name="connsiteX278" fmla="*/ 1819609 w 9432188"/>
              <a:gd name="connsiteY278" fmla="*/ 4694492 h 6856988"/>
              <a:gd name="connsiteX279" fmla="*/ 1781311 w 9432188"/>
              <a:gd name="connsiteY279" fmla="*/ 5374057 h 6856988"/>
              <a:gd name="connsiteX280" fmla="*/ 1809812 w 9432188"/>
              <a:gd name="connsiteY280" fmla="*/ 4863715 h 6856988"/>
              <a:gd name="connsiteX281" fmla="*/ 1843656 w 9432188"/>
              <a:gd name="connsiteY281" fmla="*/ 4823636 h 6856988"/>
              <a:gd name="connsiteX282" fmla="*/ 1975472 w 9432188"/>
              <a:gd name="connsiteY282" fmla="*/ 4827199 h 6856988"/>
              <a:gd name="connsiteX283" fmla="*/ 2003973 w 9432188"/>
              <a:gd name="connsiteY283" fmla="*/ 4858372 h 6856988"/>
              <a:gd name="connsiteX284" fmla="*/ 1920252 w 9432188"/>
              <a:gd name="connsiteY284" fmla="*/ 5382073 h 6856988"/>
              <a:gd name="connsiteX285" fmla="*/ 1898877 w 9432188"/>
              <a:gd name="connsiteY285" fmla="*/ 5406121 h 6856988"/>
              <a:gd name="connsiteX286" fmla="*/ 1810702 w 9432188"/>
              <a:gd name="connsiteY286" fmla="*/ 5402558 h 6856988"/>
              <a:gd name="connsiteX287" fmla="*/ 1781311 w 9432188"/>
              <a:gd name="connsiteY287" fmla="*/ 5374057 h 6856988"/>
              <a:gd name="connsiteX288" fmla="*/ 1809812 w 9432188"/>
              <a:gd name="connsiteY288" fmla="*/ 6078561 h 6856988"/>
              <a:gd name="connsiteX289" fmla="*/ 1734106 w 9432188"/>
              <a:gd name="connsiteY289" fmla="*/ 6555949 h 6856988"/>
              <a:gd name="connsiteX290" fmla="*/ 1730544 w 9432188"/>
              <a:gd name="connsiteY290" fmla="*/ 6568418 h 6856988"/>
              <a:gd name="connsiteX291" fmla="*/ 1723418 w 9432188"/>
              <a:gd name="connsiteY291" fmla="*/ 6565746 h 6856988"/>
              <a:gd name="connsiteX292" fmla="*/ 1743013 w 9432188"/>
              <a:gd name="connsiteY292" fmla="*/ 6145360 h 6856988"/>
              <a:gd name="connsiteX293" fmla="*/ 1746575 w 9432188"/>
              <a:gd name="connsiteY293" fmla="*/ 6069655 h 6856988"/>
              <a:gd name="connsiteX294" fmla="*/ 1782201 w 9432188"/>
              <a:gd name="connsiteY294" fmla="*/ 6036701 h 6856988"/>
              <a:gd name="connsiteX295" fmla="*/ 1809812 w 9432188"/>
              <a:gd name="connsiteY295" fmla="*/ 6078561 h 6856988"/>
              <a:gd name="connsiteX296" fmla="*/ 1827625 w 9432188"/>
              <a:gd name="connsiteY296" fmla="*/ 5965449 h 6856988"/>
              <a:gd name="connsiteX297" fmla="*/ 1783092 w 9432188"/>
              <a:gd name="connsiteY297" fmla="*/ 6009981 h 6856988"/>
              <a:gd name="connsiteX298" fmla="*/ 1748357 w 9432188"/>
              <a:gd name="connsiteY298" fmla="*/ 5960105 h 6856988"/>
              <a:gd name="connsiteX299" fmla="*/ 1776857 w 9432188"/>
              <a:gd name="connsiteY299" fmla="*/ 5496967 h 6856988"/>
              <a:gd name="connsiteX300" fmla="*/ 1845438 w 9432188"/>
              <a:gd name="connsiteY300" fmla="*/ 5431059 h 6856988"/>
              <a:gd name="connsiteX301" fmla="*/ 1903330 w 9432188"/>
              <a:gd name="connsiteY301" fmla="*/ 5496076 h 6856988"/>
              <a:gd name="connsiteX302" fmla="*/ 1827625 w 9432188"/>
              <a:gd name="connsiteY302" fmla="*/ 5965449 h 6856988"/>
              <a:gd name="connsiteX303" fmla="*/ 1906892 w 9432188"/>
              <a:gd name="connsiteY303" fmla="*/ 6831160 h 6856988"/>
              <a:gd name="connsiteX304" fmla="*/ 1883735 w 9432188"/>
              <a:gd name="connsiteY304" fmla="*/ 6809784 h 6856988"/>
              <a:gd name="connsiteX305" fmla="*/ 1903330 w 9432188"/>
              <a:gd name="connsiteY305" fmla="*/ 6669952 h 6856988"/>
              <a:gd name="connsiteX306" fmla="*/ 1930940 w 9432188"/>
              <a:gd name="connsiteY306" fmla="*/ 6648577 h 6856988"/>
              <a:gd name="connsiteX307" fmla="*/ 2066319 w 9432188"/>
              <a:gd name="connsiteY307" fmla="*/ 6652139 h 6856988"/>
              <a:gd name="connsiteX308" fmla="*/ 2101054 w 9432188"/>
              <a:gd name="connsiteY308" fmla="*/ 6669062 h 6856988"/>
              <a:gd name="connsiteX309" fmla="*/ 2096601 w 9432188"/>
              <a:gd name="connsiteY309" fmla="*/ 6816909 h 6856988"/>
              <a:gd name="connsiteX310" fmla="*/ 2066319 w 9432188"/>
              <a:gd name="connsiteY310" fmla="*/ 6831160 h 6856988"/>
              <a:gd name="connsiteX311" fmla="*/ 1906892 w 9432188"/>
              <a:gd name="connsiteY311" fmla="*/ 6831160 h 6856988"/>
              <a:gd name="connsiteX312" fmla="*/ 2167853 w 9432188"/>
              <a:gd name="connsiteY312" fmla="*/ 6082124 h 6856988"/>
              <a:gd name="connsiteX313" fmla="*/ 2129555 w 9432188"/>
              <a:gd name="connsiteY313" fmla="*/ 6433930 h 6856988"/>
              <a:gd name="connsiteX314" fmla="*/ 2108179 w 9432188"/>
              <a:gd name="connsiteY314" fmla="*/ 6582669 h 6856988"/>
              <a:gd name="connsiteX315" fmla="*/ 2075225 w 9432188"/>
              <a:gd name="connsiteY315" fmla="*/ 6625420 h 6856988"/>
              <a:gd name="connsiteX316" fmla="*/ 1938956 w 9432188"/>
              <a:gd name="connsiteY316" fmla="*/ 6616513 h 6856988"/>
              <a:gd name="connsiteX317" fmla="*/ 1926487 w 9432188"/>
              <a:gd name="connsiteY317" fmla="*/ 6515870 h 6856988"/>
              <a:gd name="connsiteX318" fmla="*/ 1994176 w 9432188"/>
              <a:gd name="connsiteY318" fmla="*/ 6082124 h 6856988"/>
              <a:gd name="connsiteX319" fmla="*/ 2044943 w 9432188"/>
              <a:gd name="connsiteY319" fmla="*/ 6041154 h 6856988"/>
              <a:gd name="connsiteX320" fmla="*/ 2141133 w 9432188"/>
              <a:gd name="connsiteY320" fmla="*/ 6047389 h 6856988"/>
              <a:gd name="connsiteX321" fmla="*/ 2167853 w 9432188"/>
              <a:gd name="connsiteY321" fmla="*/ 6082124 h 6856988"/>
              <a:gd name="connsiteX322" fmla="*/ 2223964 w 9432188"/>
              <a:gd name="connsiteY322" fmla="*/ 5537937 h 6856988"/>
              <a:gd name="connsiteX323" fmla="*/ 2180322 w 9432188"/>
              <a:gd name="connsiteY323" fmla="*/ 5967230 h 6856988"/>
              <a:gd name="connsiteX324" fmla="*/ 2118867 w 9432188"/>
              <a:gd name="connsiteY324" fmla="*/ 6019778 h 6856988"/>
              <a:gd name="connsiteX325" fmla="*/ 2087694 w 9432188"/>
              <a:gd name="connsiteY325" fmla="*/ 6017106 h 6856988"/>
              <a:gd name="connsiteX326" fmla="*/ 2019114 w 9432188"/>
              <a:gd name="connsiteY326" fmla="*/ 5930713 h 6856988"/>
              <a:gd name="connsiteX327" fmla="*/ 2090366 w 9432188"/>
              <a:gd name="connsiteY327" fmla="*/ 5479154 h 6856988"/>
              <a:gd name="connsiteX328" fmla="*/ 2134899 w 9432188"/>
              <a:gd name="connsiteY328" fmla="*/ 5439966 h 6856988"/>
              <a:gd name="connsiteX329" fmla="*/ 2223964 w 9432188"/>
              <a:gd name="connsiteY329" fmla="*/ 5537937 h 6856988"/>
              <a:gd name="connsiteX330" fmla="*/ 2292543 w 9432188"/>
              <a:gd name="connsiteY330" fmla="*/ 4893998 h 6856988"/>
              <a:gd name="connsiteX331" fmla="*/ 2241777 w 9432188"/>
              <a:gd name="connsiteY331" fmla="*/ 5379402 h 6856988"/>
              <a:gd name="connsiteX332" fmla="*/ 2175868 w 9432188"/>
              <a:gd name="connsiteY332" fmla="*/ 5415918 h 6856988"/>
              <a:gd name="connsiteX333" fmla="*/ 2149149 w 9432188"/>
              <a:gd name="connsiteY333" fmla="*/ 5415918 h 6856988"/>
              <a:gd name="connsiteX334" fmla="*/ 2108179 w 9432188"/>
              <a:gd name="connsiteY334" fmla="*/ 5367823 h 6856988"/>
              <a:gd name="connsiteX335" fmla="*/ 2182103 w 9432188"/>
              <a:gd name="connsiteY335" fmla="*/ 4912701 h 6856988"/>
              <a:gd name="connsiteX336" fmla="*/ 2285418 w 9432188"/>
              <a:gd name="connsiteY336" fmla="*/ 4866387 h 6856988"/>
              <a:gd name="connsiteX337" fmla="*/ 2292543 w 9432188"/>
              <a:gd name="connsiteY337" fmla="*/ 4893998 h 6856988"/>
              <a:gd name="connsiteX338" fmla="*/ 2351326 w 9432188"/>
              <a:gd name="connsiteY338" fmla="*/ 4285684 h 6856988"/>
              <a:gd name="connsiteX339" fmla="*/ 2315700 w 9432188"/>
              <a:gd name="connsiteY339" fmla="*/ 4660647 h 6856988"/>
              <a:gd name="connsiteX340" fmla="*/ 2294325 w 9432188"/>
              <a:gd name="connsiteY340" fmla="*/ 4719430 h 6856988"/>
              <a:gd name="connsiteX341" fmla="*/ 2214166 w 9432188"/>
              <a:gd name="connsiteY341" fmla="*/ 4711415 h 6856988"/>
              <a:gd name="connsiteX342" fmla="*/ 2283637 w 9432188"/>
              <a:gd name="connsiteY342" fmla="*/ 4278559 h 6856988"/>
              <a:gd name="connsiteX343" fmla="*/ 2327279 w 9432188"/>
              <a:gd name="connsiteY343" fmla="*/ 4251839 h 6856988"/>
              <a:gd name="connsiteX344" fmla="*/ 2351326 w 9432188"/>
              <a:gd name="connsiteY344" fmla="*/ 4285684 h 6856988"/>
              <a:gd name="connsiteX345" fmla="*/ 2361124 w 9432188"/>
              <a:gd name="connsiteY345" fmla="*/ 4179697 h 6856988"/>
              <a:gd name="connsiteX346" fmla="*/ 2318373 w 9432188"/>
              <a:gd name="connsiteY346" fmla="*/ 4213541 h 6856988"/>
              <a:gd name="connsiteX347" fmla="*/ 2298778 w 9432188"/>
              <a:gd name="connsiteY347" fmla="*/ 4171681 h 6856988"/>
              <a:gd name="connsiteX348" fmla="*/ 2374483 w 9432188"/>
              <a:gd name="connsiteY348" fmla="*/ 3684496 h 6856988"/>
              <a:gd name="connsiteX349" fmla="*/ 2398531 w 9432188"/>
              <a:gd name="connsiteY349" fmla="*/ 3640854 h 6856988"/>
              <a:gd name="connsiteX350" fmla="*/ 2411000 w 9432188"/>
              <a:gd name="connsiteY350" fmla="*/ 3685386 h 6856988"/>
              <a:gd name="connsiteX351" fmla="*/ 2361124 w 9432188"/>
              <a:gd name="connsiteY351" fmla="*/ 4179697 h 6856988"/>
              <a:gd name="connsiteX352" fmla="*/ 3330150 w 9432188"/>
              <a:gd name="connsiteY352" fmla="*/ 5146942 h 6856988"/>
              <a:gd name="connsiteX353" fmla="*/ 2988141 w 9432188"/>
              <a:gd name="connsiteY353" fmla="*/ 5594048 h 6856988"/>
              <a:gd name="connsiteX354" fmla="*/ 2690664 w 9432188"/>
              <a:gd name="connsiteY354" fmla="*/ 5989496 h 6856988"/>
              <a:gd name="connsiteX355" fmla="*/ 2421688 w 9432188"/>
              <a:gd name="connsiteY355" fmla="*/ 6342193 h 6856988"/>
              <a:gd name="connsiteX356" fmla="*/ 2392296 w 9432188"/>
              <a:gd name="connsiteY356" fmla="*/ 6377819 h 6856988"/>
              <a:gd name="connsiteX357" fmla="*/ 2382499 w 9432188"/>
              <a:gd name="connsiteY357" fmla="*/ 6374256 h 6856988"/>
              <a:gd name="connsiteX358" fmla="*/ 2403875 w 9432188"/>
              <a:gd name="connsiteY358" fmla="*/ 6124875 h 6856988"/>
              <a:gd name="connsiteX359" fmla="*/ 2463548 w 9432188"/>
              <a:gd name="connsiteY359" fmla="*/ 5537046 h 6856988"/>
              <a:gd name="connsiteX360" fmla="*/ 2528566 w 9432188"/>
              <a:gd name="connsiteY360" fmla="*/ 4910920 h 6856988"/>
              <a:gd name="connsiteX361" fmla="*/ 2572208 w 9432188"/>
              <a:gd name="connsiteY361" fmla="*/ 4871731 h 6856988"/>
              <a:gd name="connsiteX362" fmla="*/ 2851871 w 9432188"/>
              <a:gd name="connsiteY362" fmla="*/ 4880638 h 6856988"/>
              <a:gd name="connsiteX363" fmla="*/ 2896404 w 9432188"/>
              <a:gd name="connsiteY363" fmla="*/ 4907357 h 6856988"/>
              <a:gd name="connsiteX364" fmla="*/ 3117285 w 9432188"/>
              <a:gd name="connsiteY364" fmla="*/ 5065893 h 6856988"/>
              <a:gd name="connsiteX365" fmla="*/ 3306103 w 9432188"/>
              <a:gd name="connsiteY365" fmla="*/ 5094394 h 6856988"/>
              <a:gd name="connsiteX366" fmla="*/ 3330150 w 9432188"/>
              <a:gd name="connsiteY366" fmla="*/ 5146942 h 6856988"/>
              <a:gd name="connsiteX367" fmla="*/ 3664144 w 9432188"/>
              <a:gd name="connsiteY367" fmla="*/ 3957034 h 6856988"/>
              <a:gd name="connsiteX368" fmla="*/ 3657018 w 9432188"/>
              <a:gd name="connsiteY368" fmla="*/ 3987316 h 6856988"/>
              <a:gd name="connsiteX369" fmla="*/ 3635643 w 9432188"/>
              <a:gd name="connsiteY369" fmla="*/ 3971284 h 6856988"/>
              <a:gd name="connsiteX370" fmla="*/ 3566172 w 9432188"/>
              <a:gd name="connsiteY370" fmla="*/ 3853719 h 6856988"/>
              <a:gd name="connsiteX371" fmla="*/ 3609814 w 9432188"/>
              <a:gd name="connsiteY371" fmla="*/ 3777123 h 6856988"/>
              <a:gd name="connsiteX372" fmla="*/ 3619611 w 9432188"/>
              <a:gd name="connsiteY372" fmla="*/ 3783358 h 6856988"/>
              <a:gd name="connsiteX373" fmla="*/ 3657018 w 9432188"/>
              <a:gd name="connsiteY373" fmla="*/ 3843031 h 6856988"/>
              <a:gd name="connsiteX374" fmla="*/ 3657909 w 9432188"/>
              <a:gd name="connsiteY374" fmla="*/ 3907158 h 6856988"/>
              <a:gd name="connsiteX375" fmla="*/ 3664144 w 9432188"/>
              <a:gd name="connsiteY375" fmla="*/ 3957034 h 6856988"/>
              <a:gd name="connsiteX376" fmla="*/ 4284036 w 9432188"/>
              <a:gd name="connsiteY376" fmla="*/ 3256984 h 6856988"/>
              <a:gd name="connsiteX377" fmla="*/ 3820007 w 9432188"/>
              <a:gd name="connsiteY377" fmla="*/ 3488553 h 6856988"/>
              <a:gd name="connsiteX378" fmla="*/ 3807538 w 9432188"/>
              <a:gd name="connsiteY378" fmla="*/ 3493897 h 6856988"/>
              <a:gd name="connsiteX379" fmla="*/ 3444153 w 9432188"/>
              <a:gd name="connsiteY379" fmla="*/ 3777123 h 6856988"/>
              <a:gd name="connsiteX380" fmla="*/ 3410308 w 9432188"/>
              <a:gd name="connsiteY380" fmla="*/ 3670245 h 6856988"/>
              <a:gd name="connsiteX381" fmla="*/ 3184974 w 9432188"/>
              <a:gd name="connsiteY381" fmla="*/ 2796518 h 6856988"/>
              <a:gd name="connsiteX382" fmla="*/ 3177849 w 9432188"/>
              <a:gd name="connsiteY382" fmla="*/ 2757330 h 6856988"/>
              <a:gd name="connsiteX383" fmla="*/ 3112832 w 9432188"/>
              <a:gd name="connsiteY383" fmla="*/ 2517745 h 6856988"/>
              <a:gd name="connsiteX384" fmla="*/ 3111941 w 9432188"/>
              <a:gd name="connsiteY384" fmla="*/ 2513292 h 6856988"/>
              <a:gd name="connsiteX385" fmla="*/ 3082550 w 9432188"/>
              <a:gd name="connsiteY385" fmla="*/ 2444712 h 6856988"/>
              <a:gd name="connsiteX386" fmla="*/ 3041580 w 9432188"/>
              <a:gd name="connsiteY386" fmla="*/ 2376132 h 6856988"/>
              <a:gd name="connsiteX387" fmla="*/ 2962312 w 9432188"/>
              <a:gd name="connsiteY387" fmla="*/ 2182861 h 6856988"/>
              <a:gd name="connsiteX388" fmla="*/ 2963203 w 9432188"/>
              <a:gd name="connsiteY388" fmla="*/ 2155251 h 6856988"/>
              <a:gd name="connsiteX389" fmla="*/ 3052268 w 9432188"/>
              <a:gd name="connsiteY389" fmla="*/ 2093796 h 6856988"/>
              <a:gd name="connsiteX390" fmla="*/ 4187846 w 9432188"/>
              <a:gd name="connsiteY390" fmla="*/ 1732192 h 6856988"/>
              <a:gd name="connsiteX391" fmla="*/ 4244847 w 9432188"/>
              <a:gd name="connsiteY391" fmla="*/ 1772271 h 6856988"/>
              <a:gd name="connsiteX392" fmla="*/ 4297395 w 9432188"/>
              <a:gd name="connsiteY392" fmla="*/ 2883802 h 6856988"/>
              <a:gd name="connsiteX393" fmla="*/ 4312537 w 9432188"/>
              <a:gd name="connsiteY393" fmla="*/ 3207998 h 6856988"/>
              <a:gd name="connsiteX394" fmla="*/ 4284036 w 9432188"/>
              <a:gd name="connsiteY394" fmla="*/ 3256984 h 6856988"/>
              <a:gd name="connsiteX395" fmla="*/ 4455931 w 9432188"/>
              <a:gd name="connsiteY395" fmla="*/ 1883602 h 6856988"/>
              <a:gd name="connsiteX396" fmla="*/ 4455040 w 9432188"/>
              <a:gd name="connsiteY396" fmla="*/ 1772271 h 6856988"/>
              <a:gd name="connsiteX397" fmla="*/ 4565481 w 9432188"/>
              <a:gd name="connsiteY397" fmla="*/ 1611064 h 6856988"/>
              <a:gd name="connsiteX398" fmla="*/ 4844254 w 9432188"/>
              <a:gd name="connsiteY398" fmla="*/ 1519327 h 6856988"/>
              <a:gd name="connsiteX399" fmla="*/ 4886115 w 9432188"/>
              <a:gd name="connsiteY399" fmla="*/ 1546046 h 6856988"/>
              <a:gd name="connsiteX400" fmla="*/ 4904818 w 9432188"/>
              <a:gd name="connsiteY400" fmla="*/ 1750005 h 6856988"/>
              <a:gd name="connsiteX401" fmla="*/ 4868302 w 9432188"/>
              <a:gd name="connsiteY401" fmla="*/ 1801663 h 6856988"/>
              <a:gd name="connsiteX402" fmla="*/ 4498682 w 9432188"/>
              <a:gd name="connsiteY402" fmla="*/ 1913885 h 6856988"/>
              <a:gd name="connsiteX403" fmla="*/ 4455931 w 9432188"/>
              <a:gd name="connsiteY403" fmla="*/ 1883602 h 6856988"/>
              <a:gd name="connsiteX404" fmla="*/ 4764987 w 9432188"/>
              <a:gd name="connsiteY404" fmla="*/ 4957234 h 6856988"/>
              <a:gd name="connsiteX405" fmla="*/ 4726688 w 9432188"/>
              <a:gd name="connsiteY405" fmla="*/ 5005329 h 6856988"/>
              <a:gd name="connsiteX406" fmla="*/ 4683937 w 9432188"/>
              <a:gd name="connsiteY406" fmla="*/ 4969703 h 6856988"/>
              <a:gd name="connsiteX407" fmla="*/ 4748954 w 9432188"/>
              <a:gd name="connsiteY407" fmla="*/ 4937639 h 6856988"/>
              <a:gd name="connsiteX408" fmla="*/ 4764987 w 9432188"/>
              <a:gd name="connsiteY408" fmla="*/ 4957234 h 6856988"/>
              <a:gd name="connsiteX409" fmla="*/ 4903928 w 9432188"/>
              <a:gd name="connsiteY409" fmla="*/ 3110917 h 6856988"/>
              <a:gd name="connsiteX410" fmla="*/ 4556574 w 9432188"/>
              <a:gd name="connsiteY410" fmla="*/ 3180388 h 6856988"/>
              <a:gd name="connsiteX411" fmla="*/ 4519167 w 9432188"/>
              <a:gd name="connsiteY411" fmla="*/ 3142981 h 6856988"/>
              <a:gd name="connsiteX412" fmla="*/ 4493338 w 9432188"/>
              <a:gd name="connsiteY412" fmla="*/ 2622841 h 6856988"/>
              <a:gd name="connsiteX413" fmla="*/ 4467509 w 9432188"/>
              <a:gd name="connsiteY413" fmla="*/ 2142781 h 6856988"/>
              <a:gd name="connsiteX414" fmla="*/ 4512042 w 9432188"/>
              <a:gd name="connsiteY414" fmla="*/ 2075092 h 6856988"/>
              <a:gd name="connsiteX415" fmla="*/ 4878099 w 9432188"/>
              <a:gd name="connsiteY415" fmla="*/ 1965542 h 6856988"/>
              <a:gd name="connsiteX416" fmla="*/ 4922631 w 9432188"/>
              <a:gd name="connsiteY416" fmla="*/ 1996715 h 6856988"/>
              <a:gd name="connsiteX417" fmla="*/ 4961820 w 9432188"/>
              <a:gd name="connsiteY417" fmla="*/ 2734173 h 6856988"/>
              <a:gd name="connsiteX418" fmla="*/ 4976070 w 9432188"/>
              <a:gd name="connsiteY418" fmla="*/ 2969304 h 6856988"/>
              <a:gd name="connsiteX419" fmla="*/ 4903928 w 9432188"/>
              <a:gd name="connsiteY419" fmla="*/ 3110917 h 6856988"/>
              <a:gd name="connsiteX420" fmla="*/ 5241484 w 9432188"/>
              <a:gd name="connsiteY420" fmla="*/ 4692711 h 6856988"/>
              <a:gd name="connsiteX421" fmla="*/ 5198732 w 9432188"/>
              <a:gd name="connsiteY421" fmla="*/ 4707852 h 6856988"/>
              <a:gd name="connsiteX422" fmla="*/ 5154200 w 9432188"/>
              <a:gd name="connsiteY422" fmla="*/ 4685586 h 6856988"/>
              <a:gd name="connsiteX423" fmla="*/ 5215655 w 9432188"/>
              <a:gd name="connsiteY423" fmla="*/ 4655303 h 6856988"/>
              <a:gd name="connsiteX424" fmla="*/ 5241484 w 9432188"/>
              <a:gd name="connsiteY424" fmla="*/ 4692711 h 6856988"/>
              <a:gd name="connsiteX425" fmla="*/ 5432083 w 9432188"/>
              <a:gd name="connsiteY425" fmla="*/ 4174353 h 6856988"/>
              <a:gd name="connsiteX426" fmla="*/ 5428520 w 9432188"/>
              <a:gd name="connsiteY426" fmla="*/ 4122695 h 6856988"/>
              <a:gd name="connsiteX427" fmla="*/ 5438317 w 9432188"/>
              <a:gd name="connsiteY427" fmla="*/ 4106663 h 6856988"/>
              <a:gd name="connsiteX428" fmla="*/ 5553211 w 9432188"/>
              <a:gd name="connsiteY428" fmla="*/ 4299934 h 6856988"/>
              <a:gd name="connsiteX429" fmla="*/ 5521148 w 9432188"/>
              <a:gd name="connsiteY429" fmla="*/ 4364952 h 6856988"/>
              <a:gd name="connsiteX430" fmla="*/ 5485522 w 9432188"/>
              <a:gd name="connsiteY430" fmla="*/ 4341795 h 6856988"/>
              <a:gd name="connsiteX431" fmla="*/ 5464146 w 9432188"/>
              <a:gd name="connsiteY431" fmla="*/ 4234026 h 6856988"/>
              <a:gd name="connsiteX432" fmla="*/ 5432083 w 9432188"/>
              <a:gd name="connsiteY432" fmla="*/ 4174353 h 6856988"/>
              <a:gd name="connsiteX433" fmla="*/ 6473252 w 9432188"/>
              <a:gd name="connsiteY433" fmla="*/ 5659956 h 6856988"/>
              <a:gd name="connsiteX434" fmla="*/ 6500862 w 9432188"/>
              <a:gd name="connsiteY434" fmla="*/ 5659065 h 6856988"/>
              <a:gd name="connsiteX435" fmla="*/ 6617537 w 9432188"/>
              <a:gd name="connsiteY435" fmla="*/ 5719629 h 6856988"/>
              <a:gd name="connsiteX436" fmla="*/ 6616646 w 9432188"/>
              <a:gd name="connsiteY436" fmla="*/ 5730317 h 6856988"/>
              <a:gd name="connsiteX437" fmla="*/ 6352123 w 9432188"/>
              <a:gd name="connsiteY437" fmla="*/ 5755255 h 6856988"/>
              <a:gd name="connsiteX438" fmla="*/ 6473252 w 9432188"/>
              <a:gd name="connsiteY438" fmla="*/ 5659956 h 6856988"/>
              <a:gd name="connsiteX439" fmla="*/ 6344998 w 9432188"/>
              <a:gd name="connsiteY439" fmla="*/ 5623439 h 6856988"/>
              <a:gd name="connsiteX440" fmla="*/ 6322732 w 9432188"/>
              <a:gd name="connsiteY440" fmla="*/ 5602954 h 6856988"/>
              <a:gd name="connsiteX441" fmla="*/ 6350343 w 9432188"/>
              <a:gd name="connsiteY441" fmla="*/ 5578907 h 6856988"/>
              <a:gd name="connsiteX442" fmla="*/ 6380624 w 9432188"/>
              <a:gd name="connsiteY442" fmla="*/ 5600282 h 6856988"/>
              <a:gd name="connsiteX443" fmla="*/ 6344998 w 9432188"/>
              <a:gd name="connsiteY443" fmla="*/ 5623439 h 6856988"/>
              <a:gd name="connsiteX444" fmla="*/ 6457220 w 9432188"/>
              <a:gd name="connsiteY444" fmla="*/ 5483607 h 6856988"/>
              <a:gd name="connsiteX445" fmla="*/ 6424266 w 9432188"/>
              <a:gd name="connsiteY445" fmla="*/ 5509436 h 6856988"/>
              <a:gd name="connsiteX446" fmla="*/ 6392203 w 9432188"/>
              <a:gd name="connsiteY446" fmla="*/ 5456888 h 6856988"/>
              <a:gd name="connsiteX447" fmla="*/ 6343217 w 9432188"/>
              <a:gd name="connsiteY447" fmla="*/ 5382964 h 6856988"/>
              <a:gd name="connsiteX448" fmla="*/ 6292450 w 9432188"/>
              <a:gd name="connsiteY448" fmla="*/ 5410574 h 6856988"/>
              <a:gd name="connsiteX449" fmla="*/ 6266621 w 9432188"/>
              <a:gd name="connsiteY449" fmla="*/ 5442637 h 6856988"/>
              <a:gd name="connsiteX450" fmla="*/ 6245245 w 9432188"/>
              <a:gd name="connsiteY450" fmla="*/ 5423043 h 6856988"/>
              <a:gd name="connsiteX451" fmla="*/ 6239902 w 9432188"/>
              <a:gd name="connsiteY451" fmla="*/ 5363369 h 6856988"/>
              <a:gd name="connsiteX452" fmla="*/ 6301357 w 9432188"/>
              <a:gd name="connsiteY452" fmla="*/ 5315275 h 6856988"/>
              <a:gd name="connsiteX453" fmla="*/ 6421594 w 9432188"/>
              <a:gd name="connsiteY453" fmla="*/ 5249366 h 6856988"/>
              <a:gd name="connsiteX454" fmla="*/ 6482159 w 9432188"/>
              <a:gd name="connsiteY454" fmla="*/ 5279649 h 6856988"/>
              <a:gd name="connsiteX455" fmla="*/ 6486612 w 9432188"/>
              <a:gd name="connsiteY455" fmla="*/ 5341103 h 6856988"/>
              <a:gd name="connsiteX456" fmla="*/ 6457220 w 9432188"/>
              <a:gd name="connsiteY456" fmla="*/ 5483607 h 6856988"/>
              <a:gd name="connsiteX457" fmla="*/ 6204276 w 9432188"/>
              <a:gd name="connsiteY457" fmla="*/ 5227991 h 6856988"/>
              <a:gd name="connsiteX458" fmla="*/ 6158853 w 9432188"/>
              <a:gd name="connsiteY458" fmla="*/ 5137145 h 6856988"/>
              <a:gd name="connsiteX459" fmla="*/ 6178447 w 9432188"/>
              <a:gd name="connsiteY459" fmla="*/ 5083706 h 6856988"/>
              <a:gd name="connsiteX460" fmla="*/ 6170431 w 9432188"/>
              <a:gd name="connsiteY460" fmla="*/ 5009782 h 6856988"/>
              <a:gd name="connsiteX461" fmla="*/ 6139258 w 9432188"/>
              <a:gd name="connsiteY461" fmla="*/ 4994641 h 6856988"/>
              <a:gd name="connsiteX462" fmla="*/ 6112539 w 9432188"/>
              <a:gd name="connsiteY462" fmla="*/ 4981281 h 6856988"/>
              <a:gd name="connsiteX463" fmla="*/ 6400219 w 9432188"/>
              <a:gd name="connsiteY463" fmla="*/ 5095284 h 6856988"/>
              <a:gd name="connsiteX464" fmla="*/ 6383296 w 9432188"/>
              <a:gd name="connsiteY464" fmla="*/ 5162973 h 6856988"/>
              <a:gd name="connsiteX465" fmla="*/ 6233667 w 9432188"/>
              <a:gd name="connsiteY465" fmla="*/ 5230663 h 6856988"/>
              <a:gd name="connsiteX466" fmla="*/ 6204276 w 9432188"/>
              <a:gd name="connsiteY466" fmla="*/ 5227991 h 6856988"/>
              <a:gd name="connsiteX467" fmla="*/ 6577458 w 9432188"/>
              <a:gd name="connsiteY467" fmla="*/ 5810476 h 6856988"/>
              <a:gd name="connsiteX468" fmla="*/ 6460783 w 9432188"/>
              <a:gd name="connsiteY468" fmla="*/ 5806022 h 6856988"/>
              <a:gd name="connsiteX469" fmla="*/ 6345889 w 9432188"/>
              <a:gd name="connsiteY469" fmla="*/ 5854118 h 6856988"/>
              <a:gd name="connsiteX470" fmla="*/ 6236339 w 9432188"/>
              <a:gd name="connsiteY470" fmla="*/ 5886181 h 6856988"/>
              <a:gd name="connsiteX471" fmla="*/ 6222089 w 9432188"/>
              <a:gd name="connsiteY471" fmla="*/ 5807804 h 6856988"/>
              <a:gd name="connsiteX472" fmla="*/ 6252371 w 9432188"/>
              <a:gd name="connsiteY472" fmla="*/ 5785537 h 6856988"/>
              <a:gd name="connsiteX473" fmla="*/ 6658507 w 9432188"/>
              <a:gd name="connsiteY473" fmla="*/ 5747240 h 6856988"/>
              <a:gd name="connsiteX474" fmla="*/ 6717290 w 9432188"/>
              <a:gd name="connsiteY474" fmla="*/ 5780194 h 6856988"/>
              <a:gd name="connsiteX475" fmla="*/ 6577458 w 9432188"/>
              <a:gd name="connsiteY475" fmla="*/ 5810476 h 6856988"/>
              <a:gd name="connsiteX476" fmla="*/ 7102941 w 9432188"/>
              <a:gd name="connsiteY476" fmla="*/ 5933385 h 6856988"/>
              <a:gd name="connsiteX477" fmla="*/ 7080675 w 9432188"/>
              <a:gd name="connsiteY477" fmla="*/ 5949417 h 6856988"/>
              <a:gd name="connsiteX478" fmla="*/ 6951531 w 9432188"/>
              <a:gd name="connsiteY478" fmla="*/ 5949417 h 6856988"/>
              <a:gd name="connsiteX479" fmla="*/ 6951531 w 9432188"/>
              <a:gd name="connsiteY479" fmla="*/ 5944073 h 6856988"/>
              <a:gd name="connsiteX480" fmla="*/ 6844653 w 9432188"/>
              <a:gd name="connsiteY480" fmla="*/ 5944964 h 6856988"/>
              <a:gd name="connsiteX481" fmla="*/ 6793886 w 9432188"/>
              <a:gd name="connsiteY481" fmla="*/ 5906666 h 6856988"/>
              <a:gd name="connsiteX482" fmla="*/ 6754697 w 9432188"/>
              <a:gd name="connsiteY482" fmla="*/ 5857680 h 6856988"/>
              <a:gd name="connsiteX483" fmla="*/ 6738665 w 9432188"/>
              <a:gd name="connsiteY483" fmla="*/ 5788209 h 6856988"/>
              <a:gd name="connsiteX484" fmla="*/ 6817042 w 9432188"/>
              <a:gd name="connsiteY484" fmla="*/ 5731208 h 6856988"/>
              <a:gd name="connsiteX485" fmla="*/ 7073549 w 9432188"/>
              <a:gd name="connsiteY485" fmla="*/ 5706269 h 6856988"/>
              <a:gd name="connsiteX486" fmla="*/ 7105613 w 9432188"/>
              <a:gd name="connsiteY486" fmla="*/ 5737442 h 6856988"/>
              <a:gd name="connsiteX487" fmla="*/ 7102941 w 9432188"/>
              <a:gd name="connsiteY487" fmla="*/ 5933385 h 6856988"/>
              <a:gd name="connsiteX488" fmla="*/ 7148364 w 9432188"/>
              <a:gd name="connsiteY488" fmla="*/ 5795334 h 6856988"/>
              <a:gd name="connsiteX489" fmla="*/ 7153708 w 9432188"/>
              <a:gd name="connsiteY489" fmla="*/ 5703598 h 6856988"/>
              <a:gd name="connsiteX490" fmla="*/ 7148364 w 9432188"/>
              <a:gd name="connsiteY490" fmla="*/ 5795334 h 6856988"/>
              <a:gd name="connsiteX491" fmla="*/ 7232085 w 9432188"/>
              <a:gd name="connsiteY491" fmla="*/ 5789100 h 6856988"/>
              <a:gd name="connsiteX492" fmla="*/ 7230304 w 9432188"/>
              <a:gd name="connsiteY492" fmla="*/ 5694691 h 6856988"/>
              <a:gd name="connsiteX493" fmla="*/ 7232085 w 9432188"/>
              <a:gd name="connsiteY493" fmla="*/ 5789100 h 6856988"/>
              <a:gd name="connsiteX494" fmla="*/ 7592798 w 9432188"/>
              <a:gd name="connsiteY494" fmla="*/ 5700035 h 6856988"/>
              <a:gd name="connsiteX495" fmla="*/ 7575876 w 9432188"/>
              <a:gd name="connsiteY495" fmla="*/ 5809585 h 6856988"/>
              <a:gd name="connsiteX496" fmla="*/ 7570532 w 9432188"/>
              <a:gd name="connsiteY496" fmla="*/ 5821163 h 6856988"/>
              <a:gd name="connsiteX497" fmla="*/ 7523327 w 9432188"/>
              <a:gd name="connsiteY497" fmla="*/ 5922698 h 6856988"/>
              <a:gd name="connsiteX498" fmla="*/ 7481467 w 9432188"/>
              <a:gd name="connsiteY498" fmla="*/ 5959214 h 6856988"/>
              <a:gd name="connsiteX499" fmla="*/ 7303337 w 9432188"/>
              <a:gd name="connsiteY499" fmla="*/ 5953870 h 6856988"/>
              <a:gd name="connsiteX500" fmla="*/ 7273055 w 9432188"/>
              <a:gd name="connsiteY500" fmla="*/ 5920916 h 6856988"/>
              <a:gd name="connsiteX501" fmla="*/ 7273945 w 9432188"/>
              <a:gd name="connsiteY501" fmla="*/ 5822945 h 6856988"/>
              <a:gd name="connsiteX502" fmla="*/ 7276618 w 9432188"/>
              <a:gd name="connsiteY502" fmla="*/ 5822945 h 6856988"/>
              <a:gd name="connsiteX503" fmla="*/ 7276618 w 9432188"/>
              <a:gd name="connsiteY503" fmla="*/ 5720520 h 6856988"/>
              <a:gd name="connsiteX504" fmla="*/ 7313134 w 9432188"/>
              <a:gd name="connsiteY504" fmla="*/ 5682222 h 6856988"/>
              <a:gd name="connsiteX505" fmla="*/ 7547375 w 9432188"/>
              <a:gd name="connsiteY505" fmla="*/ 5657284 h 6856988"/>
              <a:gd name="connsiteX506" fmla="*/ 7592798 w 9432188"/>
              <a:gd name="connsiteY506" fmla="*/ 5700035 h 6856988"/>
              <a:gd name="connsiteX507" fmla="*/ 7612392 w 9432188"/>
              <a:gd name="connsiteY507" fmla="*/ 5361589 h 6856988"/>
              <a:gd name="connsiteX508" fmla="*/ 7589236 w 9432188"/>
              <a:gd name="connsiteY508" fmla="*/ 5372276 h 6856988"/>
              <a:gd name="connsiteX509" fmla="*/ 7534906 w 9432188"/>
              <a:gd name="connsiteY509" fmla="*/ 5422153 h 6856988"/>
              <a:gd name="connsiteX510" fmla="*/ 7497499 w 9432188"/>
              <a:gd name="connsiteY510" fmla="*/ 5558422 h 6856988"/>
              <a:gd name="connsiteX511" fmla="*/ 7533125 w 9432188"/>
              <a:gd name="connsiteY511" fmla="*/ 5602954 h 6856988"/>
              <a:gd name="connsiteX512" fmla="*/ 7559844 w 9432188"/>
              <a:gd name="connsiteY512" fmla="*/ 5602954 h 6856988"/>
              <a:gd name="connsiteX513" fmla="*/ 7584782 w 9432188"/>
              <a:gd name="connsiteY513" fmla="*/ 5621658 h 6856988"/>
              <a:gd name="connsiteX514" fmla="*/ 7560735 w 9432188"/>
              <a:gd name="connsiteY514" fmla="*/ 5637690 h 6856988"/>
              <a:gd name="connsiteX515" fmla="*/ 7277508 w 9432188"/>
              <a:gd name="connsiteY515" fmla="*/ 5666190 h 6856988"/>
              <a:gd name="connsiteX516" fmla="*/ 7120754 w 9432188"/>
              <a:gd name="connsiteY516" fmla="*/ 5673316 h 6856988"/>
              <a:gd name="connsiteX517" fmla="*/ 6841981 w 9432188"/>
              <a:gd name="connsiteY517" fmla="*/ 5709832 h 6856988"/>
              <a:gd name="connsiteX518" fmla="*/ 6758260 w 9432188"/>
              <a:gd name="connsiteY518" fmla="*/ 5688456 h 6856988"/>
              <a:gd name="connsiteX519" fmla="*/ 6565879 w 9432188"/>
              <a:gd name="connsiteY519" fmla="*/ 5587813 h 6856988"/>
              <a:gd name="connsiteX520" fmla="*/ 6550739 w 9432188"/>
              <a:gd name="connsiteY520" fmla="*/ 5543281 h 6856988"/>
              <a:gd name="connsiteX521" fmla="*/ 6432282 w 9432188"/>
              <a:gd name="connsiteY521" fmla="*/ 4981281 h 6856988"/>
              <a:gd name="connsiteX522" fmla="*/ 6432282 w 9432188"/>
              <a:gd name="connsiteY522" fmla="*/ 4967030 h 6856988"/>
              <a:gd name="connsiteX523" fmla="*/ 7681863 w 9432188"/>
              <a:gd name="connsiteY523" fmla="*/ 5249366 h 6856988"/>
              <a:gd name="connsiteX524" fmla="*/ 7612392 w 9432188"/>
              <a:gd name="connsiteY524" fmla="*/ 5361589 h 6856988"/>
              <a:gd name="connsiteX525" fmla="*/ 8201112 w 9432188"/>
              <a:gd name="connsiteY525" fmla="*/ 6617404 h 6856988"/>
              <a:gd name="connsiteX526" fmla="*/ 8201112 w 9432188"/>
              <a:gd name="connsiteY526" fmla="*/ 6603153 h 6856988"/>
              <a:gd name="connsiteX527" fmla="*/ 8190424 w 9432188"/>
              <a:gd name="connsiteY527" fmla="*/ 6555059 h 6856988"/>
              <a:gd name="connsiteX528" fmla="*/ 8190424 w 9432188"/>
              <a:gd name="connsiteY528" fmla="*/ 6555059 h 6856988"/>
              <a:gd name="connsiteX529" fmla="*/ 8228722 w 9432188"/>
              <a:gd name="connsiteY529" fmla="*/ 6593357 h 6856988"/>
              <a:gd name="connsiteX530" fmla="*/ 8201112 w 9432188"/>
              <a:gd name="connsiteY530" fmla="*/ 6617404 h 6856988"/>
              <a:gd name="connsiteX531" fmla="*/ 9169248 w 9432188"/>
              <a:gd name="connsiteY531" fmla="*/ 5927151 h 6856988"/>
              <a:gd name="connsiteX532" fmla="*/ 9147872 w 9432188"/>
              <a:gd name="connsiteY532" fmla="*/ 5915572 h 6856988"/>
              <a:gd name="connsiteX533" fmla="*/ 9172810 w 9432188"/>
              <a:gd name="connsiteY533" fmla="*/ 5899540 h 6856988"/>
              <a:gd name="connsiteX534" fmla="*/ 9192404 w 9432188"/>
              <a:gd name="connsiteY534" fmla="*/ 5908447 h 6856988"/>
              <a:gd name="connsiteX535" fmla="*/ 9169248 w 9432188"/>
              <a:gd name="connsiteY535" fmla="*/ 5927151 h 6856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</a:cxnLst>
            <a:rect l="l" t="t" r="r" b="b"/>
            <a:pathLst>
              <a:path w="9432188" h="6856988">
                <a:moveTo>
                  <a:pt x="9430207" y="6017106"/>
                </a:moveTo>
                <a:cubicBezTo>
                  <a:pt x="9426645" y="6006418"/>
                  <a:pt x="9421301" y="5999293"/>
                  <a:pt x="9405270" y="5998403"/>
                </a:cubicBezTo>
                <a:cubicBezTo>
                  <a:pt x="9359847" y="5997512"/>
                  <a:pt x="9324221" y="5977917"/>
                  <a:pt x="9284142" y="5953870"/>
                </a:cubicBezTo>
                <a:cubicBezTo>
                  <a:pt x="9217343" y="5912900"/>
                  <a:pt x="9228030" y="5863024"/>
                  <a:pt x="9228921" y="5806022"/>
                </a:cubicBezTo>
                <a:cubicBezTo>
                  <a:pt x="9228921" y="5791772"/>
                  <a:pt x="9214670" y="5774850"/>
                  <a:pt x="9202201" y="5765053"/>
                </a:cubicBezTo>
                <a:cubicBezTo>
                  <a:pt x="9174591" y="5742786"/>
                  <a:pt x="9106011" y="5773068"/>
                  <a:pt x="9099776" y="5807804"/>
                </a:cubicBezTo>
                <a:cubicBezTo>
                  <a:pt x="9089980" y="5862133"/>
                  <a:pt x="9077510" y="5915572"/>
                  <a:pt x="9068604" y="5969011"/>
                </a:cubicBezTo>
                <a:cubicBezTo>
                  <a:pt x="9065041" y="5991277"/>
                  <a:pt x="9055244" y="5997512"/>
                  <a:pt x="9032978" y="5996621"/>
                </a:cubicBezTo>
                <a:cubicBezTo>
                  <a:pt x="8897600" y="5992168"/>
                  <a:pt x="8763111" y="5988605"/>
                  <a:pt x="8627732" y="5986824"/>
                </a:cubicBezTo>
                <a:cubicBezTo>
                  <a:pt x="8604576" y="5986824"/>
                  <a:pt x="8597451" y="5977917"/>
                  <a:pt x="8595669" y="5956542"/>
                </a:cubicBezTo>
                <a:cubicBezTo>
                  <a:pt x="8592997" y="5920025"/>
                  <a:pt x="8585872" y="5883509"/>
                  <a:pt x="8583200" y="5846102"/>
                </a:cubicBezTo>
                <a:cubicBezTo>
                  <a:pt x="8581419" y="5820273"/>
                  <a:pt x="8568950" y="5808694"/>
                  <a:pt x="8544012" y="5808694"/>
                </a:cubicBezTo>
                <a:cubicBezTo>
                  <a:pt x="8521745" y="5808694"/>
                  <a:pt x="8497698" y="5802460"/>
                  <a:pt x="8478103" y="5808694"/>
                </a:cubicBezTo>
                <a:cubicBezTo>
                  <a:pt x="8439805" y="5820273"/>
                  <a:pt x="8415758" y="5784647"/>
                  <a:pt x="8381914" y="5784647"/>
                </a:cubicBezTo>
                <a:cubicBezTo>
                  <a:pt x="8372117" y="5784647"/>
                  <a:pt x="8370335" y="5773068"/>
                  <a:pt x="8371226" y="5763271"/>
                </a:cubicBezTo>
                <a:cubicBezTo>
                  <a:pt x="8374788" y="5726755"/>
                  <a:pt x="8373007" y="5691129"/>
                  <a:pt x="8391710" y="5656393"/>
                </a:cubicBezTo>
                <a:cubicBezTo>
                  <a:pt x="8486119" y="5474701"/>
                  <a:pt x="8429118" y="5269851"/>
                  <a:pt x="8262566" y="5180786"/>
                </a:cubicBezTo>
                <a:cubicBezTo>
                  <a:pt x="8201112" y="5147833"/>
                  <a:pt x="8134313" y="5141598"/>
                  <a:pt x="8066623" y="5144270"/>
                </a:cubicBezTo>
                <a:cubicBezTo>
                  <a:pt x="8033670" y="5145160"/>
                  <a:pt x="8010513" y="5146942"/>
                  <a:pt x="8030997" y="5104191"/>
                </a:cubicBezTo>
                <a:cubicBezTo>
                  <a:pt x="8031888" y="5101519"/>
                  <a:pt x="8031888" y="5098847"/>
                  <a:pt x="8032779" y="5095284"/>
                </a:cubicBezTo>
                <a:cubicBezTo>
                  <a:pt x="8036342" y="5073908"/>
                  <a:pt x="8034560" y="5053424"/>
                  <a:pt x="8019419" y="5037392"/>
                </a:cubicBezTo>
                <a:cubicBezTo>
                  <a:pt x="8016747" y="5034720"/>
                  <a:pt x="8006059" y="5033829"/>
                  <a:pt x="8003388" y="5036502"/>
                </a:cubicBezTo>
                <a:cubicBezTo>
                  <a:pt x="7987356" y="5052533"/>
                  <a:pt x="7982012" y="5074799"/>
                  <a:pt x="7989137" y="5094394"/>
                </a:cubicBezTo>
                <a:cubicBezTo>
                  <a:pt x="8008731" y="5145160"/>
                  <a:pt x="7981121" y="5153176"/>
                  <a:pt x="7941042" y="5155848"/>
                </a:cubicBezTo>
                <a:cubicBezTo>
                  <a:pt x="7870681" y="5159411"/>
                  <a:pt x="7803882" y="5174552"/>
                  <a:pt x="7743318" y="5213740"/>
                </a:cubicBezTo>
                <a:cubicBezTo>
                  <a:pt x="7721943" y="5227991"/>
                  <a:pt x="7697895" y="5219085"/>
                  <a:pt x="7674738" y="5214631"/>
                </a:cubicBezTo>
                <a:cubicBezTo>
                  <a:pt x="7270383" y="5122894"/>
                  <a:pt x="6866028" y="5030267"/>
                  <a:pt x="6460783" y="4942092"/>
                </a:cubicBezTo>
                <a:cubicBezTo>
                  <a:pt x="6394875" y="4927842"/>
                  <a:pt x="6330748" y="4909138"/>
                  <a:pt x="6266621" y="4891325"/>
                </a:cubicBezTo>
                <a:cubicBezTo>
                  <a:pt x="6172213" y="4864606"/>
                  <a:pt x="6077803" y="4866387"/>
                  <a:pt x="5984285" y="4900232"/>
                </a:cubicBezTo>
                <a:cubicBezTo>
                  <a:pt x="5969144" y="4905576"/>
                  <a:pt x="5954004" y="4910920"/>
                  <a:pt x="5937081" y="4902904"/>
                </a:cubicBezTo>
                <a:cubicBezTo>
                  <a:pt x="5840891" y="4859262"/>
                  <a:pt x="5739357" y="4831652"/>
                  <a:pt x="5638713" y="4799589"/>
                </a:cubicBezTo>
                <a:cubicBezTo>
                  <a:pt x="5620900" y="4793354"/>
                  <a:pt x="5603087" y="4788010"/>
                  <a:pt x="5593291" y="4768416"/>
                </a:cubicBezTo>
                <a:cubicBezTo>
                  <a:pt x="5560336" y="4705180"/>
                  <a:pt x="5525601" y="4643725"/>
                  <a:pt x="5491756" y="4581379"/>
                </a:cubicBezTo>
                <a:cubicBezTo>
                  <a:pt x="5484631" y="4568020"/>
                  <a:pt x="5477506" y="4557332"/>
                  <a:pt x="5495319" y="4543972"/>
                </a:cubicBezTo>
                <a:cubicBezTo>
                  <a:pt x="5660980" y="4412156"/>
                  <a:pt x="5806155" y="4260746"/>
                  <a:pt x="5927284" y="4087069"/>
                </a:cubicBezTo>
                <a:cubicBezTo>
                  <a:pt x="6004770" y="3976628"/>
                  <a:pt x="6073350" y="3860844"/>
                  <a:pt x="6132133" y="3738825"/>
                </a:cubicBezTo>
                <a:cubicBezTo>
                  <a:pt x="6137477" y="3728137"/>
                  <a:pt x="6139258" y="3716559"/>
                  <a:pt x="6150837" y="3709434"/>
                </a:cubicBezTo>
                <a:cubicBezTo>
                  <a:pt x="6146384" y="3698746"/>
                  <a:pt x="6152618" y="3689840"/>
                  <a:pt x="6156181" y="3680042"/>
                </a:cubicBezTo>
                <a:cubicBezTo>
                  <a:pt x="6182900" y="3612353"/>
                  <a:pt x="6210510" y="3545554"/>
                  <a:pt x="6236339" y="3476974"/>
                </a:cubicBezTo>
                <a:cubicBezTo>
                  <a:pt x="6298684" y="3308641"/>
                  <a:pt x="6213182" y="3115371"/>
                  <a:pt x="6053756" y="3070838"/>
                </a:cubicBezTo>
                <a:cubicBezTo>
                  <a:pt x="5978051" y="3049462"/>
                  <a:pt x="5900565" y="3036993"/>
                  <a:pt x="5822187" y="3027196"/>
                </a:cubicBezTo>
                <a:cubicBezTo>
                  <a:pt x="5629807" y="3003149"/>
                  <a:pt x="5437427" y="3002258"/>
                  <a:pt x="5245046" y="3028978"/>
                </a:cubicBezTo>
                <a:cubicBezTo>
                  <a:pt x="5208530" y="3034322"/>
                  <a:pt x="5195170" y="3023634"/>
                  <a:pt x="5194279" y="2985336"/>
                </a:cubicBezTo>
                <a:cubicBezTo>
                  <a:pt x="5192498" y="2906959"/>
                  <a:pt x="5033962" y="831746"/>
                  <a:pt x="5018822" y="691914"/>
                </a:cubicBezTo>
                <a:cubicBezTo>
                  <a:pt x="5017931" y="681226"/>
                  <a:pt x="5017040" y="669647"/>
                  <a:pt x="5025056" y="662522"/>
                </a:cubicBezTo>
                <a:cubicBezTo>
                  <a:pt x="5046432" y="645600"/>
                  <a:pt x="5046432" y="621552"/>
                  <a:pt x="5049994" y="598395"/>
                </a:cubicBezTo>
                <a:cubicBezTo>
                  <a:pt x="5064245" y="501315"/>
                  <a:pt x="5078495" y="405125"/>
                  <a:pt x="5093636" y="308044"/>
                </a:cubicBezTo>
                <a:cubicBezTo>
                  <a:pt x="5098089" y="278652"/>
                  <a:pt x="5088292" y="256386"/>
                  <a:pt x="5070479" y="235010"/>
                </a:cubicBezTo>
                <a:cubicBezTo>
                  <a:pt x="5017040" y="169102"/>
                  <a:pt x="4962710" y="104976"/>
                  <a:pt x="4912834" y="36396"/>
                </a:cubicBezTo>
                <a:cubicBezTo>
                  <a:pt x="4885224" y="-1902"/>
                  <a:pt x="4859395" y="-9027"/>
                  <a:pt x="4815753" y="10567"/>
                </a:cubicBezTo>
                <a:cubicBezTo>
                  <a:pt x="4698188" y="63115"/>
                  <a:pt x="4579731" y="115663"/>
                  <a:pt x="4459494" y="160196"/>
                </a:cubicBezTo>
                <a:cubicBezTo>
                  <a:pt x="4365085" y="194931"/>
                  <a:pt x="4292051" y="249261"/>
                  <a:pt x="4243066" y="338326"/>
                </a:cubicBezTo>
                <a:cubicBezTo>
                  <a:pt x="4219909" y="379296"/>
                  <a:pt x="4191408" y="418484"/>
                  <a:pt x="4161126" y="454110"/>
                </a:cubicBezTo>
                <a:cubicBezTo>
                  <a:pt x="4137078" y="482611"/>
                  <a:pt x="4133516" y="511112"/>
                  <a:pt x="4141532" y="544956"/>
                </a:cubicBezTo>
                <a:cubicBezTo>
                  <a:pt x="4162017" y="633131"/>
                  <a:pt x="4182502" y="721305"/>
                  <a:pt x="4202987" y="809479"/>
                </a:cubicBezTo>
                <a:cubicBezTo>
                  <a:pt x="4208330" y="830855"/>
                  <a:pt x="4207440" y="854012"/>
                  <a:pt x="4220799" y="873606"/>
                </a:cubicBezTo>
                <a:cubicBezTo>
                  <a:pt x="4269785" y="947530"/>
                  <a:pt x="4255535" y="988500"/>
                  <a:pt x="4171814" y="1015219"/>
                </a:cubicBezTo>
                <a:cubicBezTo>
                  <a:pt x="3951823" y="1084690"/>
                  <a:pt x="1352018" y="1912103"/>
                  <a:pt x="1221092" y="1954854"/>
                </a:cubicBezTo>
                <a:cubicBezTo>
                  <a:pt x="1118668" y="1988699"/>
                  <a:pt x="1118668" y="1986918"/>
                  <a:pt x="1099073" y="1881821"/>
                </a:cubicBezTo>
                <a:cubicBezTo>
                  <a:pt x="1080370" y="1781178"/>
                  <a:pt x="1018024" y="1740208"/>
                  <a:pt x="920053" y="1763365"/>
                </a:cubicBezTo>
                <a:cubicBezTo>
                  <a:pt x="910256" y="1766037"/>
                  <a:pt x="899568" y="1768709"/>
                  <a:pt x="889771" y="1771381"/>
                </a:cubicBezTo>
                <a:cubicBezTo>
                  <a:pt x="786455" y="1802553"/>
                  <a:pt x="683140" y="1834617"/>
                  <a:pt x="578934" y="1864899"/>
                </a:cubicBezTo>
                <a:cubicBezTo>
                  <a:pt x="562902" y="1869352"/>
                  <a:pt x="540636" y="1888056"/>
                  <a:pt x="528167" y="1863118"/>
                </a:cubicBezTo>
                <a:cubicBezTo>
                  <a:pt x="512135" y="1831945"/>
                  <a:pt x="459587" y="1843523"/>
                  <a:pt x="456915" y="1798100"/>
                </a:cubicBezTo>
                <a:cubicBezTo>
                  <a:pt x="456915" y="1791866"/>
                  <a:pt x="439993" y="1797209"/>
                  <a:pt x="432868" y="1801663"/>
                </a:cubicBezTo>
                <a:cubicBezTo>
                  <a:pt x="378538" y="1839070"/>
                  <a:pt x="334896" y="1887165"/>
                  <a:pt x="290364" y="1935260"/>
                </a:cubicBezTo>
                <a:cubicBezTo>
                  <a:pt x="287692" y="1937932"/>
                  <a:pt x="283238" y="1944167"/>
                  <a:pt x="285020" y="1946839"/>
                </a:cubicBezTo>
                <a:cubicBezTo>
                  <a:pt x="306395" y="1982465"/>
                  <a:pt x="273441" y="2011856"/>
                  <a:pt x="271660" y="2043919"/>
                </a:cubicBezTo>
                <a:cubicBezTo>
                  <a:pt x="270769" y="2068858"/>
                  <a:pt x="259191" y="2082217"/>
                  <a:pt x="231581" y="2078655"/>
                </a:cubicBezTo>
                <a:cubicBezTo>
                  <a:pt x="213768" y="2075983"/>
                  <a:pt x="195955" y="2078655"/>
                  <a:pt x="197736" y="2101812"/>
                </a:cubicBezTo>
                <a:cubicBezTo>
                  <a:pt x="200408" y="2125859"/>
                  <a:pt x="180814" y="2163266"/>
                  <a:pt x="215549" y="2171282"/>
                </a:cubicBezTo>
                <a:cubicBezTo>
                  <a:pt x="259191" y="2181079"/>
                  <a:pt x="258300" y="2208689"/>
                  <a:pt x="256519" y="2240753"/>
                </a:cubicBezTo>
                <a:cubicBezTo>
                  <a:pt x="251175" y="2352975"/>
                  <a:pt x="245831" y="2466087"/>
                  <a:pt x="241378" y="2578309"/>
                </a:cubicBezTo>
                <a:cubicBezTo>
                  <a:pt x="234253" y="2745751"/>
                  <a:pt x="156766" y="4553770"/>
                  <a:pt x="146969" y="4649069"/>
                </a:cubicBezTo>
                <a:cubicBezTo>
                  <a:pt x="140735" y="4709633"/>
                  <a:pt x="140735" y="4769307"/>
                  <a:pt x="141625" y="4829871"/>
                </a:cubicBezTo>
                <a:cubicBezTo>
                  <a:pt x="141625" y="4866387"/>
                  <a:pt x="138063" y="4901123"/>
                  <a:pt x="113124" y="4933186"/>
                </a:cubicBezTo>
                <a:cubicBezTo>
                  <a:pt x="85514" y="4969703"/>
                  <a:pt x="81061" y="5017798"/>
                  <a:pt x="81061" y="5061440"/>
                </a:cubicBezTo>
                <a:cubicBezTo>
                  <a:pt x="80170" y="5094394"/>
                  <a:pt x="107780" y="5121113"/>
                  <a:pt x="136281" y="5141598"/>
                </a:cubicBezTo>
                <a:lnTo>
                  <a:pt x="138953" y="5139817"/>
                </a:lnTo>
                <a:lnTo>
                  <a:pt x="141625" y="5141598"/>
                </a:lnTo>
                <a:cubicBezTo>
                  <a:pt x="166563" y="5133582"/>
                  <a:pt x="175470" y="5142489"/>
                  <a:pt x="176361" y="5168318"/>
                </a:cubicBezTo>
                <a:cubicBezTo>
                  <a:pt x="181704" y="5275195"/>
                  <a:pt x="175470" y="5382073"/>
                  <a:pt x="173689" y="5488060"/>
                </a:cubicBezTo>
                <a:cubicBezTo>
                  <a:pt x="169235" y="5737442"/>
                  <a:pt x="162110" y="5986824"/>
                  <a:pt x="155876" y="6235315"/>
                </a:cubicBezTo>
                <a:cubicBezTo>
                  <a:pt x="154985" y="6281629"/>
                  <a:pt x="121140" y="6320817"/>
                  <a:pt x="128265" y="6371585"/>
                </a:cubicBezTo>
                <a:cubicBezTo>
                  <a:pt x="136281" y="6433930"/>
                  <a:pt x="144297" y="6496276"/>
                  <a:pt x="140735" y="6559512"/>
                </a:cubicBezTo>
                <a:cubicBezTo>
                  <a:pt x="138063" y="6609388"/>
                  <a:pt x="84624" y="6612060"/>
                  <a:pt x="71264" y="6618295"/>
                </a:cubicBezTo>
                <a:cubicBezTo>
                  <a:pt x="39200" y="6632545"/>
                  <a:pt x="24059" y="6661046"/>
                  <a:pt x="38310" y="6694890"/>
                </a:cubicBezTo>
                <a:cubicBezTo>
                  <a:pt x="47216" y="6717156"/>
                  <a:pt x="47216" y="6727844"/>
                  <a:pt x="22278" y="6732298"/>
                </a:cubicBezTo>
                <a:cubicBezTo>
                  <a:pt x="9809" y="6734969"/>
                  <a:pt x="5356" y="6742986"/>
                  <a:pt x="7137" y="6755455"/>
                </a:cubicBezTo>
                <a:cubicBezTo>
                  <a:pt x="8918" y="6769705"/>
                  <a:pt x="19606" y="6768815"/>
                  <a:pt x="30294" y="6770595"/>
                </a:cubicBezTo>
                <a:cubicBezTo>
                  <a:pt x="40982" y="6772377"/>
                  <a:pt x="55232" y="6770595"/>
                  <a:pt x="57904" y="6786628"/>
                </a:cubicBezTo>
                <a:cubicBezTo>
                  <a:pt x="60576" y="6799987"/>
                  <a:pt x="48998" y="6825816"/>
                  <a:pt x="36529" y="6829379"/>
                </a:cubicBezTo>
                <a:cubicBezTo>
                  <a:pt x="-9785" y="6842738"/>
                  <a:pt x="-15129" y="6856989"/>
                  <a:pt x="38310" y="6856989"/>
                </a:cubicBezTo>
                <a:cubicBezTo>
                  <a:pt x="124703" y="6856989"/>
                  <a:pt x="338459" y="6850754"/>
                  <a:pt x="338459" y="6850754"/>
                </a:cubicBezTo>
                <a:cubicBezTo>
                  <a:pt x="334896" y="6837394"/>
                  <a:pt x="332224" y="6822254"/>
                  <a:pt x="312630" y="6823144"/>
                </a:cubicBezTo>
                <a:cubicBezTo>
                  <a:pt x="286801" y="6824925"/>
                  <a:pt x="278785" y="6807112"/>
                  <a:pt x="268097" y="6789299"/>
                </a:cubicBezTo>
                <a:cubicBezTo>
                  <a:pt x="279676" y="6787518"/>
                  <a:pt x="289473" y="6785737"/>
                  <a:pt x="299270" y="6783065"/>
                </a:cubicBezTo>
                <a:cubicBezTo>
                  <a:pt x="309958" y="6780393"/>
                  <a:pt x="318864" y="6776830"/>
                  <a:pt x="318864" y="6763470"/>
                </a:cubicBezTo>
                <a:cubicBezTo>
                  <a:pt x="318864" y="6751892"/>
                  <a:pt x="316192" y="6744767"/>
                  <a:pt x="302833" y="6741204"/>
                </a:cubicBezTo>
                <a:cubicBezTo>
                  <a:pt x="276113" y="6734079"/>
                  <a:pt x="270769" y="6724282"/>
                  <a:pt x="286801" y="6695781"/>
                </a:cubicBezTo>
                <a:cubicBezTo>
                  <a:pt x="312630" y="6650358"/>
                  <a:pt x="297489" y="6620966"/>
                  <a:pt x="244050" y="6611170"/>
                </a:cubicBezTo>
                <a:cubicBezTo>
                  <a:pt x="213768" y="6605825"/>
                  <a:pt x="209315" y="6593357"/>
                  <a:pt x="209315" y="6567527"/>
                </a:cubicBezTo>
                <a:cubicBezTo>
                  <a:pt x="209315" y="6492713"/>
                  <a:pt x="234253" y="6421461"/>
                  <a:pt x="235143" y="6346647"/>
                </a:cubicBezTo>
                <a:cubicBezTo>
                  <a:pt x="235143" y="6325271"/>
                  <a:pt x="280566" y="6335068"/>
                  <a:pt x="260972" y="6307458"/>
                </a:cubicBezTo>
                <a:cubicBezTo>
                  <a:pt x="252066" y="6294989"/>
                  <a:pt x="228018" y="6294098"/>
                  <a:pt x="215549" y="6282520"/>
                </a:cubicBezTo>
                <a:cubicBezTo>
                  <a:pt x="209315" y="6277176"/>
                  <a:pt x="211096" y="6260253"/>
                  <a:pt x="211096" y="6248675"/>
                </a:cubicBezTo>
                <a:cubicBezTo>
                  <a:pt x="219112" y="5894197"/>
                  <a:pt x="228018" y="5539718"/>
                  <a:pt x="236034" y="5186131"/>
                </a:cubicBezTo>
                <a:cubicBezTo>
                  <a:pt x="236925" y="5156739"/>
                  <a:pt x="243159" y="5140707"/>
                  <a:pt x="276113" y="5146051"/>
                </a:cubicBezTo>
                <a:cubicBezTo>
                  <a:pt x="301051" y="5149614"/>
                  <a:pt x="311739" y="5138926"/>
                  <a:pt x="310849" y="5113988"/>
                </a:cubicBezTo>
                <a:cubicBezTo>
                  <a:pt x="310849" y="5106863"/>
                  <a:pt x="312630" y="5098847"/>
                  <a:pt x="316192" y="5093503"/>
                </a:cubicBezTo>
                <a:cubicBezTo>
                  <a:pt x="324208" y="5081924"/>
                  <a:pt x="351818" y="5094394"/>
                  <a:pt x="349146" y="5066783"/>
                </a:cubicBezTo>
                <a:cubicBezTo>
                  <a:pt x="344693" y="5025814"/>
                  <a:pt x="358053" y="4967921"/>
                  <a:pt x="335787" y="4946546"/>
                </a:cubicBezTo>
                <a:cubicBezTo>
                  <a:pt x="281457" y="4894888"/>
                  <a:pt x="307286" y="4836105"/>
                  <a:pt x="309067" y="4786229"/>
                </a:cubicBezTo>
                <a:cubicBezTo>
                  <a:pt x="317083" y="4556441"/>
                  <a:pt x="347365" y="3049462"/>
                  <a:pt x="364288" y="3026306"/>
                </a:cubicBezTo>
                <a:cubicBezTo>
                  <a:pt x="408820" y="3175044"/>
                  <a:pt x="465822" y="3312204"/>
                  <a:pt x="522823" y="3448473"/>
                </a:cubicBezTo>
                <a:cubicBezTo>
                  <a:pt x="602091" y="3605228"/>
                  <a:pt x="688484" y="3756638"/>
                  <a:pt x="796253" y="3895579"/>
                </a:cubicBezTo>
                <a:cubicBezTo>
                  <a:pt x="818519" y="3924080"/>
                  <a:pt x="837222" y="3934768"/>
                  <a:pt x="868395" y="3913392"/>
                </a:cubicBezTo>
                <a:cubicBezTo>
                  <a:pt x="874630" y="3908939"/>
                  <a:pt x="884427" y="3902705"/>
                  <a:pt x="887989" y="3904486"/>
                </a:cubicBezTo>
                <a:cubicBezTo>
                  <a:pt x="931631" y="3928533"/>
                  <a:pt x="960132" y="3887564"/>
                  <a:pt x="996649" y="3881329"/>
                </a:cubicBezTo>
                <a:cubicBezTo>
                  <a:pt x="1063447" y="3868860"/>
                  <a:pt x="1092839" y="3823437"/>
                  <a:pt x="1098183" y="3760201"/>
                </a:cubicBezTo>
                <a:cubicBezTo>
                  <a:pt x="1099073" y="3745060"/>
                  <a:pt x="1102636" y="3731700"/>
                  <a:pt x="1108870" y="3718340"/>
                </a:cubicBezTo>
                <a:cubicBezTo>
                  <a:pt x="1115105" y="3644416"/>
                  <a:pt x="1134699" y="3573164"/>
                  <a:pt x="1148059" y="3500131"/>
                </a:cubicBezTo>
                <a:cubicBezTo>
                  <a:pt x="1175669" y="3346940"/>
                  <a:pt x="1205061" y="3193748"/>
                  <a:pt x="1233561" y="3041447"/>
                </a:cubicBezTo>
                <a:cubicBezTo>
                  <a:pt x="1238905" y="3013836"/>
                  <a:pt x="1247812" y="2987117"/>
                  <a:pt x="1255828" y="2960397"/>
                </a:cubicBezTo>
                <a:cubicBezTo>
                  <a:pt x="1281656" y="2878458"/>
                  <a:pt x="1292344" y="2795627"/>
                  <a:pt x="1263843" y="2711906"/>
                </a:cubicBezTo>
                <a:cubicBezTo>
                  <a:pt x="1254046" y="2682515"/>
                  <a:pt x="1266515" y="2669155"/>
                  <a:pt x="1295016" y="2660249"/>
                </a:cubicBezTo>
                <a:cubicBezTo>
                  <a:pt x="1608525" y="2559605"/>
                  <a:pt x="1921143" y="2458962"/>
                  <a:pt x="2233761" y="2357428"/>
                </a:cubicBezTo>
                <a:cubicBezTo>
                  <a:pt x="2263152" y="2347631"/>
                  <a:pt x="2279184" y="2353865"/>
                  <a:pt x="2287200" y="2383257"/>
                </a:cubicBezTo>
                <a:cubicBezTo>
                  <a:pt x="2290762" y="2395726"/>
                  <a:pt x="2297887" y="2408195"/>
                  <a:pt x="2300560" y="2420664"/>
                </a:cubicBezTo>
                <a:cubicBezTo>
                  <a:pt x="2305013" y="2443821"/>
                  <a:pt x="2315700" y="2455399"/>
                  <a:pt x="2340639" y="2447384"/>
                </a:cubicBezTo>
                <a:cubicBezTo>
                  <a:pt x="2370030" y="2437586"/>
                  <a:pt x="2356670" y="2417992"/>
                  <a:pt x="2352217" y="2400179"/>
                </a:cubicBezTo>
                <a:cubicBezTo>
                  <a:pt x="2350436" y="2394835"/>
                  <a:pt x="2346873" y="2389491"/>
                  <a:pt x="2343311" y="2385038"/>
                </a:cubicBezTo>
                <a:cubicBezTo>
                  <a:pt x="2333513" y="2371678"/>
                  <a:pt x="2337967" y="2356537"/>
                  <a:pt x="2337967" y="2342287"/>
                </a:cubicBezTo>
                <a:cubicBezTo>
                  <a:pt x="2337967" y="2325365"/>
                  <a:pt x="2353998" y="2313786"/>
                  <a:pt x="2363795" y="2318240"/>
                </a:cubicBezTo>
                <a:cubicBezTo>
                  <a:pt x="2389624" y="2328927"/>
                  <a:pt x="2422578" y="2308442"/>
                  <a:pt x="2440391" y="2335162"/>
                </a:cubicBezTo>
                <a:cubicBezTo>
                  <a:pt x="2448407" y="2347631"/>
                  <a:pt x="2461767" y="2370788"/>
                  <a:pt x="2436829" y="2385929"/>
                </a:cubicBezTo>
                <a:cubicBezTo>
                  <a:pt x="2411891" y="2401070"/>
                  <a:pt x="2417234" y="2433133"/>
                  <a:pt x="2399421" y="2454509"/>
                </a:cubicBezTo>
                <a:cubicBezTo>
                  <a:pt x="2383390" y="2473212"/>
                  <a:pt x="2375374" y="2496369"/>
                  <a:pt x="2346873" y="2503494"/>
                </a:cubicBezTo>
                <a:cubicBezTo>
                  <a:pt x="2334404" y="2506166"/>
                  <a:pt x="2325498" y="2518636"/>
                  <a:pt x="2336185" y="2530214"/>
                </a:cubicBezTo>
                <a:cubicBezTo>
                  <a:pt x="2357561" y="2552480"/>
                  <a:pt x="2347764" y="2578309"/>
                  <a:pt x="2345092" y="2602357"/>
                </a:cubicBezTo>
                <a:cubicBezTo>
                  <a:pt x="2330842" y="2715469"/>
                  <a:pt x="2306794" y="2825910"/>
                  <a:pt x="2296106" y="2939022"/>
                </a:cubicBezTo>
                <a:cubicBezTo>
                  <a:pt x="2289872" y="3003149"/>
                  <a:pt x="2284528" y="3005821"/>
                  <a:pt x="2222182" y="3002258"/>
                </a:cubicBezTo>
                <a:cubicBezTo>
                  <a:pt x="2128664" y="2996914"/>
                  <a:pt x="2036036" y="2991570"/>
                  <a:pt x="1942518" y="2988008"/>
                </a:cubicBezTo>
                <a:cubicBezTo>
                  <a:pt x="1914908" y="2987117"/>
                  <a:pt x="1897986" y="2983554"/>
                  <a:pt x="1903330" y="2947928"/>
                </a:cubicBezTo>
                <a:cubicBezTo>
                  <a:pt x="1909564" y="2905177"/>
                  <a:pt x="1872157" y="2881130"/>
                  <a:pt x="1831187" y="2897162"/>
                </a:cubicBezTo>
                <a:cubicBezTo>
                  <a:pt x="1818718" y="2901615"/>
                  <a:pt x="1812483" y="2912302"/>
                  <a:pt x="1824062" y="2920318"/>
                </a:cubicBezTo>
                <a:cubicBezTo>
                  <a:pt x="1846328" y="2936350"/>
                  <a:pt x="1839203" y="2957726"/>
                  <a:pt x="1838312" y="2977320"/>
                </a:cubicBezTo>
                <a:cubicBezTo>
                  <a:pt x="1824953" y="3251640"/>
                  <a:pt x="1810702" y="3525069"/>
                  <a:pt x="1796452" y="3799389"/>
                </a:cubicBezTo>
                <a:cubicBezTo>
                  <a:pt x="1795561" y="3812749"/>
                  <a:pt x="1759044" y="4445110"/>
                  <a:pt x="1753701" y="4538628"/>
                </a:cubicBezTo>
                <a:cubicBezTo>
                  <a:pt x="1748357" y="4635709"/>
                  <a:pt x="1750138" y="4734571"/>
                  <a:pt x="1741231" y="4831652"/>
                </a:cubicBezTo>
                <a:cubicBezTo>
                  <a:pt x="1726090" y="4990188"/>
                  <a:pt x="1727872" y="5148723"/>
                  <a:pt x="1718075" y="5308150"/>
                </a:cubicBezTo>
                <a:cubicBezTo>
                  <a:pt x="1705605" y="5514780"/>
                  <a:pt x="1695808" y="5721411"/>
                  <a:pt x="1686011" y="5928041"/>
                </a:cubicBezTo>
                <a:cubicBezTo>
                  <a:pt x="1672651" y="6194346"/>
                  <a:pt x="1659292" y="6461541"/>
                  <a:pt x="1645041" y="6727844"/>
                </a:cubicBezTo>
                <a:cubicBezTo>
                  <a:pt x="1643260" y="6759908"/>
                  <a:pt x="1639697" y="6818691"/>
                  <a:pt x="1636135" y="6853426"/>
                </a:cubicBezTo>
                <a:lnTo>
                  <a:pt x="2363795" y="6853426"/>
                </a:lnTo>
                <a:cubicBezTo>
                  <a:pt x="2360233" y="6751892"/>
                  <a:pt x="2360233" y="6655702"/>
                  <a:pt x="2373593" y="6561293"/>
                </a:cubicBezTo>
                <a:cubicBezTo>
                  <a:pt x="2377155" y="6534573"/>
                  <a:pt x="2402093" y="6510526"/>
                  <a:pt x="2420797" y="6487369"/>
                </a:cubicBezTo>
                <a:cubicBezTo>
                  <a:pt x="2528566" y="6355553"/>
                  <a:pt x="2627428" y="6216612"/>
                  <a:pt x="2730743" y="6080342"/>
                </a:cubicBezTo>
                <a:cubicBezTo>
                  <a:pt x="2940936" y="5804241"/>
                  <a:pt x="3152020" y="5529031"/>
                  <a:pt x="3362213" y="5252929"/>
                </a:cubicBezTo>
                <a:cubicBezTo>
                  <a:pt x="3363995" y="5251148"/>
                  <a:pt x="3367557" y="5250257"/>
                  <a:pt x="3372901" y="5248476"/>
                </a:cubicBezTo>
                <a:cubicBezTo>
                  <a:pt x="3388933" y="5291227"/>
                  <a:pt x="3400512" y="5326853"/>
                  <a:pt x="3370229" y="5374057"/>
                </a:cubicBezTo>
                <a:cubicBezTo>
                  <a:pt x="3177849" y="5675097"/>
                  <a:pt x="2989031" y="5977917"/>
                  <a:pt x="2801104" y="6281629"/>
                </a:cubicBezTo>
                <a:cubicBezTo>
                  <a:pt x="2687992" y="6463321"/>
                  <a:pt x="2570426" y="6642342"/>
                  <a:pt x="2443954" y="6816019"/>
                </a:cubicBezTo>
                <a:cubicBezTo>
                  <a:pt x="2432376" y="6832050"/>
                  <a:pt x="2431485" y="6836504"/>
                  <a:pt x="2417234" y="6853426"/>
                </a:cubicBezTo>
                <a:lnTo>
                  <a:pt x="2549051" y="6853426"/>
                </a:lnTo>
                <a:cubicBezTo>
                  <a:pt x="2556176" y="6839176"/>
                  <a:pt x="2575770" y="6812456"/>
                  <a:pt x="2586458" y="6797315"/>
                </a:cubicBezTo>
                <a:cubicBezTo>
                  <a:pt x="2765478" y="6553277"/>
                  <a:pt x="2917779" y="6291426"/>
                  <a:pt x="3076315" y="6034919"/>
                </a:cubicBezTo>
                <a:cubicBezTo>
                  <a:pt x="3151130" y="5914682"/>
                  <a:pt x="3228616" y="5796225"/>
                  <a:pt x="3298977" y="5672425"/>
                </a:cubicBezTo>
                <a:cubicBezTo>
                  <a:pt x="3337275" y="5604736"/>
                  <a:pt x="3384480" y="5543281"/>
                  <a:pt x="3432575" y="5471138"/>
                </a:cubicBezTo>
                <a:cubicBezTo>
                  <a:pt x="3458404" y="5567328"/>
                  <a:pt x="3482451" y="5655503"/>
                  <a:pt x="3504717" y="5743677"/>
                </a:cubicBezTo>
                <a:cubicBezTo>
                  <a:pt x="3567953" y="5988605"/>
                  <a:pt x="3632080" y="6233534"/>
                  <a:pt x="3693535" y="6479354"/>
                </a:cubicBezTo>
                <a:cubicBezTo>
                  <a:pt x="3721145" y="6590685"/>
                  <a:pt x="3757662" y="6699343"/>
                  <a:pt x="3771912" y="6813347"/>
                </a:cubicBezTo>
                <a:cubicBezTo>
                  <a:pt x="3773694" y="6827597"/>
                  <a:pt x="3772803" y="6838285"/>
                  <a:pt x="3774584" y="6853426"/>
                </a:cubicBezTo>
                <a:lnTo>
                  <a:pt x="4243066" y="6853426"/>
                </a:lnTo>
                <a:cubicBezTo>
                  <a:pt x="4243066" y="6851645"/>
                  <a:pt x="4049795" y="6122203"/>
                  <a:pt x="3954495" y="5757928"/>
                </a:cubicBezTo>
                <a:cubicBezTo>
                  <a:pt x="3901056" y="5553078"/>
                  <a:pt x="3847617" y="5348229"/>
                  <a:pt x="3792397" y="5144270"/>
                </a:cubicBezTo>
                <a:cubicBezTo>
                  <a:pt x="3782600" y="5107754"/>
                  <a:pt x="3788834" y="5097066"/>
                  <a:pt x="3827133" y="5091721"/>
                </a:cubicBezTo>
                <a:cubicBezTo>
                  <a:pt x="3924213" y="5079253"/>
                  <a:pt x="4019513" y="5056986"/>
                  <a:pt x="4115703" y="5040064"/>
                </a:cubicBezTo>
                <a:cubicBezTo>
                  <a:pt x="4202987" y="5024923"/>
                  <a:pt x="4292051" y="5024032"/>
                  <a:pt x="4381116" y="5017798"/>
                </a:cubicBezTo>
                <a:cubicBezTo>
                  <a:pt x="4409617" y="5016016"/>
                  <a:pt x="4412289" y="5042736"/>
                  <a:pt x="4420305" y="5058768"/>
                </a:cubicBezTo>
                <a:cubicBezTo>
                  <a:pt x="4492448" y="5189693"/>
                  <a:pt x="4561918" y="5321509"/>
                  <a:pt x="4633170" y="5453325"/>
                </a:cubicBezTo>
                <a:cubicBezTo>
                  <a:pt x="4661671" y="5506764"/>
                  <a:pt x="4661671" y="5506764"/>
                  <a:pt x="4658999" y="5658175"/>
                </a:cubicBezTo>
                <a:cubicBezTo>
                  <a:pt x="4658999" y="5700035"/>
                  <a:pt x="4658999" y="5741005"/>
                  <a:pt x="4658999" y="5782866"/>
                </a:cubicBezTo>
                <a:cubicBezTo>
                  <a:pt x="4658999" y="5816710"/>
                  <a:pt x="4648311" y="5846992"/>
                  <a:pt x="4622483" y="5868368"/>
                </a:cubicBezTo>
                <a:cubicBezTo>
                  <a:pt x="4601997" y="5886181"/>
                  <a:pt x="4608232" y="5920025"/>
                  <a:pt x="4581512" y="5931604"/>
                </a:cubicBezTo>
                <a:cubicBezTo>
                  <a:pt x="4579731" y="5932495"/>
                  <a:pt x="4580622" y="5937838"/>
                  <a:pt x="4580622" y="5939620"/>
                </a:cubicBezTo>
                <a:cubicBezTo>
                  <a:pt x="4590419" y="6092811"/>
                  <a:pt x="4576169" y="6127547"/>
                  <a:pt x="4570825" y="6220174"/>
                </a:cubicBezTo>
                <a:cubicBezTo>
                  <a:pt x="4564590" y="6330615"/>
                  <a:pt x="4548559" y="6441055"/>
                  <a:pt x="4536090" y="6550605"/>
                </a:cubicBezTo>
                <a:cubicBezTo>
                  <a:pt x="4525402" y="6651249"/>
                  <a:pt x="4513823" y="6751002"/>
                  <a:pt x="4502245" y="6851645"/>
                </a:cubicBezTo>
                <a:lnTo>
                  <a:pt x="8063061" y="6851645"/>
                </a:lnTo>
                <a:cubicBezTo>
                  <a:pt x="8068405" y="6842738"/>
                  <a:pt x="8993790" y="6466884"/>
                  <a:pt x="9338471" y="6327052"/>
                </a:cubicBezTo>
                <a:cubicBezTo>
                  <a:pt x="9368753" y="6314583"/>
                  <a:pt x="9382113" y="6302114"/>
                  <a:pt x="9379441" y="6266488"/>
                </a:cubicBezTo>
                <a:cubicBezTo>
                  <a:pt x="9374097" y="6207705"/>
                  <a:pt x="9376768" y="6148032"/>
                  <a:pt x="9374987" y="6089249"/>
                </a:cubicBezTo>
                <a:cubicBezTo>
                  <a:pt x="9374097" y="6062529"/>
                  <a:pt x="9376768" y="6041154"/>
                  <a:pt x="9411504" y="6041154"/>
                </a:cubicBezTo>
                <a:cubicBezTo>
                  <a:pt x="9432880" y="6042044"/>
                  <a:pt x="9434660" y="6028685"/>
                  <a:pt x="9430207" y="6017106"/>
                </a:cubicBezTo>
                <a:close/>
                <a:moveTo>
                  <a:pt x="183486" y="4798698"/>
                </a:moveTo>
                <a:cubicBezTo>
                  <a:pt x="169235" y="4798698"/>
                  <a:pt x="177251" y="4620568"/>
                  <a:pt x="188830" y="4625021"/>
                </a:cubicBezTo>
                <a:cubicBezTo>
                  <a:pt x="194173" y="4624130"/>
                  <a:pt x="202189" y="4798698"/>
                  <a:pt x="183486" y="4798698"/>
                </a:cubicBezTo>
                <a:close/>
                <a:moveTo>
                  <a:pt x="280566" y="4773760"/>
                </a:moveTo>
                <a:cubicBezTo>
                  <a:pt x="280566" y="4787120"/>
                  <a:pt x="284129" y="4808495"/>
                  <a:pt x="263644" y="4809386"/>
                </a:cubicBezTo>
                <a:cubicBezTo>
                  <a:pt x="238706" y="4810276"/>
                  <a:pt x="248503" y="4787120"/>
                  <a:pt x="249394" y="4775541"/>
                </a:cubicBezTo>
                <a:cubicBezTo>
                  <a:pt x="252956" y="4619677"/>
                  <a:pt x="258300" y="4462923"/>
                  <a:pt x="261863" y="4307060"/>
                </a:cubicBezTo>
                <a:cubicBezTo>
                  <a:pt x="267207" y="4091522"/>
                  <a:pt x="273441" y="3875094"/>
                  <a:pt x="273441" y="3659557"/>
                </a:cubicBezTo>
                <a:cubicBezTo>
                  <a:pt x="273441" y="3587415"/>
                  <a:pt x="287692" y="3514381"/>
                  <a:pt x="274332" y="3442239"/>
                </a:cubicBezTo>
                <a:cubicBezTo>
                  <a:pt x="246722" y="3436895"/>
                  <a:pt x="233362" y="3424426"/>
                  <a:pt x="235143" y="3391472"/>
                </a:cubicBezTo>
                <a:cubicBezTo>
                  <a:pt x="248503" y="3129621"/>
                  <a:pt x="260082" y="2866879"/>
                  <a:pt x="272551" y="2605028"/>
                </a:cubicBezTo>
                <a:cubicBezTo>
                  <a:pt x="272551" y="2599684"/>
                  <a:pt x="275223" y="2594341"/>
                  <a:pt x="284129" y="2588106"/>
                </a:cubicBezTo>
                <a:cubicBezTo>
                  <a:pt x="292145" y="2644217"/>
                  <a:pt x="299270" y="2700328"/>
                  <a:pt x="309958" y="2755548"/>
                </a:cubicBezTo>
                <a:cubicBezTo>
                  <a:pt x="346475" y="2939022"/>
                  <a:pt x="283238" y="4701617"/>
                  <a:pt x="280566" y="4773760"/>
                </a:cubicBezTo>
                <a:close/>
                <a:moveTo>
                  <a:pt x="2856325" y="3259656"/>
                </a:moveTo>
                <a:cubicBezTo>
                  <a:pt x="2876810" y="3337142"/>
                  <a:pt x="2898185" y="3414629"/>
                  <a:pt x="2918670" y="3492115"/>
                </a:cubicBezTo>
                <a:cubicBezTo>
                  <a:pt x="2977453" y="3715668"/>
                  <a:pt x="3034455" y="3939221"/>
                  <a:pt x="3094128" y="4162774"/>
                </a:cubicBezTo>
                <a:cubicBezTo>
                  <a:pt x="3103034" y="4196619"/>
                  <a:pt x="3100363" y="4223339"/>
                  <a:pt x="3081659" y="4254511"/>
                </a:cubicBezTo>
                <a:cubicBezTo>
                  <a:pt x="2997938" y="4397906"/>
                  <a:pt x="2926686" y="4547535"/>
                  <a:pt x="2874138" y="4705180"/>
                </a:cubicBezTo>
                <a:cubicBezTo>
                  <a:pt x="2868794" y="4722102"/>
                  <a:pt x="2863450" y="4734571"/>
                  <a:pt x="2841184" y="4733681"/>
                </a:cubicBezTo>
                <a:cubicBezTo>
                  <a:pt x="2798432" y="4731899"/>
                  <a:pt x="2755681" y="4732790"/>
                  <a:pt x="2712930" y="4732790"/>
                </a:cubicBezTo>
                <a:cubicBezTo>
                  <a:pt x="2712039" y="4729228"/>
                  <a:pt x="2710258" y="4724774"/>
                  <a:pt x="2709368" y="4721211"/>
                </a:cubicBezTo>
                <a:cubicBezTo>
                  <a:pt x="2822480" y="4603646"/>
                  <a:pt x="2854543" y="4453126"/>
                  <a:pt x="2858997" y="4299934"/>
                </a:cubicBezTo>
                <a:cubicBezTo>
                  <a:pt x="2865231" y="4105773"/>
                  <a:pt x="2873247" y="3911611"/>
                  <a:pt x="2864340" y="3717449"/>
                </a:cubicBezTo>
                <a:cubicBezTo>
                  <a:pt x="2858106" y="3574055"/>
                  <a:pt x="2851871" y="3430661"/>
                  <a:pt x="2846527" y="3286375"/>
                </a:cubicBezTo>
                <a:cubicBezTo>
                  <a:pt x="2847418" y="3277469"/>
                  <a:pt x="2847418" y="3269453"/>
                  <a:pt x="2856325" y="3259656"/>
                </a:cubicBezTo>
                <a:close/>
                <a:moveTo>
                  <a:pt x="2555285" y="4654413"/>
                </a:moveTo>
                <a:cubicBezTo>
                  <a:pt x="2590021" y="4323091"/>
                  <a:pt x="2698680" y="3204436"/>
                  <a:pt x="2711149" y="3063713"/>
                </a:cubicBezTo>
                <a:cubicBezTo>
                  <a:pt x="2712930" y="3045900"/>
                  <a:pt x="2715602" y="3028978"/>
                  <a:pt x="2740540" y="3028087"/>
                </a:cubicBezTo>
                <a:cubicBezTo>
                  <a:pt x="2763697" y="3027196"/>
                  <a:pt x="2780619" y="3032540"/>
                  <a:pt x="2788635" y="3056588"/>
                </a:cubicBezTo>
                <a:cubicBezTo>
                  <a:pt x="2807339" y="3113589"/>
                  <a:pt x="2813573" y="3172372"/>
                  <a:pt x="2817136" y="3231155"/>
                </a:cubicBezTo>
                <a:cubicBezTo>
                  <a:pt x="2822480" y="3309532"/>
                  <a:pt x="2836730" y="4084397"/>
                  <a:pt x="2834949" y="4172571"/>
                </a:cubicBezTo>
                <a:cubicBezTo>
                  <a:pt x="2842074" y="4317747"/>
                  <a:pt x="2825152" y="4459361"/>
                  <a:pt x="2766369" y="4593849"/>
                </a:cubicBezTo>
                <a:cubicBezTo>
                  <a:pt x="2749447" y="4632147"/>
                  <a:pt x="2726290" y="4666882"/>
                  <a:pt x="2693336" y="4693602"/>
                </a:cubicBezTo>
                <a:cubicBezTo>
                  <a:pt x="2666616" y="4715868"/>
                  <a:pt x="2635443" y="4723883"/>
                  <a:pt x="2601599" y="4714977"/>
                </a:cubicBezTo>
                <a:cubicBezTo>
                  <a:pt x="2573098" y="4706961"/>
                  <a:pt x="2550832" y="4695382"/>
                  <a:pt x="2555285" y="4654413"/>
                </a:cubicBezTo>
                <a:close/>
                <a:moveTo>
                  <a:pt x="2451079" y="3183060"/>
                </a:moveTo>
                <a:cubicBezTo>
                  <a:pt x="2458204" y="3231155"/>
                  <a:pt x="2453751" y="3266781"/>
                  <a:pt x="2443954" y="3300626"/>
                </a:cubicBezTo>
                <a:cubicBezTo>
                  <a:pt x="2440391" y="3299735"/>
                  <a:pt x="2436829" y="3299735"/>
                  <a:pt x="2433266" y="3298844"/>
                </a:cubicBezTo>
                <a:cubicBezTo>
                  <a:pt x="2438610" y="3264109"/>
                  <a:pt x="2443954" y="3229374"/>
                  <a:pt x="2451079" y="3183060"/>
                </a:cubicBezTo>
                <a:close/>
                <a:moveTo>
                  <a:pt x="2386952" y="3592759"/>
                </a:moveTo>
                <a:cubicBezTo>
                  <a:pt x="2398531" y="3524179"/>
                  <a:pt x="2410109" y="3455599"/>
                  <a:pt x="2421688" y="3387019"/>
                </a:cubicBezTo>
                <a:cubicBezTo>
                  <a:pt x="2427032" y="3387909"/>
                  <a:pt x="2432376" y="3388800"/>
                  <a:pt x="2437719" y="3389691"/>
                </a:cubicBezTo>
                <a:cubicBezTo>
                  <a:pt x="2431485" y="3456489"/>
                  <a:pt x="2424360" y="3523288"/>
                  <a:pt x="2418125" y="3590087"/>
                </a:cubicBezTo>
                <a:cubicBezTo>
                  <a:pt x="2417234" y="3601665"/>
                  <a:pt x="2411000" y="3609681"/>
                  <a:pt x="2397640" y="3607900"/>
                </a:cubicBezTo>
                <a:cubicBezTo>
                  <a:pt x="2389624" y="3607009"/>
                  <a:pt x="2386062" y="3600775"/>
                  <a:pt x="2386952" y="3592759"/>
                </a:cubicBezTo>
                <a:close/>
                <a:moveTo>
                  <a:pt x="1890861" y="3248077"/>
                </a:moveTo>
                <a:cubicBezTo>
                  <a:pt x="1895314" y="3180388"/>
                  <a:pt x="1897986" y="3111808"/>
                  <a:pt x="1900658" y="3044119"/>
                </a:cubicBezTo>
                <a:cubicBezTo>
                  <a:pt x="1901548" y="3020071"/>
                  <a:pt x="1912236" y="3009383"/>
                  <a:pt x="1937174" y="3011165"/>
                </a:cubicBezTo>
                <a:cubicBezTo>
                  <a:pt x="2042271" y="3017399"/>
                  <a:pt x="2147368" y="3022743"/>
                  <a:pt x="2252464" y="3028087"/>
                </a:cubicBezTo>
                <a:cubicBezTo>
                  <a:pt x="2275621" y="3028978"/>
                  <a:pt x="2282747" y="3040556"/>
                  <a:pt x="2280074" y="3062822"/>
                </a:cubicBezTo>
                <a:cubicBezTo>
                  <a:pt x="2269387" y="3131402"/>
                  <a:pt x="2259590" y="3199982"/>
                  <a:pt x="2250683" y="3269453"/>
                </a:cubicBezTo>
                <a:cubicBezTo>
                  <a:pt x="2247120" y="3296172"/>
                  <a:pt x="2232870" y="3302407"/>
                  <a:pt x="2207932" y="3301516"/>
                </a:cubicBezTo>
                <a:cubicBezTo>
                  <a:pt x="2163399" y="3299735"/>
                  <a:pt x="1979926" y="3293501"/>
                  <a:pt x="1932721" y="3291719"/>
                </a:cubicBezTo>
                <a:cubicBezTo>
                  <a:pt x="1902439" y="3290828"/>
                  <a:pt x="1889079" y="3279250"/>
                  <a:pt x="1890861" y="3248077"/>
                </a:cubicBezTo>
                <a:close/>
                <a:moveTo>
                  <a:pt x="1874829" y="3550898"/>
                </a:moveTo>
                <a:cubicBezTo>
                  <a:pt x="1876610" y="3500131"/>
                  <a:pt x="1881064" y="3452036"/>
                  <a:pt x="1883735" y="3402160"/>
                </a:cubicBezTo>
                <a:cubicBezTo>
                  <a:pt x="1885517" y="3372768"/>
                  <a:pt x="1887298" y="3359409"/>
                  <a:pt x="1918471" y="3361190"/>
                </a:cubicBezTo>
                <a:cubicBezTo>
                  <a:pt x="2008426" y="3366534"/>
                  <a:pt x="2107288" y="3370987"/>
                  <a:pt x="2197244" y="3373659"/>
                </a:cubicBezTo>
                <a:cubicBezTo>
                  <a:pt x="2222182" y="3374549"/>
                  <a:pt x="2226635" y="3381675"/>
                  <a:pt x="2225745" y="3408394"/>
                </a:cubicBezTo>
                <a:cubicBezTo>
                  <a:pt x="2223073" y="3464505"/>
                  <a:pt x="2208822" y="3518835"/>
                  <a:pt x="2199916" y="3574946"/>
                </a:cubicBezTo>
                <a:cubicBezTo>
                  <a:pt x="2196353" y="3598102"/>
                  <a:pt x="2185666" y="3599884"/>
                  <a:pt x="2167853" y="3599884"/>
                </a:cubicBezTo>
                <a:cubicBezTo>
                  <a:pt x="2125101" y="3598993"/>
                  <a:pt x="1947862" y="3589196"/>
                  <a:pt x="1901548" y="3589196"/>
                </a:cubicBezTo>
                <a:cubicBezTo>
                  <a:pt x="1876610" y="3589196"/>
                  <a:pt x="1873938" y="3577618"/>
                  <a:pt x="1874829" y="3550898"/>
                </a:cubicBezTo>
                <a:close/>
                <a:moveTo>
                  <a:pt x="1847219" y="4156540"/>
                </a:moveTo>
                <a:cubicBezTo>
                  <a:pt x="1850781" y="4106663"/>
                  <a:pt x="1851672" y="4055896"/>
                  <a:pt x="1853453" y="4027396"/>
                </a:cubicBezTo>
                <a:cubicBezTo>
                  <a:pt x="1860579" y="3888454"/>
                  <a:pt x="1867704" y="3771779"/>
                  <a:pt x="1872157" y="3655104"/>
                </a:cubicBezTo>
                <a:cubicBezTo>
                  <a:pt x="1873048" y="3624822"/>
                  <a:pt x="1882845" y="3613244"/>
                  <a:pt x="1914018" y="3615025"/>
                </a:cubicBezTo>
                <a:cubicBezTo>
                  <a:pt x="1995067" y="3620369"/>
                  <a:pt x="2077006" y="3623931"/>
                  <a:pt x="2158055" y="3624822"/>
                </a:cubicBezTo>
                <a:cubicBezTo>
                  <a:pt x="2193681" y="3625713"/>
                  <a:pt x="2191009" y="3646197"/>
                  <a:pt x="2187447" y="3668464"/>
                </a:cubicBezTo>
                <a:cubicBezTo>
                  <a:pt x="2166071" y="3807405"/>
                  <a:pt x="2144696" y="3946346"/>
                  <a:pt x="2123320" y="4085288"/>
                </a:cubicBezTo>
                <a:cubicBezTo>
                  <a:pt x="2118867" y="4114679"/>
                  <a:pt x="2113523" y="4144071"/>
                  <a:pt x="2109960" y="4173462"/>
                </a:cubicBezTo>
                <a:cubicBezTo>
                  <a:pt x="2107288" y="4196619"/>
                  <a:pt x="2095710" y="4202853"/>
                  <a:pt x="2074334" y="4201072"/>
                </a:cubicBezTo>
                <a:cubicBezTo>
                  <a:pt x="2009317" y="4196619"/>
                  <a:pt x="1944300" y="4192166"/>
                  <a:pt x="1879282" y="4189494"/>
                </a:cubicBezTo>
                <a:cubicBezTo>
                  <a:pt x="1854344" y="4189494"/>
                  <a:pt x="1845438" y="4181478"/>
                  <a:pt x="1847219" y="4156540"/>
                </a:cubicBezTo>
                <a:close/>
                <a:moveTo>
                  <a:pt x="1819609" y="4694492"/>
                </a:moveTo>
                <a:cubicBezTo>
                  <a:pt x="1827625" y="4549316"/>
                  <a:pt x="1832078" y="4404140"/>
                  <a:pt x="1840094" y="4258965"/>
                </a:cubicBezTo>
                <a:cubicBezTo>
                  <a:pt x="1842766" y="4218885"/>
                  <a:pt x="1843656" y="4217104"/>
                  <a:pt x="1881954" y="4218885"/>
                </a:cubicBezTo>
                <a:cubicBezTo>
                  <a:pt x="1945190" y="4223339"/>
                  <a:pt x="2009317" y="4226901"/>
                  <a:pt x="2072553" y="4228682"/>
                </a:cubicBezTo>
                <a:cubicBezTo>
                  <a:pt x="2094819" y="4229573"/>
                  <a:pt x="2100163" y="4237589"/>
                  <a:pt x="2096601" y="4258074"/>
                </a:cubicBezTo>
                <a:cubicBezTo>
                  <a:pt x="2069881" y="4427297"/>
                  <a:pt x="2043162" y="4597411"/>
                  <a:pt x="2018223" y="4767525"/>
                </a:cubicBezTo>
                <a:cubicBezTo>
                  <a:pt x="2013770" y="4795135"/>
                  <a:pt x="2013770" y="4795135"/>
                  <a:pt x="1982598" y="4794245"/>
                </a:cubicBezTo>
                <a:cubicBezTo>
                  <a:pt x="1963894" y="4794245"/>
                  <a:pt x="1859688" y="4788010"/>
                  <a:pt x="1840094" y="4788010"/>
                </a:cubicBezTo>
                <a:cubicBezTo>
                  <a:pt x="1812483" y="4786229"/>
                  <a:pt x="1814265" y="4798698"/>
                  <a:pt x="1819609" y="4694492"/>
                </a:cubicBezTo>
                <a:close/>
                <a:moveTo>
                  <a:pt x="1781311" y="5374057"/>
                </a:moveTo>
                <a:cubicBezTo>
                  <a:pt x="1784873" y="5319728"/>
                  <a:pt x="1804468" y="4979500"/>
                  <a:pt x="1809812" y="4863715"/>
                </a:cubicBezTo>
                <a:cubicBezTo>
                  <a:pt x="1811593" y="4828089"/>
                  <a:pt x="1813374" y="4821855"/>
                  <a:pt x="1843656" y="4823636"/>
                </a:cubicBezTo>
                <a:cubicBezTo>
                  <a:pt x="1883735" y="4826308"/>
                  <a:pt x="1935393" y="4826308"/>
                  <a:pt x="1975472" y="4827199"/>
                </a:cubicBezTo>
                <a:cubicBezTo>
                  <a:pt x="1996848" y="4827199"/>
                  <a:pt x="2007536" y="4832543"/>
                  <a:pt x="2003973" y="4858372"/>
                </a:cubicBezTo>
                <a:cubicBezTo>
                  <a:pt x="1991504" y="4948327"/>
                  <a:pt x="1926487" y="5340213"/>
                  <a:pt x="1920252" y="5382073"/>
                </a:cubicBezTo>
                <a:cubicBezTo>
                  <a:pt x="1916690" y="5407011"/>
                  <a:pt x="1916690" y="5407011"/>
                  <a:pt x="1898877" y="5406121"/>
                </a:cubicBezTo>
                <a:cubicBezTo>
                  <a:pt x="1872157" y="5405230"/>
                  <a:pt x="1836531" y="5405230"/>
                  <a:pt x="1810702" y="5402558"/>
                </a:cubicBezTo>
                <a:cubicBezTo>
                  <a:pt x="1781311" y="5400777"/>
                  <a:pt x="1779529" y="5396324"/>
                  <a:pt x="1781311" y="5374057"/>
                </a:cubicBezTo>
                <a:close/>
                <a:moveTo>
                  <a:pt x="1809812" y="6078561"/>
                </a:moveTo>
                <a:cubicBezTo>
                  <a:pt x="1783983" y="6237987"/>
                  <a:pt x="1759044" y="6396523"/>
                  <a:pt x="1734106" y="6555949"/>
                </a:cubicBezTo>
                <a:cubicBezTo>
                  <a:pt x="1733216" y="6560402"/>
                  <a:pt x="1731434" y="6563965"/>
                  <a:pt x="1730544" y="6568418"/>
                </a:cubicBezTo>
                <a:cubicBezTo>
                  <a:pt x="1727872" y="6567527"/>
                  <a:pt x="1723418" y="6583559"/>
                  <a:pt x="1723418" y="6565746"/>
                </a:cubicBezTo>
                <a:cubicBezTo>
                  <a:pt x="1729653" y="6425915"/>
                  <a:pt x="1736778" y="6285192"/>
                  <a:pt x="1743013" y="6145360"/>
                </a:cubicBezTo>
                <a:cubicBezTo>
                  <a:pt x="1743903" y="6120421"/>
                  <a:pt x="1747466" y="6094593"/>
                  <a:pt x="1746575" y="6069655"/>
                </a:cubicBezTo>
                <a:cubicBezTo>
                  <a:pt x="1744794" y="6034029"/>
                  <a:pt x="1751919" y="6033138"/>
                  <a:pt x="1782201" y="6036701"/>
                </a:cubicBezTo>
                <a:cubicBezTo>
                  <a:pt x="1820499" y="6041154"/>
                  <a:pt x="1816046" y="6040263"/>
                  <a:pt x="1809812" y="6078561"/>
                </a:cubicBezTo>
                <a:close/>
                <a:moveTo>
                  <a:pt x="1827625" y="5965449"/>
                </a:moveTo>
                <a:cubicBezTo>
                  <a:pt x="1820499" y="6013543"/>
                  <a:pt x="1817827" y="6014434"/>
                  <a:pt x="1783092" y="6009981"/>
                </a:cubicBezTo>
                <a:cubicBezTo>
                  <a:pt x="1745685" y="6005528"/>
                  <a:pt x="1744794" y="6001075"/>
                  <a:pt x="1748357" y="5960105"/>
                </a:cubicBezTo>
                <a:cubicBezTo>
                  <a:pt x="1760826" y="5806022"/>
                  <a:pt x="1767951" y="5651050"/>
                  <a:pt x="1776857" y="5496967"/>
                </a:cubicBezTo>
                <a:cubicBezTo>
                  <a:pt x="1780420" y="5429278"/>
                  <a:pt x="1771514" y="5431059"/>
                  <a:pt x="1845438" y="5431059"/>
                </a:cubicBezTo>
                <a:cubicBezTo>
                  <a:pt x="1918471" y="5431059"/>
                  <a:pt x="1913127" y="5432841"/>
                  <a:pt x="1903330" y="5496076"/>
                </a:cubicBezTo>
                <a:cubicBezTo>
                  <a:pt x="1876610" y="5652830"/>
                  <a:pt x="1850781" y="5809585"/>
                  <a:pt x="1827625" y="5965449"/>
                </a:cubicBezTo>
                <a:close/>
                <a:moveTo>
                  <a:pt x="1906892" y="6831160"/>
                </a:moveTo>
                <a:cubicBezTo>
                  <a:pt x="1887298" y="6831160"/>
                  <a:pt x="1882845" y="6818691"/>
                  <a:pt x="1883735" y="6809784"/>
                </a:cubicBezTo>
                <a:cubicBezTo>
                  <a:pt x="1889970" y="6763470"/>
                  <a:pt x="1897095" y="6716266"/>
                  <a:pt x="1903330" y="6669952"/>
                </a:cubicBezTo>
                <a:cubicBezTo>
                  <a:pt x="1905111" y="6653921"/>
                  <a:pt x="1914018" y="6647686"/>
                  <a:pt x="1930940" y="6648577"/>
                </a:cubicBezTo>
                <a:cubicBezTo>
                  <a:pt x="1957659" y="6649467"/>
                  <a:pt x="2039599" y="6652139"/>
                  <a:pt x="2066319" y="6652139"/>
                </a:cubicBezTo>
                <a:cubicBezTo>
                  <a:pt x="2066319" y="6653030"/>
                  <a:pt x="2102835" y="6647686"/>
                  <a:pt x="2101054" y="6669062"/>
                </a:cubicBezTo>
                <a:cubicBezTo>
                  <a:pt x="2097491" y="6719829"/>
                  <a:pt x="2099273" y="6778611"/>
                  <a:pt x="2096601" y="6816909"/>
                </a:cubicBezTo>
                <a:cubicBezTo>
                  <a:pt x="2095710" y="6827597"/>
                  <a:pt x="2097491" y="6831160"/>
                  <a:pt x="2066319" y="6831160"/>
                </a:cubicBezTo>
                <a:lnTo>
                  <a:pt x="1906892" y="6831160"/>
                </a:lnTo>
                <a:close/>
                <a:moveTo>
                  <a:pt x="2167853" y="6082124"/>
                </a:moveTo>
                <a:cubicBezTo>
                  <a:pt x="2151821" y="6198799"/>
                  <a:pt x="2146477" y="6317255"/>
                  <a:pt x="2129555" y="6433930"/>
                </a:cubicBezTo>
                <a:cubicBezTo>
                  <a:pt x="2122430" y="6482916"/>
                  <a:pt x="2115304" y="6533683"/>
                  <a:pt x="2108179" y="6582669"/>
                </a:cubicBezTo>
                <a:cubicBezTo>
                  <a:pt x="2103726" y="6618295"/>
                  <a:pt x="2103726" y="6627201"/>
                  <a:pt x="2075225" y="6625420"/>
                </a:cubicBezTo>
                <a:cubicBezTo>
                  <a:pt x="2056521" y="6624529"/>
                  <a:pt x="1965675" y="6617404"/>
                  <a:pt x="1938956" y="6616513"/>
                </a:cubicBezTo>
                <a:cubicBezTo>
                  <a:pt x="1908674" y="6614732"/>
                  <a:pt x="1909564" y="6619185"/>
                  <a:pt x="1926487" y="6515870"/>
                </a:cubicBezTo>
                <a:cubicBezTo>
                  <a:pt x="1949644" y="6371585"/>
                  <a:pt x="1972800" y="6226409"/>
                  <a:pt x="1994176" y="6082124"/>
                </a:cubicBezTo>
                <a:cubicBezTo>
                  <a:pt x="1998629" y="6049169"/>
                  <a:pt x="1997739" y="6036701"/>
                  <a:pt x="2044943" y="6041154"/>
                </a:cubicBezTo>
                <a:cubicBezTo>
                  <a:pt x="2084131" y="6044716"/>
                  <a:pt x="2106398" y="6044716"/>
                  <a:pt x="2141133" y="6047389"/>
                </a:cubicBezTo>
                <a:cubicBezTo>
                  <a:pt x="2175868" y="6049169"/>
                  <a:pt x="2171415" y="6056295"/>
                  <a:pt x="2167853" y="6082124"/>
                </a:cubicBezTo>
                <a:close/>
                <a:moveTo>
                  <a:pt x="2223964" y="5537937"/>
                </a:moveTo>
                <a:cubicBezTo>
                  <a:pt x="2209713" y="5681331"/>
                  <a:pt x="2191900" y="5823835"/>
                  <a:pt x="2180322" y="5967230"/>
                </a:cubicBezTo>
                <a:cubicBezTo>
                  <a:pt x="2175868" y="6022450"/>
                  <a:pt x="2175868" y="6022450"/>
                  <a:pt x="2118867" y="6019778"/>
                </a:cubicBezTo>
                <a:cubicBezTo>
                  <a:pt x="2109070" y="6018888"/>
                  <a:pt x="2098382" y="6017997"/>
                  <a:pt x="2087694" y="6017106"/>
                </a:cubicBezTo>
                <a:cubicBezTo>
                  <a:pt x="2006645" y="6012653"/>
                  <a:pt x="2005754" y="6012653"/>
                  <a:pt x="2019114" y="5930713"/>
                </a:cubicBezTo>
                <a:cubicBezTo>
                  <a:pt x="2043162" y="5780194"/>
                  <a:pt x="2068100" y="5629674"/>
                  <a:pt x="2090366" y="5479154"/>
                </a:cubicBezTo>
                <a:cubicBezTo>
                  <a:pt x="2094819" y="5449763"/>
                  <a:pt x="2104617" y="5439075"/>
                  <a:pt x="2134899" y="5439966"/>
                </a:cubicBezTo>
                <a:cubicBezTo>
                  <a:pt x="2231979" y="5442637"/>
                  <a:pt x="2232870" y="5441747"/>
                  <a:pt x="2223964" y="5537937"/>
                </a:cubicBezTo>
                <a:close/>
                <a:moveTo>
                  <a:pt x="2292543" y="4893998"/>
                </a:moveTo>
                <a:cubicBezTo>
                  <a:pt x="2275621" y="5055205"/>
                  <a:pt x="2256027" y="5217303"/>
                  <a:pt x="2241777" y="5379402"/>
                </a:cubicBezTo>
                <a:cubicBezTo>
                  <a:pt x="2236433" y="5436403"/>
                  <a:pt x="2198135" y="5411465"/>
                  <a:pt x="2175868" y="5415918"/>
                </a:cubicBezTo>
                <a:cubicBezTo>
                  <a:pt x="2163399" y="5415918"/>
                  <a:pt x="2156274" y="5415028"/>
                  <a:pt x="2149149" y="5415918"/>
                </a:cubicBezTo>
                <a:cubicBezTo>
                  <a:pt x="2109960" y="5421262"/>
                  <a:pt x="2101945" y="5404340"/>
                  <a:pt x="2108179" y="5367823"/>
                </a:cubicBezTo>
                <a:cubicBezTo>
                  <a:pt x="2134008" y="5216412"/>
                  <a:pt x="2157165" y="5064111"/>
                  <a:pt x="2182103" y="4912701"/>
                </a:cubicBezTo>
                <a:cubicBezTo>
                  <a:pt x="2189228" y="4870840"/>
                  <a:pt x="2247120" y="4845012"/>
                  <a:pt x="2285418" y="4866387"/>
                </a:cubicBezTo>
                <a:cubicBezTo>
                  <a:pt x="2296106" y="4872622"/>
                  <a:pt x="2293434" y="4883310"/>
                  <a:pt x="2292543" y="4893998"/>
                </a:cubicBezTo>
                <a:close/>
                <a:moveTo>
                  <a:pt x="2351326" y="4285684"/>
                </a:moveTo>
                <a:cubicBezTo>
                  <a:pt x="2339748" y="4410375"/>
                  <a:pt x="2326388" y="4535066"/>
                  <a:pt x="2315700" y="4660647"/>
                </a:cubicBezTo>
                <a:cubicBezTo>
                  <a:pt x="2313029" y="4690929"/>
                  <a:pt x="2312138" y="4719430"/>
                  <a:pt x="2294325" y="4719430"/>
                </a:cubicBezTo>
                <a:cubicBezTo>
                  <a:pt x="2275621" y="4719430"/>
                  <a:pt x="2232870" y="4715868"/>
                  <a:pt x="2214166" y="4711415"/>
                </a:cubicBezTo>
                <a:cubicBezTo>
                  <a:pt x="2238214" y="4566238"/>
                  <a:pt x="2262261" y="4422844"/>
                  <a:pt x="2283637" y="4278559"/>
                </a:cubicBezTo>
                <a:cubicBezTo>
                  <a:pt x="2288090" y="4248277"/>
                  <a:pt x="2296106" y="4248277"/>
                  <a:pt x="2327279" y="4251839"/>
                </a:cubicBezTo>
                <a:cubicBezTo>
                  <a:pt x="2361124" y="4255402"/>
                  <a:pt x="2353108" y="4266090"/>
                  <a:pt x="2351326" y="4285684"/>
                </a:cubicBezTo>
                <a:close/>
                <a:moveTo>
                  <a:pt x="2361124" y="4179697"/>
                </a:moveTo>
                <a:cubicBezTo>
                  <a:pt x="2358452" y="4211760"/>
                  <a:pt x="2344201" y="4215323"/>
                  <a:pt x="2318373" y="4213541"/>
                </a:cubicBezTo>
                <a:cubicBezTo>
                  <a:pt x="2284528" y="4211760"/>
                  <a:pt x="2296106" y="4189494"/>
                  <a:pt x="2298778" y="4171681"/>
                </a:cubicBezTo>
                <a:cubicBezTo>
                  <a:pt x="2323716" y="4009583"/>
                  <a:pt x="2348655" y="3847484"/>
                  <a:pt x="2374483" y="3684496"/>
                </a:cubicBezTo>
                <a:cubicBezTo>
                  <a:pt x="2377155" y="3667573"/>
                  <a:pt x="2370030" y="3637291"/>
                  <a:pt x="2398531" y="3640854"/>
                </a:cubicBezTo>
                <a:cubicBezTo>
                  <a:pt x="2428813" y="3644416"/>
                  <a:pt x="2412781" y="3667573"/>
                  <a:pt x="2411000" y="3685386"/>
                </a:cubicBezTo>
                <a:cubicBezTo>
                  <a:pt x="2394078" y="3852828"/>
                  <a:pt x="2376265" y="4016708"/>
                  <a:pt x="2361124" y="4179697"/>
                </a:cubicBezTo>
                <a:close/>
                <a:moveTo>
                  <a:pt x="3330150" y="5146942"/>
                </a:moveTo>
                <a:cubicBezTo>
                  <a:pt x="3216147" y="5296571"/>
                  <a:pt x="3102144" y="5444419"/>
                  <a:pt x="2988141" y="5594048"/>
                </a:cubicBezTo>
                <a:cubicBezTo>
                  <a:pt x="2888388" y="5725864"/>
                  <a:pt x="2790417" y="5857680"/>
                  <a:pt x="2690664" y="5989496"/>
                </a:cubicBezTo>
                <a:cubicBezTo>
                  <a:pt x="2601599" y="6107953"/>
                  <a:pt x="2510753" y="6224627"/>
                  <a:pt x="2421688" y="6342193"/>
                </a:cubicBezTo>
                <a:cubicBezTo>
                  <a:pt x="2411891" y="6354663"/>
                  <a:pt x="2402093" y="6366241"/>
                  <a:pt x="2392296" y="6377819"/>
                </a:cubicBezTo>
                <a:cubicBezTo>
                  <a:pt x="2388734" y="6376929"/>
                  <a:pt x="2386062" y="6375147"/>
                  <a:pt x="2382499" y="6374256"/>
                </a:cubicBezTo>
                <a:cubicBezTo>
                  <a:pt x="2389624" y="6291426"/>
                  <a:pt x="2395859" y="6207705"/>
                  <a:pt x="2403875" y="6124875"/>
                </a:cubicBezTo>
                <a:cubicBezTo>
                  <a:pt x="2423469" y="5928932"/>
                  <a:pt x="2443954" y="5732989"/>
                  <a:pt x="2463548" y="5537046"/>
                </a:cubicBezTo>
                <a:cubicBezTo>
                  <a:pt x="2484924" y="5328634"/>
                  <a:pt x="2507190" y="5119332"/>
                  <a:pt x="2528566" y="4910920"/>
                </a:cubicBezTo>
                <a:cubicBezTo>
                  <a:pt x="2531238" y="4882419"/>
                  <a:pt x="2541035" y="4870840"/>
                  <a:pt x="2572208" y="4871731"/>
                </a:cubicBezTo>
                <a:cubicBezTo>
                  <a:pt x="2665726" y="4876185"/>
                  <a:pt x="2758353" y="4878857"/>
                  <a:pt x="2851871" y="4880638"/>
                </a:cubicBezTo>
                <a:cubicBezTo>
                  <a:pt x="2874138" y="4880638"/>
                  <a:pt x="2887497" y="4887763"/>
                  <a:pt x="2896404" y="4907357"/>
                </a:cubicBezTo>
                <a:cubicBezTo>
                  <a:pt x="2940046" y="5001766"/>
                  <a:pt x="3016642" y="5050752"/>
                  <a:pt x="3117285" y="5065893"/>
                </a:cubicBezTo>
                <a:cubicBezTo>
                  <a:pt x="3180521" y="5075690"/>
                  <a:pt x="3242866" y="5085487"/>
                  <a:pt x="3306103" y="5094394"/>
                </a:cubicBezTo>
                <a:cubicBezTo>
                  <a:pt x="3347963" y="5101519"/>
                  <a:pt x="3355088" y="5114879"/>
                  <a:pt x="3330150" y="5146942"/>
                </a:cubicBezTo>
                <a:close/>
                <a:moveTo>
                  <a:pt x="3664144" y="3957034"/>
                </a:moveTo>
                <a:cubicBezTo>
                  <a:pt x="3671269" y="3969503"/>
                  <a:pt x="3668597" y="3981082"/>
                  <a:pt x="3657018" y="3987316"/>
                </a:cubicBezTo>
                <a:cubicBezTo>
                  <a:pt x="3643659" y="3993551"/>
                  <a:pt x="3639205" y="3979301"/>
                  <a:pt x="3635643" y="3971284"/>
                </a:cubicBezTo>
                <a:cubicBezTo>
                  <a:pt x="3616939" y="3929424"/>
                  <a:pt x="3591110" y="3892017"/>
                  <a:pt x="3566172" y="3853719"/>
                </a:cubicBezTo>
                <a:cubicBezTo>
                  <a:pt x="3551922" y="3831453"/>
                  <a:pt x="3583095" y="3777123"/>
                  <a:pt x="3609814" y="3777123"/>
                </a:cubicBezTo>
                <a:cubicBezTo>
                  <a:pt x="3612486" y="3778904"/>
                  <a:pt x="3616939" y="3779795"/>
                  <a:pt x="3619611" y="3783358"/>
                </a:cubicBezTo>
                <a:cubicBezTo>
                  <a:pt x="3632080" y="3802952"/>
                  <a:pt x="3643659" y="3824327"/>
                  <a:pt x="3657018" y="3843031"/>
                </a:cubicBezTo>
                <a:cubicBezTo>
                  <a:pt x="3672160" y="3864407"/>
                  <a:pt x="3673941" y="3884001"/>
                  <a:pt x="3657909" y="3907158"/>
                </a:cubicBezTo>
                <a:cubicBezTo>
                  <a:pt x="3646331" y="3922299"/>
                  <a:pt x="3655237" y="3941002"/>
                  <a:pt x="3664144" y="3957034"/>
                </a:cubicBezTo>
                <a:close/>
                <a:moveTo>
                  <a:pt x="4284036" y="3256984"/>
                </a:moveTo>
                <a:cubicBezTo>
                  <a:pt x="4126391" y="3329127"/>
                  <a:pt x="3967855" y="3396816"/>
                  <a:pt x="3820007" y="3488553"/>
                </a:cubicBezTo>
                <a:cubicBezTo>
                  <a:pt x="3816445" y="3491225"/>
                  <a:pt x="3811991" y="3492115"/>
                  <a:pt x="3807538" y="3493897"/>
                </a:cubicBezTo>
                <a:cubicBezTo>
                  <a:pt x="3675722" y="3572274"/>
                  <a:pt x="3556375" y="3667573"/>
                  <a:pt x="3444153" y="3777123"/>
                </a:cubicBezTo>
                <a:cubicBezTo>
                  <a:pt x="3423668" y="3742388"/>
                  <a:pt x="3419215" y="3704980"/>
                  <a:pt x="3410308" y="3670245"/>
                </a:cubicBezTo>
                <a:cubicBezTo>
                  <a:pt x="3334603" y="3379003"/>
                  <a:pt x="3259789" y="3087761"/>
                  <a:pt x="3184974" y="2796518"/>
                </a:cubicBezTo>
                <a:cubicBezTo>
                  <a:pt x="3181412" y="2784049"/>
                  <a:pt x="3179630" y="2770689"/>
                  <a:pt x="3177849" y="2757330"/>
                </a:cubicBezTo>
                <a:cubicBezTo>
                  <a:pt x="3147567" y="2679843"/>
                  <a:pt x="3133317" y="2597903"/>
                  <a:pt x="3112832" y="2517745"/>
                </a:cubicBezTo>
                <a:cubicBezTo>
                  <a:pt x="3112832" y="2515964"/>
                  <a:pt x="3111941" y="2514182"/>
                  <a:pt x="3111941" y="2513292"/>
                </a:cubicBezTo>
                <a:cubicBezTo>
                  <a:pt x="3142223" y="2472322"/>
                  <a:pt x="3133317" y="2455399"/>
                  <a:pt x="3082550" y="2444712"/>
                </a:cubicBezTo>
                <a:cubicBezTo>
                  <a:pt x="3065627" y="2441149"/>
                  <a:pt x="3059393" y="2396617"/>
                  <a:pt x="3041580" y="2376132"/>
                </a:cubicBezTo>
                <a:cubicBezTo>
                  <a:pt x="2992594" y="2320021"/>
                  <a:pt x="3017532" y="2235409"/>
                  <a:pt x="2962312" y="2182861"/>
                </a:cubicBezTo>
                <a:cubicBezTo>
                  <a:pt x="2954296" y="2174845"/>
                  <a:pt x="2952515" y="2162376"/>
                  <a:pt x="2963203" y="2155251"/>
                </a:cubicBezTo>
                <a:cubicBezTo>
                  <a:pt x="2993485" y="2136547"/>
                  <a:pt x="3013969" y="2105374"/>
                  <a:pt x="3052268" y="2093796"/>
                </a:cubicBezTo>
                <a:cubicBezTo>
                  <a:pt x="3430794" y="1974449"/>
                  <a:pt x="3809320" y="1853320"/>
                  <a:pt x="4187846" y="1732192"/>
                </a:cubicBezTo>
                <a:cubicBezTo>
                  <a:pt x="4240394" y="1715270"/>
                  <a:pt x="4243956" y="1718832"/>
                  <a:pt x="4244847" y="1772271"/>
                </a:cubicBezTo>
                <a:cubicBezTo>
                  <a:pt x="4250191" y="2143672"/>
                  <a:pt x="4277801" y="2513292"/>
                  <a:pt x="4297395" y="2883802"/>
                </a:cubicBezTo>
                <a:cubicBezTo>
                  <a:pt x="4302739" y="2991570"/>
                  <a:pt x="4307193" y="3100230"/>
                  <a:pt x="4312537" y="3207998"/>
                </a:cubicBezTo>
                <a:cubicBezTo>
                  <a:pt x="4312537" y="3230264"/>
                  <a:pt x="4308083" y="3245405"/>
                  <a:pt x="4284036" y="3256984"/>
                </a:cubicBezTo>
                <a:close/>
                <a:moveTo>
                  <a:pt x="4455931" y="1883602"/>
                </a:moveTo>
                <a:cubicBezTo>
                  <a:pt x="4453259" y="1846195"/>
                  <a:pt x="4455040" y="1809679"/>
                  <a:pt x="4455040" y="1772271"/>
                </a:cubicBezTo>
                <a:cubicBezTo>
                  <a:pt x="4454150" y="1651143"/>
                  <a:pt x="4453259" y="1649362"/>
                  <a:pt x="4565481" y="1611064"/>
                </a:cubicBezTo>
                <a:cubicBezTo>
                  <a:pt x="4658109" y="1579000"/>
                  <a:pt x="4751627" y="1551390"/>
                  <a:pt x="4844254" y="1519327"/>
                </a:cubicBezTo>
                <a:cubicBezTo>
                  <a:pt x="4871865" y="1509530"/>
                  <a:pt x="4882552" y="1519327"/>
                  <a:pt x="4886115" y="1546046"/>
                </a:cubicBezTo>
                <a:cubicBezTo>
                  <a:pt x="4895021" y="1613736"/>
                  <a:pt x="4901256" y="1681425"/>
                  <a:pt x="4904818" y="1750005"/>
                </a:cubicBezTo>
                <a:cubicBezTo>
                  <a:pt x="4905709" y="1777615"/>
                  <a:pt x="4897693" y="1792756"/>
                  <a:pt x="4868302" y="1801663"/>
                </a:cubicBezTo>
                <a:cubicBezTo>
                  <a:pt x="4744501" y="1838179"/>
                  <a:pt x="4621592" y="1875587"/>
                  <a:pt x="4498682" y="1913885"/>
                </a:cubicBezTo>
                <a:cubicBezTo>
                  <a:pt x="4469291" y="1923682"/>
                  <a:pt x="4458603" y="1916557"/>
                  <a:pt x="4455931" y="1883602"/>
                </a:cubicBezTo>
                <a:close/>
                <a:moveTo>
                  <a:pt x="4764987" y="4957234"/>
                </a:moveTo>
                <a:cubicBezTo>
                  <a:pt x="4758752" y="4976828"/>
                  <a:pt x="4755189" y="5003547"/>
                  <a:pt x="4726688" y="5005329"/>
                </a:cubicBezTo>
                <a:cubicBezTo>
                  <a:pt x="4705313" y="5006219"/>
                  <a:pt x="4680375" y="4987516"/>
                  <a:pt x="4683937" y="4969703"/>
                </a:cubicBezTo>
                <a:cubicBezTo>
                  <a:pt x="4690172" y="4941202"/>
                  <a:pt x="4726688" y="4947437"/>
                  <a:pt x="4748954" y="4937639"/>
                </a:cubicBezTo>
                <a:cubicBezTo>
                  <a:pt x="4763205" y="4931405"/>
                  <a:pt x="4766767" y="4942983"/>
                  <a:pt x="4764987" y="4957234"/>
                </a:cubicBezTo>
                <a:close/>
                <a:moveTo>
                  <a:pt x="4903928" y="3110917"/>
                </a:moveTo>
                <a:cubicBezTo>
                  <a:pt x="4791706" y="3155450"/>
                  <a:pt x="4670577" y="3151887"/>
                  <a:pt x="4556574" y="3180388"/>
                </a:cubicBezTo>
                <a:cubicBezTo>
                  <a:pt x="4523620" y="3188404"/>
                  <a:pt x="4520058" y="3167919"/>
                  <a:pt x="4519167" y="3142981"/>
                </a:cubicBezTo>
                <a:cubicBezTo>
                  <a:pt x="4511151" y="2969304"/>
                  <a:pt x="4502245" y="2796518"/>
                  <a:pt x="4493338" y="2622841"/>
                </a:cubicBezTo>
                <a:cubicBezTo>
                  <a:pt x="4485322" y="2462525"/>
                  <a:pt x="4478197" y="2303098"/>
                  <a:pt x="4467509" y="2142781"/>
                </a:cubicBezTo>
                <a:cubicBezTo>
                  <a:pt x="4464838" y="2105374"/>
                  <a:pt x="4473744" y="2085780"/>
                  <a:pt x="4512042" y="2075092"/>
                </a:cubicBezTo>
                <a:cubicBezTo>
                  <a:pt x="4634951" y="2040357"/>
                  <a:pt x="4756080" y="2002950"/>
                  <a:pt x="4878099" y="1965542"/>
                </a:cubicBezTo>
                <a:cubicBezTo>
                  <a:pt x="4908381" y="1955745"/>
                  <a:pt x="4920850" y="1962870"/>
                  <a:pt x="4922631" y="1996715"/>
                </a:cubicBezTo>
                <a:cubicBezTo>
                  <a:pt x="4935100" y="2242534"/>
                  <a:pt x="4948460" y="2488353"/>
                  <a:pt x="4961820" y="2734173"/>
                </a:cubicBezTo>
                <a:cubicBezTo>
                  <a:pt x="4967164" y="2824128"/>
                  <a:pt x="4972508" y="2914975"/>
                  <a:pt x="4976070" y="2969304"/>
                </a:cubicBezTo>
                <a:cubicBezTo>
                  <a:pt x="4978742" y="3084198"/>
                  <a:pt x="4977851" y="3081526"/>
                  <a:pt x="4903928" y="3110917"/>
                </a:cubicBezTo>
                <a:close/>
                <a:moveTo>
                  <a:pt x="5241484" y="4692711"/>
                </a:moveTo>
                <a:cubicBezTo>
                  <a:pt x="5238812" y="4723883"/>
                  <a:pt x="5213874" y="4700727"/>
                  <a:pt x="5198732" y="4707852"/>
                </a:cubicBezTo>
                <a:cubicBezTo>
                  <a:pt x="5185373" y="4694492"/>
                  <a:pt x="5148856" y="4722993"/>
                  <a:pt x="5154200" y="4685586"/>
                </a:cubicBezTo>
                <a:cubicBezTo>
                  <a:pt x="5157763" y="4657085"/>
                  <a:pt x="5194279" y="4660647"/>
                  <a:pt x="5215655" y="4655303"/>
                </a:cubicBezTo>
                <a:cubicBezTo>
                  <a:pt x="5237031" y="4649960"/>
                  <a:pt x="5243265" y="4676679"/>
                  <a:pt x="5241484" y="4692711"/>
                </a:cubicBezTo>
                <a:close/>
                <a:moveTo>
                  <a:pt x="5432083" y="4174353"/>
                </a:moveTo>
                <a:cubicBezTo>
                  <a:pt x="5389332" y="4154758"/>
                  <a:pt x="5390222" y="4153868"/>
                  <a:pt x="5428520" y="4122695"/>
                </a:cubicBezTo>
                <a:cubicBezTo>
                  <a:pt x="5432083" y="4120023"/>
                  <a:pt x="5432974" y="4115570"/>
                  <a:pt x="5438317" y="4106663"/>
                </a:cubicBezTo>
                <a:cubicBezTo>
                  <a:pt x="5483740" y="4173462"/>
                  <a:pt x="5508679" y="4242042"/>
                  <a:pt x="5553211" y="4299934"/>
                </a:cubicBezTo>
                <a:cubicBezTo>
                  <a:pt x="5579931" y="4334670"/>
                  <a:pt x="5539852" y="4349811"/>
                  <a:pt x="5521148" y="4364952"/>
                </a:cubicBezTo>
                <a:cubicBezTo>
                  <a:pt x="5497991" y="4384546"/>
                  <a:pt x="5490866" y="4354264"/>
                  <a:pt x="5485522" y="4341795"/>
                </a:cubicBezTo>
                <a:cubicBezTo>
                  <a:pt x="5469490" y="4308841"/>
                  <a:pt x="5435645" y="4280340"/>
                  <a:pt x="5464146" y="4234026"/>
                </a:cubicBezTo>
                <a:cubicBezTo>
                  <a:pt x="5478397" y="4213541"/>
                  <a:pt x="5458802" y="4186822"/>
                  <a:pt x="5432083" y="4174353"/>
                </a:cubicBezTo>
                <a:close/>
                <a:moveTo>
                  <a:pt x="6473252" y="5659956"/>
                </a:moveTo>
                <a:cubicBezTo>
                  <a:pt x="6482159" y="5650159"/>
                  <a:pt x="6491955" y="5653721"/>
                  <a:pt x="6500862" y="5659065"/>
                </a:cubicBezTo>
                <a:cubicBezTo>
                  <a:pt x="6540051" y="5679550"/>
                  <a:pt x="6578349" y="5699144"/>
                  <a:pt x="6617537" y="5719629"/>
                </a:cubicBezTo>
                <a:cubicBezTo>
                  <a:pt x="6617537" y="5723192"/>
                  <a:pt x="6616646" y="5726755"/>
                  <a:pt x="6616646" y="5730317"/>
                </a:cubicBezTo>
                <a:cubicBezTo>
                  <a:pt x="6532035" y="5738333"/>
                  <a:pt x="6447423" y="5746349"/>
                  <a:pt x="6352123" y="5755255"/>
                </a:cubicBezTo>
                <a:cubicBezTo>
                  <a:pt x="6400219" y="5720520"/>
                  <a:pt x="6441188" y="5696473"/>
                  <a:pt x="6473252" y="5659956"/>
                </a:cubicBezTo>
                <a:close/>
                <a:moveTo>
                  <a:pt x="6344998" y="5623439"/>
                </a:moveTo>
                <a:cubicBezTo>
                  <a:pt x="6332530" y="5622549"/>
                  <a:pt x="6319170" y="5616314"/>
                  <a:pt x="6322732" y="5602954"/>
                </a:cubicBezTo>
                <a:cubicBezTo>
                  <a:pt x="6325404" y="5592266"/>
                  <a:pt x="6336983" y="5578016"/>
                  <a:pt x="6350343" y="5578907"/>
                </a:cubicBezTo>
                <a:cubicBezTo>
                  <a:pt x="6361030" y="5579798"/>
                  <a:pt x="6374390" y="5586923"/>
                  <a:pt x="6380624" y="5600282"/>
                </a:cubicBezTo>
                <a:cubicBezTo>
                  <a:pt x="6372609" y="5615424"/>
                  <a:pt x="6361921" y="5624330"/>
                  <a:pt x="6344998" y="5623439"/>
                </a:cubicBezTo>
                <a:close/>
                <a:moveTo>
                  <a:pt x="6457220" y="5483607"/>
                </a:moveTo>
                <a:cubicBezTo>
                  <a:pt x="6451876" y="5496076"/>
                  <a:pt x="6453658" y="5525468"/>
                  <a:pt x="6424266" y="5509436"/>
                </a:cubicBezTo>
                <a:cubicBezTo>
                  <a:pt x="6403781" y="5497858"/>
                  <a:pt x="6380624" y="5489842"/>
                  <a:pt x="6392203" y="5456888"/>
                </a:cubicBezTo>
                <a:cubicBezTo>
                  <a:pt x="6409125" y="5407011"/>
                  <a:pt x="6396656" y="5390980"/>
                  <a:pt x="6343217" y="5382964"/>
                </a:cubicBezTo>
                <a:cubicBezTo>
                  <a:pt x="6318279" y="5379402"/>
                  <a:pt x="6300466" y="5382073"/>
                  <a:pt x="6292450" y="5410574"/>
                </a:cubicBezTo>
                <a:cubicBezTo>
                  <a:pt x="6288887" y="5423934"/>
                  <a:pt x="6285325" y="5440856"/>
                  <a:pt x="6266621" y="5442637"/>
                </a:cubicBezTo>
                <a:cubicBezTo>
                  <a:pt x="6254152" y="5443528"/>
                  <a:pt x="6246136" y="5432841"/>
                  <a:pt x="6245245" y="5423043"/>
                </a:cubicBezTo>
                <a:cubicBezTo>
                  <a:pt x="6243465" y="5403449"/>
                  <a:pt x="6221198" y="5386527"/>
                  <a:pt x="6239902" y="5363369"/>
                </a:cubicBezTo>
                <a:cubicBezTo>
                  <a:pt x="6256824" y="5342885"/>
                  <a:pt x="6277309" y="5327743"/>
                  <a:pt x="6301357" y="5315275"/>
                </a:cubicBezTo>
                <a:cubicBezTo>
                  <a:pt x="6341436" y="5293899"/>
                  <a:pt x="6381515" y="5270742"/>
                  <a:pt x="6421594" y="5249366"/>
                </a:cubicBezTo>
                <a:cubicBezTo>
                  <a:pt x="6459892" y="5229772"/>
                  <a:pt x="6475924" y="5237788"/>
                  <a:pt x="6482159" y="5279649"/>
                </a:cubicBezTo>
                <a:cubicBezTo>
                  <a:pt x="6484830" y="5300134"/>
                  <a:pt x="6484830" y="5320618"/>
                  <a:pt x="6486612" y="5341103"/>
                </a:cubicBezTo>
                <a:cubicBezTo>
                  <a:pt x="6485721" y="5390089"/>
                  <a:pt x="6476814" y="5438184"/>
                  <a:pt x="6457220" y="5483607"/>
                </a:cubicBezTo>
                <a:close/>
                <a:moveTo>
                  <a:pt x="6204276" y="5227991"/>
                </a:moveTo>
                <a:cubicBezTo>
                  <a:pt x="6188244" y="5197709"/>
                  <a:pt x="6173103" y="5167427"/>
                  <a:pt x="6158853" y="5137145"/>
                </a:cubicBezTo>
                <a:cubicBezTo>
                  <a:pt x="6148165" y="5113988"/>
                  <a:pt x="6163306" y="5097956"/>
                  <a:pt x="6178447" y="5083706"/>
                </a:cubicBezTo>
                <a:cubicBezTo>
                  <a:pt x="6215854" y="5048970"/>
                  <a:pt x="6214964" y="5035611"/>
                  <a:pt x="6170431" y="5009782"/>
                </a:cubicBezTo>
                <a:cubicBezTo>
                  <a:pt x="6160634" y="5003547"/>
                  <a:pt x="6149055" y="4999985"/>
                  <a:pt x="6139258" y="4994641"/>
                </a:cubicBezTo>
                <a:cubicBezTo>
                  <a:pt x="6130352" y="4990188"/>
                  <a:pt x="6121446" y="4985734"/>
                  <a:pt x="6112539" y="4981281"/>
                </a:cubicBezTo>
                <a:cubicBezTo>
                  <a:pt x="6230995" y="4966140"/>
                  <a:pt x="6325404" y="5008001"/>
                  <a:pt x="6400219" y="5095284"/>
                </a:cubicBezTo>
                <a:cubicBezTo>
                  <a:pt x="6423375" y="5122894"/>
                  <a:pt x="6416250" y="5147833"/>
                  <a:pt x="6383296" y="5162973"/>
                </a:cubicBezTo>
                <a:cubicBezTo>
                  <a:pt x="6334310" y="5186131"/>
                  <a:pt x="6283544" y="5208397"/>
                  <a:pt x="6233667" y="5230663"/>
                </a:cubicBezTo>
                <a:cubicBezTo>
                  <a:pt x="6223870" y="5236007"/>
                  <a:pt x="6212292" y="5244023"/>
                  <a:pt x="6204276" y="5227991"/>
                </a:cubicBezTo>
                <a:close/>
                <a:moveTo>
                  <a:pt x="6577458" y="5810476"/>
                </a:moveTo>
                <a:cubicBezTo>
                  <a:pt x="6541832" y="5826507"/>
                  <a:pt x="6499081" y="5821163"/>
                  <a:pt x="6460783" y="5806022"/>
                </a:cubicBezTo>
                <a:cubicBezTo>
                  <a:pt x="6403781" y="5783756"/>
                  <a:pt x="6369936" y="5797116"/>
                  <a:pt x="6345889" y="5854118"/>
                </a:cubicBezTo>
                <a:cubicBezTo>
                  <a:pt x="6329857" y="5891525"/>
                  <a:pt x="6270184" y="5910228"/>
                  <a:pt x="6236339" y="5886181"/>
                </a:cubicBezTo>
                <a:cubicBezTo>
                  <a:pt x="6208729" y="5866586"/>
                  <a:pt x="6225652" y="5834523"/>
                  <a:pt x="6222089" y="5807804"/>
                </a:cubicBezTo>
                <a:cubicBezTo>
                  <a:pt x="6218526" y="5784647"/>
                  <a:pt x="6238120" y="5786428"/>
                  <a:pt x="6252371" y="5785537"/>
                </a:cubicBezTo>
                <a:cubicBezTo>
                  <a:pt x="6387749" y="5772178"/>
                  <a:pt x="6523128" y="5759708"/>
                  <a:pt x="6658507" y="5747240"/>
                </a:cubicBezTo>
                <a:cubicBezTo>
                  <a:pt x="6678992" y="5745458"/>
                  <a:pt x="6695023" y="5755255"/>
                  <a:pt x="6717290" y="5780194"/>
                </a:cubicBezTo>
                <a:cubicBezTo>
                  <a:pt x="6659397" y="5773068"/>
                  <a:pt x="6619318" y="5790881"/>
                  <a:pt x="6577458" y="5810476"/>
                </a:cubicBezTo>
                <a:close/>
                <a:moveTo>
                  <a:pt x="7102941" y="5933385"/>
                </a:moveTo>
                <a:cubicBezTo>
                  <a:pt x="7106504" y="5954761"/>
                  <a:pt x="7090472" y="5949417"/>
                  <a:pt x="7080675" y="5949417"/>
                </a:cubicBezTo>
                <a:cubicBezTo>
                  <a:pt x="7037923" y="5950308"/>
                  <a:pt x="6994282" y="5949417"/>
                  <a:pt x="6951531" y="5949417"/>
                </a:cubicBezTo>
                <a:cubicBezTo>
                  <a:pt x="6951531" y="5947636"/>
                  <a:pt x="6951531" y="5945854"/>
                  <a:pt x="6951531" y="5944073"/>
                </a:cubicBezTo>
                <a:cubicBezTo>
                  <a:pt x="6915905" y="5944073"/>
                  <a:pt x="6880279" y="5941401"/>
                  <a:pt x="6844653" y="5944964"/>
                </a:cubicBezTo>
                <a:cubicBezTo>
                  <a:pt x="6813480" y="5947636"/>
                  <a:pt x="6799229" y="5934276"/>
                  <a:pt x="6793886" y="5906666"/>
                </a:cubicBezTo>
                <a:cubicBezTo>
                  <a:pt x="6789433" y="5882618"/>
                  <a:pt x="6784979" y="5867477"/>
                  <a:pt x="6754697" y="5857680"/>
                </a:cubicBezTo>
                <a:cubicBezTo>
                  <a:pt x="6734212" y="5851446"/>
                  <a:pt x="6727087" y="5809585"/>
                  <a:pt x="6738665" y="5788209"/>
                </a:cubicBezTo>
                <a:cubicBezTo>
                  <a:pt x="6753807" y="5759708"/>
                  <a:pt x="6777854" y="5733880"/>
                  <a:pt x="6817042" y="5731208"/>
                </a:cubicBezTo>
                <a:cubicBezTo>
                  <a:pt x="6902545" y="5724973"/>
                  <a:pt x="6988047" y="5716957"/>
                  <a:pt x="7073549" y="5706269"/>
                </a:cubicBezTo>
                <a:cubicBezTo>
                  <a:pt x="7101160" y="5702707"/>
                  <a:pt x="7104722" y="5713395"/>
                  <a:pt x="7105613" y="5737442"/>
                </a:cubicBezTo>
                <a:cubicBezTo>
                  <a:pt x="7106504" y="5803350"/>
                  <a:pt x="7093144" y="5868368"/>
                  <a:pt x="7102941" y="5933385"/>
                </a:cubicBezTo>
                <a:close/>
                <a:moveTo>
                  <a:pt x="7148364" y="5795334"/>
                </a:moveTo>
                <a:cubicBezTo>
                  <a:pt x="7135895" y="5757037"/>
                  <a:pt x="7138567" y="5729427"/>
                  <a:pt x="7153708" y="5703598"/>
                </a:cubicBezTo>
                <a:cubicBezTo>
                  <a:pt x="7161724" y="5731208"/>
                  <a:pt x="7165287" y="5758818"/>
                  <a:pt x="7148364" y="5795334"/>
                </a:cubicBezTo>
                <a:close/>
                <a:moveTo>
                  <a:pt x="7232085" y="5789100"/>
                </a:moveTo>
                <a:cubicBezTo>
                  <a:pt x="7216053" y="5757928"/>
                  <a:pt x="7221397" y="5726755"/>
                  <a:pt x="7230304" y="5694691"/>
                </a:cubicBezTo>
                <a:cubicBezTo>
                  <a:pt x="7249007" y="5725864"/>
                  <a:pt x="7242773" y="5757037"/>
                  <a:pt x="7232085" y="5789100"/>
                </a:cubicBezTo>
                <a:close/>
                <a:moveTo>
                  <a:pt x="7592798" y="5700035"/>
                </a:moveTo>
                <a:cubicBezTo>
                  <a:pt x="7591017" y="5736552"/>
                  <a:pt x="7582110" y="5773068"/>
                  <a:pt x="7575876" y="5809585"/>
                </a:cubicBezTo>
                <a:cubicBezTo>
                  <a:pt x="7574985" y="5814038"/>
                  <a:pt x="7573204" y="5820273"/>
                  <a:pt x="7570532" y="5821163"/>
                </a:cubicBezTo>
                <a:cubicBezTo>
                  <a:pt x="7513530" y="5836305"/>
                  <a:pt x="7531343" y="5887072"/>
                  <a:pt x="7523327" y="5922698"/>
                </a:cubicBezTo>
                <a:cubicBezTo>
                  <a:pt x="7517984" y="5949417"/>
                  <a:pt x="7510859" y="5960995"/>
                  <a:pt x="7481467" y="5959214"/>
                </a:cubicBezTo>
                <a:cubicBezTo>
                  <a:pt x="7422684" y="5955651"/>
                  <a:pt x="7363010" y="5955651"/>
                  <a:pt x="7303337" y="5953870"/>
                </a:cubicBezTo>
                <a:cubicBezTo>
                  <a:pt x="7281071" y="5952979"/>
                  <a:pt x="7268602" y="5950308"/>
                  <a:pt x="7273055" y="5920916"/>
                </a:cubicBezTo>
                <a:cubicBezTo>
                  <a:pt x="7278399" y="5888853"/>
                  <a:pt x="7273945" y="5855899"/>
                  <a:pt x="7273945" y="5822945"/>
                </a:cubicBezTo>
                <a:cubicBezTo>
                  <a:pt x="7274836" y="5822945"/>
                  <a:pt x="7275727" y="5822945"/>
                  <a:pt x="7276618" y="5822945"/>
                </a:cubicBezTo>
                <a:cubicBezTo>
                  <a:pt x="7276618" y="5789100"/>
                  <a:pt x="7277508" y="5754365"/>
                  <a:pt x="7276618" y="5720520"/>
                </a:cubicBezTo>
                <a:cubicBezTo>
                  <a:pt x="7275727" y="5693801"/>
                  <a:pt x="7287305" y="5684894"/>
                  <a:pt x="7313134" y="5682222"/>
                </a:cubicBezTo>
                <a:cubicBezTo>
                  <a:pt x="7391511" y="5675097"/>
                  <a:pt x="7469888" y="5667972"/>
                  <a:pt x="7547375" y="5657284"/>
                </a:cubicBezTo>
                <a:cubicBezTo>
                  <a:pt x="7583892" y="5653721"/>
                  <a:pt x="7593689" y="5674206"/>
                  <a:pt x="7592798" y="5700035"/>
                </a:cubicBezTo>
                <a:close/>
                <a:moveTo>
                  <a:pt x="7612392" y="5361589"/>
                </a:moveTo>
                <a:cubicBezTo>
                  <a:pt x="7608830" y="5370495"/>
                  <a:pt x="7599033" y="5373167"/>
                  <a:pt x="7589236" y="5372276"/>
                </a:cubicBezTo>
                <a:cubicBezTo>
                  <a:pt x="7552719" y="5368714"/>
                  <a:pt x="7542922" y="5395433"/>
                  <a:pt x="7534906" y="5422153"/>
                </a:cubicBezTo>
                <a:cubicBezTo>
                  <a:pt x="7521546" y="5467576"/>
                  <a:pt x="7509077" y="5512999"/>
                  <a:pt x="7497499" y="5558422"/>
                </a:cubicBezTo>
                <a:cubicBezTo>
                  <a:pt x="7490374" y="5586923"/>
                  <a:pt x="7501061" y="5603845"/>
                  <a:pt x="7533125" y="5602954"/>
                </a:cubicBezTo>
                <a:cubicBezTo>
                  <a:pt x="7542031" y="5602954"/>
                  <a:pt x="7550938" y="5603845"/>
                  <a:pt x="7559844" y="5602954"/>
                </a:cubicBezTo>
                <a:cubicBezTo>
                  <a:pt x="7573204" y="5602064"/>
                  <a:pt x="7583892" y="5606517"/>
                  <a:pt x="7584782" y="5621658"/>
                </a:cubicBezTo>
                <a:cubicBezTo>
                  <a:pt x="7586564" y="5641252"/>
                  <a:pt x="7569641" y="5636799"/>
                  <a:pt x="7560735" y="5637690"/>
                </a:cubicBezTo>
                <a:cubicBezTo>
                  <a:pt x="7466326" y="5647487"/>
                  <a:pt x="7371917" y="5658175"/>
                  <a:pt x="7277508" y="5666190"/>
                </a:cubicBezTo>
                <a:cubicBezTo>
                  <a:pt x="7224960" y="5670643"/>
                  <a:pt x="7167959" y="5661737"/>
                  <a:pt x="7120754" y="5673316"/>
                </a:cubicBezTo>
                <a:cubicBezTo>
                  <a:pt x="7028126" y="5696473"/>
                  <a:pt x="6933718" y="5692019"/>
                  <a:pt x="6841981" y="5709832"/>
                </a:cubicBezTo>
                <a:cubicBezTo>
                  <a:pt x="6810808" y="5716067"/>
                  <a:pt x="6786761" y="5706269"/>
                  <a:pt x="6758260" y="5688456"/>
                </a:cubicBezTo>
                <a:cubicBezTo>
                  <a:pt x="6697696" y="5649268"/>
                  <a:pt x="6630897" y="5619877"/>
                  <a:pt x="6565879" y="5587813"/>
                </a:cubicBezTo>
                <a:cubicBezTo>
                  <a:pt x="6543613" y="5577125"/>
                  <a:pt x="6539160" y="5566438"/>
                  <a:pt x="6550739" y="5543281"/>
                </a:cubicBezTo>
                <a:cubicBezTo>
                  <a:pt x="6643366" y="5356244"/>
                  <a:pt x="6585474" y="5105972"/>
                  <a:pt x="6432282" y="4981281"/>
                </a:cubicBezTo>
                <a:cubicBezTo>
                  <a:pt x="6431391" y="4980390"/>
                  <a:pt x="6432282" y="4978609"/>
                  <a:pt x="6432282" y="4967030"/>
                </a:cubicBezTo>
                <a:cubicBezTo>
                  <a:pt x="6848215" y="5061440"/>
                  <a:pt x="7262367" y="5154958"/>
                  <a:pt x="7681863" y="5249366"/>
                </a:cubicBezTo>
                <a:cubicBezTo>
                  <a:pt x="7657816" y="5287664"/>
                  <a:pt x="7629315" y="5321509"/>
                  <a:pt x="7612392" y="5361589"/>
                </a:cubicBezTo>
                <a:close/>
                <a:moveTo>
                  <a:pt x="8201112" y="6617404"/>
                </a:moveTo>
                <a:cubicBezTo>
                  <a:pt x="8202893" y="6612060"/>
                  <a:pt x="8206456" y="6604044"/>
                  <a:pt x="8201112" y="6603153"/>
                </a:cubicBezTo>
                <a:cubicBezTo>
                  <a:pt x="8147673" y="6596919"/>
                  <a:pt x="8174392" y="6574653"/>
                  <a:pt x="8190424" y="6555059"/>
                </a:cubicBezTo>
                <a:cubicBezTo>
                  <a:pt x="8190424" y="6555059"/>
                  <a:pt x="8190424" y="6555059"/>
                  <a:pt x="8190424" y="6555059"/>
                </a:cubicBezTo>
                <a:cubicBezTo>
                  <a:pt x="8177064" y="6593357"/>
                  <a:pt x="8215362" y="6580887"/>
                  <a:pt x="8228722" y="6593357"/>
                </a:cubicBezTo>
                <a:cubicBezTo>
                  <a:pt x="8225159" y="6610279"/>
                  <a:pt x="8212690" y="6613841"/>
                  <a:pt x="8201112" y="6617404"/>
                </a:cubicBezTo>
                <a:close/>
                <a:moveTo>
                  <a:pt x="9169248" y="5927151"/>
                </a:moveTo>
                <a:cubicBezTo>
                  <a:pt x="9157669" y="5929823"/>
                  <a:pt x="9148762" y="5925370"/>
                  <a:pt x="9147872" y="5915572"/>
                </a:cubicBezTo>
                <a:cubicBezTo>
                  <a:pt x="9146091" y="5897759"/>
                  <a:pt x="9163012" y="5902212"/>
                  <a:pt x="9172810" y="5899540"/>
                </a:cubicBezTo>
                <a:cubicBezTo>
                  <a:pt x="9180825" y="5896869"/>
                  <a:pt x="9191514" y="5895087"/>
                  <a:pt x="9192404" y="5908447"/>
                </a:cubicBezTo>
                <a:cubicBezTo>
                  <a:pt x="9192404" y="5923588"/>
                  <a:pt x="9179935" y="5926260"/>
                  <a:pt x="9169248" y="592715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  <a:alpha val="50000"/>
            </a:schemeClr>
          </a:solidFill>
          <a:ln w="8904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480E555-F5E6-4ABF-9957-9A849D67C0CB}"/>
              </a:ext>
            </a:extLst>
          </p:cNvPr>
          <p:cNvSpPr/>
          <p:nvPr/>
        </p:nvSpPr>
        <p:spPr>
          <a:xfrm>
            <a:off x="682379" y="1998985"/>
            <a:ext cx="61200" cy="31055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73DA262-5FC3-4798-8AAF-B937ADA9D072}"/>
              </a:ext>
            </a:extLst>
          </p:cNvPr>
          <p:cNvSpPr/>
          <p:nvPr/>
        </p:nvSpPr>
        <p:spPr>
          <a:xfrm>
            <a:off x="585294" y="1764585"/>
            <a:ext cx="266798" cy="266798"/>
          </a:xfrm>
          <a:prstGeom prst="ellipse">
            <a:avLst/>
          </a:prstGeom>
          <a:solidFill>
            <a:schemeClr val="accent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F680DFD-8555-4B77-9B01-42637F26C674}"/>
              </a:ext>
            </a:extLst>
          </p:cNvPr>
          <p:cNvSpPr/>
          <p:nvPr/>
        </p:nvSpPr>
        <p:spPr>
          <a:xfrm>
            <a:off x="580843" y="3375040"/>
            <a:ext cx="266798" cy="266798"/>
          </a:xfrm>
          <a:prstGeom prst="ellipse">
            <a:avLst/>
          </a:prstGeom>
          <a:solidFill>
            <a:schemeClr val="accent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274316E6-4985-43BC-AD93-C650CBFFEA3A}"/>
              </a:ext>
            </a:extLst>
          </p:cNvPr>
          <p:cNvSpPr/>
          <p:nvPr/>
        </p:nvSpPr>
        <p:spPr>
          <a:xfrm>
            <a:off x="580843" y="4985494"/>
            <a:ext cx="266798" cy="266798"/>
          </a:xfrm>
          <a:prstGeom prst="ellipse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924C039-F52E-4872-9B74-5567237D10F0}"/>
              </a:ext>
            </a:extLst>
          </p:cNvPr>
          <p:cNvGrpSpPr/>
          <p:nvPr/>
        </p:nvGrpSpPr>
        <p:grpSpPr>
          <a:xfrm>
            <a:off x="935984" y="1773526"/>
            <a:ext cx="3583484" cy="946131"/>
            <a:chOff x="6180980" y="1575313"/>
            <a:chExt cx="5212080" cy="946131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9364B39-170D-480E-A8C4-D0BE14C08DDB}"/>
                </a:ext>
              </a:extLst>
            </p:cNvPr>
            <p:cNvSpPr txBox="1"/>
            <p:nvPr/>
          </p:nvSpPr>
          <p:spPr>
            <a:xfrm>
              <a:off x="6180980" y="1575313"/>
              <a:ext cx="5212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3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CF71C69E-DDCF-461D-8A8D-A2A722BDCD3B}"/>
                </a:ext>
              </a:extLst>
            </p:cNvPr>
            <p:cNvSpPr txBox="1"/>
            <p:nvPr/>
          </p:nvSpPr>
          <p:spPr>
            <a:xfrm>
              <a:off x="6180980" y="1875113"/>
              <a:ext cx="5212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ECDD6D6-D041-483B-9EFD-2235347C2888}"/>
              </a:ext>
            </a:extLst>
          </p:cNvPr>
          <p:cNvGrpSpPr/>
          <p:nvPr/>
        </p:nvGrpSpPr>
        <p:grpSpPr>
          <a:xfrm>
            <a:off x="935984" y="3380462"/>
            <a:ext cx="3583484" cy="946131"/>
            <a:chOff x="6180980" y="2544245"/>
            <a:chExt cx="5212080" cy="946131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046FCA3-C252-49F4-B9B8-3CDFEAF2439D}"/>
                </a:ext>
              </a:extLst>
            </p:cNvPr>
            <p:cNvSpPr txBox="1"/>
            <p:nvPr/>
          </p:nvSpPr>
          <p:spPr>
            <a:xfrm>
              <a:off x="6180980" y="2544245"/>
              <a:ext cx="5212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4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DA0559B-0FBA-4E9A-AE84-015AF4C034D5}"/>
                </a:ext>
              </a:extLst>
            </p:cNvPr>
            <p:cNvSpPr txBox="1"/>
            <p:nvPr/>
          </p:nvSpPr>
          <p:spPr>
            <a:xfrm>
              <a:off x="6180980" y="2844045"/>
              <a:ext cx="5212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CF1F4D59-0AA6-4FE4-B5F7-C6C775609EE5}"/>
              </a:ext>
            </a:extLst>
          </p:cNvPr>
          <p:cNvGrpSpPr/>
          <p:nvPr/>
        </p:nvGrpSpPr>
        <p:grpSpPr>
          <a:xfrm>
            <a:off x="935984" y="4987397"/>
            <a:ext cx="3583484" cy="946129"/>
            <a:chOff x="6180980" y="3513177"/>
            <a:chExt cx="5212080" cy="946129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985A4D2-B82B-4CE9-9460-E3C8172D3135}"/>
                </a:ext>
              </a:extLst>
            </p:cNvPr>
            <p:cNvSpPr txBox="1"/>
            <p:nvPr/>
          </p:nvSpPr>
          <p:spPr>
            <a:xfrm>
              <a:off x="6180980" y="3513177"/>
              <a:ext cx="521208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accent1"/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72DC93D-462F-4F90-8D9D-5D21397D237C}"/>
                </a:ext>
              </a:extLst>
            </p:cNvPr>
            <p:cNvSpPr txBox="1"/>
            <p:nvPr/>
          </p:nvSpPr>
          <p:spPr>
            <a:xfrm>
              <a:off x="6180980" y="3812975"/>
              <a:ext cx="5212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97826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56BD39-49C7-40B8-94CF-883CEC4ED5F1}"/>
              </a:ext>
            </a:extLst>
          </p:cNvPr>
          <p:cNvSpPr txBox="1"/>
          <p:nvPr/>
        </p:nvSpPr>
        <p:spPr>
          <a:xfrm>
            <a:off x="638879" y="693430"/>
            <a:ext cx="6191673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sz="5400" b="1" spc="-150" dirty="0">
                <a:solidFill>
                  <a:schemeClr val="bg1"/>
                </a:solidFill>
                <a:cs typeface="B Nazanin" pitchFamily="2" charset="-78"/>
              </a:rPr>
              <a:t>بحران نفتی</a:t>
            </a:r>
            <a:r>
              <a:rPr lang="en-US" sz="5400" b="1" spc="-15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en-US" altLang="ko-KR" sz="5400" b="1" dirty="0">
                <a:solidFill>
                  <a:schemeClr val="bg1"/>
                </a:solidFill>
                <a:cs typeface="B Nazanin" pitchFamily="2" charset="-78"/>
              </a:rPr>
              <a:t>2020</a:t>
            </a:r>
            <a:endParaRPr lang="ko-KR" altLang="en-US" sz="5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372D40-8845-45D5-B086-3F34844B7F1F}"/>
              </a:ext>
            </a:extLst>
          </p:cNvPr>
          <p:cNvSpPr txBox="1"/>
          <p:nvPr/>
        </p:nvSpPr>
        <p:spPr>
          <a:xfrm>
            <a:off x="660379" y="1778192"/>
            <a:ext cx="6163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وقت شما را خواهد داشت.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131083-303B-4F2F-89D9-502819690058}"/>
              </a:ext>
            </a:extLst>
          </p:cNvPr>
          <p:cNvSpPr txBox="1"/>
          <p:nvPr/>
        </p:nvSpPr>
        <p:spPr>
          <a:xfrm>
            <a:off x="1619747" y="5538318"/>
            <a:ext cx="4184196" cy="369332"/>
          </a:xfrm>
          <a:prstGeom prst="rect">
            <a:avLst/>
          </a:prstGeom>
          <a:noFill/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sz="2400" b="1" dirty="0">
                <a:solidFill>
                  <a:schemeClr val="bg1"/>
                </a:solidFill>
                <a:cs typeface="B Nazanin" pitchFamily="2" charset="-78"/>
              </a:rPr>
              <a:t>بحران اقتصادی</a:t>
            </a:r>
            <a:endParaRPr lang="en-US" sz="2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792685-E0F6-437A-811D-001986761843}"/>
              </a:ext>
            </a:extLst>
          </p:cNvPr>
          <p:cNvSpPr txBox="1"/>
          <p:nvPr/>
        </p:nvSpPr>
        <p:spPr>
          <a:xfrm>
            <a:off x="2685845" y="6063694"/>
            <a:ext cx="2052000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i="1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ارائه نمونه کارها</a:t>
            </a:r>
            <a:endParaRPr lang="ko-KR" altLang="en-US" sz="1400" b="1" i="1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12C2C6-5139-48E7-A8D3-97DADD7AF066}"/>
              </a:ext>
            </a:extLst>
          </p:cNvPr>
          <p:cNvSpPr txBox="1"/>
          <p:nvPr/>
        </p:nvSpPr>
        <p:spPr>
          <a:xfrm>
            <a:off x="1262456" y="2796142"/>
            <a:ext cx="5111770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altLang="ko-KR" sz="1200" dirty="0">
              <a:solidFill>
                <a:schemeClr val="bg1"/>
              </a:solidFill>
              <a:ea typeface="FZShuTi" pitchFamily="2" charset="-122"/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DC9949-609D-490D-9F75-137370EE68BD}"/>
              </a:ext>
            </a:extLst>
          </p:cNvPr>
          <p:cNvSpPr txBox="1"/>
          <p:nvPr/>
        </p:nvSpPr>
        <p:spPr>
          <a:xfrm>
            <a:off x="1262456" y="3494549"/>
            <a:ext cx="5111770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altLang="ko-KR" sz="1200" dirty="0">
              <a:solidFill>
                <a:schemeClr val="bg1"/>
              </a:solidFill>
              <a:ea typeface="FZShuTi" pitchFamily="2" charset="-122"/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CD2D33-79C7-46C4-A0F7-839908AD9E9A}"/>
              </a:ext>
            </a:extLst>
          </p:cNvPr>
          <p:cNvSpPr txBox="1"/>
          <p:nvPr/>
        </p:nvSpPr>
        <p:spPr>
          <a:xfrm>
            <a:off x="1262456" y="4192956"/>
            <a:ext cx="5111770" cy="461665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altLang="ko-KR" sz="1200" dirty="0">
              <a:solidFill>
                <a:schemeClr val="bg1"/>
              </a:solidFill>
              <a:ea typeface="FZShuTi" pitchFamily="2" charset="-122"/>
              <a:cs typeface="B Nazanin" pitchFamily="2" charset="-78"/>
            </a:endParaRPr>
          </a:p>
        </p:txBody>
      </p:sp>
      <p:sp>
        <p:nvSpPr>
          <p:cNvPr id="9" name="Diamond 8">
            <a:extLst>
              <a:ext uri="{FF2B5EF4-FFF2-40B4-BE49-F238E27FC236}">
                <a16:creationId xmlns:a16="http://schemas.microsoft.com/office/drawing/2014/main" id="{AB06F9B2-6BF4-4BAA-A6D5-48FD95C0E24E}"/>
              </a:ext>
            </a:extLst>
          </p:cNvPr>
          <p:cNvSpPr/>
          <p:nvPr/>
        </p:nvSpPr>
        <p:spPr>
          <a:xfrm>
            <a:off x="908470" y="2894644"/>
            <a:ext cx="289426" cy="289426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0" name="Diamond 9">
            <a:extLst>
              <a:ext uri="{FF2B5EF4-FFF2-40B4-BE49-F238E27FC236}">
                <a16:creationId xmlns:a16="http://schemas.microsoft.com/office/drawing/2014/main" id="{161E7881-1DC0-40CC-8624-04F750D8E1A7}"/>
              </a:ext>
            </a:extLst>
          </p:cNvPr>
          <p:cNvSpPr/>
          <p:nvPr/>
        </p:nvSpPr>
        <p:spPr>
          <a:xfrm>
            <a:off x="908470" y="3588924"/>
            <a:ext cx="289426" cy="289426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38E9D7B2-33E5-4810-800E-FFA5B90EB485}"/>
              </a:ext>
            </a:extLst>
          </p:cNvPr>
          <p:cNvSpPr/>
          <p:nvPr/>
        </p:nvSpPr>
        <p:spPr>
          <a:xfrm>
            <a:off x="908470" y="4283204"/>
            <a:ext cx="289426" cy="289426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51718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8D6579FB-80AA-4EBF-AE14-BA4BC4C2CF12}"/>
              </a:ext>
            </a:extLst>
          </p:cNvPr>
          <p:cNvSpPr txBox="1"/>
          <p:nvPr/>
        </p:nvSpPr>
        <p:spPr>
          <a:xfrm>
            <a:off x="299546" y="507764"/>
            <a:ext cx="3948968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5400" dirty="0">
                <a:solidFill>
                  <a:schemeClr val="bg1"/>
                </a:solidFill>
                <a:cs typeface="B Nazanin" pitchFamily="2" charset="-78"/>
              </a:rPr>
              <a:t>سبک دستور کار</a:t>
            </a:r>
            <a:endParaRPr lang="ko-KR" altLang="en-US" sz="5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4C0AF09-C1C1-4E19-92F2-EFE0B4441925}"/>
              </a:ext>
            </a:extLst>
          </p:cNvPr>
          <p:cNvSpPr/>
          <p:nvPr/>
        </p:nvSpPr>
        <p:spPr>
          <a:xfrm>
            <a:off x="4396154" y="298938"/>
            <a:ext cx="7449593" cy="6260124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6B7B093-A0A7-42B6-AC61-B794763CBEC8}"/>
              </a:ext>
            </a:extLst>
          </p:cNvPr>
          <p:cNvGrpSpPr/>
          <p:nvPr/>
        </p:nvGrpSpPr>
        <p:grpSpPr>
          <a:xfrm>
            <a:off x="4872303" y="928084"/>
            <a:ext cx="6647086" cy="906557"/>
            <a:chOff x="4801964" y="769273"/>
            <a:chExt cx="6647086" cy="90655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D50EE37-EB7D-4E6F-B338-2A8078BF7DE7}"/>
                </a:ext>
              </a:extLst>
            </p:cNvPr>
            <p:cNvSpPr txBox="1"/>
            <p:nvPr/>
          </p:nvSpPr>
          <p:spPr>
            <a:xfrm>
              <a:off x="5885718" y="861605"/>
              <a:ext cx="2027360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3200" b="1" dirty="0">
                  <a:solidFill>
                    <a:schemeClr val="bg1"/>
                  </a:solidFill>
                  <a:cs typeface="B Nazanin" pitchFamily="2" charset="-78"/>
                </a:rPr>
                <a:t>عنوان فرعی</a:t>
              </a:r>
              <a:endParaRPr lang="ko-KR" altLang="en-US" sz="3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9374F39-4CE4-4913-BE3E-E886A0025E4F}"/>
                </a:ext>
              </a:extLst>
            </p:cNvPr>
            <p:cNvSpPr txBox="1"/>
            <p:nvPr/>
          </p:nvSpPr>
          <p:spPr>
            <a:xfrm>
              <a:off x="4801964" y="769273"/>
              <a:ext cx="1083753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4400" b="1" dirty="0">
                  <a:solidFill>
                    <a:schemeClr val="bg1"/>
                  </a:solidFill>
                  <a:cs typeface="B Nazanin" pitchFamily="2" charset="-78"/>
                </a:rPr>
                <a:t>01</a:t>
              </a:r>
              <a:endParaRPr lang="ko-KR" altLang="en-US" sz="4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C6074E8-70BE-41E6-BC9E-B6083B58BD1A}"/>
                </a:ext>
              </a:extLst>
            </p:cNvPr>
            <p:cNvSpPr txBox="1"/>
            <p:nvPr/>
          </p:nvSpPr>
          <p:spPr>
            <a:xfrm>
              <a:off x="8120950" y="1000103"/>
              <a:ext cx="332810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marL="285750" indent="-285750" algn="r" rtl="1">
                <a:buFont typeface="Arial" panose="020B0604020202020204" pitchFamily="34" charset="0"/>
                <a:buChar char="•"/>
              </a:pPr>
              <a:r>
                <a:rPr lang="fa-IR" altLang="ko-KR" sz="14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B67D5F4-E427-4259-93A8-EBAB9F998ED7}"/>
                </a:ext>
              </a:extLst>
            </p:cNvPr>
            <p:cNvSpPr txBox="1"/>
            <p:nvPr/>
          </p:nvSpPr>
          <p:spPr>
            <a:xfrm>
              <a:off x="8120950" y="1368053"/>
              <a:ext cx="332810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marL="285750" indent="-285750" algn="r" rtl="1">
                <a:buFont typeface="Arial" panose="020B0604020202020204" pitchFamily="34" charset="0"/>
                <a:buChar char="•"/>
              </a:pPr>
              <a:r>
                <a:rPr lang="fa-IR" altLang="ko-KR" sz="14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11078E0-7A5A-4746-A039-35635E41E01C}"/>
              </a:ext>
            </a:extLst>
          </p:cNvPr>
          <p:cNvGrpSpPr/>
          <p:nvPr/>
        </p:nvGrpSpPr>
        <p:grpSpPr>
          <a:xfrm>
            <a:off x="4872303" y="2293176"/>
            <a:ext cx="6647086" cy="906557"/>
            <a:chOff x="4801964" y="769273"/>
            <a:chExt cx="6647086" cy="90655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142D304-4578-42F0-9876-A9882AD7037A}"/>
                </a:ext>
              </a:extLst>
            </p:cNvPr>
            <p:cNvSpPr txBox="1"/>
            <p:nvPr/>
          </p:nvSpPr>
          <p:spPr>
            <a:xfrm>
              <a:off x="5885718" y="861605"/>
              <a:ext cx="2027360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3200" b="1" dirty="0">
                  <a:solidFill>
                    <a:schemeClr val="bg1"/>
                  </a:solidFill>
                  <a:cs typeface="B Nazanin" pitchFamily="2" charset="-78"/>
                </a:rPr>
                <a:t>عنوان فرعی</a:t>
              </a:r>
              <a:endParaRPr lang="ko-KR" altLang="en-US" sz="3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D19D7FC-CE00-4744-8BE5-BACD0278A039}"/>
                </a:ext>
              </a:extLst>
            </p:cNvPr>
            <p:cNvSpPr txBox="1"/>
            <p:nvPr/>
          </p:nvSpPr>
          <p:spPr>
            <a:xfrm>
              <a:off x="4801964" y="769273"/>
              <a:ext cx="1083753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4400" b="1" dirty="0">
                  <a:solidFill>
                    <a:schemeClr val="bg1"/>
                  </a:solidFill>
                  <a:cs typeface="B Nazanin" pitchFamily="2" charset="-78"/>
                </a:rPr>
                <a:t>02</a:t>
              </a:r>
              <a:endParaRPr lang="ko-KR" altLang="en-US" sz="4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2DAF0A6-37EB-422A-81C8-5B8A078A1140}"/>
                </a:ext>
              </a:extLst>
            </p:cNvPr>
            <p:cNvSpPr txBox="1"/>
            <p:nvPr/>
          </p:nvSpPr>
          <p:spPr>
            <a:xfrm>
              <a:off x="8120950" y="1000103"/>
              <a:ext cx="332810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marL="285750" indent="-285750" algn="r" rtl="1">
                <a:buFont typeface="Arial" panose="020B0604020202020204" pitchFamily="34" charset="0"/>
                <a:buChar char="•"/>
              </a:pPr>
              <a:r>
                <a:rPr lang="fa-IR" altLang="ko-KR" sz="14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FC7714A-EA73-4212-83B3-524AF820EA99}"/>
                </a:ext>
              </a:extLst>
            </p:cNvPr>
            <p:cNvSpPr txBox="1"/>
            <p:nvPr/>
          </p:nvSpPr>
          <p:spPr>
            <a:xfrm>
              <a:off x="8120950" y="1368053"/>
              <a:ext cx="332810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marL="285750" indent="-285750" algn="r" rtl="1">
                <a:buFont typeface="Arial" panose="020B0604020202020204" pitchFamily="34" charset="0"/>
                <a:buChar char="•"/>
              </a:pPr>
              <a:r>
                <a:rPr lang="fa-IR" altLang="ko-KR" sz="14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610F4DE-A76F-4A05-8A6D-EEB417524FE8}"/>
              </a:ext>
            </a:extLst>
          </p:cNvPr>
          <p:cNvGrpSpPr/>
          <p:nvPr/>
        </p:nvGrpSpPr>
        <p:grpSpPr>
          <a:xfrm>
            <a:off x="4872303" y="3658268"/>
            <a:ext cx="6647086" cy="906557"/>
            <a:chOff x="4801964" y="769273"/>
            <a:chExt cx="6647086" cy="906557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98DA0E6-0181-42D5-8A69-08D38360C6C4}"/>
                </a:ext>
              </a:extLst>
            </p:cNvPr>
            <p:cNvSpPr txBox="1"/>
            <p:nvPr/>
          </p:nvSpPr>
          <p:spPr>
            <a:xfrm>
              <a:off x="5885718" y="861605"/>
              <a:ext cx="2027360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3200" b="1" dirty="0">
                  <a:solidFill>
                    <a:schemeClr val="bg1"/>
                  </a:solidFill>
                  <a:cs typeface="B Nazanin" pitchFamily="2" charset="-78"/>
                </a:rPr>
                <a:t>عنوان فرعی</a:t>
              </a:r>
              <a:endParaRPr lang="ko-KR" altLang="en-US" sz="3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E12F7CB-F820-411F-83FB-462DECA9FB89}"/>
                </a:ext>
              </a:extLst>
            </p:cNvPr>
            <p:cNvSpPr txBox="1"/>
            <p:nvPr/>
          </p:nvSpPr>
          <p:spPr>
            <a:xfrm>
              <a:off x="4801964" y="769273"/>
              <a:ext cx="1083753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4400" b="1" dirty="0">
                  <a:solidFill>
                    <a:schemeClr val="bg1"/>
                  </a:solidFill>
                  <a:cs typeface="B Nazanin" pitchFamily="2" charset="-78"/>
                </a:rPr>
                <a:t>03</a:t>
              </a:r>
              <a:endParaRPr lang="ko-KR" altLang="en-US" sz="4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FB79BE0-FF58-4FB4-9F61-71C65F0FBC6C}"/>
                </a:ext>
              </a:extLst>
            </p:cNvPr>
            <p:cNvSpPr txBox="1"/>
            <p:nvPr/>
          </p:nvSpPr>
          <p:spPr>
            <a:xfrm>
              <a:off x="8120950" y="1000103"/>
              <a:ext cx="332810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marL="285750" indent="-285750" algn="r" rtl="1">
                <a:buFont typeface="Arial" panose="020B0604020202020204" pitchFamily="34" charset="0"/>
                <a:buChar char="•"/>
              </a:pPr>
              <a:r>
                <a:rPr lang="fa-IR" altLang="ko-KR" sz="14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5249A6C-C119-4C23-A364-EBFF46A56F2C}"/>
                </a:ext>
              </a:extLst>
            </p:cNvPr>
            <p:cNvSpPr txBox="1"/>
            <p:nvPr/>
          </p:nvSpPr>
          <p:spPr>
            <a:xfrm>
              <a:off x="8120950" y="1368053"/>
              <a:ext cx="332810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marL="285750" indent="-285750" algn="r" rtl="1">
                <a:buFont typeface="Arial" panose="020B0604020202020204" pitchFamily="34" charset="0"/>
                <a:buChar char="•"/>
              </a:pPr>
              <a:r>
                <a:rPr lang="fa-IR" altLang="ko-KR" sz="14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A4BE099-7293-45B1-88F8-5A4E0DFA1015}"/>
              </a:ext>
            </a:extLst>
          </p:cNvPr>
          <p:cNvGrpSpPr/>
          <p:nvPr/>
        </p:nvGrpSpPr>
        <p:grpSpPr>
          <a:xfrm>
            <a:off x="4872303" y="5023359"/>
            <a:ext cx="6647086" cy="906557"/>
            <a:chOff x="4801964" y="769273"/>
            <a:chExt cx="6647086" cy="906557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C8AE0F0-2948-43E5-8F58-26DD7A5955CE}"/>
                </a:ext>
              </a:extLst>
            </p:cNvPr>
            <p:cNvSpPr txBox="1"/>
            <p:nvPr/>
          </p:nvSpPr>
          <p:spPr>
            <a:xfrm>
              <a:off x="5885718" y="861605"/>
              <a:ext cx="2027360" cy="584775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fa-IR" altLang="ko-KR" sz="3200" b="1" dirty="0">
                  <a:solidFill>
                    <a:schemeClr val="bg1"/>
                  </a:solidFill>
                  <a:cs typeface="B Nazanin" pitchFamily="2" charset="-78"/>
                </a:rPr>
                <a:t>عنوان فرعی</a:t>
              </a:r>
              <a:endParaRPr lang="ko-KR" altLang="en-US" sz="3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4F23D422-F94F-451B-8985-47F100875648}"/>
                </a:ext>
              </a:extLst>
            </p:cNvPr>
            <p:cNvSpPr txBox="1"/>
            <p:nvPr/>
          </p:nvSpPr>
          <p:spPr>
            <a:xfrm>
              <a:off x="4801964" y="769273"/>
              <a:ext cx="1083753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r" rtl="1"/>
              <a:r>
                <a:rPr lang="en-US" altLang="ko-KR" sz="4400" b="1" dirty="0">
                  <a:solidFill>
                    <a:schemeClr val="bg1"/>
                  </a:solidFill>
                  <a:cs typeface="B Nazanin" pitchFamily="2" charset="-78"/>
                </a:rPr>
                <a:t>04</a:t>
              </a:r>
              <a:endParaRPr lang="ko-KR" altLang="en-US" sz="4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28E6EE4-AAB6-4106-90B1-C7B4CB72D9D7}"/>
                </a:ext>
              </a:extLst>
            </p:cNvPr>
            <p:cNvSpPr txBox="1"/>
            <p:nvPr/>
          </p:nvSpPr>
          <p:spPr>
            <a:xfrm>
              <a:off x="8120950" y="1000103"/>
              <a:ext cx="332810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marL="285750" indent="-285750" algn="r" rtl="1">
                <a:buFont typeface="Arial" panose="020B0604020202020204" pitchFamily="34" charset="0"/>
                <a:buChar char="•"/>
              </a:pPr>
              <a:r>
                <a:rPr lang="fa-IR" altLang="ko-KR" sz="14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A6A3D0A-C84C-4E4E-AF11-FF1D448E1525}"/>
                </a:ext>
              </a:extLst>
            </p:cNvPr>
            <p:cNvSpPr txBox="1"/>
            <p:nvPr/>
          </p:nvSpPr>
          <p:spPr>
            <a:xfrm>
              <a:off x="8120950" y="1368053"/>
              <a:ext cx="3328100" cy="307777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marL="285750" indent="-285750" algn="r" rtl="1">
                <a:buFont typeface="Arial" panose="020B0604020202020204" pitchFamily="34" charset="0"/>
                <a:buChar char="•"/>
              </a:pPr>
              <a:r>
                <a:rPr lang="fa-IR" altLang="ko-KR" sz="1400" dirty="0">
                  <a:solidFill>
                    <a:schemeClr val="bg1"/>
                  </a:solidFill>
                  <a:cs typeface="B Nazanin" pitchFamily="2" charset="-78"/>
                </a:rPr>
                <a:t>ارائه پاورپوینت مدرن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48156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9402" y="228016"/>
            <a:ext cx="11573197" cy="724247"/>
          </a:xfrm>
        </p:spPr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CE3507-81E6-4335-8821-735138221E61}"/>
              </a:ext>
            </a:extLst>
          </p:cNvPr>
          <p:cNvSpPr txBox="1"/>
          <p:nvPr/>
        </p:nvSpPr>
        <p:spPr>
          <a:xfrm>
            <a:off x="3589897" y="2877306"/>
            <a:ext cx="2506103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2"/>
                </a:solidFill>
                <a:cs typeface="B Nazanin" pitchFamily="2" charset="-78"/>
              </a:rPr>
              <a:t>40%</a:t>
            </a:r>
            <a:endParaRPr lang="ko-KR" altLang="en-US" sz="2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78A3BD-95FB-4B64-BFE8-1B8204754AE2}"/>
              </a:ext>
            </a:extLst>
          </p:cNvPr>
          <p:cNvSpPr txBox="1"/>
          <p:nvPr/>
        </p:nvSpPr>
        <p:spPr>
          <a:xfrm>
            <a:off x="3589897" y="3324320"/>
            <a:ext cx="250610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903823A-CD59-4AEB-90D8-830C5AEDEC70}"/>
              </a:ext>
            </a:extLst>
          </p:cNvPr>
          <p:cNvSpPr txBox="1"/>
          <p:nvPr/>
        </p:nvSpPr>
        <p:spPr>
          <a:xfrm>
            <a:off x="974050" y="2878000"/>
            <a:ext cx="2506103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1"/>
                </a:solidFill>
                <a:cs typeface="B Nazanin" pitchFamily="2" charset="-78"/>
              </a:rPr>
              <a:t>20%</a:t>
            </a:r>
            <a:endParaRPr lang="ko-KR" altLang="en-US" sz="2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449F91D-AF4E-476D-8CA8-856D87B39444}"/>
              </a:ext>
            </a:extLst>
          </p:cNvPr>
          <p:cNvSpPr txBox="1"/>
          <p:nvPr/>
        </p:nvSpPr>
        <p:spPr>
          <a:xfrm>
            <a:off x="974050" y="3325014"/>
            <a:ext cx="250610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51864E5-073E-44E9-AAC4-5E3689B343A1}"/>
              </a:ext>
            </a:extLst>
          </p:cNvPr>
          <p:cNvSpPr txBox="1"/>
          <p:nvPr/>
        </p:nvSpPr>
        <p:spPr>
          <a:xfrm>
            <a:off x="3589897" y="5377877"/>
            <a:ext cx="2506103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3"/>
                </a:solidFill>
                <a:cs typeface="B Nazanin" pitchFamily="2" charset="-78"/>
              </a:rPr>
              <a:t>80%</a:t>
            </a:r>
            <a:endParaRPr lang="ko-KR" altLang="en-US" sz="2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0A80C14-4B97-4E0F-B888-4CDF92DC4E01}"/>
              </a:ext>
            </a:extLst>
          </p:cNvPr>
          <p:cNvSpPr txBox="1"/>
          <p:nvPr/>
        </p:nvSpPr>
        <p:spPr>
          <a:xfrm>
            <a:off x="3589897" y="5824891"/>
            <a:ext cx="250610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2760806-7EBE-4A52-A2BA-CA39A584476E}"/>
              </a:ext>
            </a:extLst>
          </p:cNvPr>
          <p:cNvSpPr txBox="1"/>
          <p:nvPr/>
        </p:nvSpPr>
        <p:spPr>
          <a:xfrm>
            <a:off x="974050" y="5378571"/>
            <a:ext cx="2506103" cy="461665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accent4"/>
                </a:solidFill>
                <a:cs typeface="B Nazanin" pitchFamily="2" charset="-78"/>
              </a:rPr>
              <a:t>60%</a:t>
            </a:r>
            <a:endParaRPr lang="ko-KR" altLang="en-US" sz="2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4F8E725-9274-4AB3-8563-02C74A1744B0}"/>
              </a:ext>
            </a:extLst>
          </p:cNvPr>
          <p:cNvSpPr txBox="1"/>
          <p:nvPr/>
        </p:nvSpPr>
        <p:spPr>
          <a:xfrm>
            <a:off x="974050" y="5825585"/>
            <a:ext cx="2506103" cy="64633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5EA50FFF-E1DD-4015-B1EF-A327559077EC}"/>
              </a:ext>
            </a:extLst>
          </p:cNvPr>
          <p:cNvGrpSpPr/>
          <p:nvPr/>
        </p:nvGrpSpPr>
        <p:grpSpPr>
          <a:xfrm>
            <a:off x="6904790" y="1848083"/>
            <a:ext cx="1843006" cy="1655335"/>
            <a:chOff x="302738" y="4401667"/>
            <a:chExt cx="1492734" cy="1655335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0B85943E-2991-4EBB-B681-18A51CC73139}"/>
                </a:ext>
              </a:extLst>
            </p:cNvPr>
            <p:cNvSpPr txBox="1"/>
            <p:nvPr/>
          </p:nvSpPr>
          <p:spPr>
            <a:xfrm>
              <a:off x="302738" y="4401667"/>
              <a:ext cx="1492734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29C7630-0FCA-41E1-BA8F-1D1B0FF50821}"/>
                </a:ext>
              </a:extLst>
            </p:cNvPr>
            <p:cNvSpPr txBox="1"/>
            <p:nvPr/>
          </p:nvSpPr>
          <p:spPr>
            <a:xfrm>
              <a:off x="302738" y="4672007"/>
              <a:ext cx="1492734" cy="138499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</a:p>
            <a:p>
              <a:pPr algn="ct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F29A0E6-54D9-4FCC-B1B1-04DB8A5E0BA3}"/>
              </a:ext>
            </a:extLst>
          </p:cNvPr>
          <p:cNvGrpSpPr/>
          <p:nvPr/>
        </p:nvGrpSpPr>
        <p:grpSpPr>
          <a:xfrm>
            <a:off x="9374946" y="1859446"/>
            <a:ext cx="1843006" cy="1655335"/>
            <a:chOff x="302738" y="4401667"/>
            <a:chExt cx="1492734" cy="1655335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CE6E322-ABF5-4284-ABE9-0FE7EEB1BBD5}"/>
                </a:ext>
              </a:extLst>
            </p:cNvPr>
            <p:cNvSpPr txBox="1"/>
            <p:nvPr/>
          </p:nvSpPr>
          <p:spPr>
            <a:xfrm>
              <a:off x="302738" y="4401667"/>
              <a:ext cx="1492734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2B1BEB8C-FC07-4500-8FE5-1141F0DB8B1E}"/>
                </a:ext>
              </a:extLst>
            </p:cNvPr>
            <p:cNvSpPr txBox="1"/>
            <p:nvPr/>
          </p:nvSpPr>
          <p:spPr>
            <a:xfrm>
              <a:off x="302738" y="4672007"/>
              <a:ext cx="1492734" cy="138499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</a:p>
            <a:p>
              <a:pPr algn="ctr" rtl="1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D23A972-5F04-41C4-BCEE-F91DA9F54918}"/>
              </a:ext>
            </a:extLst>
          </p:cNvPr>
          <p:cNvGrpSpPr/>
          <p:nvPr/>
        </p:nvGrpSpPr>
        <p:grpSpPr>
          <a:xfrm>
            <a:off x="6915676" y="4290578"/>
            <a:ext cx="1843006" cy="1655335"/>
            <a:chOff x="302738" y="4401667"/>
            <a:chExt cx="1492734" cy="165533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BEF9B13-808D-42FC-BDD4-9386926E0716}"/>
                </a:ext>
              </a:extLst>
            </p:cNvPr>
            <p:cNvSpPr txBox="1"/>
            <p:nvPr/>
          </p:nvSpPr>
          <p:spPr>
            <a:xfrm>
              <a:off x="302738" y="4401667"/>
              <a:ext cx="1492734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9B680A7E-9786-447A-9FF7-EE366B38E406}"/>
                </a:ext>
              </a:extLst>
            </p:cNvPr>
            <p:cNvSpPr txBox="1"/>
            <p:nvPr/>
          </p:nvSpPr>
          <p:spPr>
            <a:xfrm>
              <a:off x="302738" y="4672007"/>
              <a:ext cx="1492734" cy="138499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</a:p>
            <a:p>
              <a:pPr algn="ctr" rt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8B353DF1-3C37-4984-88EB-70CA22EF1E0F}"/>
              </a:ext>
            </a:extLst>
          </p:cNvPr>
          <p:cNvGrpSpPr/>
          <p:nvPr/>
        </p:nvGrpSpPr>
        <p:grpSpPr>
          <a:xfrm>
            <a:off x="9385832" y="4301941"/>
            <a:ext cx="1843006" cy="1655335"/>
            <a:chOff x="302738" y="4401667"/>
            <a:chExt cx="1492734" cy="1655335"/>
          </a:xfrm>
        </p:grpSpPr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6AD54E8-3074-49B5-A02F-1342B4968E4B}"/>
                </a:ext>
              </a:extLst>
            </p:cNvPr>
            <p:cNvSpPr txBox="1"/>
            <p:nvPr/>
          </p:nvSpPr>
          <p:spPr>
            <a:xfrm>
              <a:off x="302738" y="4401667"/>
              <a:ext cx="1492734" cy="307777"/>
            </a:xfrm>
            <a:prstGeom prst="rect">
              <a:avLst/>
            </a:prstGeom>
            <a:noFill/>
          </p:spPr>
          <p:txBody>
            <a:bodyPr wrap="square" lIns="0" rtlCol="0" anchor="ctr">
              <a:spAutoFit/>
            </a:bodyPr>
            <a:lstStyle/>
            <a:p>
              <a:pPr algn="ct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450DAA0-8A73-4255-9219-4E688B4F3C3F}"/>
                </a:ext>
              </a:extLst>
            </p:cNvPr>
            <p:cNvSpPr txBox="1"/>
            <p:nvPr/>
          </p:nvSpPr>
          <p:spPr>
            <a:xfrm>
              <a:off x="302738" y="4672007"/>
              <a:ext cx="1492734" cy="1384995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</a:p>
            <a:p>
              <a:pPr algn="ctr" rtl="1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58" name="Round Same Side Corner Rectangle 11">
            <a:extLst>
              <a:ext uri="{FF2B5EF4-FFF2-40B4-BE49-F238E27FC236}">
                <a16:creationId xmlns:a16="http://schemas.microsoft.com/office/drawing/2014/main" id="{F52ABE2C-79B0-4A4F-AE1C-5079B2CE7065}"/>
              </a:ext>
            </a:extLst>
          </p:cNvPr>
          <p:cNvSpPr>
            <a:spLocks noChangeAspect="1"/>
          </p:cNvSpPr>
          <p:nvPr/>
        </p:nvSpPr>
        <p:spPr>
          <a:xfrm rot="9900000">
            <a:off x="8832342" y="1953893"/>
            <a:ext cx="458058" cy="389032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9" name="Rounded Rectangle 27">
            <a:extLst>
              <a:ext uri="{FF2B5EF4-FFF2-40B4-BE49-F238E27FC236}">
                <a16:creationId xmlns:a16="http://schemas.microsoft.com/office/drawing/2014/main" id="{89A56EA8-6714-45EA-8D79-05EFDC8250A8}"/>
              </a:ext>
            </a:extLst>
          </p:cNvPr>
          <p:cNvSpPr/>
          <p:nvPr/>
        </p:nvSpPr>
        <p:spPr>
          <a:xfrm>
            <a:off x="6358420" y="1924630"/>
            <a:ext cx="400679" cy="307776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60" name="Rectangle 16">
            <a:extLst>
              <a:ext uri="{FF2B5EF4-FFF2-40B4-BE49-F238E27FC236}">
                <a16:creationId xmlns:a16="http://schemas.microsoft.com/office/drawing/2014/main" id="{21B79F08-6D98-43F7-A0B6-3AC31C3DE0BB}"/>
              </a:ext>
            </a:extLst>
          </p:cNvPr>
          <p:cNvSpPr/>
          <p:nvPr/>
        </p:nvSpPr>
        <p:spPr>
          <a:xfrm>
            <a:off x="8844316" y="4375604"/>
            <a:ext cx="455880" cy="299611"/>
          </a:xfrm>
          <a:custGeom>
            <a:avLst/>
            <a:gdLst/>
            <a:ahLst/>
            <a:cxnLst/>
            <a:rect l="l" t="t" r="r" b="b"/>
            <a:pathLst>
              <a:path w="3240006" h="2129375">
                <a:moveTo>
                  <a:pt x="1916836" y="454558"/>
                </a:moveTo>
                <a:cubicBezTo>
                  <a:pt x="2018418" y="454558"/>
                  <a:pt x="2100766" y="536906"/>
                  <a:pt x="2100766" y="638488"/>
                </a:cubicBezTo>
                <a:cubicBezTo>
                  <a:pt x="2100766" y="740070"/>
                  <a:pt x="2018418" y="822418"/>
                  <a:pt x="1916836" y="822418"/>
                </a:cubicBezTo>
                <a:cubicBezTo>
                  <a:pt x="1815254" y="822418"/>
                  <a:pt x="1732906" y="740070"/>
                  <a:pt x="1732906" y="638488"/>
                </a:cubicBezTo>
                <a:cubicBezTo>
                  <a:pt x="1732906" y="536906"/>
                  <a:pt x="1815254" y="454558"/>
                  <a:pt x="1916836" y="454558"/>
                </a:cubicBezTo>
                <a:close/>
                <a:moveTo>
                  <a:pt x="1197545" y="272737"/>
                </a:moveTo>
                <a:lnTo>
                  <a:pt x="1861974" y="1458536"/>
                </a:lnTo>
                <a:lnTo>
                  <a:pt x="2263096" y="848801"/>
                </a:lnTo>
                <a:lnTo>
                  <a:pt x="2919562" y="1846679"/>
                </a:lnTo>
                <a:lnTo>
                  <a:pt x="2079459" y="1846679"/>
                </a:lnTo>
                <a:lnTo>
                  <a:pt x="1606629" y="1846679"/>
                </a:lnTo>
                <a:lnTo>
                  <a:pt x="315630" y="1846679"/>
                </a:lnTo>
                <a:close/>
                <a:moveTo>
                  <a:pt x="180003" y="164687"/>
                </a:moveTo>
                <a:lnTo>
                  <a:pt x="180003" y="1964687"/>
                </a:lnTo>
                <a:lnTo>
                  <a:pt x="3060003" y="1964687"/>
                </a:lnTo>
                <a:lnTo>
                  <a:pt x="3060003" y="164687"/>
                </a:lnTo>
                <a:close/>
                <a:moveTo>
                  <a:pt x="0" y="0"/>
                </a:moveTo>
                <a:lnTo>
                  <a:pt x="3240006" y="0"/>
                </a:lnTo>
                <a:lnTo>
                  <a:pt x="3240006" y="2129375"/>
                </a:lnTo>
                <a:lnTo>
                  <a:pt x="0" y="212937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61" name="Oval 21">
            <a:extLst>
              <a:ext uri="{FF2B5EF4-FFF2-40B4-BE49-F238E27FC236}">
                <a16:creationId xmlns:a16="http://schemas.microsoft.com/office/drawing/2014/main" id="{D1637BDD-9558-4A7B-8536-F5F430AAA8AF}"/>
              </a:ext>
            </a:extLst>
          </p:cNvPr>
          <p:cNvSpPr>
            <a:spLocks noChangeAspect="1"/>
          </p:cNvSpPr>
          <p:nvPr/>
        </p:nvSpPr>
        <p:spPr>
          <a:xfrm>
            <a:off x="6410876" y="4375604"/>
            <a:ext cx="441753" cy="445442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FFD5C87-8F39-4C99-82CB-1726691CEABB}"/>
              </a:ext>
            </a:extLst>
          </p:cNvPr>
          <p:cNvGrpSpPr/>
          <p:nvPr/>
        </p:nvGrpSpPr>
        <p:grpSpPr>
          <a:xfrm>
            <a:off x="1096495" y="1305093"/>
            <a:ext cx="2220208" cy="1464271"/>
            <a:chOff x="1096495" y="1244805"/>
            <a:chExt cx="2220208" cy="1464271"/>
          </a:xfrm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D98F6864-8FA6-4B1A-BA21-1A823B3A50BF}"/>
                </a:ext>
              </a:extLst>
            </p:cNvPr>
            <p:cNvSpPr/>
            <p:nvPr/>
          </p:nvSpPr>
          <p:spPr>
            <a:xfrm rot="5400000">
              <a:off x="1474463" y="866837"/>
              <a:ext cx="1464271" cy="2220208"/>
            </a:xfrm>
            <a:custGeom>
              <a:avLst/>
              <a:gdLst>
                <a:gd name="connsiteX0" fmla="*/ 0 w 1844945"/>
                <a:gd name="connsiteY0" fmla="*/ 1649253 h 2459169"/>
                <a:gd name="connsiteX1" fmla="*/ 0 w 1844945"/>
                <a:gd name="connsiteY1" fmla="*/ 1649253 h 2459169"/>
                <a:gd name="connsiteX2" fmla="*/ 0 w 1844945"/>
                <a:gd name="connsiteY2" fmla="*/ 1649254 h 2459169"/>
                <a:gd name="connsiteX3" fmla="*/ 0 w 1844945"/>
                <a:gd name="connsiteY3" fmla="*/ 921664 h 2459169"/>
                <a:gd name="connsiteX4" fmla="*/ 0 w 1844945"/>
                <a:gd name="connsiteY4" fmla="*/ 921664 h 2459169"/>
                <a:gd name="connsiteX5" fmla="*/ 0 w 1844945"/>
                <a:gd name="connsiteY5" fmla="*/ 921665 h 2459169"/>
                <a:gd name="connsiteX6" fmla="*/ 1196345 w 1844945"/>
                <a:gd name="connsiteY6" fmla="*/ 0 h 2459169"/>
                <a:gd name="connsiteX7" fmla="*/ 1571216 w 1844945"/>
                <a:gd name="connsiteY7" fmla="*/ 0 h 2459169"/>
                <a:gd name="connsiteX8" fmla="*/ 1571216 w 1844945"/>
                <a:gd name="connsiteY8" fmla="*/ 111468 h 2459169"/>
                <a:gd name="connsiteX9" fmla="*/ 1762619 w 1844945"/>
                <a:gd name="connsiteY9" fmla="*/ 111468 h 2459169"/>
                <a:gd name="connsiteX10" fmla="*/ 1844945 w 1844945"/>
                <a:gd name="connsiteY10" fmla="*/ 193794 h 2459169"/>
                <a:gd name="connsiteX11" fmla="*/ 1844944 w 1844945"/>
                <a:gd name="connsiteY11" fmla="*/ 193794 h 2459169"/>
                <a:gd name="connsiteX12" fmla="*/ 1762618 w 1844945"/>
                <a:gd name="connsiteY12" fmla="*/ 276120 h 2459169"/>
                <a:gd name="connsiteX13" fmla="*/ 1720969 w 1844945"/>
                <a:gd name="connsiteY13" fmla="*/ 276120 h 2459169"/>
                <a:gd name="connsiteX14" fmla="*/ 1720969 w 1844945"/>
                <a:gd name="connsiteY14" fmla="*/ 839339 h 2459169"/>
                <a:gd name="connsiteX15" fmla="*/ 1762619 w 1844945"/>
                <a:gd name="connsiteY15" fmla="*/ 839339 h 2459169"/>
                <a:gd name="connsiteX16" fmla="*/ 1844945 w 1844945"/>
                <a:gd name="connsiteY16" fmla="*/ 921665 h 2459169"/>
                <a:gd name="connsiteX17" fmla="*/ 1844944 w 1844945"/>
                <a:gd name="connsiteY17" fmla="*/ 921665 h 2459169"/>
                <a:gd name="connsiteX18" fmla="*/ 1762618 w 1844945"/>
                <a:gd name="connsiteY18" fmla="*/ 1003991 h 2459169"/>
                <a:gd name="connsiteX19" fmla="*/ 1720969 w 1844945"/>
                <a:gd name="connsiteY19" fmla="*/ 1003991 h 2459169"/>
                <a:gd name="connsiteX20" fmla="*/ 1720969 w 1844945"/>
                <a:gd name="connsiteY20" fmla="*/ 1566928 h 2459169"/>
                <a:gd name="connsiteX21" fmla="*/ 1762619 w 1844945"/>
                <a:gd name="connsiteY21" fmla="*/ 1566928 h 2459169"/>
                <a:gd name="connsiteX22" fmla="*/ 1844945 w 1844945"/>
                <a:gd name="connsiteY22" fmla="*/ 1649254 h 2459169"/>
                <a:gd name="connsiteX23" fmla="*/ 1844944 w 1844945"/>
                <a:gd name="connsiteY23" fmla="*/ 1649254 h 2459169"/>
                <a:gd name="connsiteX24" fmla="*/ 1762618 w 1844945"/>
                <a:gd name="connsiteY24" fmla="*/ 1731580 h 2459169"/>
                <a:gd name="connsiteX25" fmla="*/ 1720969 w 1844945"/>
                <a:gd name="connsiteY25" fmla="*/ 1731580 h 2459169"/>
                <a:gd name="connsiteX26" fmla="*/ 1720969 w 1844945"/>
                <a:gd name="connsiteY26" fmla="*/ 2294517 h 2459169"/>
                <a:gd name="connsiteX27" fmla="*/ 1762619 w 1844945"/>
                <a:gd name="connsiteY27" fmla="*/ 2294517 h 2459169"/>
                <a:gd name="connsiteX28" fmla="*/ 1844945 w 1844945"/>
                <a:gd name="connsiteY28" fmla="*/ 2376843 h 2459169"/>
                <a:gd name="connsiteX29" fmla="*/ 1844944 w 1844945"/>
                <a:gd name="connsiteY29" fmla="*/ 2376843 h 2459169"/>
                <a:gd name="connsiteX30" fmla="*/ 1762618 w 1844945"/>
                <a:gd name="connsiteY30" fmla="*/ 2459169 h 2459169"/>
                <a:gd name="connsiteX31" fmla="*/ 82326 w 1844945"/>
                <a:gd name="connsiteY31" fmla="*/ 2459168 h 2459169"/>
                <a:gd name="connsiteX32" fmla="*/ 6470 w 1844945"/>
                <a:gd name="connsiteY32" fmla="*/ 2408887 h 2459169"/>
                <a:gd name="connsiteX33" fmla="*/ 0 w 1844945"/>
                <a:gd name="connsiteY33" fmla="*/ 2376843 h 2459169"/>
                <a:gd name="connsiteX34" fmla="*/ 6470 w 1844945"/>
                <a:gd name="connsiteY34" fmla="*/ 2344798 h 2459169"/>
                <a:gd name="connsiteX35" fmla="*/ 82326 w 1844945"/>
                <a:gd name="connsiteY35" fmla="*/ 2294517 h 2459169"/>
                <a:gd name="connsiteX36" fmla="*/ 121506 w 1844945"/>
                <a:gd name="connsiteY36" fmla="*/ 2294517 h 2459169"/>
                <a:gd name="connsiteX37" fmla="*/ 121506 w 1844945"/>
                <a:gd name="connsiteY37" fmla="*/ 1731579 h 2459169"/>
                <a:gd name="connsiteX38" fmla="*/ 82326 w 1844945"/>
                <a:gd name="connsiteY38" fmla="*/ 1731579 h 2459169"/>
                <a:gd name="connsiteX39" fmla="*/ 6470 w 1844945"/>
                <a:gd name="connsiteY39" fmla="*/ 1681298 h 2459169"/>
                <a:gd name="connsiteX40" fmla="*/ 0 w 1844945"/>
                <a:gd name="connsiteY40" fmla="*/ 1649253 h 2459169"/>
                <a:gd name="connsiteX41" fmla="*/ 6470 w 1844945"/>
                <a:gd name="connsiteY41" fmla="*/ 1617209 h 2459169"/>
                <a:gd name="connsiteX42" fmla="*/ 82326 w 1844945"/>
                <a:gd name="connsiteY42" fmla="*/ 1566928 h 2459169"/>
                <a:gd name="connsiteX43" fmla="*/ 121506 w 1844945"/>
                <a:gd name="connsiteY43" fmla="*/ 1566928 h 2459169"/>
                <a:gd name="connsiteX44" fmla="*/ 121506 w 1844945"/>
                <a:gd name="connsiteY44" fmla="*/ 1003990 h 2459169"/>
                <a:gd name="connsiteX45" fmla="*/ 82326 w 1844945"/>
                <a:gd name="connsiteY45" fmla="*/ 1003990 h 2459169"/>
                <a:gd name="connsiteX46" fmla="*/ 6470 w 1844945"/>
                <a:gd name="connsiteY46" fmla="*/ 953709 h 2459169"/>
                <a:gd name="connsiteX47" fmla="*/ 0 w 1844945"/>
                <a:gd name="connsiteY47" fmla="*/ 921664 h 2459169"/>
                <a:gd name="connsiteX48" fmla="*/ 6470 w 1844945"/>
                <a:gd name="connsiteY48" fmla="*/ 889620 h 2459169"/>
                <a:gd name="connsiteX49" fmla="*/ 82326 w 1844945"/>
                <a:gd name="connsiteY49" fmla="*/ 839339 h 2459169"/>
                <a:gd name="connsiteX50" fmla="*/ 121506 w 1844945"/>
                <a:gd name="connsiteY50" fmla="*/ 839339 h 2459169"/>
                <a:gd name="connsiteX51" fmla="*/ 121506 w 1844945"/>
                <a:gd name="connsiteY51" fmla="*/ 276119 h 2459169"/>
                <a:gd name="connsiteX52" fmla="*/ 82326 w 1844945"/>
                <a:gd name="connsiteY52" fmla="*/ 276119 h 2459169"/>
                <a:gd name="connsiteX53" fmla="*/ 6470 w 1844945"/>
                <a:gd name="connsiteY53" fmla="*/ 225838 h 2459169"/>
                <a:gd name="connsiteX54" fmla="*/ 0 w 1844945"/>
                <a:gd name="connsiteY54" fmla="*/ 193793 h 2459169"/>
                <a:gd name="connsiteX55" fmla="*/ 6470 w 1844945"/>
                <a:gd name="connsiteY55" fmla="*/ 161749 h 2459169"/>
                <a:gd name="connsiteX56" fmla="*/ 82326 w 1844945"/>
                <a:gd name="connsiteY56" fmla="*/ 111468 h 2459169"/>
                <a:gd name="connsiteX57" fmla="*/ 1196345 w 1844945"/>
                <a:gd name="connsiteY57" fmla="*/ 111468 h 245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44945" h="2459169">
                  <a:moveTo>
                    <a:pt x="0" y="1649253"/>
                  </a:moveTo>
                  <a:lnTo>
                    <a:pt x="0" y="1649253"/>
                  </a:lnTo>
                  <a:lnTo>
                    <a:pt x="0" y="1649254"/>
                  </a:lnTo>
                  <a:close/>
                  <a:moveTo>
                    <a:pt x="0" y="921664"/>
                  </a:moveTo>
                  <a:lnTo>
                    <a:pt x="0" y="921664"/>
                  </a:lnTo>
                  <a:lnTo>
                    <a:pt x="0" y="921665"/>
                  </a:lnTo>
                  <a:close/>
                  <a:moveTo>
                    <a:pt x="1196345" y="0"/>
                  </a:moveTo>
                  <a:lnTo>
                    <a:pt x="1571216" y="0"/>
                  </a:lnTo>
                  <a:lnTo>
                    <a:pt x="1571216" y="111468"/>
                  </a:lnTo>
                  <a:lnTo>
                    <a:pt x="1762619" y="111468"/>
                  </a:lnTo>
                  <a:cubicBezTo>
                    <a:pt x="1808086" y="111468"/>
                    <a:pt x="1844945" y="148327"/>
                    <a:pt x="1844945" y="193794"/>
                  </a:cubicBezTo>
                  <a:lnTo>
                    <a:pt x="1844944" y="193794"/>
                  </a:lnTo>
                  <a:cubicBezTo>
                    <a:pt x="1844944" y="239261"/>
                    <a:pt x="1808085" y="276120"/>
                    <a:pt x="1762618" y="276120"/>
                  </a:cubicBezTo>
                  <a:lnTo>
                    <a:pt x="1720969" y="276120"/>
                  </a:lnTo>
                  <a:lnTo>
                    <a:pt x="1720969" y="839339"/>
                  </a:lnTo>
                  <a:lnTo>
                    <a:pt x="1762619" y="839339"/>
                  </a:lnTo>
                  <a:cubicBezTo>
                    <a:pt x="1808086" y="839339"/>
                    <a:pt x="1844945" y="876198"/>
                    <a:pt x="1844945" y="921665"/>
                  </a:cubicBezTo>
                  <a:lnTo>
                    <a:pt x="1844944" y="921665"/>
                  </a:lnTo>
                  <a:cubicBezTo>
                    <a:pt x="1844944" y="967132"/>
                    <a:pt x="1808085" y="1003991"/>
                    <a:pt x="1762618" y="1003991"/>
                  </a:cubicBezTo>
                  <a:lnTo>
                    <a:pt x="1720969" y="1003991"/>
                  </a:lnTo>
                  <a:lnTo>
                    <a:pt x="1720969" y="1566928"/>
                  </a:lnTo>
                  <a:lnTo>
                    <a:pt x="1762619" y="1566928"/>
                  </a:lnTo>
                  <a:cubicBezTo>
                    <a:pt x="1808086" y="1566928"/>
                    <a:pt x="1844945" y="1603787"/>
                    <a:pt x="1844945" y="1649254"/>
                  </a:cubicBezTo>
                  <a:lnTo>
                    <a:pt x="1844944" y="1649254"/>
                  </a:lnTo>
                  <a:cubicBezTo>
                    <a:pt x="1844944" y="1694721"/>
                    <a:pt x="1808085" y="1731580"/>
                    <a:pt x="1762618" y="1731580"/>
                  </a:cubicBezTo>
                  <a:lnTo>
                    <a:pt x="1720969" y="1731580"/>
                  </a:lnTo>
                  <a:lnTo>
                    <a:pt x="1720969" y="2294517"/>
                  </a:lnTo>
                  <a:lnTo>
                    <a:pt x="1762619" y="2294517"/>
                  </a:lnTo>
                  <a:cubicBezTo>
                    <a:pt x="1808086" y="2294517"/>
                    <a:pt x="1844945" y="2331376"/>
                    <a:pt x="1844945" y="2376843"/>
                  </a:cubicBezTo>
                  <a:lnTo>
                    <a:pt x="1844944" y="2376843"/>
                  </a:lnTo>
                  <a:cubicBezTo>
                    <a:pt x="1844944" y="2422310"/>
                    <a:pt x="1808085" y="2459169"/>
                    <a:pt x="1762618" y="2459169"/>
                  </a:cubicBezTo>
                  <a:lnTo>
                    <a:pt x="82326" y="2459168"/>
                  </a:lnTo>
                  <a:cubicBezTo>
                    <a:pt x="48226" y="2459168"/>
                    <a:pt x="18968" y="2438435"/>
                    <a:pt x="6470" y="2408887"/>
                  </a:cubicBezTo>
                  <a:lnTo>
                    <a:pt x="0" y="2376843"/>
                  </a:lnTo>
                  <a:lnTo>
                    <a:pt x="6470" y="2344798"/>
                  </a:lnTo>
                  <a:cubicBezTo>
                    <a:pt x="18968" y="2315250"/>
                    <a:pt x="48226" y="2294517"/>
                    <a:pt x="82326" y="2294517"/>
                  </a:cubicBezTo>
                  <a:lnTo>
                    <a:pt x="121506" y="2294517"/>
                  </a:lnTo>
                  <a:lnTo>
                    <a:pt x="121506" y="1731579"/>
                  </a:lnTo>
                  <a:lnTo>
                    <a:pt x="82326" y="1731579"/>
                  </a:lnTo>
                  <a:cubicBezTo>
                    <a:pt x="48226" y="1731579"/>
                    <a:pt x="18968" y="1710846"/>
                    <a:pt x="6470" y="1681298"/>
                  </a:cubicBezTo>
                  <a:lnTo>
                    <a:pt x="0" y="1649253"/>
                  </a:lnTo>
                  <a:lnTo>
                    <a:pt x="6470" y="1617209"/>
                  </a:lnTo>
                  <a:cubicBezTo>
                    <a:pt x="18968" y="1587661"/>
                    <a:pt x="48226" y="1566928"/>
                    <a:pt x="82326" y="1566928"/>
                  </a:cubicBezTo>
                  <a:lnTo>
                    <a:pt x="121506" y="1566928"/>
                  </a:lnTo>
                  <a:lnTo>
                    <a:pt x="121506" y="1003990"/>
                  </a:lnTo>
                  <a:lnTo>
                    <a:pt x="82326" y="1003990"/>
                  </a:lnTo>
                  <a:cubicBezTo>
                    <a:pt x="48226" y="1003990"/>
                    <a:pt x="18968" y="983257"/>
                    <a:pt x="6470" y="953709"/>
                  </a:cubicBezTo>
                  <a:lnTo>
                    <a:pt x="0" y="921664"/>
                  </a:lnTo>
                  <a:lnTo>
                    <a:pt x="6470" y="889620"/>
                  </a:lnTo>
                  <a:cubicBezTo>
                    <a:pt x="18968" y="860072"/>
                    <a:pt x="48226" y="839339"/>
                    <a:pt x="82326" y="839339"/>
                  </a:cubicBezTo>
                  <a:lnTo>
                    <a:pt x="121506" y="839339"/>
                  </a:lnTo>
                  <a:lnTo>
                    <a:pt x="121506" y="276119"/>
                  </a:lnTo>
                  <a:lnTo>
                    <a:pt x="82326" y="276119"/>
                  </a:lnTo>
                  <a:cubicBezTo>
                    <a:pt x="48226" y="276119"/>
                    <a:pt x="18968" y="255386"/>
                    <a:pt x="6470" y="225838"/>
                  </a:cubicBezTo>
                  <a:lnTo>
                    <a:pt x="0" y="193793"/>
                  </a:lnTo>
                  <a:lnTo>
                    <a:pt x="6470" y="161749"/>
                  </a:lnTo>
                  <a:cubicBezTo>
                    <a:pt x="18968" y="132201"/>
                    <a:pt x="48226" y="111468"/>
                    <a:pt x="82326" y="111468"/>
                  </a:cubicBezTo>
                  <a:lnTo>
                    <a:pt x="1196345" y="11146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4C0A68FA-654E-4DD5-8B2F-2DFE8A36FB28}"/>
                </a:ext>
              </a:extLst>
            </p:cNvPr>
            <p:cNvSpPr/>
            <p:nvPr/>
          </p:nvSpPr>
          <p:spPr>
            <a:xfrm>
              <a:off x="1607794" y="1463360"/>
              <a:ext cx="131604" cy="99366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C8337EFF-20A2-4C67-A8AD-359DB3663D90}"/>
                </a:ext>
              </a:extLst>
            </p:cNvPr>
            <p:cNvSpPr/>
            <p:nvPr/>
          </p:nvSpPr>
          <p:spPr>
            <a:xfrm>
              <a:off x="1415178" y="1463360"/>
              <a:ext cx="131604" cy="99366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F3A51F6A-AFB2-4AD2-8719-C79BFAED3543}"/>
                </a:ext>
              </a:extLst>
            </p:cNvPr>
            <p:cNvSpPr/>
            <p:nvPr/>
          </p:nvSpPr>
          <p:spPr>
            <a:xfrm>
              <a:off x="1222562" y="1463360"/>
              <a:ext cx="131604" cy="99366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46955306-FE5D-4CD3-A6AC-949D078EBAAE}"/>
                </a:ext>
              </a:extLst>
            </p:cNvPr>
            <p:cNvSpPr/>
            <p:nvPr/>
          </p:nvSpPr>
          <p:spPr>
            <a:xfrm>
              <a:off x="1993026" y="1463360"/>
              <a:ext cx="131604" cy="99366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7" name="Rectangle: Rounded Corners 66">
              <a:extLst>
                <a:ext uri="{FF2B5EF4-FFF2-40B4-BE49-F238E27FC236}">
                  <a16:creationId xmlns:a16="http://schemas.microsoft.com/office/drawing/2014/main" id="{F7972970-9DAC-4BA0-A73A-C1BFE525EE34}"/>
                </a:ext>
              </a:extLst>
            </p:cNvPr>
            <p:cNvSpPr/>
            <p:nvPr/>
          </p:nvSpPr>
          <p:spPr>
            <a:xfrm>
              <a:off x="1800410" y="1463360"/>
              <a:ext cx="131604" cy="99366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8" name="Rectangle: Rounded Corners 67">
              <a:extLst>
                <a:ext uri="{FF2B5EF4-FFF2-40B4-BE49-F238E27FC236}">
                  <a16:creationId xmlns:a16="http://schemas.microsoft.com/office/drawing/2014/main" id="{2444DEDD-17A0-4DCB-A529-F2306620E6EE}"/>
                </a:ext>
              </a:extLst>
            </p:cNvPr>
            <p:cNvSpPr/>
            <p:nvPr/>
          </p:nvSpPr>
          <p:spPr>
            <a:xfrm>
              <a:off x="2185642" y="1463360"/>
              <a:ext cx="131604" cy="99366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69" name="Rectangle: Rounded Corners 68">
              <a:extLst>
                <a:ext uri="{FF2B5EF4-FFF2-40B4-BE49-F238E27FC236}">
                  <a16:creationId xmlns:a16="http://schemas.microsoft.com/office/drawing/2014/main" id="{87463C39-EE35-4EDB-B18D-9BBA7266CEC1}"/>
                </a:ext>
              </a:extLst>
            </p:cNvPr>
            <p:cNvSpPr/>
            <p:nvPr/>
          </p:nvSpPr>
          <p:spPr>
            <a:xfrm>
              <a:off x="2956109" y="1463360"/>
              <a:ext cx="131604" cy="99366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004335EB-B1F5-4B64-9367-E26664BD08EB}"/>
                </a:ext>
              </a:extLst>
            </p:cNvPr>
            <p:cNvSpPr/>
            <p:nvPr/>
          </p:nvSpPr>
          <p:spPr>
            <a:xfrm>
              <a:off x="2763490" y="1463360"/>
              <a:ext cx="131604" cy="99366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26E32CF0-B53D-49D9-9CF4-B5BE5DE38ABB}"/>
                </a:ext>
              </a:extLst>
            </p:cNvPr>
            <p:cNvSpPr/>
            <p:nvPr/>
          </p:nvSpPr>
          <p:spPr>
            <a:xfrm>
              <a:off x="2570874" y="1463360"/>
              <a:ext cx="131604" cy="99366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61643F64-1363-44DC-AD28-15C55F348F3B}"/>
                </a:ext>
              </a:extLst>
            </p:cNvPr>
            <p:cNvSpPr/>
            <p:nvPr/>
          </p:nvSpPr>
          <p:spPr>
            <a:xfrm>
              <a:off x="2378258" y="1463360"/>
              <a:ext cx="131604" cy="99366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5BDA0BA4-0FE6-4129-B0ED-2413A1C1B14B}"/>
              </a:ext>
            </a:extLst>
          </p:cNvPr>
          <p:cNvGrpSpPr/>
          <p:nvPr/>
        </p:nvGrpSpPr>
        <p:grpSpPr>
          <a:xfrm>
            <a:off x="3729567" y="1305094"/>
            <a:ext cx="2220208" cy="1464271"/>
            <a:chOff x="1096495" y="1244805"/>
            <a:chExt cx="2220208" cy="146427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7AEEDC51-8380-493B-B125-29AF240F3999}"/>
                </a:ext>
              </a:extLst>
            </p:cNvPr>
            <p:cNvSpPr/>
            <p:nvPr/>
          </p:nvSpPr>
          <p:spPr>
            <a:xfrm rot="5400000">
              <a:off x="1474463" y="866837"/>
              <a:ext cx="1464271" cy="2220208"/>
            </a:xfrm>
            <a:custGeom>
              <a:avLst/>
              <a:gdLst>
                <a:gd name="connsiteX0" fmla="*/ 0 w 1844945"/>
                <a:gd name="connsiteY0" fmla="*/ 1649253 h 2459169"/>
                <a:gd name="connsiteX1" fmla="*/ 0 w 1844945"/>
                <a:gd name="connsiteY1" fmla="*/ 1649253 h 2459169"/>
                <a:gd name="connsiteX2" fmla="*/ 0 w 1844945"/>
                <a:gd name="connsiteY2" fmla="*/ 1649254 h 2459169"/>
                <a:gd name="connsiteX3" fmla="*/ 0 w 1844945"/>
                <a:gd name="connsiteY3" fmla="*/ 921664 h 2459169"/>
                <a:gd name="connsiteX4" fmla="*/ 0 w 1844945"/>
                <a:gd name="connsiteY4" fmla="*/ 921664 h 2459169"/>
                <a:gd name="connsiteX5" fmla="*/ 0 w 1844945"/>
                <a:gd name="connsiteY5" fmla="*/ 921665 h 2459169"/>
                <a:gd name="connsiteX6" fmla="*/ 1196345 w 1844945"/>
                <a:gd name="connsiteY6" fmla="*/ 0 h 2459169"/>
                <a:gd name="connsiteX7" fmla="*/ 1571216 w 1844945"/>
                <a:gd name="connsiteY7" fmla="*/ 0 h 2459169"/>
                <a:gd name="connsiteX8" fmla="*/ 1571216 w 1844945"/>
                <a:gd name="connsiteY8" fmla="*/ 111468 h 2459169"/>
                <a:gd name="connsiteX9" fmla="*/ 1762619 w 1844945"/>
                <a:gd name="connsiteY9" fmla="*/ 111468 h 2459169"/>
                <a:gd name="connsiteX10" fmla="*/ 1844945 w 1844945"/>
                <a:gd name="connsiteY10" fmla="*/ 193794 h 2459169"/>
                <a:gd name="connsiteX11" fmla="*/ 1844944 w 1844945"/>
                <a:gd name="connsiteY11" fmla="*/ 193794 h 2459169"/>
                <a:gd name="connsiteX12" fmla="*/ 1762618 w 1844945"/>
                <a:gd name="connsiteY12" fmla="*/ 276120 h 2459169"/>
                <a:gd name="connsiteX13" fmla="*/ 1720969 w 1844945"/>
                <a:gd name="connsiteY13" fmla="*/ 276120 h 2459169"/>
                <a:gd name="connsiteX14" fmla="*/ 1720969 w 1844945"/>
                <a:gd name="connsiteY14" fmla="*/ 839339 h 2459169"/>
                <a:gd name="connsiteX15" fmla="*/ 1762619 w 1844945"/>
                <a:gd name="connsiteY15" fmla="*/ 839339 h 2459169"/>
                <a:gd name="connsiteX16" fmla="*/ 1844945 w 1844945"/>
                <a:gd name="connsiteY16" fmla="*/ 921665 h 2459169"/>
                <a:gd name="connsiteX17" fmla="*/ 1844944 w 1844945"/>
                <a:gd name="connsiteY17" fmla="*/ 921665 h 2459169"/>
                <a:gd name="connsiteX18" fmla="*/ 1762618 w 1844945"/>
                <a:gd name="connsiteY18" fmla="*/ 1003991 h 2459169"/>
                <a:gd name="connsiteX19" fmla="*/ 1720969 w 1844945"/>
                <a:gd name="connsiteY19" fmla="*/ 1003991 h 2459169"/>
                <a:gd name="connsiteX20" fmla="*/ 1720969 w 1844945"/>
                <a:gd name="connsiteY20" fmla="*/ 1566928 h 2459169"/>
                <a:gd name="connsiteX21" fmla="*/ 1762619 w 1844945"/>
                <a:gd name="connsiteY21" fmla="*/ 1566928 h 2459169"/>
                <a:gd name="connsiteX22" fmla="*/ 1844945 w 1844945"/>
                <a:gd name="connsiteY22" fmla="*/ 1649254 h 2459169"/>
                <a:gd name="connsiteX23" fmla="*/ 1844944 w 1844945"/>
                <a:gd name="connsiteY23" fmla="*/ 1649254 h 2459169"/>
                <a:gd name="connsiteX24" fmla="*/ 1762618 w 1844945"/>
                <a:gd name="connsiteY24" fmla="*/ 1731580 h 2459169"/>
                <a:gd name="connsiteX25" fmla="*/ 1720969 w 1844945"/>
                <a:gd name="connsiteY25" fmla="*/ 1731580 h 2459169"/>
                <a:gd name="connsiteX26" fmla="*/ 1720969 w 1844945"/>
                <a:gd name="connsiteY26" fmla="*/ 2294517 h 2459169"/>
                <a:gd name="connsiteX27" fmla="*/ 1762619 w 1844945"/>
                <a:gd name="connsiteY27" fmla="*/ 2294517 h 2459169"/>
                <a:gd name="connsiteX28" fmla="*/ 1844945 w 1844945"/>
                <a:gd name="connsiteY28" fmla="*/ 2376843 h 2459169"/>
                <a:gd name="connsiteX29" fmla="*/ 1844944 w 1844945"/>
                <a:gd name="connsiteY29" fmla="*/ 2376843 h 2459169"/>
                <a:gd name="connsiteX30" fmla="*/ 1762618 w 1844945"/>
                <a:gd name="connsiteY30" fmla="*/ 2459169 h 2459169"/>
                <a:gd name="connsiteX31" fmla="*/ 82326 w 1844945"/>
                <a:gd name="connsiteY31" fmla="*/ 2459168 h 2459169"/>
                <a:gd name="connsiteX32" fmla="*/ 6470 w 1844945"/>
                <a:gd name="connsiteY32" fmla="*/ 2408887 h 2459169"/>
                <a:gd name="connsiteX33" fmla="*/ 0 w 1844945"/>
                <a:gd name="connsiteY33" fmla="*/ 2376843 h 2459169"/>
                <a:gd name="connsiteX34" fmla="*/ 6470 w 1844945"/>
                <a:gd name="connsiteY34" fmla="*/ 2344798 h 2459169"/>
                <a:gd name="connsiteX35" fmla="*/ 82326 w 1844945"/>
                <a:gd name="connsiteY35" fmla="*/ 2294517 h 2459169"/>
                <a:gd name="connsiteX36" fmla="*/ 121506 w 1844945"/>
                <a:gd name="connsiteY36" fmla="*/ 2294517 h 2459169"/>
                <a:gd name="connsiteX37" fmla="*/ 121506 w 1844945"/>
                <a:gd name="connsiteY37" fmla="*/ 1731579 h 2459169"/>
                <a:gd name="connsiteX38" fmla="*/ 82326 w 1844945"/>
                <a:gd name="connsiteY38" fmla="*/ 1731579 h 2459169"/>
                <a:gd name="connsiteX39" fmla="*/ 6470 w 1844945"/>
                <a:gd name="connsiteY39" fmla="*/ 1681298 h 2459169"/>
                <a:gd name="connsiteX40" fmla="*/ 0 w 1844945"/>
                <a:gd name="connsiteY40" fmla="*/ 1649253 h 2459169"/>
                <a:gd name="connsiteX41" fmla="*/ 6470 w 1844945"/>
                <a:gd name="connsiteY41" fmla="*/ 1617209 h 2459169"/>
                <a:gd name="connsiteX42" fmla="*/ 82326 w 1844945"/>
                <a:gd name="connsiteY42" fmla="*/ 1566928 h 2459169"/>
                <a:gd name="connsiteX43" fmla="*/ 121506 w 1844945"/>
                <a:gd name="connsiteY43" fmla="*/ 1566928 h 2459169"/>
                <a:gd name="connsiteX44" fmla="*/ 121506 w 1844945"/>
                <a:gd name="connsiteY44" fmla="*/ 1003990 h 2459169"/>
                <a:gd name="connsiteX45" fmla="*/ 82326 w 1844945"/>
                <a:gd name="connsiteY45" fmla="*/ 1003990 h 2459169"/>
                <a:gd name="connsiteX46" fmla="*/ 6470 w 1844945"/>
                <a:gd name="connsiteY46" fmla="*/ 953709 h 2459169"/>
                <a:gd name="connsiteX47" fmla="*/ 0 w 1844945"/>
                <a:gd name="connsiteY47" fmla="*/ 921664 h 2459169"/>
                <a:gd name="connsiteX48" fmla="*/ 6470 w 1844945"/>
                <a:gd name="connsiteY48" fmla="*/ 889620 h 2459169"/>
                <a:gd name="connsiteX49" fmla="*/ 82326 w 1844945"/>
                <a:gd name="connsiteY49" fmla="*/ 839339 h 2459169"/>
                <a:gd name="connsiteX50" fmla="*/ 121506 w 1844945"/>
                <a:gd name="connsiteY50" fmla="*/ 839339 h 2459169"/>
                <a:gd name="connsiteX51" fmla="*/ 121506 w 1844945"/>
                <a:gd name="connsiteY51" fmla="*/ 276119 h 2459169"/>
                <a:gd name="connsiteX52" fmla="*/ 82326 w 1844945"/>
                <a:gd name="connsiteY52" fmla="*/ 276119 h 2459169"/>
                <a:gd name="connsiteX53" fmla="*/ 6470 w 1844945"/>
                <a:gd name="connsiteY53" fmla="*/ 225838 h 2459169"/>
                <a:gd name="connsiteX54" fmla="*/ 0 w 1844945"/>
                <a:gd name="connsiteY54" fmla="*/ 193793 h 2459169"/>
                <a:gd name="connsiteX55" fmla="*/ 6470 w 1844945"/>
                <a:gd name="connsiteY55" fmla="*/ 161749 h 2459169"/>
                <a:gd name="connsiteX56" fmla="*/ 82326 w 1844945"/>
                <a:gd name="connsiteY56" fmla="*/ 111468 h 2459169"/>
                <a:gd name="connsiteX57" fmla="*/ 1196345 w 1844945"/>
                <a:gd name="connsiteY57" fmla="*/ 111468 h 245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44945" h="2459169">
                  <a:moveTo>
                    <a:pt x="0" y="1649253"/>
                  </a:moveTo>
                  <a:lnTo>
                    <a:pt x="0" y="1649253"/>
                  </a:lnTo>
                  <a:lnTo>
                    <a:pt x="0" y="1649254"/>
                  </a:lnTo>
                  <a:close/>
                  <a:moveTo>
                    <a:pt x="0" y="921664"/>
                  </a:moveTo>
                  <a:lnTo>
                    <a:pt x="0" y="921664"/>
                  </a:lnTo>
                  <a:lnTo>
                    <a:pt x="0" y="921665"/>
                  </a:lnTo>
                  <a:close/>
                  <a:moveTo>
                    <a:pt x="1196345" y="0"/>
                  </a:moveTo>
                  <a:lnTo>
                    <a:pt x="1571216" y="0"/>
                  </a:lnTo>
                  <a:lnTo>
                    <a:pt x="1571216" y="111468"/>
                  </a:lnTo>
                  <a:lnTo>
                    <a:pt x="1762619" y="111468"/>
                  </a:lnTo>
                  <a:cubicBezTo>
                    <a:pt x="1808086" y="111468"/>
                    <a:pt x="1844945" y="148327"/>
                    <a:pt x="1844945" y="193794"/>
                  </a:cubicBezTo>
                  <a:lnTo>
                    <a:pt x="1844944" y="193794"/>
                  </a:lnTo>
                  <a:cubicBezTo>
                    <a:pt x="1844944" y="239261"/>
                    <a:pt x="1808085" y="276120"/>
                    <a:pt x="1762618" y="276120"/>
                  </a:cubicBezTo>
                  <a:lnTo>
                    <a:pt x="1720969" y="276120"/>
                  </a:lnTo>
                  <a:lnTo>
                    <a:pt x="1720969" y="839339"/>
                  </a:lnTo>
                  <a:lnTo>
                    <a:pt x="1762619" y="839339"/>
                  </a:lnTo>
                  <a:cubicBezTo>
                    <a:pt x="1808086" y="839339"/>
                    <a:pt x="1844945" y="876198"/>
                    <a:pt x="1844945" y="921665"/>
                  </a:cubicBezTo>
                  <a:lnTo>
                    <a:pt x="1844944" y="921665"/>
                  </a:lnTo>
                  <a:cubicBezTo>
                    <a:pt x="1844944" y="967132"/>
                    <a:pt x="1808085" y="1003991"/>
                    <a:pt x="1762618" y="1003991"/>
                  </a:cubicBezTo>
                  <a:lnTo>
                    <a:pt x="1720969" y="1003991"/>
                  </a:lnTo>
                  <a:lnTo>
                    <a:pt x="1720969" y="1566928"/>
                  </a:lnTo>
                  <a:lnTo>
                    <a:pt x="1762619" y="1566928"/>
                  </a:lnTo>
                  <a:cubicBezTo>
                    <a:pt x="1808086" y="1566928"/>
                    <a:pt x="1844945" y="1603787"/>
                    <a:pt x="1844945" y="1649254"/>
                  </a:cubicBezTo>
                  <a:lnTo>
                    <a:pt x="1844944" y="1649254"/>
                  </a:lnTo>
                  <a:cubicBezTo>
                    <a:pt x="1844944" y="1694721"/>
                    <a:pt x="1808085" y="1731580"/>
                    <a:pt x="1762618" y="1731580"/>
                  </a:cubicBezTo>
                  <a:lnTo>
                    <a:pt x="1720969" y="1731580"/>
                  </a:lnTo>
                  <a:lnTo>
                    <a:pt x="1720969" y="2294517"/>
                  </a:lnTo>
                  <a:lnTo>
                    <a:pt x="1762619" y="2294517"/>
                  </a:lnTo>
                  <a:cubicBezTo>
                    <a:pt x="1808086" y="2294517"/>
                    <a:pt x="1844945" y="2331376"/>
                    <a:pt x="1844945" y="2376843"/>
                  </a:cubicBezTo>
                  <a:lnTo>
                    <a:pt x="1844944" y="2376843"/>
                  </a:lnTo>
                  <a:cubicBezTo>
                    <a:pt x="1844944" y="2422310"/>
                    <a:pt x="1808085" y="2459169"/>
                    <a:pt x="1762618" y="2459169"/>
                  </a:cubicBezTo>
                  <a:lnTo>
                    <a:pt x="82326" y="2459168"/>
                  </a:lnTo>
                  <a:cubicBezTo>
                    <a:pt x="48226" y="2459168"/>
                    <a:pt x="18968" y="2438435"/>
                    <a:pt x="6470" y="2408887"/>
                  </a:cubicBezTo>
                  <a:lnTo>
                    <a:pt x="0" y="2376843"/>
                  </a:lnTo>
                  <a:lnTo>
                    <a:pt x="6470" y="2344798"/>
                  </a:lnTo>
                  <a:cubicBezTo>
                    <a:pt x="18968" y="2315250"/>
                    <a:pt x="48226" y="2294517"/>
                    <a:pt x="82326" y="2294517"/>
                  </a:cubicBezTo>
                  <a:lnTo>
                    <a:pt x="121506" y="2294517"/>
                  </a:lnTo>
                  <a:lnTo>
                    <a:pt x="121506" y="1731579"/>
                  </a:lnTo>
                  <a:lnTo>
                    <a:pt x="82326" y="1731579"/>
                  </a:lnTo>
                  <a:cubicBezTo>
                    <a:pt x="48226" y="1731579"/>
                    <a:pt x="18968" y="1710846"/>
                    <a:pt x="6470" y="1681298"/>
                  </a:cubicBezTo>
                  <a:lnTo>
                    <a:pt x="0" y="1649253"/>
                  </a:lnTo>
                  <a:lnTo>
                    <a:pt x="6470" y="1617209"/>
                  </a:lnTo>
                  <a:cubicBezTo>
                    <a:pt x="18968" y="1587661"/>
                    <a:pt x="48226" y="1566928"/>
                    <a:pt x="82326" y="1566928"/>
                  </a:cubicBezTo>
                  <a:lnTo>
                    <a:pt x="121506" y="1566928"/>
                  </a:lnTo>
                  <a:lnTo>
                    <a:pt x="121506" y="1003990"/>
                  </a:lnTo>
                  <a:lnTo>
                    <a:pt x="82326" y="1003990"/>
                  </a:lnTo>
                  <a:cubicBezTo>
                    <a:pt x="48226" y="1003990"/>
                    <a:pt x="18968" y="983257"/>
                    <a:pt x="6470" y="953709"/>
                  </a:cubicBezTo>
                  <a:lnTo>
                    <a:pt x="0" y="921664"/>
                  </a:lnTo>
                  <a:lnTo>
                    <a:pt x="6470" y="889620"/>
                  </a:lnTo>
                  <a:cubicBezTo>
                    <a:pt x="18968" y="860072"/>
                    <a:pt x="48226" y="839339"/>
                    <a:pt x="82326" y="839339"/>
                  </a:cubicBezTo>
                  <a:lnTo>
                    <a:pt x="121506" y="839339"/>
                  </a:lnTo>
                  <a:lnTo>
                    <a:pt x="121506" y="276119"/>
                  </a:lnTo>
                  <a:lnTo>
                    <a:pt x="82326" y="276119"/>
                  </a:lnTo>
                  <a:cubicBezTo>
                    <a:pt x="48226" y="276119"/>
                    <a:pt x="18968" y="255386"/>
                    <a:pt x="6470" y="225838"/>
                  </a:cubicBezTo>
                  <a:lnTo>
                    <a:pt x="0" y="193793"/>
                  </a:lnTo>
                  <a:lnTo>
                    <a:pt x="6470" y="161749"/>
                  </a:lnTo>
                  <a:cubicBezTo>
                    <a:pt x="18968" y="132201"/>
                    <a:pt x="48226" y="111468"/>
                    <a:pt x="82326" y="111468"/>
                  </a:cubicBezTo>
                  <a:lnTo>
                    <a:pt x="1196345" y="11146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7" name="Rectangle: Rounded Corners 76">
              <a:extLst>
                <a:ext uri="{FF2B5EF4-FFF2-40B4-BE49-F238E27FC236}">
                  <a16:creationId xmlns:a16="http://schemas.microsoft.com/office/drawing/2014/main" id="{9F410565-A79C-4413-944F-A14CA71E055B}"/>
                </a:ext>
              </a:extLst>
            </p:cNvPr>
            <p:cNvSpPr/>
            <p:nvPr/>
          </p:nvSpPr>
          <p:spPr>
            <a:xfrm>
              <a:off x="1607794" y="1463360"/>
              <a:ext cx="131604" cy="99366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494642E1-E070-493D-A537-F0B400975C6C}"/>
                </a:ext>
              </a:extLst>
            </p:cNvPr>
            <p:cNvSpPr/>
            <p:nvPr/>
          </p:nvSpPr>
          <p:spPr>
            <a:xfrm>
              <a:off x="1415178" y="1463360"/>
              <a:ext cx="131604" cy="99366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3BC67BF4-3900-4CD8-961B-9E94B236207F}"/>
                </a:ext>
              </a:extLst>
            </p:cNvPr>
            <p:cNvSpPr/>
            <p:nvPr/>
          </p:nvSpPr>
          <p:spPr>
            <a:xfrm>
              <a:off x="1222562" y="1463360"/>
              <a:ext cx="131604" cy="99366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4D370591-3879-4EDD-BAE5-9D3A606F290D}"/>
                </a:ext>
              </a:extLst>
            </p:cNvPr>
            <p:cNvSpPr/>
            <p:nvPr/>
          </p:nvSpPr>
          <p:spPr>
            <a:xfrm>
              <a:off x="1993026" y="1463360"/>
              <a:ext cx="131604" cy="9936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6E039FED-EF6E-4D3C-9D76-37635D2A19AB}"/>
                </a:ext>
              </a:extLst>
            </p:cNvPr>
            <p:cNvSpPr/>
            <p:nvPr/>
          </p:nvSpPr>
          <p:spPr>
            <a:xfrm>
              <a:off x="1800410" y="1463360"/>
              <a:ext cx="131604" cy="99366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72CE105F-433D-46E3-8150-BDFDF43AC2EC}"/>
                </a:ext>
              </a:extLst>
            </p:cNvPr>
            <p:cNvSpPr/>
            <p:nvPr/>
          </p:nvSpPr>
          <p:spPr>
            <a:xfrm>
              <a:off x="2185642" y="1463360"/>
              <a:ext cx="131604" cy="9936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3" name="Rectangle: Rounded Corners 82">
              <a:extLst>
                <a:ext uri="{FF2B5EF4-FFF2-40B4-BE49-F238E27FC236}">
                  <a16:creationId xmlns:a16="http://schemas.microsoft.com/office/drawing/2014/main" id="{7E24FA1F-7650-4CE9-82E1-B148C8166733}"/>
                </a:ext>
              </a:extLst>
            </p:cNvPr>
            <p:cNvSpPr/>
            <p:nvPr/>
          </p:nvSpPr>
          <p:spPr>
            <a:xfrm>
              <a:off x="2956109" y="1463360"/>
              <a:ext cx="131604" cy="9936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4" name="Rectangle: Rounded Corners 83">
              <a:extLst>
                <a:ext uri="{FF2B5EF4-FFF2-40B4-BE49-F238E27FC236}">
                  <a16:creationId xmlns:a16="http://schemas.microsoft.com/office/drawing/2014/main" id="{7428CA50-82B9-48E8-9A7E-93220E2832CD}"/>
                </a:ext>
              </a:extLst>
            </p:cNvPr>
            <p:cNvSpPr/>
            <p:nvPr/>
          </p:nvSpPr>
          <p:spPr>
            <a:xfrm>
              <a:off x="2763490" y="1463360"/>
              <a:ext cx="131604" cy="9936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5" name="Rectangle: Rounded Corners 84">
              <a:extLst>
                <a:ext uri="{FF2B5EF4-FFF2-40B4-BE49-F238E27FC236}">
                  <a16:creationId xmlns:a16="http://schemas.microsoft.com/office/drawing/2014/main" id="{FF957DAB-C38E-4324-9774-3887E4AD111F}"/>
                </a:ext>
              </a:extLst>
            </p:cNvPr>
            <p:cNvSpPr/>
            <p:nvPr/>
          </p:nvSpPr>
          <p:spPr>
            <a:xfrm>
              <a:off x="2570874" y="1463360"/>
              <a:ext cx="131604" cy="9936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6" name="Rectangle: Rounded Corners 85">
              <a:extLst>
                <a:ext uri="{FF2B5EF4-FFF2-40B4-BE49-F238E27FC236}">
                  <a16:creationId xmlns:a16="http://schemas.microsoft.com/office/drawing/2014/main" id="{405BDCB8-AA96-4DF1-89C0-0973D52FE6F3}"/>
                </a:ext>
              </a:extLst>
            </p:cNvPr>
            <p:cNvSpPr/>
            <p:nvPr/>
          </p:nvSpPr>
          <p:spPr>
            <a:xfrm>
              <a:off x="2378258" y="1463360"/>
              <a:ext cx="131604" cy="9936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7D8099F6-1E36-4AE7-90D0-8C60D0D2A96B}"/>
              </a:ext>
            </a:extLst>
          </p:cNvPr>
          <p:cNvGrpSpPr/>
          <p:nvPr/>
        </p:nvGrpSpPr>
        <p:grpSpPr>
          <a:xfrm>
            <a:off x="1173375" y="3895960"/>
            <a:ext cx="2220208" cy="1464271"/>
            <a:chOff x="1096495" y="1244805"/>
            <a:chExt cx="2220208" cy="1464271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83C46733-042A-4BB0-AA46-4F42AC753544}"/>
                </a:ext>
              </a:extLst>
            </p:cNvPr>
            <p:cNvSpPr/>
            <p:nvPr/>
          </p:nvSpPr>
          <p:spPr>
            <a:xfrm rot="5400000">
              <a:off x="1474463" y="866837"/>
              <a:ext cx="1464271" cy="2220208"/>
            </a:xfrm>
            <a:custGeom>
              <a:avLst/>
              <a:gdLst>
                <a:gd name="connsiteX0" fmla="*/ 0 w 1844945"/>
                <a:gd name="connsiteY0" fmla="*/ 1649253 h 2459169"/>
                <a:gd name="connsiteX1" fmla="*/ 0 w 1844945"/>
                <a:gd name="connsiteY1" fmla="*/ 1649253 h 2459169"/>
                <a:gd name="connsiteX2" fmla="*/ 0 w 1844945"/>
                <a:gd name="connsiteY2" fmla="*/ 1649254 h 2459169"/>
                <a:gd name="connsiteX3" fmla="*/ 0 w 1844945"/>
                <a:gd name="connsiteY3" fmla="*/ 921664 h 2459169"/>
                <a:gd name="connsiteX4" fmla="*/ 0 w 1844945"/>
                <a:gd name="connsiteY4" fmla="*/ 921664 h 2459169"/>
                <a:gd name="connsiteX5" fmla="*/ 0 w 1844945"/>
                <a:gd name="connsiteY5" fmla="*/ 921665 h 2459169"/>
                <a:gd name="connsiteX6" fmla="*/ 1196345 w 1844945"/>
                <a:gd name="connsiteY6" fmla="*/ 0 h 2459169"/>
                <a:gd name="connsiteX7" fmla="*/ 1571216 w 1844945"/>
                <a:gd name="connsiteY7" fmla="*/ 0 h 2459169"/>
                <a:gd name="connsiteX8" fmla="*/ 1571216 w 1844945"/>
                <a:gd name="connsiteY8" fmla="*/ 111468 h 2459169"/>
                <a:gd name="connsiteX9" fmla="*/ 1762619 w 1844945"/>
                <a:gd name="connsiteY9" fmla="*/ 111468 h 2459169"/>
                <a:gd name="connsiteX10" fmla="*/ 1844945 w 1844945"/>
                <a:gd name="connsiteY10" fmla="*/ 193794 h 2459169"/>
                <a:gd name="connsiteX11" fmla="*/ 1844944 w 1844945"/>
                <a:gd name="connsiteY11" fmla="*/ 193794 h 2459169"/>
                <a:gd name="connsiteX12" fmla="*/ 1762618 w 1844945"/>
                <a:gd name="connsiteY12" fmla="*/ 276120 h 2459169"/>
                <a:gd name="connsiteX13" fmla="*/ 1720969 w 1844945"/>
                <a:gd name="connsiteY13" fmla="*/ 276120 h 2459169"/>
                <a:gd name="connsiteX14" fmla="*/ 1720969 w 1844945"/>
                <a:gd name="connsiteY14" fmla="*/ 839339 h 2459169"/>
                <a:gd name="connsiteX15" fmla="*/ 1762619 w 1844945"/>
                <a:gd name="connsiteY15" fmla="*/ 839339 h 2459169"/>
                <a:gd name="connsiteX16" fmla="*/ 1844945 w 1844945"/>
                <a:gd name="connsiteY16" fmla="*/ 921665 h 2459169"/>
                <a:gd name="connsiteX17" fmla="*/ 1844944 w 1844945"/>
                <a:gd name="connsiteY17" fmla="*/ 921665 h 2459169"/>
                <a:gd name="connsiteX18" fmla="*/ 1762618 w 1844945"/>
                <a:gd name="connsiteY18" fmla="*/ 1003991 h 2459169"/>
                <a:gd name="connsiteX19" fmla="*/ 1720969 w 1844945"/>
                <a:gd name="connsiteY19" fmla="*/ 1003991 h 2459169"/>
                <a:gd name="connsiteX20" fmla="*/ 1720969 w 1844945"/>
                <a:gd name="connsiteY20" fmla="*/ 1566928 h 2459169"/>
                <a:gd name="connsiteX21" fmla="*/ 1762619 w 1844945"/>
                <a:gd name="connsiteY21" fmla="*/ 1566928 h 2459169"/>
                <a:gd name="connsiteX22" fmla="*/ 1844945 w 1844945"/>
                <a:gd name="connsiteY22" fmla="*/ 1649254 h 2459169"/>
                <a:gd name="connsiteX23" fmla="*/ 1844944 w 1844945"/>
                <a:gd name="connsiteY23" fmla="*/ 1649254 h 2459169"/>
                <a:gd name="connsiteX24" fmla="*/ 1762618 w 1844945"/>
                <a:gd name="connsiteY24" fmla="*/ 1731580 h 2459169"/>
                <a:gd name="connsiteX25" fmla="*/ 1720969 w 1844945"/>
                <a:gd name="connsiteY25" fmla="*/ 1731580 h 2459169"/>
                <a:gd name="connsiteX26" fmla="*/ 1720969 w 1844945"/>
                <a:gd name="connsiteY26" fmla="*/ 2294517 h 2459169"/>
                <a:gd name="connsiteX27" fmla="*/ 1762619 w 1844945"/>
                <a:gd name="connsiteY27" fmla="*/ 2294517 h 2459169"/>
                <a:gd name="connsiteX28" fmla="*/ 1844945 w 1844945"/>
                <a:gd name="connsiteY28" fmla="*/ 2376843 h 2459169"/>
                <a:gd name="connsiteX29" fmla="*/ 1844944 w 1844945"/>
                <a:gd name="connsiteY29" fmla="*/ 2376843 h 2459169"/>
                <a:gd name="connsiteX30" fmla="*/ 1762618 w 1844945"/>
                <a:gd name="connsiteY30" fmla="*/ 2459169 h 2459169"/>
                <a:gd name="connsiteX31" fmla="*/ 82326 w 1844945"/>
                <a:gd name="connsiteY31" fmla="*/ 2459168 h 2459169"/>
                <a:gd name="connsiteX32" fmla="*/ 6470 w 1844945"/>
                <a:gd name="connsiteY32" fmla="*/ 2408887 h 2459169"/>
                <a:gd name="connsiteX33" fmla="*/ 0 w 1844945"/>
                <a:gd name="connsiteY33" fmla="*/ 2376843 h 2459169"/>
                <a:gd name="connsiteX34" fmla="*/ 6470 w 1844945"/>
                <a:gd name="connsiteY34" fmla="*/ 2344798 h 2459169"/>
                <a:gd name="connsiteX35" fmla="*/ 82326 w 1844945"/>
                <a:gd name="connsiteY35" fmla="*/ 2294517 h 2459169"/>
                <a:gd name="connsiteX36" fmla="*/ 121506 w 1844945"/>
                <a:gd name="connsiteY36" fmla="*/ 2294517 h 2459169"/>
                <a:gd name="connsiteX37" fmla="*/ 121506 w 1844945"/>
                <a:gd name="connsiteY37" fmla="*/ 1731579 h 2459169"/>
                <a:gd name="connsiteX38" fmla="*/ 82326 w 1844945"/>
                <a:gd name="connsiteY38" fmla="*/ 1731579 h 2459169"/>
                <a:gd name="connsiteX39" fmla="*/ 6470 w 1844945"/>
                <a:gd name="connsiteY39" fmla="*/ 1681298 h 2459169"/>
                <a:gd name="connsiteX40" fmla="*/ 0 w 1844945"/>
                <a:gd name="connsiteY40" fmla="*/ 1649253 h 2459169"/>
                <a:gd name="connsiteX41" fmla="*/ 6470 w 1844945"/>
                <a:gd name="connsiteY41" fmla="*/ 1617209 h 2459169"/>
                <a:gd name="connsiteX42" fmla="*/ 82326 w 1844945"/>
                <a:gd name="connsiteY42" fmla="*/ 1566928 h 2459169"/>
                <a:gd name="connsiteX43" fmla="*/ 121506 w 1844945"/>
                <a:gd name="connsiteY43" fmla="*/ 1566928 h 2459169"/>
                <a:gd name="connsiteX44" fmla="*/ 121506 w 1844945"/>
                <a:gd name="connsiteY44" fmla="*/ 1003990 h 2459169"/>
                <a:gd name="connsiteX45" fmla="*/ 82326 w 1844945"/>
                <a:gd name="connsiteY45" fmla="*/ 1003990 h 2459169"/>
                <a:gd name="connsiteX46" fmla="*/ 6470 w 1844945"/>
                <a:gd name="connsiteY46" fmla="*/ 953709 h 2459169"/>
                <a:gd name="connsiteX47" fmla="*/ 0 w 1844945"/>
                <a:gd name="connsiteY47" fmla="*/ 921664 h 2459169"/>
                <a:gd name="connsiteX48" fmla="*/ 6470 w 1844945"/>
                <a:gd name="connsiteY48" fmla="*/ 889620 h 2459169"/>
                <a:gd name="connsiteX49" fmla="*/ 82326 w 1844945"/>
                <a:gd name="connsiteY49" fmla="*/ 839339 h 2459169"/>
                <a:gd name="connsiteX50" fmla="*/ 121506 w 1844945"/>
                <a:gd name="connsiteY50" fmla="*/ 839339 h 2459169"/>
                <a:gd name="connsiteX51" fmla="*/ 121506 w 1844945"/>
                <a:gd name="connsiteY51" fmla="*/ 276119 h 2459169"/>
                <a:gd name="connsiteX52" fmla="*/ 82326 w 1844945"/>
                <a:gd name="connsiteY52" fmla="*/ 276119 h 2459169"/>
                <a:gd name="connsiteX53" fmla="*/ 6470 w 1844945"/>
                <a:gd name="connsiteY53" fmla="*/ 225838 h 2459169"/>
                <a:gd name="connsiteX54" fmla="*/ 0 w 1844945"/>
                <a:gd name="connsiteY54" fmla="*/ 193793 h 2459169"/>
                <a:gd name="connsiteX55" fmla="*/ 6470 w 1844945"/>
                <a:gd name="connsiteY55" fmla="*/ 161749 h 2459169"/>
                <a:gd name="connsiteX56" fmla="*/ 82326 w 1844945"/>
                <a:gd name="connsiteY56" fmla="*/ 111468 h 2459169"/>
                <a:gd name="connsiteX57" fmla="*/ 1196345 w 1844945"/>
                <a:gd name="connsiteY57" fmla="*/ 111468 h 245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44945" h="2459169">
                  <a:moveTo>
                    <a:pt x="0" y="1649253"/>
                  </a:moveTo>
                  <a:lnTo>
                    <a:pt x="0" y="1649253"/>
                  </a:lnTo>
                  <a:lnTo>
                    <a:pt x="0" y="1649254"/>
                  </a:lnTo>
                  <a:close/>
                  <a:moveTo>
                    <a:pt x="0" y="921664"/>
                  </a:moveTo>
                  <a:lnTo>
                    <a:pt x="0" y="921664"/>
                  </a:lnTo>
                  <a:lnTo>
                    <a:pt x="0" y="921665"/>
                  </a:lnTo>
                  <a:close/>
                  <a:moveTo>
                    <a:pt x="1196345" y="0"/>
                  </a:moveTo>
                  <a:lnTo>
                    <a:pt x="1571216" y="0"/>
                  </a:lnTo>
                  <a:lnTo>
                    <a:pt x="1571216" y="111468"/>
                  </a:lnTo>
                  <a:lnTo>
                    <a:pt x="1762619" y="111468"/>
                  </a:lnTo>
                  <a:cubicBezTo>
                    <a:pt x="1808086" y="111468"/>
                    <a:pt x="1844945" y="148327"/>
                    <a:pt x="1844945" y="193794"/>
                  </a:cubicBezTo>
                  <a:lnTo>
                    <a:pt x="1844944" y="193794"/>
                  </a:lnTo>
                  <a:cubicBezTo>
                    <a:pt x="1844944" y="239261"/>
                    <a:pt x="1808085" y="276120"/>
                    <a:pt x="1762618" y="276120"/>
                  </a:cubicBezTo>
                  <a:lnTo>
                    <a:pt x="1720969" y="276120"/>
                  </a:lnTo>
                  <a:lnTo>
                    <a:pt x="1720969" y="839339"/>
                  </a:lnTo>
                  <a:lnTo>
                    <a:pt x="1762619" y="839339"/>
                  </a:lnTo>
                  <a:cubicBezTo>
                    <a:pt x="1808086" y="839339"/>
                    <a:pt x="1844945" y="876198"/>
                    <a:pt x="1844945" y="921665"/>
                  </a:cubicBezTo>
                  <a:lnTo>
                    <a:pt x="1844944" y="921665"/>
                  </a:lnTo>
                  <a:cubicBezTo>
                    <a:pt x="1844944" y="967132"/>
                    <a:pt x="1808085" y="1003991"/>
                    <a:pt x="1762618" y="1003991"/>
                  </a:cubicBezTo>
                  <a:lnTo>
                    <a:pt x="1720969" y="1003991"/>
                  </a:lnTo>
                  <a:lnTo>
                    <a:pt x="1720969" y="1566928"/>
                  </a:lnTo>
                  <a:lnTo>
                    <a:pt x="1762619" y="1566928"/>
                  </a:lnTo>
                  <a:cubicBezTo>
                    <a:pt x="1808086" y="1566928"/>
                    <a:pt x="1844945" y="1603787"/>
                    <a:pt x="1844945" y="1649254"/>
                  </a:cubicBezTo>
                  <a:lnTo>
                    <a:pt x="1844944" y="1649254"/>
                  </a:lnTo>
                  <a:cubicBezTo>
                    <a:pt x="1844944" y="1694721"/>
                    <a:pt x="1808085" y="1731580"/>
                    <a:pt x="1762618" y="1731580"/>
                  </a:cubicBezTo>
                  <a:lnTo>
                    <a:pt x="1720969" y="1731580"/>
                  </a:lnTo>
                  <a:lnTo>
                    <a:pt x="1720969" y="2294517"/>
                  </a:lnTo>
                  <a:lnTo>
                    <a:pt x="1762619" y="2294517"/>
                  </a:lnTo>
                  <a:cubicBezTo>
                    <a:pt x="1808086" y="2294517"/>
                    <a:pt x="1844945" y="2331376"/>
                    <a:pt x="1844945" y="2376843"/>
                  </a:cubicBezTo>
                  <a:lnTo>
                    <a:pt x="1844944" y="2376843"/>
                  </a:lnTo>
                  <a:cubicBezTo>
                    <a:pt x="1844944" y="2422310"/>
                    <a:pt x="1808085" y="2459169"/>
                    <a:pt x="1762618" y="2459169"/>
                  </a:cubicBezTo>
                  <a:lnTo>
                    <a:pt x="82326" y="2459168"/>
                  </a:lnTo>
                  <a:cubicBezTo>
                    <a:pt x="48226" y="2459168"/>
                    <a:pt x="18968" y="2438435"/>
                    <a:pt x="6470" y="2408887"/>
                  </a:cubicBezTo>
                  <a:lnTo>
                    <a:pt x="0" y="2376843"/>
                  </a:lnTo>
                  <a:lnTo>
                    <a:pt x="6470" y="2344798"/>
                  </a:lnTo>
                  <a:cubicBezTo>
                    <a:pt x="18968" y="2315250"/>
                    <a:pt x="48226" y="2294517"/>
                    <a:pt x="82326" y="2294517"/>
                  </a:cubicBezTo>
                  <a:lnTo>
                    <a:pt x="121506" y="2294517"/>
                  </a:lnTo>
                  <a:lnTo>
                    <a:pt x="121506" y="1731579"/>
                  </a:lnTo>
                  <a:lnTo>
                    <a:pt x="82326" y="1731579"/>
                  </a:lnTo>
                  <a:cubicBezTo>
                    <a:pt x="48226" y="1731579"/>
                    <a:pt x="18968" y="1710846"/>
                    <a:pt x="6470" y="1681298"/>
                  </a:cubicBezTo>
                  <a:lnTo>
                    <a:pt x="0" y="1649253"/>
                  </a:lnTo>
                  <a:lnTo>
                    <a:pt x="6470" y="1617209"/>
                  </a:lnTo>
                  <a:cubicBezTo>
                    <a:pt x="18968" y="1587661"/>
                    <a:pt x="48226" y="1566928"/>
                    <a:pt x="82326" y="1566928"/>
                  </a:cubicBezTo>
                  <a:lnTo>
                    <a:pt x="121506" y="1566928"/>
                  </a:lnTo>
                  <a:lnTo>
                    <a:pt x="121506" y="1003990"/>
                  </a:lnTo>
                  <a:lnTo>
                    <a:pt x="82326" y="1003990"/>
                  </a:lnTo>
                  <a:cubicBezTo>
                    <a:pt x="48226" y="1003990"/>
                    <a:pt x="18968" y="983257"/>
                    <a:pt x="6470" y="953709"/>
                  </a:cubicBezTo>
                  <a:lnTo>
                    <a:pt x="0" y="921664"/>
                  </a:lnTo>
                  <a:lnTo>
                    <a:pt x="6470" y="889620"/>
                  </a:lnTo>
                  <a:cubicBezTo>
                    <a:pt x="18968" y="860072"/>
                    <a:pt x="48226" y="839339"/>
                    <a:pt x="82326" y="839339"/>
                  </a:cubicBezTo>
                  <a:lnTo>
                    <a:pt x="121506" y="839339"/>
                  </a:lnTo>
                  <a:lnTo>
                    <a:pt x="121506" y="276119"/>
                  </a:lnTo>
                  <a:lnTo>
                    <a:pt x="82326" y="276119"/>
                  </a:lnTo>
                  <a:cubicBezTo>
                    <a:pt x="48226" y="276119"/>
                    <a:pt x="18968" y="255386"/>
                    <a:pt x="6470" y="225838"/>
                  </a:cubicBezTo>
                  <a:lnTo>
                    <a:pt x="0" y="193793"/>
                  </a:lnTo>
                  <a:lnTo>
                    <a:pt x="6470" y="161749"/>
                  </a:lnTo>
                  <a:cubicBezTo>
                    <a:pt x="18968" y="132201"/>
                    <a:pt x="48226" y="111468"/>
                    <a:pt x="82326" y="111468"/>
                  </a:cubicBezTo>
                  <a:lnTo>
                    <a:pt x="1196345" y="11146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89" name="Rectangle: Rounded Corners 88">
              <a:extLst>
                <a:ext uri="{FF2B5EF4-FFF2-40B4-BE49-F238E27FC236}">
                  <a16:creationId xmlns:a16="http://schemas.microsoft.com/office/drawing/2014/main" id="{EB7A7AEC-54D5-442C-B8C4-336596CCDEF4}"/>
                </a:ext>
              </a:extLst>
            </p:cNvPr>
            <p:cNvSpPr/>
            <p:nvPr/>
          </p:nvSpPr>
          <p:spPr>
            <a:xfrm>
              <a:off x="1607794" y="1463360"/>
              <a:ext cx="131604" cy="99366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0" name="Rectangle: Rounded Corners 89">
              <a:extLst>
                <a:ext uri="{FF2B5EF4-FFF2-40B4-BE49-F238E27FC236}">
                  <a16:creationId xmlns:a16="http://schemas.microsoft.com/office/drawing/2014/main" id="{CE21A1FF-0CEB-4292-BD62-EE004465F128}"/>
                </a:ext>
              </a:extLst>
            </p:cNvPr>
            <p:cNvSpPr/>
            <p:nvPr/>
          </p:nvSpPr>
          <p:spPr>
            <a:xfrm>
              <a:off x="1415178" y="1463360"/>
              <a:ext cx="131604" cy="99366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1" name="Rectangle: Rounded Corners 90">
              <a:extLst>
                <a:ext uri="{FF2B5EF4-FFF2-40B4-BE49-F238E27FC236}">
                  <a16:creationId xmlns:a16="http://schemas.microsoft.com/office/drawing/2014/main" id="{EAB354E2-32FC-44EF-9B8A-C9CCFE94D99A}"/>
                </a:ext>
              </a:extLst>
            </p:cNvPr>
            <p:cNvSpPr/>
            <p:nvPr/>
          </p:nvSpPr>
          <p:spPr>
            <a:xfrm>
              <a:off x="1222562" y="1463360"/>
              <a:ext cx="131604" cy="99366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2" name="Rectangle: Rounded Corners 91">
              <a:extLst>
                <a:ext uri="{FF2B5EF4-FFF2-40B4-BE49-F238E27FC236}">
                  <a16:creationId xmlns:a16="http://schemas.microsoft.com/office/drawing/2014/main" id="{EC539F39-FCFA-4D55-93CD-1EE2604CD72A}"/>
                </a:ext>
              </a:extLst>
            </p:cNvPr>
            <p:cNvSpPr/>
            <p:nvPr/>
          </p:nvSpPr>
          <p:spPr>
            <a:xfrm>
              <a:off x="1993026" y="1463360"/>
              <a:ext cx="131604" cy="99366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3" name="Rectangle: Rounded Corners 92">
              <a:extLst>
                <a:ext uri="{FF2B5EF4-FFF2-40B4-BE49-F238E27FC236}">
                  <a16:creationId xmlns:a16="http://schemas.microsoft.com/office/drawing/2014/main" id="{CBFBCE31-13EA-458F-AE47-9C3E8EB518AB}"/>
                </a:ext>
              </a:extLst>
            </p:cNvPr>
            <p:cNvSpPr/>
            <p:nvPr/>
          </p:nvSpPr>
          <p:spPr>
            <a:xfrm>
              <a:off x="1800410" y="1463360"/>
              <a:ext cx="131604" cy="99366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B2D8E69D-6B46-4534-86AB-B3499BE3C390}"/>
                </a:ext>
              </a:extLst>
            </p:cNvPr>
            <p:cNvSpPr/>
            <p:nvPr/>
          </p:nvSpPr>
          <p:spPr>
            <a:xfrm>
              <a:off x="2185642" y="1463360"/>
              <a:ext cx="131604" cy="99366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317AFD74-EB4E-42DE-9434-993BBA11BD26}"/>
                </a:ext>
              </a:extLst>
            </p:cNvPr>
            <p:cNvSpPr/>
            <p:nvPr/>
          </p:nvSpPr>
          <p:spPr>
            <a:xfrm>
              <a:off x="2956109" y="1463360"/>
              <a:ext cx="131604" cy="9936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6" name="Rectangle: Rounded Corners 95">
              <a:extLst>
                <a:ext uri="{FF2B5EF4-FFF2-40B4-BE49-F238E27FC236}">
                  <a16:creationId xmlns:a16="http://schemas.microsoft.com/office/drawing/2014/main" id="{15391005-4504-4ECB-84D0-E7157CE6E476}"/>
                </a:ext>
              </a:extLst>
            </p:cNvPr>
            <p:cNvSpPr/>
            <p:nvPr/>
          </p:nvSpPr>
          <p:spPr>
            <a:xfrm>
              <a:off x="2763490" y="1463360"/>
              <a:ext cx="131604" cy="9936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7D1A37B6-C1EE-4705-A263-439CE38273A7}"/>
                </a:ext>
              </a:extLst>
            </p:cNvPr>
            <p:cNvSpPr/>
            <p:nvPr/>
          </p:nvSpPr>
          <p:spPr>
            <a:xfrm>
              <a:off x="2570874" y="1463360"/>
              <a:ext cx="131604" cy="9936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E14E4735-61E6-4D85-87C4-AD92524B8656}"/>
                </a:ext>
              </a:extLst>
            </p:cNvPr>
            <p:cNvSpPr/>
            <p:nvPr/>
          </p:nvSpPr>
          <p:spPr>
            <a:xfrm>
              <a:off x="2378258" y="1463360"/>
              <a:ext cx="131604" cy="9936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12DABE40-A6F9-4B1B-B484-40A725FE8FF7}"/>
              </a:ext>
            </a:extLst>
          </p:cNvPr>
          <p:cNvGrpSpPr/>
          <p:nvPr/>
        </p:nvGrpSpPr>
        <p:grpSpPr>
          <a:xfrm>
            <a:off x="3806447" y="3895961"/>
            <a:ext cx="2220208" cy="1464271"/>
            <a:chOff x="1096495" y="1244805"/>
            <a:chExt cx="2220208" cy="1464271"/>
          </a:xfrm>
          <a:solidFill>
            <a:schemeClr val="accent3">
              <a:lumMod val="20000"/>
              <a:lumOff val="80000"/>
            </a:schemeClr>
          </a:solidFill>
        </p:grpSpPr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6D3C45A6-1442-41AE-86AB-FDD458A709D4}"/>
                </a:ext>
              </a:extLst>
            </p:cNvPr>
            <p:cNvSpPr/>
            <p:nvPr/>
          </p:nvSpPr>
          <p:spPr>
            <a:xfrm rot="5400000">
              <a:off x="1474463" y="866837"/>
              <a:ext cx="1464271" cy="2220208"/>
            </a:xfrm>
            <a:custGeom>
              <a:avLst/>
              <a:gdLst>
                <a:gd name="connsiteX0" fmla="*/ 0 w 1844945"/>
                <a:gd name="connsiteY0" fmla="*/ 1649253 h 2459169"/>
                <a:gd name="connsiteX1" fmla="*/ 0 w 1844945"/>
                <a:gd name="connsiteY1" fmla="*/ 1649253 h 2459169"/>
                <a:gd name="connsiteX2" fmla="*/ 0 w 1844945"/>
                <a:gd name="connsiteY2" fmla="*/ 1649254 h 2459169"/>
                <a:gd name="connsiteX3" fmla="*/ 0 w 1844945"/>
                <a:gd name="connsiteY3" fmla="*/ 921664 h 2459169"/>
                <a:gd name="connsiteX4" fmla="*/ 0 w 1844945"/>
                <a:gd name="connsiteY4" fmla="*/ 921664 h 2459169"/>
                <a:gd name="connsiteX5" fmla="*/ 0 w 1844945"/>
                <a:gd name="connsiteY5" fmla="*/ 921665 h 2459169"/>
                <a:gd name="connsiteX6" fmla="*/ 1196345 w 1844945"/>
                <a:gd name="connsiteY6" fmla="*/ 0 h 2459169"/>
                <a:gd name="connsiteX7" fmla="*/ 1571216 w 1844945"/>
                <a:gd name="connsiteY7" fmla="*/ 0 h 2459169"/>
                <a:gd name="connsiteX8" fmla="*/ 1571216 w 1844945"/>
                <a:gd name="connsiteY8" fmla="*/ 111468 h 2459169"/>
                <a:gd name="connsiteX9" fmla="*/ 1762619 w 1844945"/>
                <a:gd name="connsiteY9" fmla="*/ 111468 h 2459169"/>
                <a:gd name="connsiteX10" fmla="*/ 1844945 w 1844945"/>
                <a:gd name="connsiteY10" fmla="*/ 193794 h 2459169"/>
                <a:gd name="connsiteX11" fmla="*/ 1844944 w 1844945"/>
                <a:gd name="connsiteY11" fmla="*/ 193794 h 2459169"/>
                <a:gd name="connsiteX12" fmla="*/ 1762618 w 1844945"/>
                <a:gd name="connsiteY12" fmla="*/ 276120 h 2459169"/>
                <a:gd name="connsiteX13" fmla="*/ 1720969 w 1844945"/>
                <a:gd name="connsiteY13" fmla="*/ 276120 h 2459169"/>
                <a:gd name="connsiteX14" fmla="*/ 1720969 w 1844945"/>
                <a:gd name="connsiteY14" fmla="*/ 839339 h 2459169"/>
                <a:gd name="connsiteX15" fmla="*/ 1762619 w 1844945"/>
                <a:gd name="connsiteY15" fmla="*/ 839339 h 2459169"/>
                <a:gd name="connsiteX16" fmla="*/ 1844945 w 1844945"/>
                <a:gd name="connsiteY16" fmla="*/ 921665 h 2459169"/>
                <a:gd name="connsiteX17" fmla="*/ 1844944 w 1844945"/>
                <a:gd name="connsiteY17" fmla="*/ 921665 h 2459169"/>
                <a:gd name="connsiteX18" fmla="*/ 1762618 w 1844945"/>
                <a:gd name="connsiteY18" fmla="*/ 1003991 h 2459169"/>
                <a:gd name="connsiteX19" fmla="*/ 1720969 w 1844945"/>
                <a:gd name="connsiteY19" fmla="*/ 1003991 h 2459169"/>
                <a:gd name="connsiteX20" fmla="*/ 1720969 w 1844945"/>
                <a:gd name="connsiteY20" fmla="*/ 1566928 h 2459169"/>
                <a:gd name="connsiteX21" fmla="*/ 1762619 w 1844945"/>
                <a:gd name="connsiteY21" fmla="*/ 1566928 h 2459169"/>
                <a:gd name="connsiteX22" fmla="*/ 1844945 w 1844945"/>
                <a:gd name="connsiteY22" fmla="*/ 1649254 h 2459169"/>
                <a:gd name="connsiteX23" fmla="*/ 1844944 w 1844945"/>
                <a:gd name="connsiteY23" fmla="*/ 1649254 h 2459169"/>
                <a:gd name="connsiteX24" fmla="*/ 1762618 w 1844945"/>
                <a:gd name="connsiteY24" fmla="*/ 1731580 h 2459169"/>
                <a:gd name="connsiteX25" fmla="*/ 1720969 w 1844945"/>
                <a:gd name="connsiteY25" fmla="*/ 1731580 h 2459169"/>
                <a:gd name="connsiteX26" fmla="*/ 1720969 w 1844945"/>
                <a:gd name="connsiteY26" fmla="*/ 2294517 h 2459169"/>
                <a:gd name="connsiteX27" fmla="*/ 1762619 w 1844945"/>
                <a:gd name="connsiteY27" fmla="*/ 2294517 h 2459169"/>
                <a:gd name="connsiteX28" fmla="*/ 1844945 w 1844945"/>
                <a:gd name="connsiteY28" fmla="*/ 2376843 h 2459169"/>
                <a:gd name="connsiteX29" fmla="*/ 1844944 w 1844945"/>
                <a:gd name="connsiteY29" fmla="*/ 2376843 h 2459169"/>
                <a:gd name="connsiteX30" fmla="*/ 1762618 w 1844945"/>
                <a:gd name="connsiteY30" fmla="*/ 2459169 h 2459169"/>
                <a:gd name="connsiteX31" fmla="*/ 82326 w 1844945"/>
                <a:gd name="connsiteY31" fmla="*/ 2459168 h 2459169"/>
                <a:gd name="connsiteX32" fmla="*/ 6470 w 1844945"/>
                <a:gd name="connsiteY32" fmla="*/ 2408887 h 2459169"/>
                <a:gd name="connsiteX33" fmla="*/ 0 w 1844945"/>
                <a:gd name="connsiteY33" fmla="*/ 2376843 h 2459169"/>
                <a:gd name="connsiteX34" fmla="*/ 6470 w 1844945"/>
                <a:gd name="connsiteY34" fmla="*/ 2344798 h 2459169"/>
                <a:gd name="connsiteX35" fmla="*/ 82326 w 1844945"/>
                <a:gd name="connsiteY35" fmla="*/ 2294517 h 2459169"/>
                <a:gd name="connsiteX36" fmla="*/ 121506 w 1844945"/>
                <a:gd name="connsiteY36" fmla="*/ 2294517 h 2459169"/>
                <a:gd name="connsiteX37" fmla="*/ 121506 w 1844945"/>
                <a:gd name="connsiteY37" fmla="*/ 1731579 h 2459169"/>
                <a:gd name="connsiteX38" fmla="*/ 82326 w 1844945"/>
                <a:gd name="connsiteY38" fmla="*/ 1731579 h 2459169"/>
                <a:gd name="connsiteX39" fmla="*/ 6470 w 1844945"/>
                <a:gd name="connsiteY39" fmla="*/ 1681298 h 2459169"/>
                <a:gd name="connsiteX40" fmla="*/ 0 w 1844945"/>
                <a:gd name="connsiteY40" fmla="*/ 1649253 h 2459169"/>
                <a:gd name="connsiteX41" fmla="*/ 6470 w 1844945"/>
                <a:gd name="connsiteY41" fmla="*/ 1617209 h 2459169"/>
                <a:gd name="connsiteX42" fmla="*/ 82326 w 1844945"/>
                <a:gd name="connsiteY42" fmla="*/ 1566928 h 2459169"/>
                <a:gd name="connsiteX43" fmla="*/ 121506 w 1844945"/>
                <a:gd name="connsiteY43" fmla="*/ 1566928 h 2459169"/>
                <a:gd name="connsiteX44" fmla="*/ 121506 w 1844945"/>
                <a:gd name="connsiteY44" fmla="*/ 1003990 h 2459169"/>
                <a:gd name="connsiteX45" fmla="*/ 82326 w 1844945"/>
                <a:gd name="connsiteY45" fmla="*/ 1003990 h 2459169"/>
                <a:gd name="connsiteX46" fmla="*/ 6470 w 1844945"/>
                <a:gd name="connsiteY46" fmla="*/ 953709 h 2459169"/>
                <a:gd name="connsiteX47" fmla="*/ 0 w 1844945"/>
                <a:gd name="connsiteY47" fmla="*/ 921664 h 2459169"/>
                <a:gd name="connsiteX48" fmla="*/ 6470 w 1844945"/>
                <a:gd name="connsiteY48" fmla="*/ 889620 h 2459169"/>
                <a:gd name="connsiteX49" fmla="*/ 82326 w 1844945"/>
                <a:gd name="connsiteY49" fmla="*/ 839339 h 2459169"/>
                <a:gd name="connsiteX50" fmla="*/ 121506 w 1844945"/>
                <a:gd name="connsiteY50" fmla="*/ 839339 h 2459169"/>
                <a:gd name="connsiteX51" fmla="*/ 121506 w 1844945"/>
                <a:gd name="connsiteY51" fmla="*/ 276119 h 2459169"/>
                <a:gd name="connsiteX52" fmla="*/ 82326 w 1844945"/>
                <a:gd name="connsiteY52" fmla="*/ 276119 h 2459169"/>
                <a:gd name="connsiteX53" fmla="*/ 6470 w 1844945"/>
                <a:gd name="connsiteY53" fmla="*/ 225838 h 2459169"/>
                <a:gd name="connsiteX54" fmla="*/ 0 w 1844945"/>
                <a:gd name="connsiteY54" fmla="*/ 193793 h 2459169"/>
                <a:gd name="connsiteX55" fmla="*/ 6470 w 1844945"/>
                <a:gd name="connsiteY55" fmla="*/ 161749 h 2459169"/>
                <a:gd name="connsiteX56" fmla="*/ 82326 w 1844945"/>
                <a:gd name="connsiteY56" fmla="*/ 111468 h 2459169"/>
                <a:gd name="connsiteX57" fmla="*/ 1196345 w 1844945"/>
                <a:gd name="connsiteY57" fmla="*/ 111468 h 2459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844945" h="2459169">
                  <a:moveTo>
                    <a:pt x="0" y="1649253"/>
                  </a:moveTo>
                  <a:lnTo>
                    <a:pt x="0" y="1649253"/>
                  </a:lnTo>
                  <a:lnTo>
                    <a:pt x="0" y="1649254"/>
                  </a:lnTo>
                  <a:close/>
                  <a:moveTo>
                    <a:pt x="0" y="921664"/>
                  </a:moveTo>
                  <a:lnTo>
                    <a:pt x="0" y="921664"/>
                  </a:lnTo>
                  <a:lnTo>
                    <a:pt x="0" y="921665"/>
                  </a:lnTo>
                  <a:close/>
                  <a:moveTo>
                    <a:pt x="1196345" y="0"/>
                  </a:moveTo>
                  <a:lnTo>
                    <a:pt x="1571216" y="0"/>
                  </a:lnTo>
                  <a:lnTo>
                    <a:pt x="1571216" y="111468"/>
                  </a:lnTo>
                  <a:lnTo>
                    <a:pt x="1762619" y="111468"/>
                  </a:lnTo>
                  <a:cubicBezTo>
                    <a:pt x="1808086" y="111468"/>
                    <a:pt x="1844945" y="148327"/>
                    <a:pt x="1844945" y="193794"/>
                  </a:cubicBezTo>
                  <a:lnTo>
                    <a:pt x="1844944" y="193794"/>
                  </a:lnTo>
                  <a:cubicBezTo>
                    <a:pt x="1844944" y="239261"/>
                    <a:pt x="1808085" y="276120"/>
                    <a:pt x="1762618" y="276120"/>
                  </a:cubicBezTo>
                  <a:lnTo>
                    <a:pt x="1720969" y="276120"/>
                  </a:lnTo>
                  <a:lnTo>
                    <a:pt x="1720969" y="839339"/>
                  </a:lnTo>
                  <a:lnTo>
                    <a:pt x="1762619" y="839339"/>
                  </a:lnTo>
                  <a:cubicBezTo>
                    <a:pt x="1808086" y="839339"/>
                    <a:pt x="1844945" y="876198"/>
                    <a:pt x="1844945" y="921665"/>
                  </a:cubicBezTo>
                  <a:lnTo>
                    <a:pt x="1844944" y="921665"/>
                  </a:lnTo>
                  <a:cubicBezTo>
                    <a:pt x="1844944" y="967132"/>
                    <a:pt x="1808085" y="1003991"/>
                    <a:pt x="1762618" y="1003991"/>
                  </a:cubicBezTo>
                  <a:lnTo>
                    <a:pt x="1720969" y="1003991"/>
                  </a:lnTo>
                  <a:lnTo>
                    <a:pt x="1720969" y="1566928"/>
                  </a:lnTo>
                  <a:lnTo>
                    <a:pt x="1762619" y="1566928"/>
                  </a:lnTo>
                  <a:cubicBezTo>
                    <a:pt x="1808086" y="1566928"/>
                    <a:pt x="1844945" y="1603787"/>
                    <a:pt x="1844945" y="1649254"/>
                  </a:cubicBezTo>
                  <a:lnTo>
                    <a:pt x="1844944" y="1649254"/>
                  </a:lnTo>
                  <a:cubicBezTo>
                    <a:pt x="1844944" y="1694721"/>
                    <a:pt x="1808085" y="1731580"/>
                    <a:pt x="1762618" y="1731580"/>
                  </a:cubicBezTo>
                  <a:lnTo>
                    <a:pt x="1720969" y="1731580"/>
                  </a:lnTo>
                  <a:lnTo>
                    <a:pt x="1720969" y="2294517"/>
                  </a:lnTo>
                  <a:lnTo>
                    <a:pt x="1762619" y="2294517"/>
                  </a:lnTo>
                  <a:cubicBezTo>
                    <a:pt x="1808086" y="2294517"/>
                    <a:pt x="1844945" y="2331376"/>
                    <a:pt x="1844945" y="2376843"/>
                  </a:cubicBezTo>
                  <a:lnTo>
                    <a:pt x="1844944" y="2376843"/>
                  </a:lnTo>
                  <a:cubicBezTo>
                    <a:pt x="1844944" y="2422310"/>
                    <a:pt x="1808085" y="2459169"/>
                    <a:pt x="1762618" y="2459169"/>
                  </a:cubicBezTo>
                  <a:lnTo>
                    <a:pt x="82326" y="2459168"/>
                  </a:lnTo>
                  <a:cubicBezTo>
                    <a:pt x="48226" y="2459168"/>
                    <a:pt x="18968" y="2438435"/>
                    <a:pt x="6470" y="2408887"/>
                  </a:cubicBezTo>
                  <a:lnTo>
                    <a:pt x="0" y="2376843"/>
                  </a:lnTo>
                  <a:lnTo>
                    <a:pt x="6470" y="2344798"/>
                  </a:lnTo>
                  <a:cubicBezTo>
                    <a:pt x="18968" y="2315250"/>
                    <a:pt x="48226" y="2294517"/>
                    <a:pt x="82326" y="2294517"/>
                  </a:cubicBezTo>
                  <a:lnTo>
                    <a:pt x="121506" y="2294517"/>
                  </a:lnTo>
                  <a:lnTo>
                    <a:pt x="121506" y="1731579"/>
                  </a:lnTo>
                  <a:lnTo>
                    <a:pt x="82326" y="1731579"/>
                  </a:lnTo>
                  <a:cubicBezTo>
                    <a:pt x="48226" y="1731579"/>
                    <a:pt x="18968" y="1710846"/>
                    <a:pt x="6470" y="1681298"/>
                  </a:cubicBezTo>
                  <a:lnTo>
                    <a:pt x="0" y="1649253"/>
                  </a:lnTo>
                  <a:lnTo>
                    <a:pt x="6470" y="1617209"/>
                  </a:lnTo>
                  <a:cubicBezTo>
                    <a:pt x="18968" y="1587661"/>
                    <a:pt x="48226" y="1566928"/>
                    <a:pt x="82326" y="1566928"/>
                  </a:cubicBezTo>
                  <a:lnTo>
                    <a:pt x="121506" y="1566928"/>
                  </a:lnTo>
                  <a:lnTo>
                    <a:pt x="121506" y="1003990"/>
                  </a:lnTo>
                  <a:lnTo>
                    <a:pt x="82326" y="1003990"/>
                  </a:lnTo>
                  <a:cubicBezTo>
                    <a:pt x="48226" y="1003990"/>
                    <a:pt x="18968" y="983257"/>
                    <a:pt x="6470" y="953709"/>
                  </a:cubicBezTo>
                  <a:lnTo>
                    <a:pt x="0" y="921664"/>
                  </a:lnTo>
                  <a:lnTo>
                    <a:pt x="6470" y="889620"/>
                  </a:lnTo>
                  <a:cubicBezTo>
                    <a:pt x="18968" y="860072"/>
                    <a:pt x="48226" y="839339"/>
                    <a:pt x="82326" y="839339"/>
                  </a:cubicBezTo>
                  <a:lnTo>
                    <a:pt x="121506" y="839339"/>
                  </a:lnTo>
                  <a:lnTo>
                    <a:pt x="121506" y="276119"/>
                  </a:lnTo>
                  <a:lnTo>
                    <a:pt x="82326" y="276119"/>
                  </a:lnTo>
                  <a:cubicBezTo>
                    <a:pt x="48226" y="276119"/>
                    <a:pt x="18968" y="255386"/>
                    <a:pt x="6470" y="225838"/>
                  </a:cubicBezTo>
                  <a:lnTo>
                    <a:pt x="0" y="193793"/>
                  </a:lnTo>
                  <a:lnTo>
                    <a:pt x="6470" y="161749"/>
                  </a:lnTo>
                  <a:cubicBezTo>
                    <a:pt x="18968" y="132201"/>
                    <a:pt x="48226" y="111468"/>
                    <a:pt x="82326" y="111468"/>
                  </a:cubicBezTo>
                  <a:lnTo>
                    <a:pt x="1196345" y="11146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1" name="Rectangle: Rounded Corners 100">
              <a:extLst>
                <a:ext uri="{FF2B5EF4-FFF2-40B4-BE49-F238E27FC236}">
                  <a16:creationId xmlns:a16="http://schemas.microsoft.com/office/drawing/2014/main" id="{7BDFF8E7-C911-4ED8-BF9A-5363DFD16206}"/>
                </a:ext>
              </a:extLst>
            </p:cNvPr>
            <p:cNvSpPr/>
            <p:nvPr/>
          </p:nvSpPr>
          <p:spPr>
            <a:xfrm>
              <a:off x="1607794" y="1463360"/>
              <a:ext cx="131604" cy="9936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2" name="Rectangle: Rounded Corners 101">
              <a:extLst>
                <a:ext uri="{FF2B5EF4-FFF2-40B4-BE49-F238E27FC236}">
                  <a16:creationId xmlns:a16="http://schemas.microsoft.com/office/drawing/2014/main" id="{411C613A-0477-4A3A-A79B-B889D6979C68}"/>
                </a:ext>
              </a:extLst>
            </p:cNvPr>
            <p:cNvSpPr/>
            <p:nvPr/>
          </p:nvSpPr>
          <p:spPr>
            <a:xfrm>
              <a:off x="1415178" y="1463360"/>
              <a:ext cx="131604" cy="9936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3" name="Rectangle: Rounded Corners 102">
              <a:extLst>
                <a:ext uri="{FF2B5EF4-FFF2-40B4-BE49-F238E27FC236}">
                  <a16:creationId xmlns:a16="http://schemas.microsoft.com/office/drawing/2014/main" id="{C10F66DB-8650-4C30-AF96-83EA2782EE33}"/>
                </a:ext>
              </a:extLst>
            </p:cNvPr>
            <p:cNvSpPr/>
            <p:nvPr/>
          </p:nvSpPr>
          <p:spPr>
            <a:xfrm>
              <a:off x="1222562" y="1463360"/>
              <a:ext cx="131604" cy="9936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BEB8C18E-9580-4EAB-B3A4-EF69F785C362}"/>
                </a:ext>
              </a:extLst>
            </p:cNvPr>
            <p:cNvSpPr/>
            <p:nvPr/>
          </p:nvSpPr>
          <p:spPr>
            <a:xfrm>
              <a:off x="1993026" y="1463360"/>
              <a:ext cx="131604" cy="9936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5" name="Rectangle: Rounded Corners 104">
              <a:extLst>
                <a:ext uri="{FF2B5EF4-FFF2-40B4-BE49-F238E27FC236}">
                  <a16:creationId xmlns:a16="http://schemas.microsoft.com/office/drawing/2014/main" id="{E6118154-60D4-49B6-ACE4-ABF29C45923F}"/>
                </a:ext>
              </a:extLst>
            </p:cNvPr>
            <p:cNvSpPr/>
            <p:nvPr/>
          </p:nvSpPr>
          <p:spPr>
            <a:xfrm>
              <a:off x="1800410" y="1463360"/>
              <a:ext cx="131604" cy="9936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6" name="Rectangle: Rounded Corners 105">
              <a:extLst>
                <a:ext uri="{FF2B5EF4-FFF2-40B4-BE49-F238E27FC236}">
                  <a16:creationId xmlns:a16="http://schemas.microsoft.com/office/drawing/2014/main" id="{7810828B-0FAB-45D2-82FA-DB826A6EA2F1}"/>
                </a:ext>
              </a:extLst>
            </p:cNvPr>
            <p:cNvSpPr/>
            <p:nvPr/>
          </p:nvSpPr>
          <p:spPr>
            <a:xfrm>
              <a:off x="2185642" y="1463360"/>
              <a:ext cx="131604" cy="9936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7" name="Rectangle: Rounded Corners 106">
              <a:extLst>
                <a:ext uri="{FF2B5EF4-FFF2-40B4-BE49-F238E27FC236}">
                  <a16:creationId xmlns:a16="http://schemas.microsoft.com/office/drawing/2014/main" id="{47FE4C64-D0EA-4909-B0CB-3798829C2114}"/>
                </a:ext>
              </a:extLst>
            </p:cNvPr>
            <p:cNvSpPr/>
            <p:nvPr/>
          </p:nvSpPr>
          <p:spPr>
            <a:xfrm>
              <a:off x="2956109" y="1463360"/>
              <a:ext cx="131604" cy="9936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8" name="Rectangle: Rounded Corners 107">
              <a:extLst>
                <a:ext uri="{FF2B5EF4-FFF2-40B4-BE49-F238E27FC236}">
                  <a16:creationId xmlns:a16="http://schemas.microsoft.com/office/drawing/2014/main" id="{3B5E4560-3F30-4AC1-91F6-D810F2B70E3B}"/>
                </a:ext>
              </a:extLst>
            </p:cNvPr>
            <p:cNvSpPr/>
            <p:nvPr/>
          </p:nvSpPr>
          <p:spPr>
            <a:xfrm>
              <a:off x="2763490" y="1463360"/>
              <a:ext cx="131604" cy="99366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066264B8-2526-427F-A6A8-FF60B0200E9A}"/>
                </a:ext>
              </a:extLst>
            </p:cNvPr>
            <p:cNvSpPr/>
            <p:nvPr/>
          </p:nvSpPr>
          <p:spPr>
            <a:xfrm>
              <a:off x="2570874" y="1463360"/>
              <a:ext cx="131604" cy="9936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10" name="Rectangle: Rounded Corners 109">
              <a:extLst>
                <a:ext uri="{FF2B5EF4-FFF2-40B4-BE49-F238E27FC236}">
                  <a16:creationId xmlns:a16="http://schemas.microsoft.com/office/drawing/2014/main" id="{7690D357-6ECC-4111-B344-CAF858F43115}"/>
                </a:ext>
              </a:extLst>
            </p:cNvPr>
            <p:cNvSpPr/>
            <p:nvPr/>
          </p:nvSpPr>
          <p:spPr>
            <a:xfrm>
              <a:off x="2378258" y="1463360"/>
              <a:ext cx="131604" cy="99366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701237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자유형: 도형 44">
            <a:extLst>
              <a:ext uri="{FF2B5EF4-FFF2-40B4-BE49-F238E27FC236}">
                <a16:creationId xmlns:a16="http://schemas.microsoft.com/office/drawing/2014/main" id="{01027335-290D-48F5-B43E-427524FBE456}"/>
              </a:ext>
            </a:extLst>
          </p:cNvPr>
          <p:cNvSpPr/>
          <p:nvPr/>
        </p:nvSpPr>
        <p:spPr>
          <a:xfrm flipH="1">
            <a:off x="4692580" y="-3152"/>
            <a:ext cx="7499420" cy="6861152"/>
          </a:xfrm>
          <a:custGeom>
            <a:avLst/>
            <a:gdLst>
              <a:gd name="connsiteX0" fmla="*/ 178051 w 7236434"/>
              <a:gd name="connsiteY0" fmla="*/ 0 h 6602590"/>
              <a:gd name="connsiteX1" fmla="*/ 178050 w 7236434"/>
              <a:gd name="connsiteY1" fmla="*/ 0 h 6602590"/>
              <a:gd name="connsiteX2" fmla="*/ 0 w 7236434"/>
              <a:gd name="connsiteY2" fmla="*/ 0 h 6602590"/>
              <a:gd name="connsiteX3" fmla="*/ 0 w 7236434"/>
              <a:gd name="connsiteY3" fmla="*/ 6600503 h 6602590"/>
              <a:gd name="connsiteX4" fmla="*/ 178050 w 7236434"/>
              <a:gd name="connsiteY4" fmla="*/ 6600503 h 6602590"/>
              <a:gd name="connsiteX5" fmla="*/ 178050 w 7236434"/>
              <a:gd name="connsiteY5" fmla="*/ 6602590 h 6602590"/>
              <a:gd name="connsiteX6" fmla="*/ 7236434 w 7236434"/>
              <a:gd name="connsiteY6" fmla="*/ 6602590 h 6602590"/>
              <a:gd name="connsiteX7" fmla="*/ 178051 w 7236434"/>
              <a:gd name="connsiteY7" fmla="*/ 1 h 6602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36434" h="6602590">
                <a:moveTo>
                  <a:pt x="178051" y="0"/>
                </a:moveTo>
                <a:lnTo>
                  <a:pt x="178050" y="0"/>
                </a:lnTo>
                <a:lnTo>
                  <a:pt x="0" y="0"/>
                </a:lnTo>
                <a:lnTo>
                  <a:pt x="0" y="6600503"/>
                </a:lnTo>
                <a:lnTo>
                  <a:pt x="178050" y="6600503"/>
                </a:lnTo>
                <a:lnTo>
                  <a:pt x="178050" y="6602590"/>
                </a:lnTo>
                <a:lnTo>
                  <a:pt x="7236434" y="6602590"/>
                </a:lnTo>
                <a:lnTo>
                  <a:pt x="178051" y="1"/>
                </a:lnTo>
                <a:close/>
              </a:path>
            </a:pathLst>
          </a:cu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4" name="Left Arrow 5">
            <a:extLst>
              <a:ext uri="{FF2B5EF4-FFF2-40B4-BE49-F238E27FC236}">
                <a16:creationId xmlns:a16="http://schemas.microsoft.com/office/drawing/2014/main" id="{098F2872-892F-43F1-8FAD-FA89EB14883F}"/>
              </a:ext>
            </a:extLst>
          </p:cNvPr>
          <p:cNvSpPr/>
          <p:nvPr/>
        </p:nvSpPr>
        <p:spPr>
          <a:xfrm rot="2839204" flipH="1">
            <a:off x="8028579" y="3299002"/>
            <a:ext cx="1402739" cy="1454892"/>
          </a:xfrm>
          <a:prstGeom prst="leftArrow">
            <a:avLst>
              <a:gd name="adj1" fmla="val 73508"/>
              <a:gd name="adj2" fmla="val 47761"/>
            </a:avLst>
          </a:prstGeom>
          <a:solidFill>
            <a:schemeClr val="accent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5" name="Left Arrow 8">
            <a:extLst>
              <a:ext uri="{FF2B5EF4-FFF2-40B4-BE49-F238E27FC236}">
                <a16:creationId xmlns:a16="http://schemas.microsoft.com/office/drawing/2014/main" id="{A3EDF89D-CDC6-4F87-9346-3271D6B67565}"/>
              </a:ext>
            </a:extLst>
          </p:cNvPr>
          <p:cNvSpPr/>
          <p:nvPr/>
        </p:nvSpPr>
        <p:spPr>
          <a:xfrm rot="2786702" flipH="1">
            <a:off x="6476178" y="4738925"/>
            <a:ext cx="1402739" cy="1454892"/>
          </a:xfrm>
          <a:prstGeom prst="leftArrow">
            <a:avLst>
              <a:gd name="adj1" fmla="val 72910"/>
              <a:gd name="adj2" fmla="val 47761"/>
            </a:avLst>
          </a:prstGeom>
          <a:solidFill>
            <a:schemeClr val="accent1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 dirty="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6" name="Left Arrow 11">
            <a:extLst>
              <a:ext uri="{FF2B5EF4-FFF2-40B4-BE49-F238E27FC236}">
                <a16:creationId xmlns:a16="http://schemas.microsoft.com/office/drawing/2014/main" id="{4CE61BB6-A547-4DC9-B098-8078480A6473}"/>
              </a:ext>
            </a:extLst>
          </p:cNvPr>
          <p:cNvSpPr/>
          <p:nvPr/>
        </p:nvSpPr>
        <p:spPr>
          <a:xfrm rot="2832510">
            <a:off x="6305777" y="3012447"/>
            <a:ext cx="1406296" cy="1458581"/>
          </a:xfrm>
          <a:prstGeom prst="leftArrow">
            <a:avLst>
              <a:gd name="adj1" fmla="val 72910"/>
              <a:gd name="adj2" fmla="val 47761"/>
            </a:avLst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7" name="Left Arrow 40">
            <a:extLst>
              <a:ext uri="{FF2B5EF4-FFF2-40B4-BE49-F238E27FC236}">
                <a16:creationId xmlns:a16="http://schemas.microsoft.com/office/drawing/2014/main" id="{8CBA4C8F-7083-41E6-81B4-070DAE3176DB}"/>
              </a:ext>
            </a:extLst>
          </p:cNvPr>
          <p:cNvSpPr/>
          <p:nvPr/>
        </p:nvSpPr>
        <p:spPr>
          <a:xfrm rot="2832510">
            <a:off x="7866338" y="1553644"/>
            <a:ext cx="1406296" cy="1458581"/>
          </a:xfrm>
          <a:prstGeom prst="leftArrow">
            <a:avLst>
              <a:gd name="adj1" fmla="val 72910"/>
              <a:gd name="adj2" fmla="val 47761"/>
            </a:avLst>
          </a:prstGeom>
          <a:solidFill>
            <a:schemeClr val="accent2"/>
          </a:solidFill>
          <a:ln w="889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EE7196C-74A1-4B6D-B6BF-96BCA23A5457}"/>
              </a:ext>
            </a:extLst>
          </p:cNvPr>
          <p:cNvSpPr txBox="1"/>
          <p:nvPr/>
        </p:nvSpPr>
        <p:spPr>
          <a:xfrm>
            <a:off x="8368992" y="4012933"/>
            <a:ext cx="822730" cy="49244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2"/>
                </a:solidFill>
                <a:latin typeface="Arial" pitchFamily="34" charset="0"/>
                <a:cs typeface="B Nazanin" pitchFamily="2" charset="-78"/>
              </a:rPr>
              <a:t>02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B4F1EC-A6C4-4A22-8DDB-387277145F2D}"/>
              </a:ext>
            </a:extLst>
          </p:cNvPr>
          <p:cNvSpPr txBox="1"/>
          <p:nvPr/>
        </p:nvSpPr>
        <p:spPr>
          <a:xfrm>
            <a:off x="6828076" y="5467857"/>
            <a:ext cx="822730" cy="49244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2"/>
                </a:solidFill>
                <a:latin typeface="Arial" pitchFamily="34" charset="0"/>
                <a:cs typeface="B Nazanin" pitchFamily="2" charset="-78"/>
              </a:rPr>
              <a:t>04</a:t>
            </a:r>
            <a:endParaRPr lang="ko-KR" altLang="en-US" sz="3200" b="1" dirty="0">
              <a:solidFill>
                <a:schemeClr val="accent2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D1AB0C-8BEC-4056-A4BD-6AD2BA8163B9}"/>
              </a:ext>
            </a:extLst>
          </p:cNvPr>
          <p:cNvSpPr txBox="1"/>
          <p:nvPr/>
        </p:nvSpPr>
        <p:spPr>
          <a:xfrm>
            <a:off x="6573396" y="3268427"/>
            <a:ext cx="822730" cy="49244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1"/>
                </a:solidFill>
                <a:latin typeface="Arial" pitchFamily="34" charset="0"/>
                <a:cs typeface="B Nazanin" pitchFamily="2" charset="-78"/>
              </a:rPr>
              <a:t>03</a:t>
            </a:r>
            <a:endParaRPr lang="ko-KR" altLang="en-US" sz="3200" b="1" dirty="0">
              <a:solidFill>
                <a:schemeClr val="accent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986C60-C8AB-44DD-92F0-9AF4F0D8E93A}"/>
              </a:ext>
            </a:extLst>
          </p:cNvPr>
          <p:cNvSpPr txBox="1"/>
          <p:nvPr/>
        </p:nvSpPr>
        <p:spPr>
          <a:xfrm>
            <a:off x="7794478" y="5403721"/>
            <a:ext cx="2218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B68AFC-2521-4A9B-9E71-C1AF11BD012C}"/>
              </a:ext>
            </a:extLst>
          </p:cNvPr>
          <p:cNvSpPr txBox="1"/>
          <p:nvPr/>
        </p:nvSpPr>
        <p:spPr>
          <a:xfrm>
            <a:off x="9325826" y="3964463"/>
            <a:ext cx="22184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bg1"/>
                </a:solidFill>
                <a:latin typeface="Arial" pitchFamily="34" charset="0"/>
                <a:cs typeface="B Nazanin" pitchFamily="2" charset="-78"/>
              </a:rPr>
              <a:t>.</a:t>
            </a:r>
            <a:endParaRPr lang="ko-KR" altLang="en-US" sz="1200" dirty="0">
              <a:solidFill>
                <a:schemeClr val="bg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CE45D5D-2579-4B93-BA0E-0318100B16EF}"/>
              </a:ext>
            </a:extLst>
          </p:cNvPr>
          <p:cNvSpPr txBox="1"/>
          <p:nvPr/>
        </p:nvSpPr>
        <p:spPr>
          <a:xfrm>
            <a:off x="955478" y="3621620"/>
            <a:ext cx="66430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2"/>
                </a:solidFill>
                <a:cs typeface="B Nazanin" pitchFamily="2" charset="-78"/>
              </a:rPr>
              <a:t>02</a:t>
            </a:r>
            <a:endParaRPr lang="ko-KR" altLang="en-US" sz="32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F79AFB-FEFA-4C82-8DE6-A7E9375488E8}"/>
              </a:ext>
            </a:extLst>
          </p:cNvPr>
          <p:cNvSpPr txBox="1"/>
          <p:nvPr/>
        </p:nvSpPr>
        <p:spPr>
          <a:xfrm>
            <a:off x="1647752" y="3674062"/>
            <a:ext cx="3706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altLang="ko-KR" sz="1200" dirty="0">
              <a:solidFill>
                <a:srgbClr val="262626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728E0B-AAC1-4993-99E6-2876B3EE2EC7}"/>
              </a:ext>
            </a:extLst>
          </p:cNvPr>
          <p:cNvSpPr txBox="1"/>
          <p:nvPr/>
        </p:nvSpPr>
        <p:spPr>
          <a:xfrm>
            <a:off x="955478" y="5443583"/>
            <a:ext cx="69227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4"/>
                </a:solidFill>
                <a:cs typeface="B Nazanin" pitchFamily="2" charset="-78"/>
              </a:rPr>
              <a:t>04</a:t>
            </a:r>
            <a:endParaRPr lang="ko-KR" altLang="en-US" sz="32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5276BF-B49B-400D-88CB-A5DE4DE27519}"/>
              </a:ext>
            </a:extLst>
          </p:cNvPr>
          <p:cNvSpPr txBox="1"/>
          <p:nvPr/>
        </p:nvSpPr>
        <p:spPr>
          <a:xfrm>
            <a:off x="1647752" y="5496372"/>
            <a:ext cx="3706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altLang="ko-KR" sz="1200" dirty="0">
              <a:solidFill>
                <a:srgbClr val="262626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9960833-F93E-408F-B8F9-387CC86F56BC}"/>
              </a:ext>
            </a:extLst>
          </p:cNvPr>
          <p:cNvSpPr txBox="1"/>
          <p:nvPr/>
        </p:nvSpPr>
        <p:spPr>
          <a:xfrm>
            <a:off x="1677807" y="2762906"/>
            <a:ext cx="3706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altLang="ko-KR" sz="1200" dirty="0">
              <a:solidFill>
                <a:srgbClr val="262626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C49D16F-81D5-4B79-9CBD-3BEE5C32185C}"/>
              </a:ext>
            </a:extLst>
          </p:cNvPr>
          <p:cNvSpPr txBox="1"/>
          <p:nvPr/>
        </p:nvSpPr>
        <p:spPr>
          <a:xfrm>
            <a:off x="955478" y="2707305"/>
            <a:ext cx="69227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1"/>
                </a:solidFill>
                <a:cs typeface="B Nazanin" pitchFamily="2" charset="-78"/>
              </a:rPr>
              <a:t>01</a:t>
            </a:r>
            <a:endParaRPr lang="ko-KR" altLang="en-US" sz="32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C887815-E192-40AC-B043-DD8CB4BB53E8}"/>
              </a:ext>
            </a:extLst>
          </p:cNvPr>
          <p:cNvSpPr txBox="1"/>
          <p:nvPr/>
        </p:nvSpPr>
        <p:spPr>
          <a:xfrm>
            <a:off x="1647752" y="4585218"/>
            <a:ext cx="3706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altLang="ko-KR" sz="1200" dirty="0">
              <a:solidFill>
                <a:srgbClr val="262626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7DDAFE8-A1E3-4E5E-915E-6E244B508C75}"/>
              </a:ext>
            </a:extLst>
          </p:cNvPr>
          <p:cNvSpPr txBox="1"/>
          <p:nvPr/>
        </p:nvSpPr>
        <p:spPr>
          <a:xfrm>
            <a:off x="955478" y="4535933"/>
            <a:ext cx="69227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3"/>
                </a:solidFill>
                <a:cs typeface="B Nazanin" pitchFamily="2" charset="-78"/>
              </a:rPr>
              <a:t>03</a:t>
            </a:r>
            <a:endParaRPr lang="ko-KR" altLang="en-US" sz="32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242633E-E254-4221-98AD-329C8A3AE21D}"/>
              </a:ext>
            </a:extLst>
          </p:cNvPr>
          <p:cNvSpPr txBox="1"/>
          <p:nvPr/>
        </p:nvSpPr>
        <p:spPr>
          <a:xfrm>
            <a:off x="8126222" y="1814893"/>
            <a:ext cx="822730" cy="492443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accent1"/>
                </a:solidFill>
                <a:latin typeface="Arial" pitchFamily="34" charset="0"/>
                <a:cs typeface="B Nazanin" pitchFamily="2" charset="-78"/>
              </a:rPr>
              <a:t>01</a:t>
            </a:r>
            <a:endParaRPr lang="ko-KR" altLang="en-US" sz="3200" b="1" dirty="0">
              <a:solidFill>
                <a:schemeClr val="accent1"/>
              </a:solidFill>
              <a:latin typeface="Arial" pitchFamily="34" charset="0"/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D02B0C2-B724-48BD-BF8B-B5D21DE60462}"/>
              </a:ext>
            </a:extLst>
          </p:cNvPr>
          <p:cNvSpPr txBox="1"/>
          <p:nvPr/>
        </p:nvSpPr>
        <p:spPr>
          <a:xfrm>
            <a:off x="955478" y="1796970"/>
            <a:ext cx="5140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7" name="Rounded Rectangle 27">
            <a:extLst>
              <a:ext uri="{FF2B5EF4-FFF2-40B4-BE49-F238E27FC236}">
                <a16:creationId xmlns:a16="http://schemas.microsoft.com/office/drawing/2014/main" id="{3FD8AB50-F05C-4705-BE0E-7D325A4742E5}"/>
              </a:ext>
            </a:extLst>
          </p:cNvPr>
          <p:cNvSpPr/>
          <p:nvPr/>
        </p:nvSpPr>
        <p:spPr>
          <a:xfrm>
            <a:off x="8052534" y="5032224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8" name="Rounded Rectangle 7">
            <a:extLst>
              <a:ext uri="{FF2B5EF4-FFF2-40B4-BE49-F238E27FC236}">
                <a16:creationId xmlns:a16="http://schemas.microsoft.com/office/drawing/2014/main" id="{C7782173-93A1-47A7-88E7-ACF0EF7AF21A}"/>
              </a:ext>
            </a:extLst>
          </p:cNvPr>
          <p:cNvSpPr/>
          <p:nvPr/>
        </p:nvSpPr>
        <p:spPr>
          <a:xfrm>
            <a:off x="9551080" y="3539745"/>
            <a:ext cx="352176" cy="303924"/>
          </a:xfrm>
          <a:custGeom>
            <a:avLst/>
            <a:gdLst/>
            <a:ahLst/>
            <a:cxnLst/>
            <a:rect l="l" t="t" r="r" b="b"/>
            <a:pathLst>
              <a:path w="3240006" h="2796091">
                <a:moveTo>
                  <a:pt x="686867" y="612319"/>
                </a:moveTo>
                <a:cubicBezTo>
                  <a:pt x="611281" y="612319"/>
                  <a:pt x="550007" y="673593"/>
                  <a:pt x="550007" y="749179"/>
                </a:cubicBezTo>
                <a:cubicBezTo>
                  <a:pt x="550007" y="824765"/>
                  <a:pt x="611281" y="886039"/>
                  <a:pt x="686867" y="886039"/>
                </a:cubicBezTo>
                <a:cubicBezTo>
                  <a:pt x="762453" y="886039"/>
                  <a:pt x="823727" y="824765"/>
                  <a:pt x="823727" y="749179"/>
                </a:cubicBezTo>
                <a:cubicBezTo>
                  <a:pt x="823727" y="673593"/>
                  <a:pt x="762453" y="612319"/>
                  <a:pt x="686867" y="612319"/>
                </a:cubicBezTo>
                <a:close/>
                <a:moveTo>
                  <a:pt x="1587500" y="281447"/>
                </a:moveTo>
                <a:cubicBezTo>
                  <a:pt x="1432061" y="281447"/>
                  <a:pt x="1306053" y="407455"/>
                  <a:pt x="1306053" y="562894"/>
                </a:cubicBezTo>
                <a:cubicBezTo>
                  <a:pt x="1306053" y="718333"/>
                  <a:pt x="1432061" y="844341"/>
                  <a:pt x="1587500" y="844341"/>
                </a:cubicBezTo>
                <a:cubicBezTo>
                  <a:pt x="1742939" y="844341"/>
                  <a:pt x="1868947" y="718333"/>
                  <a:pt x="1868947" y="562894"/>
                </a:cubicBezTo>
                <a:cubicBezTo>
                  <a:pt x="1868947" y="407455"/>
                  <a:pt x="1742939" y="281447"/>
                  <a:pt x="1587500" y="281447"/>
                </a:cubicBezTo>
                <a:close/>
                <a:moveTo>
                  <a:pt x="1587500" y="0"/>
                </a:moveTo>
                <a:cubicBezTo>
                  <a:pt x="1898378" y="0"/>
                  <a:pt x="2150394" y="252016"/>
                  <a:pt x="2150394" y="562894"/>
                </a:cubicBezTo>
                <a:cubicBezTo>
                  <a:pt x="2150394" y="786167"/>
                  <a:pt x="2020401" y="979078"/>
                  <a:pt x="1831095" y="1068260"/>
                </a:cubicBezTo>
                <a:lnTo>
                  <a:pt x="2215710" y="1068260"/>
                </a:lnTo>
                <a:cubicBezTo>
                  <a:pt x="2374756" y="1068260"/>
                  <a:pt x="2503688" y="1197192"/>
                  <a:pt x="2503688" y="1356238"/>
                </a:cubicBezTo>
                <a:lnTo>
                  <a:pt x="2503688" y="1474975"/>
                </a:lnTo>
                <a:lnTo>
                  <a:pt x="2656086" y="1474975"/>
                </a:lnTo>
                <a:cubicBezTo>
                  <a:pt x="2692420" y="1474975"/>
                  <a:pt x="2722815" y="1500405"/>
                  <a:pt x="2728975" y="1534767"/>
                </a:cubicBezTo>
                <a:lnTo>
                  <a:pt x="3240006" y="1109804"/>
                </a:lnTo>
                <a:lnTo>
                  <a:pt x="3240006" y="2754548"/>
                </a:lnTo>
                <a:lnTo>
                  <a:pt x="2728975" y="2329585"/>
                </a:lnTo>
                <a:cubicBezTo>
                  <a:pt x="2722815" y="2363946"/>
                  <a:pt x="2692420" y="2389375"/>
                  <a:pt x="2656086" y="2389375"/>
                </a:cubicBezTo>
                <a:lnTo>
                  <a:pt x="2503688" y="2389375"/>
                </a:lnTo>
                <a:lnTo>
                  <a:pt x="2503688" y="2508113"/>
                </a:lnTo>
                <a:cubicBezTo>
                  <a:pt x="2503688" y="2667159"/>
                  <a:pt x="2374756" y="2796091"/>
                  <a:pt x="2215710" y="2796091"/>
                </a:cubicBezTo>
                <a:lnTo>
                  <a:pt x="287978" y="2796091"/>
                </a:lnTo>
                <a:cubicBezTo>
                  <a:pt x="128932" y="2796091"/>
                  <a:pt x="0" y="2667159"/>
                  <a:pt x="0" y="2508113"/>
                </a:cubicBezTo>
                <a:lnTo>
                  <a:pt x="0" y="1356238"/>
                </a:lnTo>
                <a:cubicBezTo>
                  <a:pt x="0" y="1197192"/>
                  <a:pt x="128932" y="1068260"/>
                  <a:pt x="287978" y="1068260"/>
                </a:cubicBezTo>
                <a:lnTo>
                  <a:pt x="544513" y="1068260"/>
                </a:lnTo>
                <a:cubicBezTo>
                  <a:pt x="422089" y="1014226"/>
                  <a:pt x="336949" y="891645"/>
                  <a:pt x="336949" y="749179"/>
                </a:cubicBezTo>
                <a:cubicBezTo>
                  <a:pt x="336949" y="555925"/>
                  <a:pt x="493613" y="399261"/>
                  <a:pt x="686867" y="399261"/>
                </a:cubicBezTo>
                <a:cubicBezTo>
                  <a:pt x="880121" y="399261"/>
                  <a:pt x="1036785" y="555925"/>
                  <a:pt x="1036785" y="749179"/>
                </a:cubicBezTo>
                <a:cubicBezTo>
                  <a:pt x="1036785" y="891645"/>
                  <a:pt x="951645" y="1014226"/>
                  <a:pt x="829222" y="1068260"/>
                </a:cubicBezTo>
                <a:lnTo>
                  <a:pt x="1343906" y="1068260"/>
                </a:lnTo>
                <a:cubicBezTo>
                  <a:pt x="1154600" y="979078"/>
                  <a:pt x="1024606" y="786167"/>
                  <a:pt x="1024606" y="562894"/>
                </a:cubicBezTo>
                <a:cubicBezTo>
                  <a:pt x="1024606" y="252016"/>
                  <a:pt x="1276622" y="0"/>
                  <a:pt x="15875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29" name="Rectangle 9">
            <a:extLst>
              <a:ext uri="{FF2B5EF4-FFF2-40B4-BE49-F238E27FC236}">
                <a16:creationId xmlns:a16="http://schemas.microsoft.com/office/drawing/2014/main" id="{4A3B7B10-F573-40AE-B8DE-15C8B0988187}"/>
              </a:ext>
            </a:extLst>
          </p:cNvPr>
          <p:cNvSpPr/>
          <p:nvPr/>
        </p:nvSpPr>
        <p:spPr>
          <a:xfrm>
            <a:off x="7440462" y="1835989"/>
            <a:ext cx="400969" cy="37534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30" name="Rounded Rectangle 5">
            <a:extLst>
              <a:ext uri="{FF2B5EF4-FFF2-40B4-BE49-F238E27FC236}">
                <a16:creationId xmlns:a16="http://schemas.microsoft.com/office/drawing/2014/main" id="{364F4466-3DCD-4355-9D3D-CE7DDA27512E}"/>
              </a:ext>
            </a:extLst>
          </p:cNvPr>
          <p:cNvSpPr/>
          <p:nvPr/>
        </p:nvSpPr>
        <p:spPr>
          <a:xfrm flipH="1">
            <a:off x="5780350" y="3413327"/>
            <a:ext cx="471970" cy="389347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7534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5FFD4A-ED0C-4808-B0C1-673FC66BE4EA}"/>
              </a:ext>
            </a:extLst>
          </p:cNvPr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94" name="Frame 93">
            <a:extLst>
              <a:ext uri="{FF2B5EF4-FFF2-40B4-BE49-F238E27FC236}">
                <a16:creationId xmlns:a16="http://schemas.microsoft.com/office/drawing/2014/main" id="{6532D564-CBB0-4CB7-87C6-F325D5646487}"/>
              </a:ext>
            </a:extLst>
          </p:cNvPr>
          <p:cNvSpPr/>
          <p:nvPr/>
        </p:nvSpPr>
        <p:spPr>
          <a:xfrm>
            <a:off x="5668108" y="334108"/>
            <a:ext cx="6189784" cy="6189784"/>
          </a:xfrm>
          <a:prstGeom prst="frame">
            <a:avLst>
              <a:gd name="adj1" fmla="val 7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55B143A5-C0B8-4825-AEA5-97D5345BBB1E}"/>
              </a:ext>
            </a:extLst>
          </p:cNvPr>
          <p:cNvSpPr txBox="1"/>
          <p:nvPr/>
        </p:nvSpPr>
        <p:spPr>
          <a:xfrm>
            <a:off x="5848036" y="5158608"/>
            <a:ext cx="4769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rgbClr val="FF0000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400" dirty="0">
                <a:solidFill>
                  <a:srgbClr val="FF0000"/>
                </a:solidFill>
                <a:cs typeface="B Nazanin" pitchFamily="2" charset="-78"/>
              </a:rPr>
              <a:t> </a:t>
            </a:r>
            <a:r>
              <a:rPr lang="fa-IR" altLang="ko-KR" sz="1400" dirty="0">
                <a:solidFill>
                  <a:srgbClr val="FF0000"/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400" dirty="0">
                <a:solidFill>
                  <a:srgbClr val="FF0000"/>
                </a:solidFill>
                <a:cs typeface="B Nazanin" pitchFamily="2" charset="-78"/>
              </a:rPr>
              <a:t>. </a:t>
            </a:r>
            <a:r>
              <a:rPr lang="fa-IR" altLang="ko-KR" sz="1400" dirty="0">
                <a:solidFill>
                  <a:srgbClr val="FF0000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</a:t>
            </a:r>
            <a:endParaRPr lang="en-US" altLang="ko-KR" sz="1400" dirty="0">
              <a:solidFill>
                <a:srgbClr val="FF0000"/>
              </a:solidFill>
              <a:cs typeface="B Nazanin" pitchFamily="2" charset="-78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2EC8A497-A56A-4D37-A1CF-0AE543A464E8}"/>
              </a:ext>
            </a:extLst>
          </p:cNvPr>
          <p:cNvSpPr txBox="1"/>
          <p:nvPr/>
        </p:nvSpPr>
        <p:spPr>
          <a:xfrm>
            <a:off x="362607" y="4041590"/>
            <a:ext cx="46372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400" b="1" dirty="0">
                <a:cs typeface="B Nazanin" pitchFamily="2" charset="-78"/>
              </a:rPr>
              <a:t>. </a:t>
            </a:r>
            <a:endParaRPr lang="ko-KR" altLang="en-US" sz="14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8AC2F80-650D-4513-968C-C496A4538589}"/>
              </a:ext>
            </a:extLst>
          </p:cNvPr>
          <p:cNvSpPr txBox="1"/>
          <p:nvPr/>
        </p:nvSpPr>
        <p:spPr>
          <a:xfrm>
            <a:off x="2110561" y="5743384"/>
            <a:ext cx="1235187" cy="30777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پاورپوینت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1B96332-4E6E-44F1-8C2E-85C612B8FD30}"/>
              </a:ext>
            </a:extLst>
          </p:cNvPr>
          <p:cNvSpPr txBox="1"/>
          <p:nvPr/>
        </p:nvSpPr>
        <p:spPr>
          <a:xfrm>
            <a:off x="640462" y="4611822"/>
            <a:ext cx="42720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کند.تغییر رنگ، عکس و متن آسان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DB2ABEC-A980-4242-946A-F3B386FAEBBD}"/>
              </a:ext>
            </a:extLst>
          </p:cNvPr>
          <p:cNvSpPr txBox="1"/>
          <p:nvPr/>
        </p:nvSpPr>
        <p:spPr>
          <a:xfrm>
            <a:off x="658970" y="5743384"/>
            <a:ext cx="1130489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ea typeface="Adobe Song Std L" panose="02020300000000000000" pitchFamily="18" charset="-128"/>
                <a:cs typeface="B Nazanin" pitchFamily="2" charset="-78"/>
              </a:rPr>
              <a:t>نوین</a:t>
            </a:r>
            <a:endParaRPr lang="en-US" altLang="ko-KR" sz="1400" b="1" dirty="0">
              <a:solidFill>
                <a:schemeClr val="bg1"/>
              </a:solidFill>
              <a:ea typeface="Adobe Song Std L" panose="02020300000000000000" pitchFamily="18" charset="-128"/>
              <a:cs typeface="B Nazanin" pitchFamily="2" charset="-78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412107B4-9556-4542-91D8-B61050C105C2}"/>
              </a:ext>
            </a:extLst>
          </p:cNvPr>
          <p:cNvSpPr txBox="1"/>
          <p:nvPr/>
        </p:nvSpPr>
        <p:spPr>
          <a:xfrm>
            <a:off x="3666851" y="5743384"/>
            <a:ext cx="1130489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طرح</a:t>
            </a:r>
            <a:endParaRPr lang="en-US" altLang="ko-KR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19A7EA-BEAA-418F-8EFE-6363227EE64B}"/>
              </a:ext>
            </a:extLst>
          </p:cNvPr>
          <p:cNvSpPr txBox="1"/>
          <p:nvPr/>
        </p:nvSpPr>
        <p:spPr>
          <a:xfrm>
            <a:off x="658969" y="520872"/>
            <a:ext cx="425354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accent2"/>
                </a:solidFill>
                <a:latin typeface="+mj-lt"/>
                <a:cs typeface="B Nazanin" pitchFamily="2" charset="-78"/>
              </a:rPr>
              <a:t>ارائه</a:t>
            </a:r>
            <a:endParaRPr lang="en-US" altLang="ko-KR" sz="4400" b="1" dirty="0">
              <a:solidFill>
                <a:schemeClr val="accent2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29C097-0A7B-426D-8A68-D03CA47C5BA6}"/>
              </a:ext>
            </a:extLst>
          </p:cNvPr>
          <p:cNvSpPr txBox="1"/>
          <p:nvPr/>
        </p:nvSpPr>
        <p:spPr>
          <a:xfrm>
            <a:off x="658969" y="1168034"/>
            <a:ext cx="425354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rtl="1"/>
            <a:r>
              <a:rPr lang="fa-IR" altLang="ko-KR" sz="3200" b="1" dirty="0">
                <a:cs typeface="B Nazanin" pitchFamily="2" charset="-78"/>
              </a:rPr>
              <a:t>عالی</a:t>
            </a:r>
            <a:endParaRPr lang="ko-KR" altLang="en-US" sz="3200" b="1" dirty="0"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93C2EE-E831-43C5-AC3F-FB939AF06939}"/>
              </a:ext>
            </a:extLst>
          </p:cNvPr>
          <p:cNvSpPr txBox="1"/>
          <p:nvPr/>
        </p:nvSpPr>
        <p:spPr>
          <a:xfrm>
            <a:off x="658969" y="1732502"/>
            <a:ext cx="4253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0" dirty="0">
                <a:ea typeface="FZShuTi" pitchFamily="2" charset="-122"/>
                <a:cs typeface="B Nazanin" pitchFamily="2" charset="-78"/>
              </a:rPr>
              <a:t>آسان برای تغییر رنگ، عکس.</a:t>
            </a:r>
            <a:endParaRPr lang="ko-KR" altLang="en-US" sz="1400" b="0" dirty="0">
              <a:cs typeface="B Nazanin" pitchFamily="2" charset="-78"/>
            </a:endParaRPr>
          </a:p>
        </p:txBody>
      </p:sp>
      <p:sp>
        <p:nvSpPr>
          <p:cNvPr id="18" name="Graphic 23">
            <a:extLst>
              <a:ext uri="{FF2B5EF4-FFF2-40B4-BE49-F238E27FC236}">
                <a16:creationId xmlns:a16="http://schemas.microsoft.com/office/drawing/2014/main" id="{AACB6285-C639-4376-8C54-B3E2EB5BFB60}"/>
              </a:ext>
            </a:extLst>
          </p:cNvPr>
          <p:cNvSpPr/>
          <p:nvPr/>
        </p:nvSpPr>
        <p:spPr>
          <a:xfrm>
            <a:off x="2050938" y="2325339"/>
            <a:ext cx="1354431" cy="1336859"/>
          </a:xfrm>
          <a:custGeom>
            <a:avLst/>
            <a:gdLst>
              <a:gd name="connsiteX0" fmla="*/ 355378 w 2143828"/>
              <a:gd name="connsiteY0" fmla="*/ 0 h 2116015"/>
              <a:gd name="connsiteX1" fmla="*/ 486236 w 2143828"/>
              <a:gd name="connsiteY1" fmla="*/ 97515 h 2116015"/>
              <a:gd name="connsiteX2" fmla="*/ 493273 w 2143828"/>
              <a:gd name="connsiteY2" fmla="*/ 103045 h 2116015"/>
              <a:gd name="connsiteX3" fmla="*/ 450548 w 2143828"/>
              <a:gd name="connsiteY3" fmla="*/ 160180 h 2116015"/>
              <a:gd name="connsiteX4" fmla="*/ 424409 w 2143828"/>
              <a:gd name="connsiteY4" fmla="*/ 194863 h 2116015"/>
              <a:gd name="connsiteX5" fmla="*/ 358897 w 2143828"/>
              <a:gd name="connsiteY5" fmla="*/ 311982 h 2116015"/>
              <a:gd name="connsiteX6" fmla="*/ 331921 w 2143828"/>
              <a:gd name="connsiteY6" fmla="*/ 368950 h 2116015"/>
              <a:gd name="connsiteX7" fmla="*/ 1626260 w 2143828"/>
              <a:gd name="connsiteY7" fmla="*/ 739240 h 2116015"/>
              <a:gd name="connsiteX8" fmla="*/ 1643016 w 2143828"/>
              <a:gd name="connsiteY8" fmla="*/ 678586 h 2116015"/>
              <a:gd name="connsiteX9" fmla="*/ 2143829 w 2143828"/>
              <a:gd name="connsiteY9" fmla="*/ 767221 h 2116015"/>
              <a:gd name="connsiteX10" fmla="*/ 2043298 w 2143828"/>
              <a:gd name="connsiteY10" fmla="*/ 1142203 h 2116015"/>
              <a:gd name="connsiteX11" fmla="*/ 1567952 w 2143828"/>
              <a:gd name="connsiteY11" fmla="*/ 954879 h 2116015"/>
              <a:gd name="connsiteX12" fmla="*/ 1592415 w 2143828"/>
              <a:gd name="connsiteY12" fmla="*/ 864569 h 2116015"/>
              <a:gd name="connsiteX13" fmla="*/ 1196992 w 2143828"/>
              <a:gd name="connsiteY13" fmla="*/ 751471 h 2116015"/>
              <a:gd name="connsiteX14" fmla="*/ 1744385 w 2143828"/>
              <a:gd name="connsiteY14" fmla="*/ 2065750 h 2116015"/>
              <a:gd name="connsiteX15" fmla="*/ 1684904 w 2143828"/>
              <a:gd name="connsiteY15" fmla="*/ 2090715 h 2116015"/>
              <a:gd name="connsiteX16" fmla="*/ 1633298 w 2143828"/>
              <a:gd name="connsiteY16" fmla="*/ 2112329 h 2116015"/>
              <a:gd name="connsiteX17" fmla="*/ 1626931 w 2143828"/>
              <a:gd name="connsiteY17" fmla="*/ 2115848 h 2116015"/>
              <a:gd name="connsiteX18" fmla="*/ 1623580 w 2143828"/>
              <a:gd name="connsiteY18" fmla="*/ 2115848 h 2116015"/>
              <a:gd name="connsiteX19" fmla="*/ 1622239 w 2143828"/>
              <a:gd name="connsiteY19" fmla="*/ 2111157 h 2116015"/>
              <a:gd name="connsiteX20" fmla="*/ 1541814 w 2143828"/>
              <a:gd name="connsiteY20" fmla="*/ 1917634 h 2116015"/>
              <a:gd name="connsiteX21" fmla="*/ 1530756 w 2143828"/>
              <a:gd name="connsiteY21" fmla="*/ 1906408 h 2116015"/>
              <a:gd name="connsiteX22" fmla="*/ 821340 w 2143828"/>
              <a:gd name="connsiteY22" fmla="*/ 1603306 h 2116015"/>
              <a:gd name="connsiteX23" fmla="*/ 767891 w 2143828"/>
              <a:gd name="connsiteY23" fmla="*/ 1580519 h 2116015"/>
              <a:gd name="connsiteX24" fmla="*/ 763367 w 2143828"/>
              <a:gd name="connsiteY24" fmla="*/ 1590907 h 2116015"/>
              <a:gd name="connsiteX25" fmla="*/ 645578 w 2143828"/>
              <a:gd name="connsiteY25" fmla="*/ 1873065 h 2116015"/>
              <a:gd name="connsiteX26" fmla="*/ 544544 w 2143828"/>
              <a:gd name="connsiteY26" fmla="*/ 2116016 h 2116015"/>
              <a:gd name="connsiteX27" fmla="*/ 542869 w 2143828"/>
              <a:gd name="connsiteY27" fmla="*/ 2116016 h 2116015"/>
              <a:gd name="connsiteX28" fmla="*/ 535329 w 2143828"/>
              <a:gd name="connsiteY28" fmla="*/ 2112497 h 2116015"/>
              <a:gd name="connsiteX29" fmla="*/ 435133 w 2143828"/>
              <a:gd name="connsiteY29" fmla="*/ 2070609 h 2116015"/>
              <a:gd name="connsiteX30" fmla="*/ 424409 w 2143828"/>
              <a:gd name="connsiteY30" fmla="*/ 2065750 h 2116015"/>
              <a:gd name="connsiteX31" fmla="*/ 996432 w 2143828"/>
              <a:gd name="connsiteY31" fmla="*/ 694168 h 2116015"/>
              <a:gd name="connsiteX32" fmla="*/ 299080 w 2143828"/>
              <a:gd name="connsiteY32" fmla="*/ 494781 h 2116015"/>
              <a:gd name="connsiteX33" fmla="*/ 298410 w 2143828"/>
              <a:gd name="connsiteY33" fmla="*/ 501819 h 2116015"/>
              <a:gd name="connsiteX34" fmla="*/ 291038 w 2143828"/>
              <a:gd name="connsiteY34" fmla="*/ 582579 h 2116015"/>
              <a:gd name="connsiteX35" fmla="*/ 286849 w 2143828"/>
              <a:gd name="connsiteY35" fmla="*/ 716118 h 2116015"/>
              <a:gd name="connsiteX36" fmla="*/ 300086 w 2143828"/>
              <a:gd name="connsiteY36" fmla="*/ 807099 h 2116015"/>
              <a:gd name="connsiteX37" fmla="*/ 306955 w 2143828"/>
              <a:gd name="connsiteY37" fmla="*/ 839436 h 2116015"/>
              <a:gd name="connsiteX38" fmla="*/ 304107 w 2143828"/>
              <a:gd name="connsiteY38" fmla="*/ 840776 h 2116015"/>
              <a:gd name="connsiteX39" fmla="*/ 202738 w 2143828"/>
              <a:gd name="connsiteY39" fmla="*/ 862391 h 2116015"/>
              <a:gd name="connsiteX40" fmla="*/ 194025 w 2143828"/>
              <a:gd name="connsiteY40" fmla="*/ 873282 h 2116015"/>
              <a:gd name="connsiteX41" fmla="*/ 194193 w 2143828"/>
              <a:gd name="connsiteY41" fmla="*/ 1722603 h 2116015"/>
              <a:gd name="connsiteX42" fmla="*/ 194528 w 2143828"/>
              <a:gd name="connsiteY42" fmla="*/ 1732321 h 2116015"/>
              <a:gd name="connsiteX43" fmla="*/ 344655 w 2143828"/>
              <a:gd name="connsiteY43" fmla="*/ 1732321 h 2116015"/>
              <a:gd name="connsiteX44" fmla="*/ 344655 w 2143828"/>
              <a:gd name="connsiteY44" fmla="*/ 2091218 h 2116015"/>
              <a:gd name="connsiteX45" fmla="*/ 335104 w 2143828"/>
              <a:gd name="connsiteY45" fmla="*/ 2091218 h 2116015"/>
              <a:gd name="connsiteX46" fmla="*/ 192685 w 2143828"/>
              <a:gd name="connsiteY46" fmla="*/ 2091218 h 2116015"/>
              <a:gd name="connsiteX47" fmla="*/ 0 w 2143828"/>
              <a:gd name="connsiteY47" fmla="*/ 2090883 h 2116015"/>
              <a:gd name="connsiteX48" fmla="*/ 0 w 2143828"/>
              <a:gd name="connsiteY48" fmla="*/ 1732321 h 2116015"/>
              <a:gd name="connsiteX49" fmla="*/ 150294 w 2143828"/>
              <a:gd name="connsiteY49" fmla="*/ 1732321 h 2116015"/>
              <a:gd name="connsiteX50" fmla="*/ 150294 w 2143828"/>
              <a:gd name="connsiteY50" fmla="*/ 874119 h 2116015"/>
              <a:gd name="connsiteX51" fmla="*/ 138230 w 2143828"/>
              <a:gd name="connsiteY51" fmla="*/ 876130 h 2116015"/>
              <a:gd name="connsiteX52" fmla="*/ 136220 w 2143828"/>
              <a:gd name="connsiteY52" fmla="*/ 869595 h 2116015"/>
              <a:gd name="connsiteX53" fmla="*/ 116616 w 2143828"/>
              <a:gd name="connsiteY53" fmla="*/ 750969 h 2116015"/>
              <a:gd name="connsiteX54" fmla="*/ 112763 w 2143828"/>
              <a:gd name="connsiteY54" fmla="*/ 630666 h 2116015"/>
              <a:gd name="connsiteX55" fmla="*/ 122816 w 2143828"/>
              <a:gd name="connsiteY55" fmla="*/ 513212 h 2116015"/>
              <a:gd name="connsiteX56" fmla="*/ 128512 w 2143828"/>
              <a:gd name="connsiteY56" fmla="*/ 465962 h 2116015"/>
              <a:gd name="connsiteX57" fmla="*/ 158337 w 2143828"/>
              <a:gd name="connsiteY57" fmla="*/ 357221 h 2116015"/>
              <a:gd name="connsiteX58" fmla="*/ 184475 w 2143828"/>
              <a:gd name="connsiteY58" fmla="*/ 278136 h 2116015"/>
              <a:gd name="connsiteX59" fmla="*/ 249653 w 2143828"/>
              <a:gd name="connsiteY59" fmla="*/ 145435 h 2116015"/>
              <a:gd name="connsiteX60" fmla="*/ 266240 w 2143828"/>
              <a:gd name="connsiteY60" fmla="*/ 118459 h 2116015"/>
              <a:gd name="connsiteX61" fmla="*/ 337115 w 2143828"/>
              <a:gd name="connsiteY61" fmla="*/ 23792 h 2116015"/>
              <a:gd name="connsiteX62" fmla="*/ 353702 w 2143828"/>
              <a:gd name="connsiteY62" fmla="*/ 0 h 2116015"/>
              <a:gd name="connsiteX63" fmla="*/ 355378 w 2143828"/>
              <a:gd name="connsiteY63" fmla="*/ 0 h 2116015"/>
              <a:gd name="connsiteX64" fmla="*/ 893555 w 2143828"/>
              <a:gd name="connsiteY64" fmla="*/ 1494732 h 2116015"/>
              <a:gd name="connsiteX65" fmla="*/ 1467924 w 2143828"/>
              <a:gd name="connsiteY65" fmla="*/ 1740196 h 2116015"/>
              <a:gd name="connsiteX66" fmla="*/ 1298194 w 2143828"/>
              <a:gd name="connsiteY66" fmla="*/ 1332542 h 2116015"/>
              <a:gd name="connsiteX67" fmla="*/ 893555 w 2143828"/>
              <a:gd name="connsiteY67" fmla="*/ 1494732 h 2116015"/>
              <a:gd name="connsiteX68" fmla="*/ 1084900 w 2143828"/>
              <a:gd name="connsiteY68" fmla="*/ 820670 h 2116015"/>
              <a:gd name="connsiteX69" fmla="*/ 855521 w 2143828"/>
              <a:gd name="connsiteY69" fmla="*/ 1370744 h 2116015"/>
              <a:gd name="connsiteX70" fmla="*/ 1248431 w 2143828"/>
              <a:gd name="connsiteY70" fmla="*/ 1213245 h 2116015"/>
              <a:gd name="connsiteX71" fmla="*/ 1084900 w 2143828"/>
              <a:gd name="connsiteY71" fmla="*/ 820670 h 2116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143828" h="2116015">
                <a:moveTo>
                  <a:pt x="355378" y="0"/>
                </a:moveTo>
                <a:cubicBezTo>
                  <a:pt x="398941" y="32505"/>
                  <a:pt x="442673" y="65010"/>
                  <a:pt x="486236" y="97515"/>
                </a:cubicBezTo>
                <a:cubicBezTo>
                  <a:pt x="488414" y="99191"/>
                  <a:pt x="490593" y="100866"/>
                  <a:pt x="493273" y="103045"/>
                </a:cubicBezTo>
                <a:cubicBezTo>
                  <a:pt x="478864" y="122313"/>
                  <a:pt x="464789" y="141246"/>
                  <a:pt x="450548" y="160180"/>
                </a:cubicBezTo>
                <a:cubicBezTo>
                  <a:pt x="441835" y="171741"/>
                  <a:pt x="433625" y="183805"/>
                  <a:pt x="424409" y="194863"/>
                </a:cubicBezTo>
                <a:cubicBezTo>
                  <a:pt x="394920" y="229714"/>
                  <a:pt x="379505" y="272272"/>
                  <a:pt x="358897" y="311982"/>
                </a:cubicBezTo>
                <a:cubicBezTo>
                  <a:pt x="349514" y="330245"/>
                  <a:pt x="341304" y="349011"/>
                  <a:pt x="331921" y="368950"/>
                </a:cubicBezTo>
                <a:cubicBezTo>
                  <a:pt x="764708" y="492771"/>
                  <a:pt x="1194981" y="615922"/>
                  <a:pt x="1626260" y="739240"/>
                </a:cubicBezTo>
                <a:cubicBezTo>
                  <a:pt x="1631957" y="718799"/>
                  <a:pt x="1637486" y="698692"/>
                  <a:pt x="1643016" y="678586"/>
                </a:cubicBezTo>
                <a:cubicBezTo>
                  <a:pt x="1810233" y="708075"/>
                  <a:pt x="1976779" y="737564"/>
                  <a:pt x="2143829" y="767221"/>
                </a:cubicBezTo>
                <a:cubicBezTo>
                  <a:pt x="2110151" y="892718"/>
                  <a:pt x="2076808" y="1017041"/>
                  <a:pt x="2043298" y="1142203"/>
                </a:cubicBezTo>
                <a:cubicBezTo>
                  <a:pt x="1884626" y="1079706"/>
                  <a:pt x="1726792" y="1017376"/>
                  <a:pt x="1567952" y="954879"/>
                </a:cubicBezTo>
                <a:cubicBezTo>
                  <a:pt x="1575995" y="924888"/>
                  <a:pt x="1584037" y="895231"/>
                  <a:pt x="1592415" y="864569"/>
                </a:cubicBezTo>
                <a:cubicBezTo>
                  <a:pt x="1460887" y="826870"/>
                  <a:pt x="1330028" y="789506"/>
                  <a:pt x="1196992" y="751471"/>
                </a:cubicBezTo>
                <a:cubicBezTo>
                  <a:pt x="1379791" y="1190458"/>
                  <a:pt x="1561920" y="1627769"/>
                  <a:pt x="1744385" y="2065750"/>
                </a:cubicBezTo>
                <a:cubicBezTo>
                  <a:pt x="1724278" y="2074128"/>
                  <a:pt x="1704675" y="2082505"/>
                  <a:pt x="1684904" y="2090715"/>
                </a:cubicBezTo>
                <a:cubicBezTo>
                  <a:pt x="1667646" y="2097920"/>
                  <a:pt x="1650556" y="2105125"/>
                  <a:pt x="1633298" y="2112329"/>
                </a:cubicBezTo>
                <a:cubicBezTo>
                  <a:pt x="1631120" y="2113335"/>
                  <a:pt x="1629109" y="2114675"/>
                  <a:pt x="1626931" y="2115848"/>
                </a:cubicBezTo>
                <a:cubicBezTo>
                  <a:pt x="1625758" y="2115848"/>
                  <a:pt x="1624752" y="2115848"/>
                  <a:pt x="1623580" y="2115848"/>
                </a:cubicBezTo>
                <a:cubicBezTo>
                  <a:pt x="1623245" y="2114340"/>
                  <a:pt x="1622909" y="2112665"/>
                  <a:pt x="1622239" y="2111157"/>
                </a:cubicBezTo>
                <a:cubicBezTo>
                  <a:pt x="1595431" y="2046649"/>
                  <a:pt x="1568455" y="1982141"/>
                  <a:pt x="1541814" y="1917634"/>
                </a:cubicBezTo>
                <a:cubicBezTo>
                  <a:pt x="1539469" y="1911937"/>
                  <a:pt x="1536285" y="1908753"/>
                  <a:pt x="1530756" y="1906408"/>
                </a:cubicBezTo>
                <a:cubicBezTo>
                  <a:pt x="1294172" y="1805374"/>
                  <a:pt x="1057756" y="1704340"/>
                  <a:pt x="821340" y="1603306"/>
                </a:cubicBezTo>
                <a:cubicBezTo>
                  <a:pt x="803747" y="1595766"/>
                  <a:pt x="786154" y="1588394"/>
                  <a:pt x="767891" y="1580519"/>
                </a:cubicBezTo>
                <a:cubicBezTo>
                  <a:pt x="766216" y="1584373"/>
                  <a:pt x="764708" y="1587724"/>
                  <a:pt x="763367" y="1590907"/>
                </a:cubicBezTo>
                <a:cubicBezTo>
                  <a:pt x="724160" y="1684904"/>
                  <a:pt x="684785" y="1778901"/>
                  <a:pt x="645578" y="1873065"/>
                </a:cubicBezTo>
                <a:cubicBezTo>
                  <a:pt x="611900" y="1953993"/>
                  <a:pt x="578222" y="2034920"/>
                  <a:pt x="544544" y="2116016"/>
                </a:cubicBezTo>
                <a:cubicBezTo>
                  <a:pt x="544042" y="2116016"/>
                  <a:pt x="543371" y="2116016"/>
                  <a:pt x="542869" y="2116016"/>
                </a:cubicBezTo>
                <a:cubicBezTo>
                  <a:pt x="540355" y="2114843"/>
                  <a:pt x="538010" y="2113502"/>
                  <a:pt x="535329" y="2112497"/>
                </a:cubicBezTo>
                <a:cubicBezTo>
                  <a:pt x="501986" y="2098423"/>
                  <a:pt x="468643" y="2084516"/>
                  <a:pt x="435133" y="2070609"/>
                </a:cubicBezTo>
                <a:cubicBezTo>
                  <a:pt x="431614" y="2069101"/>
                  <a:pt x="428263" y="2067593"/>
                  <a:pt x="424409" y="2065750"/>
                </a:cubicBezTo>
                <a:cubicBezTo>
                  <a:pt x="615251" y="1608165"/>
                  <a:pt x="805758" y="1151418"/>
                  <a:pt x="996432" y="694168"/>
                </a:cubicBezTo>
                <a:cubicBezTo>
                  <a:pt x="763535" y="627650"/>
                  <a:pt x="531643" y="561300"/>
                  <a:pt x="299080" y="494781"/>
                </a:cubicBezTo>
                <a:cubicBezTo>
                  <a:pt x="298745" y="497965"/>
                  <a:pt x="298578" y="499808"/>
                  <a:pt x="298410" y="501819"/>
                </a:cubicBezTo>
                <a:cubicBezTo>
                  <a:pt x="295897" y="528794"/>
                  <a:pt x="293551" y="555770"/>
                  <a:pt x="291038" y="582579"/>
                </a:cubicBezTo>
                <a:cubicBezTo>
                  <a:pt x="286849" y="626980"/>
                  <a:pt x="280985" y="671381"/>
                  <a:pt x="286849" y="716118"/>
                </a:cubicBezTo>
                <a:cubicBezTo>
                  <a:pt x="290703" y="746445"/>
                  <a:pt x="295394" y="776772"/>
                  <a:pt x="300086" y="807099"/>
                </a:cubicBezTo>
                <a:cubicBezTo>
                  <a:pt x="301761" y="817989"/>
                  <a:pt x="304610" y="828713"/>
                  <a:pt x="306955" y="839436"/>
                </a:cubicBezTo>
                <a:cubicBezTo>
                  <a:pt x="305615" y="840106"/>
                  <a:pt x="304945" y="840609"/>
                  <a:pt x="304107" y="840776"/>
                </a:cubicBezTo>
                <a:cubicBezTo>
                  <a:pt x="270429" y="848149"/>
                  <a:pt x="236584" y="855521"/>
                  <a:pt x="202738" y="862391"/>
                </a:cubicBezTo>
                <a:cubicBezTo>
                  <a:pt x="195701" y="863731"/>
                  <a:pt x="194025" y="866412"/>
                  <a:pt x="194025" y="873282"/>
                </a:cubicBezTo>
                <a:cubicBezTo>
                  <a:pt x="194193" y="1156445"/>
                  <a:pt x="194193" y="1439608"/>
                  <a:pt x="194193" y="1722603"/>
                </a:cubicBezTo>
                <a:cubicBezTo>
                  <a:pt x="194193" y="1725619"/>
                  <a:pt x="194360" y="1728467"/>
                  <a:pt x="194528" y="1732321"/>
                </a:cubicBezTo>
                <a:cubicBezTo>
                  <a:pt x="245129" y="1732321"/>
                  <a:pt x="294892" y="1732321"/>
                  <a:pt x="344655" y="1732321"/>
                </a:cubicBezTo>
                <a:cubicBezTo>
                  <a:pt x="344655" y="1852289"/>
                  <a:pt x="344655" y="1971418"/>
                  <a:pt x="344655" y="2091218"/>
                </a:cubicBezTo>
                <a:cubicBezTo>
                  <a:pt x="341136" y="2091218"/>
                  <a:pt x="338120" y="2091218"/>
                  <a:pt x="335104" y="2091218"/>
                </a:cubicBezTo>
                <a:cubicBezTo>
                  <a:pt x="287687" y="2091218"/>
                  <a:pt x="240102" y="2091385"/>
                  <a:pt x="192685" y="2091218"/>
                </a:cubicBezTo>
                <a:cubicBezTo>
                  <a:pt x="128512" y="2091218"/>
                  <a:pt x="64172" y="2091050"/>
                  <a:pt x="0" y="2090883"/>
                </a:cubicBezTo>
                <a:cubicBezTo>
                  <a:pt x="0" y="1971418"/>
                  <a:pt x="0" y="1851786"/>
                  <a:pt x="0" y="1732321"/>
                </a:cubicBezTo>
                <a:cubicBezTo>
                  <a:pt x="50098" y="1732321"/>
                  <a:pt x="100196" y="1732321"/>
                  <a:pt x="150294" y="1732321"/>
                </a:cubicBezTo>
                <a:cubicBezTo>
                  <a:pt x="150294" y="1445304"/>
                  <a:pt x="150294" y="1159963"/>
                  <a:pt x="150294" y="874119"/>
                </a:cubicBezTo>
                <a:cubicBezTo>
                  <a:pt x="146105" y="874789"/>
                  <a:pt x="142252" y="875460"/>
                  <a:pt x="138230" y="876130"/>
                </a:cubicBezTo>
                <a:cubicBezTo>
                  <a:pt x="137560" y="873784"/>
                  <a:pt x="136555" y="871774"/>
                  <a:pt x="136220" y="869595"/>
                </a:cubicBezTo>
                <a:cubicBezTo>
                  <a:pt x="129518" y="830053"/>
                  <a:pt x="120637" y="790678"/>
                  <a:pt x="116616" y="750969"/>
                </a:cubicBezTo>
                <a:cubicBezTo>
                  <a:pt x="112595" y="711091"/>
                  <a:pt x="111590" y="670711"/>
                  <a:pt x="112763" y="630666"/>
                </a:cubicBezTo>
                <a:cubicBezTo>
                  <a:pt x="113935" y="591459"/>
                  <a:pt x="119130" y="552252"/>
                  <a:pt x="122816" y="513212"/>
                </a:cubicBezTo>
                <a:cubicBezTo>
                  <a:pt x="124324" y="497462"/>
                  <a:pt x="124826" y="481210"/>
                  <a:pt x="128512" y="465962"/>
                </a:cubicBezTo>
                <a:cubicBezTo>
                  <a:pt x="137560" y="429436"/>
                  <a:pt x="147781" y="393245"/>
                  <a:pt x="158337" y="357221"/>
                </a:cubicBezTo>
                <a:cubicBezTo>
                  <a:pt x="166212" y="330580"/>
                  <a:pt x="173081" y="303269"/>
                  <a:pt x="184475" y="278136"/>
                </a:cubicBezTo>
                <a:cubicBezTo>
                  <a:pt x="204581" y="233233"/>
                  <a:pt x="227536" y="189501"/>
                  <a:pt x="249653" y="145435"/>
                </a:cubicBezTo>
                <a:cubicBezTo>
                  <a:pt x="254344" y="136052"/>
                  <a:pt x="260041" y="127004"/>
                  <a:pt x="266240" y="118459"/>
                </a:cubicBezTo>
                <a:cubicBezTo>
                  <a:pt x="289865" y="86792"/>
                  <a:pt x="313490" y="55292"/>
                  <a:pt x="337115" y="23792"/>
                </a:cubicBezTo>
                <a:cubicBezTo>
                  <a:pt x="342812" y="16085"/>
                  <a:pt x="348173" y="7875"/>
                  <a:pt x="353702" y="0"/>
                </a:cubicBezTo>
                <a:cubicBezTo>
                  <a:pt x="354205" y="0"/>
                  <a:pt x="354875" y="0"/>
                  <a:pt x="355378" y="0"/>
                </a:cubicBezTo>
                <a:close/>
                <a:moveTo>
                  <a:pt x="893555" y="1494732"/>
                </a:moveTo>
                <a:cubicBezTo>
                  <a:pt x="1085738" y="1576833"/>
                  <a:pt x="1275909" y="1658096"/>
                  <a:pt x="1467924" y="1740196"/>
                </a:cubicBezTo>
                <a:cubicBezTo>
                  <a:pt x="1410789" y="1603139"/>
                  <a:pt x="1354659" y="1468092"/>
                  <a:pt x="1298194" y="1332542"/>
                </a:cubicBezTo>
                <a:cubicBezTo>
                  <a:pt x="1163314" y="1386661"/>
                  <a:pt x="1029440" y="1440278"/>
                  <a:pt x="893555" y="1494732"/>
                </a:cubicBezTo>
                <a:close/>
                <a:moveTo>
                  <a:pt x="1084900" y="820670"/>
                </a:moveTo>
                <a:cubicBezTo>
                  <a:pt x="1008161" y="1004475"/>
                  <a:pt x="932092" y="1186939"/>
                  <a:pt x="855521" y="1370744"/>
                </a:cubicBezTo>
                <a:cubicBezTo>
                  <a:pt x="987552" y="1317797"/>
                  <a:pt x="1117740" y="1265689"/>
                  <a:pt x="1248431" y="1213245"/>
                </a:cubicBezTo>
                <a:cubicBezTo>
                  <a:pt x="1193976" y="1082554"/>
                  <a:pt x="1139689" y="952366"/>
                  <a:pt x="1084900" y="820670"/>
                </a:cubicBezTo>
                <a:close/>
              </a:path>
            </a:pathLst>
          </a:custGeom>
          <a:solidFill>
            <a:schemeClr val="accent1"/>
          </a:solidFill>
          <a:ln w="1668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46646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27A1EFB-F5F6-4833-91CB-EB691B0F1B51}"/>
              </a:ext>
            </a:extLst>
          </p:cNvPr>
          <p:cNvSpPr/>
          <p:nvPr/>
        </p:nvSpPr>
        <p:spPr>
          <a:xfrm>
            <a:off x="1036576" y="2345837"/>
            <a:ext cx="1771492" cy="2040743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4" name="Round Same Side Corner Rectangle 21">
            <a:extLst>
              <a:ext uri="{FF2B5EF4-FFF2-40B4-BE49-F238E27FC236}">
                <a16:creationId xmlns:a16="http://schemas.microsoft.com/office/drawing/2014/main" id="{895715B1-126C-4B62-88AE-57B736746E21}"/>
              </a:ext>
            </a:extLst>
          </p:cNvPr>
          <p:cNvSpPr/>
          <p:nvPr/>
        </p:nvSpPr>
        <p:spPr>
          <a:xfrm>
            <a:off x="1036576" y="1861922"/>
            <a:ext cx="1771492" cy="483989"/>
          </a:xfrm>
          <a:prstGeom prst="round2SameRect">
            <a:avLst/>
          </a:prstGeom>
          <a:solidFill>
            <a:schemeClr val="accent6"/>
          </a:solidFill>
          <a:ln w="635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algn="ctr" rtl="1"/>
            <a:endParaRPr lang="ko-KR" altLang="en-US" sz="2400" b="1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Right Arrow Callout 31">
            <a:extLst>
              <a:ext uri="{FF2B5EF4-FFF2-40B4-BE49-F238E27FC236}">
                <a16:creationId xmlns:a16="http://schemas.microsoft.com/office/drawing/2014/main" id="{846B5359-1AC8-4ED7-A902-4926EE615CA6}"/>
              </a:ext>
            </a:extLst>
          </p:cNvPr>
          <p:cNvSpPr/>
          <p:nvPr/>
        </p:nvSpPr>
        <p:spPr>
          <a:xfrm>
            <a:off x="1089125" y="5054976"/>
            <a:ext cx="1856261" cy="9144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230"/>
            </a:avLst>
          </a:prstGeom>
          <a:solidFill>
            <a:schemeClr val="bg1"/>
          </a:solidFill>
          <a:ln w="31750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8465CD1-1390-4090-A677-416B587857B0}"/>
              </a:ext>
            </a:extLst>
          </p:cNvPr>
          <p:cNvGrpSpPr/>
          <p:nvPr/>
        </p:nvGrpSpPr>
        <p:grpSpPr>
          <a:xfrm>
            <a:off x="1275294" y="2482364"/>
            <a:ext cx="1294058" cy="1661995"/>
            <a:chOff x="819820" y="3646109"/>
            <a:chExt cx="1411829" cy="1661995"/>
          </a:xfrm>
          <a:noFill/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2D48015-5CAA-44A0-B610-A90230D749BB}"/>
                </a:ext>
              </a:extLst>
            </p:cNvPr>
            <p:cNvSpPr txBox="1"/>
            <p:nvPr/>
          </p:nvSpPr>
          <p:spPr>
            <a:xfrm>
              <a:off x="819822" y="3646109"/>
              <a:ext cx="1411827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8D68A23-3BF4-4FF2-97CF-F5732073B12C}"/>
                </a:ext>
              </a:extLst>
            </p:cNvPr>
            <p:cNvSpPr txBox="1"/>
            <p:nvPr/>
          </p:nvSpPr>
          <p:spPr>
            <a:xfrm>
              <a:off x="819820" y="3923109"/>
              <a:ext cx="1411827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7068C836-9C44-492D-8084-91C3C75C3FE2}"/>
              </a:ext>
            </a:extLst>
          </p:cNvPr>
          <p:cNvSpPr txBox="1"/>
          <p:nvPr/>
        </p:nvSpPr>
        <p:spPr>
          <a:xfrm>
            <a:off x="1116743" y="1919248"/>
            <a:ext cx="1594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87CE76-9D00-4322-8DF8-43977CE4993F}"/>
              </a:ext>
            </a:extLst>
          </p:cNvPr>
          <p:cNvSpPr txBox="1"/>
          <p:nvPr/>
        </p:nvSpPr>
        <p:spPr>
          <a:xfrm>
            <a:off x="1249526" y="5180386"/>
            <a:ext cx="1107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ساده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0D1351E-A3B0-4DA4-922B-C4FD1F610B47}"/>
              </a:ext>
            </a:extLst>
          </p:cNvPr>
          <p:cNvSpPr/>
          <p:nvPr/>
        </p:nvSpPr>
        <p:spPr>
          <a:xfrm>
            <a:off x="5176650" y="2345837"/>
            <a:ext cx="1771492" cy="2040743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F7F5B9-3D2E-453A-90E1-F6C17D6973D8}"/>
              </a:ext>
            </a:extLst>
          </p:cNvPr>
          <p:cNvSpPr/>
          <p:nvPr/>
        </p:nvSpPr>
        <p:spPr>
          <a:xfrm>
            <a:off x="7246687" y="2345837"/>
            <a:ext cx="1771492" cy="2040743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BEFC306-DF98-4B1E-80D7-111C71AE4E3F}"/>
              </a:ext>
            </a:extLst>
          </p:cNvPr>
          <p:cNvSpPr/>
          <p:nvPr/>
        </p:nvSpPr>
        <p:spPr>
          <a:xfrm>
            <a:off x="9316723" y="2345837"/>
            <a:ext cx="1771492" cy="2040743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304DED-04D7-45EA-85F1-8783937EEBB5}"/>
              </a:ext>
            </a:extLst>
          </p:cNvPr>
          <p:cNvSpPr/>
          <p:nvPr/>
        </p:nvSpPr>
        <p:spPr>
          <a:xfrm>
            <a:off x="3106613" y="2345837"/>
            <a:ext cx="1771492" cy="2040743"/>
          </a:xfrm>
          <a:prstGeom prst="rect">
            <a:avLst/>
          </a:prstGeom>
          <a:solidFill>
            <a:schemeClr val="bg1"/>
          </a:solidFill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5" name="Round Same Side Corner Rectangle 22">
            <a:extLst>
              <a:ext uri="{FF2B5EF4-FFF2-40B4-BE49-F238E27FC236}">
                <a16:creationId xmlns:a16="http://schemas.microsoft.com/office/drawing/2014/main" id="{CE63F1A2-9535-4F38-B57C-5742AB005C70}"/>
              </a:ext>
            </a:extLst>
          </p:cNvPr>
          <p:cNvSpPr/>
          <p:nvPr/>
        </p:nvSpPr>
        <p:spPr>
          <a:xfrm>
            <a:off x="3106613" y="1861922"/>
            <a:ext cx="1771492" cy="483989"/>
          </a:xfrm>
          <a:prstGeom prst="round2SameRect">
            <a:avLst/>
          </a:prstGeom>
          <a:solidFill>
            <a:schemeClr val="accent1"/>
          </a:solidFill>
          <a:ln w="635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 rtl="1"/>
            <a:endParaRPr lang="ko-KR" altLang="en-US" sz="2400" b="1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Round Same Side Corner Rectangle 23">
            <a:extLst>
              <a:ext uri="{FF2B5EF4-FFF2-40B4-BE49-F238E27FC236}">
                <a16:creationId xmlns:a16="http://schemas.microsoft.com/office/drawing/2014/main" id="{D7B1638F-1449-40B3-B23B-F84A55B81A72}"/>
              </a:ext>
            </a:extLst>
          </p:cNvPr>
          <p:cNvSpPr/>
          <p:nvPr/>
        </p:nvSpPr>
        <p:spPr>
          <a:xfrm>
            <a:off x="5176650" y="1861922"/>
            <a:ext cx="1771492" cy="483989"/>
          </a:xfrm>
          <a:prstGeom prst="round2SameRect">
            <a:avLst/>
          </a:prstGeom>
          <a:solidFill>
            <a:schemeClr val="accent2"/>
          </a:solidFill>
          <a:ln w="6350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 rtl="1"/>
            <a:endParaRPr lang="ko-KR" altLang="en-US" sz="2400" b="1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Round Same Side Corner Rectangle 24">
            <a:extLst>
              <a:ext uri="{FF2B5EF4-FFF2-40B4-BE49-F238E27FC236}">
                <a16:creationId xmlns:a16="http://schemas.microsoft.com/office/drawing/2014/main" id="{4CEA09FD-3BCB-4D78-95C3-637D9D53AA49}"/>
              </a:ext>
            </a:extLst>
          </p:cNvPr>
          <p:cNvSpPr/>
          <p:nvPr/>
        </p:nvSpPr>
        <p:spPr>
          <a:xfrm>
            <a:off x="7246687" y="1861922"/>
            <a:ext cx="1771492" cy="483989"/>
          </a:xfrm>
          <a:prstGeom prst="round2SameRect">
            <a:avLst/>
          </a:prstGeom>
          <a:solidFill>
            <a:schemeClr val="accent3"/>
          </a:solidFill>
          <a:ln w="63500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 rtl="1"/>
            <a:endParaRPr lang="ko-KR" altLang="en-US" sz="2400" b="1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Round Same Side Corner Rectangle 25">
            <a:extLst>
              <a:ext uri="{FF2B5EF4-FFF2-40B4-BE49-F238E27FC236}">
                <a16:creationId xmlns:a16="http://schemas.microsoft.com/office/drawing/2014/main" id="{1175728C-08C9-4B3D-8DC0-7A60A5077EC7}"/>
              </a:ext>
            </a:extLst>
          </p:cNvPr>
          <p:cNvSpPr/>
          <p:nvPr/>
        </p:nvSpPr>
        <p:spPr>
          <a:xfrm>
            <a:off x="9316723" y="1861922"/>
            <a:ext cx="1771492" cy="483989"/>
          </a:xfrm>
          <a:prstGeom prst="round2SameRect">
            <a:avLst/>
          </a:prstGeom>
          <a:solidFill>
            <a:schemeClr val="accent4"/>
          </a:solidFill>
          <a:ln w="63500"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 rtl="1"/>
            <a:endParaRPr lang="ko-KR" altLang="en-US" sz="2400" b="1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Right Arrow Callout 32">
            <a:extLst>
              <a:ext uri="{FF2B5EF4-FFF2-40B4-BE49-F238E27FC236}">
                <a16:creationId xmlns:a16="http://schemas.microsoft.com/office/drawing/2014/main" id="{6AAE6F0B-2007-41CB-B3E2-4BE0B967E9B9}"/>
              </a:ext>
            </a:extLst>
          </p:cNvPr>
          <p:cNvSpPr/>
          <p:nvPr/>
        </p:nvSpPr>
        <p:spPr>
          <a:xfrm>
            <a:off x="3216063" y="5046350"/>
            <a:ext cx="1856261" cy="9144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230"/>
            </a:avLst>
          </a:prstGeom>
          <a:solidFill>
            <a:schemeClr val="bg1"/>
          </a:solidFill>
          <a:ln w="317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0" name="Right Arrow Callout 33">
            <a:extLst>
              <a:ext uri="{FF2B5EF4-FFF2-40B4-BE49-F238E27FC236}">
                <a16:creationId xmlns:a16="http://schemas.microsoft.com/office/drawing/2014/main" id="{BEC7DFF4-BB03-482F-BD2A-02712BC2CF62}"/>
              </a:ext>
            </a:extLst>
          </p:cNvPr>
          <p:cNvSpPr/>
          <p:nvPr/>
        </p:nvSpPr>
        <p:spPr>
          <a:xfrm>
            <a:off x="5343001" y="5046350"/>
            <a:ext cx="1856261" cy="9144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230"/>
            </a:avLst>
          </a:prstGeom>
          <a:solidFill>
            <a:schemeClr val="bg1"/>
          </a:solidFill>
          <a:ln w="3175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1" name="Right Arrow Callout 34">
            <a:extLst>
              <a:ext uri="{FF2B5EF4-FFF2-40B4-BE49-F238E27FC236}">
                <a16:creationId xmlns:a16="http://schemas.microsoft.com/office/drawing/2014/main" id="{0BF6D0B8-5578-4AF3-A15F-8C15F2164723}"/>
              </a:ext>
            </a:extLst>
          </p:cNvPr>
          <p:cNvSpPr/>
          <p:nvPr/>
        </p:nvSpPr>
        <p:spPr>
          <a:xfrm>
            <a:off x="7469939" y="5046350"/>
            <a:ext cx="1856261" cy="914400"/>
          </a:xfrm>
          <a:prstGeom prst="rightArrowCallout">
            <a:avLst>
              <a:gd name="adj1" fmla="val 25000"/>
              <a:gd name="adj2" fmla="val 25000"/>
              <a:gd name="adj3" fmla="val 25000"/>
              <a:gd name="adj4" fmla="val 77230"/>
            </a:avLst>
          </a:prstGeom>
          <a:solidFill>
            <a:schemeClr val="bg1"/>
          </a:solidFill>
          <a:ln w="3175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2" name="Right Arrow Callout 51">
            <a:extLst>
              <a:ext uri="{FF2B5EF4-FFF2-40B4-BE49-F238E27FC236}">
                <a16:creationId xmlns:a16="http://schemas.microsoft.com/office/drawing/2014/main" id="{E082A681-7EC5-403F-9790-3E472B6A3C4F}"/>
              </a:ext>
            </a:extLst>
          </p:cNvPr>
          <p:cNvSpPr/>
          <p:nvPr/>
        </p:nvSpPr>
        <p:spPr>
          <a:xfrm>
            <a:off x="9596874" y="5046350"/>
            <a:ext cx="1407576" cy="914400"/>
          </a:xfrm>
          <a:custGeom>
            <a:avLst/>
            <a:gdLst/>
            <a:ahLst/>
            <a:cxnLst/>
            <a:rect l="l" t="t" r="r" b="b"/>
            <a:pathLst>
              <a:path w="1144182" h="914400">
                <a:moveTo>
                  <a:pt x="0" y="0"/>
                </a:moveTo>
                <a:lnTo>
                  <a:pt x="1144182" y="0"/>
                </a:lnTo>
                <a:lnTo>
                  <a:pt x="1144182" y="914400"/>
                </a:lnTo>
                <a:lnTo>
                  <a:pt x="0" y="914400"/>
                </a:lnTo>
                <a:close/>
              </a:path>
            </a:pathLst>
          </a:custGeom>
          <a:solidFill>
            <a:schemeClr val="bg1"/>
          </a:solidFill>
          <a:ln w="31750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8BD0CF6-99F0-4B0E-9CED-E1E475191D3D}"/>
              </a:ext>
            </a:extLst>
          </p:cNvPr>
          <p:cNvCxnSpPr/>
          <p:nvPr/>
        </p:nvCxnSpPr>
        <p:spPr>
          <a:xfrm>
            <a:off x="1922322" y="4464064"/>
            <a:ext cx="0" cy="453129"/>
          </a:xfrm>
          <a:prstGeom prst="line">
            <a:avLst/>
          </a:prstGeom>
          <a:ln w="38100">
            <a:solidFill>
              <a:schemeClr val="accent6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96FDF1-8C28-427E-9C59-0AEB79208C5C}"/>
              </a:ext>
            </a:extLst>
          </p:cNvPr>
          <p:cNvCxnSpPr/>
          <p:nvPr/>
        </p:nvCxnSpPr>
        <p:spPr>
          <a:xfrm>
            <a:off x="3829988" y="4464064"/>
            <a:ext cx="0" cy="453129"/>
          </a:xfrm>
          <a:prstGeom prst="line">
            <a:avLst/>
          </a:prstGeom>
          <a:ln w="38100">
            <a:solidFill>
              <a:schemeClr val="accent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7623D9E-EE93-432D-BAB8-CE4FE57FFA4E}"/>
              </a:ext>
            </a:extLst>
          </p:cNvPr>
          <p:cNvCxnSpPr/>
          <p:nvPr/>
        </p:nvCxnSpPr>
        <p:spPr>
          <a:xfrm>
            <a:off x="6053850" y="4464064"/>
            <a:ext cx="0" cy="453129"/>
          </a:xfrm>
          <a:prstGeom prst="line">
            <a:avLst/>
          </a:prstGeom>
          <a:ln w="38100">
            <a:solidFill>
              <a:schemeClr val="accent2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2386665-018B-40D3-80CE-A7C3D2BFDD1C}"/>
              </a:ext>
            </a:extLst>
          </p:cNvPr>
          <p:cNvCxnSpPr/>
          <p:nvPr/>
        </p:nvCxnSpPr>
        <p:spPr>
          <a:xfrm>
            <a:off x="7961515" y="4464064"/>
            <a:ext cx="0" cy="453129"/>
          </a:xfrm>
          <a:prstGeom prst="line">
            <a:avLst/>
          </a:prstGeom>
          <a:ln w="38100">
            <a:solidFill>
              <a:schemeClr val="accent3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FA34855-7F58-4287-AD51-AA707D3D4AF6}"/>
              </a:ext>
            </a:extLst>
          </p:cNvPr>
          <p:cNvCxnSpPr/>
          <p:nvPr/>
        </p:nvCxnSpPr>
        <p:spPr>
          <a:xfrm>
            <a:off x="10202469" y="4447641"/>
            <a:ext cx="0" cy="453129"/>
          </a:xfrm>
          <a:prstGeom prst="line">
            <a:avLst/>
          </a:prstGeom>
          <a:ln w="38100">
            <a:solidFill>
              <a:schemeClr val="accent4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70566E0-5857-45C6-A66F-ED09AD2E9B97}"/>
              </a:ext>
            </a:extLst>
          </p:cNvPr>
          <p:cNvGrpSpPr/>
          <p:nvPr/>
        </p:nvGrpSpPr>
        <p:grpSpPr>
          <a:xfrm>
            <a:off x="5419492" y="2482364"/>
            <a:ext cx="1294058" cy="1661995"/>
            <a:chOff x="819820" y="3646109"/>
            <a:chExt cx="1411829" cy="1661995"/>
          </a:xfrm>
          <a:noFill/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A89AF94-A4DC-457F-9D46-D1FA2DA4DA04}"/>
                </a:ext>
              </a:extLst>
            </p:cNvPr>
            <p:cNvSpPr txBox="1"/>
            <p:nvPr/>
          </p:nvSpPr>
          <p:spPr>
            <a:xfrm>
              <a:off x="819822" y="3646109"/>
              <a:ext cx="1411827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E0E3B49-FA33-4EF1-9DE8-58A7779BDC9F}"/>
                </a:ext>
              </a:extLst>
            </p:cNvPr>
            <p:cNvSpPr txBox="1"/>
            <p:nvPr/>
          </p:nvSpPr>
          <p:spPr>
            <a:xfrm>
              <a:off x="819820" y="3923109"/>
              <a:ext cx="1411827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A1F6BC9-00F1-40F5-8E14-7028E59AD7BB}"/>
              </a:ext>
            </a:extLst>
          </p:cNvPr>
          <p:cNvGrpSpPr/>
          <p:nvPr/>
        </p:nvGrpSpPr>
        <p:grpSpPr>
          <a:xfrm>
            <a:off x="7491590" y="2482364"/>
            <a:ext cx="1294058" cy="1661995"/>
            <a:chOff x="819820" y="3646109"/>
            <a:chExt cx="1411829" cy="1661995"/>
          </a:xfrm>
          <a:noFill/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B4C7F0E-925A-4D97-9698-967267220A9D}"/>
                </a:ext>
              </a:extLst>
            </p:cNvPr>
            <p:cNvSpPr txBox="1"/>
            <p:nvPr/>
          </p:nvSpPr>
          <p:spPr>
            <a:xfrm>
              <a:off x="819822" y="3646109"/>
              <a:ext cx="1411827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A87C729F-B719-466B-B31E-D7F9A3A99562}"/>
                </a:ext>
              </a:extLst>
            </p:cNvPr>
            <p:cNvSpPr txBox="1"/>
            <p:nvPr/>
          </p:nvSpPr>
          <p:spPr>
            <a:xfrm>
              <a:off x="819820" y="3923109"/>
              <a:ext cx="1411827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34E9029-05DA-4963-B1D6-DAEBEA1CE137}"/>
              </a:ext>
            </a:extLst>
          </p:cNvPr>
          <p:cNvGrpSpPr/>
          <p:nvPr/>
        </p:nvGrpSpPr>
        <p:grpSpPr>
          <a:xfrm>
            <a:off x="9563688" y="2482364"/>
            <a:ext cx="1294058" cy="1661995"/>
            <a:chOff x="819820" y="3646109"/>
            <a:chExt cx="1411829" cy="1661995"/>
          </a:xfrm>
          <a:noFill/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74BCF299-8DF4-4480-8F52-630112DF88F4}"/>
                </a:ext>
              </a:extLst>
            </p:cNvPr>
            <p:cNvSpPr txBox="1"/>
            <p:nvPr/>
          </p:nvSpPr>
          <p:spPr>
            <a:xfrm>
              <a:off x="819822" y="3646109"/>
              <a:ext cx="1411827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3AB4984-FB5C-4EDE-9B3A-7DEC0DB42A53}"/>
                </a:ext>
              </a:extLst>
            </p:cNvPr>
            <p:cNvSpPr txBox="1"/>
            <p:nvPr/>
          </p:nvSpPr>
          <p:spPr>
            <a:xfrm>
              <a:off x="819820" y="3923109"/>
              <a:ext cx="1411827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71C15807-B0B2-44E1-8941-1710E138204F}"/>
              </a:ext>
            </a:extLst>
          </p:cNvPr>
          <p:cNvGrpSpPr/>
          <p:nvPr/>
        </p:nvGrpSpPr>
        <p:grpSpPr>
          <a:xfrm>
            <a:off x="3347392" y="2482364"/>
            <a:ext cx="1294058" cy="1661995"/>
            <a:chOff x="819820" y="3646109"/>
            <a:chExt cx="1411829" cy="1661995"/>
          </a:xfrm>
          <a:noFill/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EDB95816-E222-4081-8C34-4BEE499469D3}"/>
                </a:ext>
              </a:extLst>
            </p:cNvPr>
            <p:cNvSpPr txBox="1"/>
            <p:nvPr/>
          </p:nvSpPr>
          <p:spPr>
            <a:xfrm>
              <a:off x="819822" y="3646109"/>
              <a:ext cx="1411827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متن شما در اینجا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F7CAC157-5EAB-41C8-973D-C1F7169A73B8}"/>
                </a:ext>
              </a:extLst>
            </p:cNvPr>
            <p:cNvSpPr txBox="1"/>
            <p:nvPr/>
          </p:nvSpPr>
          <p:spPr>
            <a:xfrm>
              <a:off x="819820" y="3923109"/>
              <a:ext cx="1411827" cy="138499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38D68400-F046-46C1-B86C-BF8C77CE214E}"/>
              </a:ext>
            </a:extLst>
          </p:cNvPr>
          <p:cNvSpPr txBox="1"/>
          <p:nvPr/>
        </p:nvSpPr>
        <p:spPr>
          <a:xfrm>
            <a:off x="5308236" y="1903483"/>
            <a:ext cx="15339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6C96BB2-03E3-4345-831C-F6B690598803}"/>
              </a:ext>
            </a:extLst>
          </p:cNvPr>
          <p:cNvSpPr txBox="1"/>
          <p:nvPr/>
        </p:nvSpPr>
        <p:spPr>
          <a:xfrm>
            <a:off x="7490693" y="1903483"/>
            <a:ext cx="1495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4747FA3-FD6B-414D-9407-402C61864976}"/>
              </a:ext>
            </a:extLst>
          </p:cNvPr>
          <p:cNvSpPr txBox="1"/>
          <p:nvPr/>
        </p:nvSpPr>
        <p:spPr>
          <a:xfrm>
            <a:off x="9468198" y="1903482"/>
            <a:ext cx="1504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D1B4BC7-27BC-4E97-B426-D964E99DAA37}"/>
              </a:ext>
            </a:extLst>
          </p:cNvPr>
          <p:cNvSpPr txBox="1"/>
          <p:nvPr/>
        </p:nvSpPr>
        <p:spPr>
          <a:xfrm>
            <a:off x="3204605" y="1919248"/>
            <a:ext cx="1509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b="1" dirty="0">
                <a:solidFill>
                  <a:schemeClr val="bg1"/>
                </a:solidFill>
                <a:cs typeface="B Nazanin" pitchFamily="2" charset="-78"/>
              </a:rPr>
              <a:t>اضافه کردن متن</a:t>
            </a:r>
            <a:endParaRPr lang="ko-KR" altLang="en-US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A346761-307D-4B43-85FF-F1FDB15A5DEC}"/>
              </a:ext>
            </a:extLst>
          </p:cNvPr>
          <p:cNvSpPr txBox="1"/>
          <p:nvPr/>
        </p:nvSpPr>
        <p:spPr>
          <a:xfrm>
            <a:off x="3374915" y="5180386"/>
            <a:ext cx="1107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ساده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4D3FC30-FB82-4C33-A495-0F5A40841B24}"/>
              </a:ext>
            </a:extLst>
          </p:cNvPr>
          <p:cNvSpPr txBox="1"/>
          <p:nvPr/>
        </p:nvSpPr>
        <p:spPr>
          <a:xfrm>
            <a:off x="5500304" y="5180386"/>
            <a:ext cx="1107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ساده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9E921C4-A66A-4022-A19B-ED6A6DF19B25}"/>
              </a:ext>
            </a:extLst>
          </p:cNvPr>
          <p:cNvSpPr txBox="1"/>
          <p:nvPr/>
        </p:nvSpPr>
        <p:spPr>
          <a:xfrm>
            <a:off x="7625693" y="5180386"/>
            <a:ext cx="1107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ساده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241DF38-B2BD-47A2-B630-8093B0BC1941}"/>
              </a:ext>
            </a:extLst>
          </p:cNvPr>
          <p:cNvSpPr txBox="1"/>
          <p:nvPr/>
        </p:nvSpPr>
        <p:spPr>
          <a:xfrm>
            <a:off x="9751082" y="5180386"/>
            <a:ext cx="1107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ارائه پاورپوینت ساده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400087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23009CA-3FCB-4838-9526-BBAC7CF956E0}"/>
              </a:ext>
            </a:extLst>
          </p:cNvPr>
          <p:cNvGrpSpPr/>
          <p:nvPr/>
        </p:nvGrpSpPr>
        <p:grpSpPr>
          <a:xfrm>
            <a:off x="956579" y="2879102"/>
            <a:ext cx="10296948" cy="1936363"/>
            <a:chOff x="535636" y="2528993"/>
            <a:chExt cx="8227294" cy="1547160"/>
          </a:xfrm>
        </p:grpSpPr>
        <p:sp>
          <p:nvSpPr>
            <p:cNvPr id="17" name="Isosceles Triangle 5">
              <a:extLst>
                <a:ext uri="{FF2B5EF4-FFF2-40B4-BE49-F238E27FC236}">
                  <a16:creationId xmlns:a16="http://schemas.microsoft.com/office/drawing/2014/main" id="{36F19C36-CD67-443F-9392-FA38C63312D6}"/>
                </a:ext>
              </a:extLst>
            </p:cNvPr>
            <p:cNvSpPr/>
            <p:nvPr/>
          </p:nvSpPr>
          <p:spPr>
            <a:xfrm>
              <a:off x="535636" y="2557925"/>
              <a:ext cx="1836774" cy="863177"/>
            </a:xfrm>
            <a:custGeom>
              <a:avLst/>
              <a:gdLst/>
              <a:ahLst/>
              <a:cxnLst/>
              <a:rect l="l" t="t" r="r" b="b"/>
              <a:pathLst>
                <a:path w="1836774" h="863177">
                  <a:moveTo>
                    <a:pt x="925162" y="0"/>
                  </a:moveTo>
                  <a:lnTo>
                    <a:pt x="1012927" y="211845"/>
                  </a:lnTo>
                  <a:cubicBezTo>
                    <a:pt x="1334218" y="234550"/>
                    <a:pt x="1633018" y="390421"/>
                    <a:pt x="1836774" y="643621"/>
                  </a:cubicBezTo>
                  <a:lnTo>
                    <a:pt x="1579243" y="850862"/>
                  </a:lnTo>
                  <a:cubicBezTo>
                    <a:pt x="1418150" y="650679"/>
                    <a:pt x="1174257" y="535287"/>
                    <a:pt x="917316" y="537688"/>
                  </a:cubicBezTo>
                  <a:cubicBezTo>
                    <a:pt x="660375" y="540089"/>
                    <a:pt x="418681" y="660019"/>
                    <a:pt x="261358" y="863177"/>
                  </a:cubicBezTo>
                  <a:lnTo>
                    <a:pt x="0" y="660785"/>
                  </a:lnTo>
                  <a:cubicBezTo>
                    <a:pt x="203448" y="398065"/>
                    <a:pt x="508129" y="235209"/>
                    <a:pt x="837228" y="21225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itchFamily="2" charset="-78"/>
              </a:endParaRPr>
            </a:p>
          </p:txBody>
        </p:sp>
        <p:sp>
          <p:nvSpPr>
            <p:cNvPr id="18" name="Isosceles Triangle 5">
              <a:extLst>
                <a:ext uri="{FF2B5EF4-FFF2-40B4-BE49-F238E27FC236}">
                  <a16:creationId xmlns:a16="http://schemas.microsoft.com/office/drawing/2014/main" id="{BFF320FF-BE69-41F0-A159-5F8DDDB26B87}"/>
                </a:ext>
              </a:extLst>
            </p:cNvPr>
            <p:cNvSpPr/>
            <p:nvPr/>
          </p:nvSpPr>
          <p:spPr>
            <a:xfrm rot="10800000">
              <a:off x="2129649" y="3212976"/>
              <a:ext cx="1836774" cy="863177"/>
            </a:xfrm>
            <a:custGeom>
              <a:avLst/>
              <a:gdLst/>
              <a:ahLst/>
              <a:cxnLst/>
              <a:rect l="l" t="t" r="r" b="b"/>
              <a:pathLst>
                <a:path w="1836774" h="863177">
                  <a:moveTo>
                    <a:pt x="925162" y="0"/>
                  </a:moveTo>
                  <a:lnTo>
                    <a:pt x="1012927" y="211845"/>
                  </a:lnTo>
                  <a:cubicBezTo>
                    <a:pt x="1334218" y="234550"/>
                    <a:pt x="1633018" y="390421"/>
                    <a:pt x="1836774" y="643621"/>
                  </a:cubicBezTo>
                  <a:lnTo>
                    <a:pt x="1579243" y="850862"/>
                  </a:lnTo>
                  <a:cubicBezTo>
                    <a:pt x="1418150" y="650679"/>
                    <a:pt x="1174257" y="535287"/>
                    <a:pt x="917316" y="537688"/>
                  </a:cubicBezTo>
                  <a:cubicBezTo>
                    <a:pt x="660375" y="540089"/>
                    <a:pt x="418681" y="660019"/>
                    <a:pt x="261358" y="863177"/>
                  </a:cubicBezTo>
                  <a:lnTo>
                    <a:pt x="0" y="660785"/>
                  </a:lnTo>
                  <a:cubicBezTo>
                    <a:pt x="203448" y="398065"/>
                    <a:pt x="508129" y="235209"/>
                    <a:pt x="837228" y="2122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itchFamily="2" charset="-78"/>
              </a:endParaRPr>
            </a:p>
          </p:txBody>
        </p:sp>
        <p:sp>
          <p:nvSpPr>
            <p:cNvPr id="19" name="Isosceles Triangle 5">
              <a:extLst>
                <a:ext uri="{FF2B5EF4-FFF2-40B4-BE49-F238E27FC236}">
                  <a16:creationId xmlns:a16="http://schemas.microsoft.com/office/drawing/2014/main" id="{00099E27-06C7-490C-9C35-32575F2724D6}"/>
                </a:ext>
              </a:extLst>
            </p:cNvPr>
            <p:cNvSpPr/>
            <p:nvPr/>
          </p:nvSpPr>
          <p:spPr>
            <a:xfrm>
              <a:off x="3723663" y="2528993"/>
              <a:ext cx="1836774" cy="863177"/>
            </a:xfrm>
            <a:custGeom>
              <a:avLst/>
              <a:gdLst/>
              <a:ahLst/>
              <a:cxnLst/>
              <a:rect l="l" t="t" r="r" b="b"/>
              <a:pathLst>
                <a:path w="1836774" h="863177">
                  <a:moveTo>
                    <a:pt x="925162" y="0"/>
                  </a:moveTo>
                  <a:lnTo>
                    <a:pt x="1012927" y="211845"/>
                  </a:lnTo>
                  <a:cubicBezTo>
                    <a:pt x="1334218" y="234550"/>
                    <a:pt x="1633018" y="390421"/>
                    <a:pt x="1836774" y="643621"/>
                  </a:cubicBezTo>
                  <a:lnTo>
                    <a:pt x="1579243" y="850862"/>
                  </a:lnTo>
                  <a:cubicBezTo>
                    <a:pt x="1418150" y="650679"/>
                    <a:pt x="1174257" y="535287"/>
                    <a:pt x="917316" y="537688"/>
                  </a:cubicBezTo>
                  <a:cubicBezTo>
                    <a:pt x="660375" y="540089"/>
                    <a:pt x="418681" y="660019"/>
                    <a:pt x="261358" y="863177"/>
                  </a:cubicBezTo>
                  <a:lnTo>
                    <a:pt x="0" y="660785"/>
                  </a:lnTo>
                  <a:cubicBezTo>
                    <a:pt x="203448" y="398065"/>
                    <a:pt x="508129" y="235209"/>
                    <a:pt x="837228" y="212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itchFamily="2" charset="-78"/>
              </a:endParaRPr>
            </a:p>
          </p:txBody>
        </p:sp>
        <p:sp>
          <p:nvSpPr>
            <p:cNvPr id="20" name="Isosceles Triangle 5">
              <a:extLst>
                <a:ext uri="{FF2B5EF4-FFF2-40B4-BE49-F238E27FC236}">
                  <a16:creationId xmlns:a16="http://schemas.microsoft.com/office/drawing/2014/main" id="{460BC11B-51D3-4869-A1AA-159D303677A1}"/>
                </a:ext>
              </a:extLst>
            </p:cNvPr>
            <p:cNvSpPr/>
            <p:nvPr/>
          </p:nvSpPr>
          <p:spPr>
            <a:xfrm rot="10800000">
              <a:off x="5317677" y="3198509"/>
              <a:ext cx="1836774" cy="863177"/>
            </a:xfrm>
            <a:custGeom>
              <a:avLst/>
              <a:gdLst/>
              <a:ahLst/>
              <a:cxnLst/>
              <a:rect l="l" t="t" r="r" b="b"/>
              <a:pathLst>
                <a:path w="1836774" h="863177">
                  <a:moveTo>
                    <a:pt x="925162" y="0"/>
                  </a:moveTo>
                  <a:lnTo>
                    <a:pt x="1012927" y="211845"/>
                  </a:lnTo>
                  <a:cubicBezTo>
                    <a:pt x="1334218" y="234550"/>
                    <a:pt x="1633018" y="390421"/>
                    <a:pt x="1836774" y="643621"/>
                  </a:cubicBezTo>
                  <a:lnTo>
                    <a:pt x="1579243" y="850862"/>
                  </a:lnTo>
                  <a:cubicBezTo>
                    <a:pt x="1418150" y="650679"/>
                    <a:pt x="1174257" y="535287"/>
                    <a:pt x="917316" y="537688"/>
                  </a:cubicBezTo>
                  <a:cubicBezTo>
                    <a:pt x="660375" y="540089"/>
                    <a:pt x="418681" y="660019"/>
                    <a:pt x="261358" y="863177"/>
                  </a:cubicBezTo>
                  <a:lnTo>
                    <a:pt x="0" y="660785"/>
                  </a:lnTo>
                  <a:cubicBezTo>
                    <a:pt x="203448" y="398065"/>
                    <a:pt x="508129" y="235209"/>
                    <a:pt x="837228" y="21225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itchFamily="2" charset="-78"/>
              </a:endParaRPr>
            </a:p>
          </p:txBody>
        </p:sp>
        <p:sp>
          <p:nvSpPr>
            <p:cNvPr id="21" name="Isosceles Triangle 5">
              <a:extLst>
                <a:ext uri="{FF2B5EF4-FFF2-40B4-BE49-F238E27FC236}">
                  <a16:creationId xmlns:a16="http://schemas.microsoft.com/office/drawing/2014/main" id="{EC7EBC1D-0EAA-4D69-9205-DDCDD2EAE142}"/>
                </a:ext>
              </a:extLst>
            </p:cNvPr>
            <p:cNvSpPr/>
            <p:nvPr/>
          </p:nvSpPr>
          <p:spPr>
            <a:xfrm>
              <a:off x="6926156" y="2528993"/>
              <a:ext cx="1836774" cy="863177"/>
            </a:xfrm>
            <a:custGeom>
              <a:avLst/>
              <a:gdLst/>
              <a:ahLst/>
              <a:cxnLst/>
              <a:rect l="l" t="t" r="r" b="b"/>
              <a:pathLst>
                <a:path w="1836774" h="863177">
                  <a:moveTo>
                    <a:pt x="925162" y="0"/>
                  </a:moveTo>
                  <a:lnTo>
                    <a:pt x="1012927" y="211845"/>
                  </a:lnTo>
                  <a:cubicBezTo>
                    <a:pt x="1334218" y="234550"/>
                    <a:pt x="1633018" y="390421"/>
                    <a:pt x="1836774" y="643621"/>
                  </a:cubicBezTo>
                  <a:lnTo>
                    <a:pt x="1579243" y="850862"/>
                  </a:lnTo>
                  <a:cubicBezTo>
                    <a:pt x="1418150" y="650679"/>
                    <a:pt x="1174257" y="535287"/>
                    <a:pt x="917316" y="537688"/>
                  </a:cubicBezTo>
                  <a:cubicBezTo>
                    <a:pt x="660375" y="540089"/>
                    <a:pt x="418681" y="660019"/>
                    <a:pt x="261358" y="863177"/>
                  </a:cubicBezTo>
                  <a:lnTo>
                    <a:pt x="0" y="660785"/>
                  </a:lnTo>
                  <a:cubicBezTo>
                    <a:pt x="203448" y="398065"/>
                    <a:pt x="508129" y="235209"/>
                    <a:pt x="837228" y="21225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200">
                <a:cs typeface="B Nazanin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1252A96-B7A0-4045-894F-FE027B8D762E}"/>
              </a:ext>
            </a:extLst>
          </p:cNvPr>
          <p:cNvGrpSpPr/>
          <p:nvPr/>
        </p:nvGrpSpPr>
        <p:grpSpPr>
          <a:xfrm>
            <a:off x="1000595" y="1800408"/>
            <a:ext cx="2232248" cy="1074303"/>
            <a:chOff x="4965552" y="1736224"/>
            <a:chExt cx="2232248" cy="107430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21CABC8-8C03-4675-BC37-A217BB9F6014}"/>
                </a:ext>
              </a:extLst>
            </p:cNvPr>
            <p:cNvSpPr txBox="1"/>
            <p:nvPr/>
          </p:nvSpPr>
          <p:spPr>
            <a:xfrm>
              <a:off x="4965552" y="1979530"/>
              <a:ext cx="22322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A0A7DB10-1651-4C19-AC91-B85544D8D13F}"/>
                </a:ext>
              </a:extLst>
            </p:cNvPr>
            <p:cNvSpPr txBox="1"/>
            <p:nvPr/>
          </p:nvSpPr>
          <p:spPr>
            <a:xfrm>
              <a:off x="4965552" y="1736224"/>
              <a:ext cx="22322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D2F0CFE-13CB-49DF-9522-8C19DE0DD70E}"/>
              </a:ext>
            </a:extLst>
          </p:cNvPr>
          <p:cNvSpPr txBox="1"/>
          <p:nvPr/>
        </p:nvSpPr>
        <p:spPr>
          <a:xfrm>
            <a:off x="1461107" y="4331720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عنوان مطالب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4DFC34E-8CEC-43C3-94AB-D8A1E9F1F36C}"/>
              </a:ext>
            </a:extLst>
          </p:cNvPr>
          <p:cNvGrpSpPr/>
          <p:nvPr/>
        </p:nvGrpSpPr>
        <p:grpSpPr>
          <a:xfrm>
            <a:off x="4968850" y="1800408"/>
            <a:ext cx="2232248" cy="1074303"/>
            <a:chOff x="4965552" y="1736224"/>
            <a:chExt cx="2232248" cy="107430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F7C4266-DB9E-47F3-8BE2-D6F220637C30}"/>
                </a:ext>
              </a:extLst>
            </p:cNvPr>
            <p:cNvSpPr txBox="1"/>
            <p:nvPr/>
          </p:nvSpPr>
          <p:spPr>
            <a:xfrm>
              <a:off x="4965552" y="1979530"/>
              <a:ext cx="22322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B0BD104-FFE2-4F82-B193-39AAAC7CAF9B}"/>
                </a:ext>
              </a:extLst>
            </p:cNvPr>
            <p:cNvSpPr txBox="1"/>
            <p:nvPr/>
          </p:nvSpPr>
          <p:spPr>
            <a:xfrm>
              <a:off x="4965552" y="1736224"/>
              <a:ext cx="22322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2D5589C-A4EA-4EAC-BB5E-6D8870E83C71}"/>
              </a:ext>
            </a:extLst>
          </p:cNvPr>
          <p:cNvGrpSpPr/>
          <p:nvPr/>
        </p:nvGrpSpPr>
        <p:grpSpPr>
          <a:xfrm>
            <a:off x="8986036" y="1800408"/>
            <a:ext cx="2232248" cy="1074303"/>
            <a:chOff x="4965552" y="1736224"/>
            <a:chExt cx="2232248" cy="1074303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B3C438B-9AAC-43A4-9812-7C7649210D1B}"/>
                </a:ext>
              </a:extLst>
            </p:cNvPr>
            <p:cNvSpPr txBox="1"/>
            <p:nvPr/>
          </p:nvSpPr>
          <p:spPr>
            <a:xfrm>
              <a:off x="4965552" y="1979530"/>
              <a:ext cx="22322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9F0646A-5B5E-4C70-95B9-8405CA9B42CD}"/>
                </a:ext>
              </a:extLst>
            </p:cNvPr>
            <p:cNvSpPr txBox="1"/>
            <p:nvPr/>
          </p:nvSpPr>
          <p:spPr>
            <a:xfrm>
              <a:off x="4965552" y="1736224"/>
              <a:ext cx="22322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89DDAFD-0CE8-4BBC-A94B-F6DEF9BD9568}"/>
              </a:ext>
            </a:extLst>
          </p:cNvPr>
          <p:cNvGrpSpPr/>
          <p:nvPr/>
        </p:nvGrpSpPr>
        <p:grpSpPr>
          <a:xfrm>
            <a:off x="2981285" y="4950654"/>
            <a:ext cx="2232248" cy="1074303"/>
            <a:chOff x="4965552" y="1736224"/>
            <a:chExt cx="2232248" cy="1074303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6A44502-BA23-46D4-A566-32ED231407CD}"/>
                </a:ext>
              </a:extLst>
            </p:cNvPr>
            <p:cNvSpPr txBox="1"/>
            <p:nvPr/>
          </p:nvSpPr>
          <p:spPr>
            <a:xfrm>
              <a:off x="4965552" y="1979530"/>
              <a:ext cx="22322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577FAE8-698B-440A-A7E5-3E3DC775F478}"/>
                </a:ext>
              </a:extLst>
            </p:cNvPr>
            <p:cNvSpPr txBox="1"/>
            <p:nvPr/>
          </p:nvSpPr>
          <p:spPr>
            <a:xfrm>
              <a:off x="4965552" y="1736224"/>
              <a:ext cx="22322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79826E9-C83C-492F-9718-2ADFFDBD84EB}"/>
              </a:ext>
            </a:extLst>
          </p:cNvPr>
          <p:cNvGrpSpPr/>
          <p:nvPr/>
        </p:nvGrpSpPr>
        <p:grpSpPr>
          <a:xfrm>
            <a:off x="6962265" y="4950654"/>
            <a:ext cx="2232248" cy="1074303"/>
            <a:chOff x="4965552" y="1736224"/>
            <a:chExt cx="2232248" cy="1074303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D03F01FE-4336-4F76-9E95-7C3D63FAF2B0}"/>
                </a:ext>
              </a:extLst>
            </p:cNvPr>
            <p:cNvSpPr txBox="1"/>
            <p:nvPr/>
          </p:nvSpPr>
          <p:spPr>
            <a:xfrm>
              <a:off x="4965552" y="1979530"/>
              <a:ext cx="22322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890F771-8CC9-4B82-AFC0-3416C02BEE54}"/>
                </a:ext>
              </a:extLst>
            </p:cNvPr>
            <p:cNvSpPr txBox="1"/>
            <p:nvPr/>
          </p:nvSpPr>
          <p:spPr>
            <a:xfrm>
              <a:off x="4965552" y="1736224"/>
              <a:ext cx="22322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عنوان مطالب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7CF66FC9-E7F8-4BDF-B9FD-43FC79A6A854}"/>
              </a:ext>
            </a:extLst>
          </p:cNvPr>
          <p:cNvSpPr txBox="1"/>
          <p:nvPr/>
        </p:nvSpPr>
        <p:spPr>
          <a:xfrm>
            <a:off x="5441236" y="4330475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عنوان مطالب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67F2A08-A849-4FE7-B13B-F8E9F447DDB8}"/>
              </a:ext>
            </a:extLst>
          </p:cNvPr>
          <p:cNvSpPr txBox="1"/>
          <p:nvPr/>
        </p:nvSpPr>
        <p:spPr>
          <a:xfrm>
            <a:off x="9448524" y="4329230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عنوان مطالب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22E24D5-2149-4F97-B336-61829F4B64C2}"/>
              </a:ext>
            </a:extLst>
          </p:cNvPr>
          <p:cNvSpPr txBox="1"/>
          <p:nvPr/>
        </p:nvSpPr>
        <p:spPr>
          <a:xfrm>
            <a:off x="3421579" y="3090540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عنوان مطالب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6064133-814B-4740-BFED-F7207223B906}"/>
              </a:ext>
            </a:extLst>
          </p:cNvPr>
          <p:cNvSpPr txBox="1"/>
          <p:nvPr/>
        </p:nvSpPr>
        <p:spPr>
          <a:xfrm>
            <a:off x="7401714" y="3089295"/>
            <a:ext cx="1296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عنوان مطالب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2" name="Isosceles Triangle 51">
            <a:extLst>
              <a:ext uri="{FF2B5EF4-FFF2-40B4-BE49-F238E27FC236}">
                <a16:creationId xmlns:a16="http://schemas.microsoft.com/office/drawing/2014/main" id="{86B7FE6E-B446-4E63-9F1C-A2FDEC4FE185}"/>
              </a:ext>
            </a:extLst>
          </p:cNvPr>
          <p:cNvSpPr/>
          <p:nvPr/>
        </p:nvSpPr>
        <p:spPr>
          <a:xfrm>
            <a:off x="1957840" y="3904560"/>
            <a:ext cx="336374" cy="246664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43" name="Rectangle 16">
            <a:extLst>
              <a:ext uri="{FF2B5EF4-FFF2-40B4-BE49-F238E27FC236}">
                <a16:creationId xmlns:a16="http://schemas.microsoft.com/office/drawing/2014/main" id="{7244EE8E-45DE-4AA9-83FE-03509FC3D20E}"/>
              </a:ext>
            </a:extLst>
          </p:cNvPr>
          <p:cNvSpPr/>
          <p:nvPr/>
        </p:nvSpPr>
        <p:spPr>
          <a:xfrm rot="2700000">
            <a:off x="6003832" y="3759589"/>
            <a:ext cx="268580" cy="481513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44" name="Rectangle 9">
            <a:extLst>
              <a:ext uri="{FF2B5EF4-FFF2-40B4-BE49-F238E27FC236}">
                <a16:creationId xmlns:a16="http://schemas.microsoft.com/office/drawing/2014/main" id="{1D3C9BC3-A82F-498A-90AD-9A0DF32FF9C8}"/>
              </a:ext>
            </a:extLst>
          </p:cNvPr>
          <p:cNvSpPr/>
          <p:nvPr/>
        </p:nvSpPr>
        <p:spPr>
          <a:xfrm>
            <a:off x="3930129" y="3528823"/>
            <a:ext cx="332759" cy="311492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45" name="Oval 7">
            <a:extLst>
              <a:ext uri="{FF2B5EF4-FFF2-40B4-BE49-F238E27FC236}">
                <a16:creationId xmlns:a16="http://schemas.microsoft.com/office/drawing/2014/main" id="{FDE7EFBA-D378-4D87-ACCF-2DFBEABFAE42}"/>
              </a:ext>
            </a:extLst>
          </p:cNvPr>
          <p:cNvSpPr/>
          <p:nvPr/>
        </p:nvSpPr>
        <p:spPr>
          <a:xfrm>
            <a:off x="7902784" y="3493960"/>
            <a:ext cx="364891" cy="364891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415334" y="1947658"/>
                </a:moveTo>
                <a:lnTo>
                  <a:pt x="838053" y="2871852"/>
                </a:lnTo>
                <a:cubicBezTo>
                  <a:pt x="1312591" y="3168264"/>
                  <a:pt x="1913932" y="3170879"/>
                  <a:pt x="2391030" y="2878606"/>
                </a:cubicBezTo>
                <a:lnTo>
                  <a:pt x="1821709" y="1949263"/>
                </a:lnTo>
                <a:cubicBezTo>
                  <a:pt x="1763478" y="1986502"/>
                  <a:pt x="1694174" y="2007350"/>
                  <a:pt x="1620000" y="2007350"/>
                </a:cubicBezTo>
                <a:cubicBezTo>
                  <a:pt x="1544621" y="2007350"/>
                  <a:pt x="1474270" y="1985818"/>
                  <a:pt x="1415334" y="1947658"/>
                </a:cubicBezTo>
                <a:close/>
                <a:moveTo>
                  <a:pt x="1620001" y="1350973"/>
                </a:moveTo>
                <a:cubicBezTo>
                  <a:pt x="1471421" y="1350973"/>
                  <a:pt x="1350973" y="1471421"/>
                  <a:pt x="1350973" y="1620001"/>
                </a:cubicBezTo>
                <a:cubicBezTo>
                  <a:pt x="1350973" y="1768581"/>
                  <a:pt x="1471421" y="1889029"/>
                  <a:pt x="1620001" y="1889029"/>
                </a:cubicBezTo>
                <a:cubicBezTo>
                  <a:pt x="1768581" y="1889029"/>
                  <a:pt x="1889029" y="1768581"/>
                  <a:pt x="1889029" y="1620001"/>
                </a:cubicBezTo>
                <a:cubicBezTo>
                  <a:pt x="1889029" y="1471421"/>
                  <a:pt x="1768581" y="1350973"/>
                  <a:pt x="1620001" y="1350973"/>
                </a:cubicBezTo>
                <a:close/>
                <a:moveTo>
                  <a:pt x="2324470" y="322965"/>
                </a:moveTo>
                <a:lnTo>
                  <a:pt x="1804044" y="1281148"/>
                </a:lnTo>
                <a:cubicBezTo>
                  <a:pt x="1925507" y="1345192"/>
                  <a:pt x="2007350" y="1473038"/>
                  <a:pt x="2007350" y="1620000"/>
                </a:cubicBezTo>
                <a:lnTo>
                  <a:pt x="2005998" y="1633413"/>
                </a:lnTo>
                <a:lnTo>
                  <a:pt x="3095109" y="1671260"/>
                </a:lnTo>
                <a:cubicBezTo>
                  <a:pt x="3114541" y="1112092"/>
                  <a:pt x="2816135" y="590008"/>
                  <a:pt x="2324470" y="322965"/>
                </a:cubicBezTo>
                <a:close/>
                <a:moveTo>
                  <a:pt x="926838" y="316888"/>
                </a:moveTo>
                <a:cubicBezTo>
                  <a:pt x="432869" y="579644"/>
                  <a:pt x="129933" y="1099113"/>
                  <a:pt x="144500" y="1658429"/>
                </a:cubicBezTo>
                <a:lnTo>
                  <a:pt x="1233664" y="1630062"/>
                </a:lnTo>
                <a:cubicBezTo>
                  <a:pt x="1232693" y="1626734"/>
                  <a:pt x="1232650" y="1623372"/>
                  <a:pt x="1232650" y="1620000"/>
                </a:cubicBezTo>
                <a:cubicBezTo>
                  <a:pt x="1232650" y="1471836"/>
                  <a:pt x="1315838" y="1343102"/>
                  <a:pt x="1438904" y="1279548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itchFamily="2" charset="-78"/>
            </a:endParaRPr>
          </a:p>
        </p:txBody>
      </p:sp>
      <p:sp>
        <p:nvSpPr>
          <p:cNvPr id="46" name="Rounded Rectangle 27">
            <a:extLst>
              <a:ext uri="{FF2B5EF4-FFF2-40B4-BE49-F238E27FC236}">
                <a16:creationId xmlns:a16="http://schemas.microsoft.com/office/drawing/2014/main" id="{AFB6FEBC-C9AA-4ADF-B224-D11299A331B2}"/>
              </a:ext>
            </a:extLst>
          </p:cNvPr>
          <p:cNvSpPr/>
          <p:nvPr/>
        </p:nvSpPr>
        <p:spPr>
          <a:xfrm>
            <a:off x="9956945" y="3869676"/>
            <a:ext cx="349863" cy="268742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sz="1200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822710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726225-07DC-48C6-A253-12D0BACDDE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3E6095C-BC84-4BDE-AC4E-67BCDFC3B7C3}"/>
              </a:ext>
            </a:extLst>
          </p:cNvPr>
          <p:cNvGrpSpPr/>
          <p:nvPr/>
        </p:nvGrpSpPr>
        <p:grpSpPr>
          <a:xfrm flipH="1">
            <a:off x="3561328" y="1867960"/>
            <a:ext cx="3048478" cy="475870"/>
            <a:chOff x="2153502" y="2017026"/>
            <a:chExt cx="2286358" cy="376921"/>
          </a:xfrm>
        </p:grpSpPr>
        <p:sp>
          <p:nvSpPr>
            <p:cNvPr id="5" name="Rectangle 9">
              <a:extLst>
                <a:ext uri="{FF2B5EF4-FFF2-40B4-BE49-F238E27FC236}">
                  <a16:creationId xmlns:a16="http://schemas.microsoft.com/office/drawing/2014/main" id="{77126E95-2369-441E-8E17-1D4A8413A4BD}"/>
                </a:ext>
              </a:extLst>
            </p:cNvPr>
            <p:cNvSpPr/>
            <p:nvPr/>
          </p:nvSpPr>
          <p:spPr>
            <a:xfrm>
              <a:off x="4319543" y="2027138"/>
              <a:ext cx="115353" cy="366809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0 w 914400"/>
                <a:gd name="connsiteY0" fmla="*/ 292963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0 w 914400"/>
                <a:gd name="connsiteY4" fmla="*/ 292963 h 1207363"/>
                <a:gd name="connsiteX0" fmla="*/ 612559 w 914400"/>
                <a:gd name="connsiteY0" fmla="*/ 8877 h 1207363"/>
                <a:gd name="connsiteX1" fmla="*/ 914400 w 914400"/>
                <a:gd name="connsiteY1" fmla="*/ 0 h 1207363"/>
                <a:gd name="connsiteX2" fmla="*/ 914400 w 914400"/>
                <a:gd name="connsiteY2" fmla="*/ 1207363 h 1207363"/>
                <a:gd name="connsiteX3" fmla="*/ 0 w 914400"/>
                <a:gd name="connsiteY3" fmla="*/ 1207363 h 1207363"/>
                <a:gd name="connsiteX4" fmla="*/ 612559 w 914400"/>
                <a:gd name="connsiteY4" fmla="*/ 8877 h 1207363"/>
                <a:gd name="connsiteX0" fmla="*/ 0 w 301841"/>
                <a:gd name="connsiteY0" fmla="*/ 8877 h 1207363"/>
                <a:gd name="connsiteX1" fmla="*/ 301841 w 301841"/>
                <a:gd name="connsiteY1" fmla="*/ 0 h 1207363"/>
                <a:gd name="connsiteX2" fmla="*/ 301841 w 301841"/>
                <a:gd name="connsiteY2" fmla="*/ 1207363 h 1207363"/>
                <a:gd name="connsiteX3" fmla="*/ 186432 w 301841"/>
                <a:gd name="connsiteY3" fmla="*/ 408372 h 1207363"/>
                <a:gd name="connsiteX4" fmla="*/ 0 w 301841"/>
                <a:gd name="connsiteY4" fmla="*/ 8877 h 1207363"/>
                <a:gd name="connsiteX0" fmla="*/ 0 w 133166"/>
                <a:gd name="connsiteY0" fmla="*/ 0 h 1207364"/>
                <a:gd name="connsiteX1" fmla="*/ 133166 w 133166"/>
                <a:gd name="connsiteY1" fmla="*/ 1 h 1207364"/>
                <a:gd name="connsiteX2" fmla="*/ 133166 w 133166"/>
                <a:gd name="connsiteY2" fmla="*/ 1207364 h 1207364"/>
                <a:gd name="connsiteX3" fmla="*/ 17757 w 133166"/>
                <a:gd name="connsiteY3" fmla="*/ 408373 h 1207364"/>
                <a:gd name="connsiteX4" fmla="*/ 0 w 133166"/>
                <a:gd name="connsiteY4" fmla="*/ 0 h 1207364"/>
                <a:gd name="connsiteX0" fmla="*/ 0 w 142044"/>
                <a:gd name="connsiteY0" fmla="*/ 0 h 408373"/>
                <a:gd name="connsiteX1" fmla="*/ 133166 w 142044"/>
                <a:gd name="connsiteY1" fmla="*/ 1 h 408373"/>
                <a:gd name="connsiteX2" fmla="*/ 142044 w 142044"/>
                <a:gd name="connsiteY2" fmla="*/ 301842 h 408373"/>
                <a:gd name="connsiteX3" fmla="*/ 17757 w 142044"/>
                <a:gd name="connsiteY3" fmla="*/ 408373 h 408373"/>
                <a:gd name="connsiteX4" fmla="*/ 0 w 142044"/>
                <a:gd name="connsiteY4" fmla="*/ 0 h 408373"/>
                <a:gd name="connsiteX0" fmla="*/ 0 w 133166"/>
                <a:gd name="connsiteY0" fmla="*/ 0 h 408373"/>
                <a:gd name="connsiteX1" fmla="*/ 133166 w 133166"/>
                <a:gd name="connsiteY1" fmla="*/ 1 h 408373"/>
                <a:gd name="connsiteX2" fmla="*/ 118293 w 133166"/>
                <a:gd name="connsiteY2" fmla="*/ 313717 h 408373"/>
                <a:gd name="connsiteX3" fmla="*/ 17757 w 133166"/>
                <a:gd name="connsiteY3" fmla="*/ 408373 h 408373"/>
                <a:gd name="connsiteX4" fmla="*/ 0 w 133166"/>
                <a:gd name="connsiteY4" fmla="*/ 0 h 408373"/>
                <a:gd name="connsiteX0" fmla="*/ 0 w 118293"/>
                <a:gd name="connsiteY0" fmla="*/ 5937 h 414310"/>
                <a:gd name="connsiteX1" fmla="*/ 115353 w 118293"/>
                <a:gd name="connsiteY1" fmla="*/ 0 h 414310"/>
                <a:gd name="connsiteX2" fmla="*/ 118293 w 118293"/>
                <a:gd name="connsiteY2" fmla="*/ 319654 h 414310"/>
                <a:gd name="connsiteX3" fmla="*/ 17757 w 118293"/>
                <a:gd name="connsiteY3" fmla="*/ 414310 h 414310"/>
                <a:gd name="connsiteX4" fmla="*/ 0 w 118293"/>
                <a:gd name="connsiteY4" fmla="*/ 5937 h 414310"/>
                <a:gd name="connsiteX0" fmla="*/ 0 w 118293"/>
                <a:gd name="connsiteY0" fmla="*/ 5937 h 366809"/>
                <a:gd name="connsiteX1" fmla="*/ 115353 w 118293"/>
                <a:gd name="connsiteY1" fmla="*/ 0 h 366809"/>
                <a:gd name="connsiteX2" fmla="*/ 118293 w 118293"/>
                <a:gd name="connsiteY2" fmla="*/ 319654 h 366809"/>
                <a:gd name="connsiteX3" fmla="*/ 5882 w 118293"/>
                <a:gd name="connsiteY3" fmla="*/ 366809 h 366809"/>
                <a:gd name="connsiteX4" fmla="*/ 0 w 118293"/>
                <a:gd name="connsiteY4" fmla="*/ 5937 h 366809"/>
                <a:gd name="connsiteX0" fmla="*/ 0 w 115353"/>
                <a:gd name="connsiteY0" fmla="*/ 5937 h 366809"/>
                <a:gd name="connsiteX1" fmla="*/ 115353 w 115353"/>
                <a:gd name="connsiteY1" fmla="*/ 0 h 366809"/>
                <a:gd name="connsiteX2" fmla="*/ 112356 w 115353"/>
                <a:gd name="connsiteY2" fmla="*/ 278091 h 366809"/>
                <a:gd name="connsiteX3" fmla="*/ 5882 w 115353"/>
                <a:gd name="connsiteY3" fmla="*/ 366809 h 366809"/>
                <a:gd name="connsiteX4" fmla="*/ 0 w 115353"/>
                <a:gd name="connsiteY4" fmla="*/ 5937 h 36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353" h="366809">
                  <a:moveTo>
                    <a:pt x="0" y="5937"/>
                  </a:moveTo>
                  <a:lnTo>
                    <a:pt x="115353" y="0"/>
                  </a:lnTo>
                  <a:lnTo>
                    <a:pt x="112356" y="278091"/>
                  </a:lnTo>
                  <a:lnTo>
                    <a:pt x="5882" y="366809"/>
                  </a:lnTo>
                  <a:cubicBezTo>
                    <a:pt x="3921" y="246518"/>
                    <a:pt x="1961" y="126228"/>
                    <a:pt x="0" y="5937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</a:schemeClr>
                </a:gs>
                <a:gs pos="100000">
                  <a:schemeClr val="accent1">
                    <a:lumMod val="6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800">
                <a:cs typeface="B Nazanin" pitchFamily="2" charset="-78"/>
              </a:endParaRPr>
            </a:p>
          </p:txBody>
        </p:sp>
        <p:sp>
          <p:nvSpPr>
            <p:cNvPr id="6" name="Rectangle 6">
              <a:extLst>
                <a:ext uri="{FF2B5EF4-FFF2-40B4-BE49-F238E27FC236}">
                  <a16:creationId xmlns:a16="http://schemas.microsoft.com/office/drawing/2014/main" id="{56911CBC-2C24-46F6-A6AC-70FFFACF2013}"/>
                </a:ext>
              </a:extLst>
            </p:cNvPr>
            <p:cNvSpPr/>
            <p:nvPr/>
          </p:nvSpPr>
          <p:spPr>
            <a:xfrm flipH="1">
              <a:off x="2153502" y="2017026"/>
              <a:ext cx="2286358" cy="288032"/>
            </a:xfrm>
            <a:custGeom>
              <a:avLst/>
              <a:gdLst>
                <a:gd name="connsiteX0" fmla="*/ 0 w 5285462"/>
                <a:gd name="connsiteY0" fmla="*/ 0 h 576064"/>
                <a:gd name="connsiteX1" fmla="*/ 4724629 w 5285462"/>
                <a:gd name="connsiteY1" fmla="*/ 0 h 576064"/>
                <a:gd name="connsiteX2" fmla="*/ 5285462 w 5285462"/>
                <a:gd name="connsiteY2" fmla="*/ 576064 h 576064"/>
                <a:gd name="connsiteX3" fmla="*/ 0 w 5285462"/>
                <a:gd name="connsiteY3" fmla="*/ 576064 h 576064"/>
                <a:gd name="connsiteX4" fmla="*/ 0 w 5285462"/>
                <a:gd name="connsiteY4" fmla="*/ 0 h 576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85462" h="576064">
                  <a:moveTo>
                    <a:pt x="0" y="0"/>
                  </a:moveTo>
                  <a:lnTo>
                    <a:pt x="4724629" y="0"/>
                  </a:lnTo>
                  <a:lnTo>
                    <a:pt x="5285462" y="576064"/>
                  </a:lnTo>
                  <a:lnTo>
                    <a:pt x="0" y="576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1800">
                <a:cs typeface="B Nazanin" pitchFamily="2" charset="-78"/>
              </a:endParaRP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BA79C64E-367C-4EA6-99AE-7FB203875B4A}"/>
              </a:ext>
            </a:extLst>
          </p:cNvPr>
          <p:cNvSpPr/>
          <p:nvPr/>
        </p:nvSpPr>
        <p:spPr>
          <a:xfrm>
            <a:off x="3925838" y="3903781"/>
            <a:ext cx="7513687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15885CC-83F5-49E7-AD03-0A085BC9F5A9}"/>
              </a:ext>
            </a:extLst>
          </p:cNvPr>
          <p:cNvSpPr/>
          <p:nvPr/>
        </p:nvSpPr>
        <p:spPr>
          <a:xfrm>
            <a:off x="3925838" y="4414187"/>
            <a:ext cx="7513687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4347010-A99C-43FF-9F2B-0565B2ACCDBE}"/>
              </a:ext>
            </a:extLst>
          </p:cNvPr>
          <p:cNvSpPr/>
          <p:nvPr/>
        </p:nvSpPr>
        <p:spPr>
          <a:xfrm>
            <a:off x="3925838" y="4924593"/>
            <a:ext cx="7513687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63C307-83E4-4A42-AECF-576324458D72}"/>
              </a:ext>
            </a:extLst>
          </p:cNvPr>
          <p:cNvSpPr/>
          <p:nvPr/>
        </p:nvSpPr>
        <p:spPr>
          <a:xfrm>
            <a:off x="3925838" y="5434999"/>
            <a:ext cx="7513687" cy="3600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aphicFrame>
        <p:nvGraphicFramePr>
          <p:cNvPr id="11" name="Chart 61">
            <a:extLst>
              <a:ext uri="{FF2B5EF4-FFF2-40B4-BE49-F238E27FC236}">
                <a16:creationId xmlns:a16="http://schemas.microsoft.com/office/drawing/2014/main" id="{D07E758C-7E29-41E9-9390-E4572C688A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0640511"/>
              </p:ext>
            </p:extLst>
          </p:nvPr>
        </p:nvGraphicFramePr>
        <p:xfrm>
          <a:off x="3789912" y="3696208"/>
          <a:ext cx="7887738" cy="2307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53C8AF81-4A85-44DE-9258-47E9EEAA0FD4}"/>
              </a:ext>
            </a:extLst>
          </p:cNvPr>
          <p:cNvSpPr txBox="1"/>
          <p:nvPr/>
        </p:nvSpPr>
        <p:spPr>
          <a:xfrm>
            <a:off x="3963965" y="3945303"/>
            <a:ext cx="156510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محتوا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 A - 40%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AA42CB2-8568-4132-84E7-47D313ACD393}"/>
              </a:ext>
            </a:extLst>
          </p:cNvPr>
          <p:cNvSpPr txBox="1"/>
          <p:nvPr/>
        </p:nvSpPr>
        <p:spPr>
          <a:xfrm>
            <a:off x="3978823" y="4451803"/>
            <a:ext cx="156510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محتوا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 B - 70%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827DF6-0AC2-4101-AE31-693225E3D4A0}"/>
              </a:ext>
            </a:extLst>
          </p:cNvPr>
          <p:cNvSpPr txBox="1"/>
          <p:nvPr/>
        </p:nvSpPr>
        <p:spPr>
          <a:xfrm>
            <a:off x="3973465" y="4952720"/>
            <a:ext cx="156510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محتوا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 C - 30%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4EB80F0-7081-4364-94D4-2FECC38D1BAB}"/>
              </a:ext>
            </a:extLst>
          </p:cNvPr>
          <p:cNvSpPr txBox="1"/>
          <p:nvPr/>
        </p:nvSpPr>
        <p:spPr>
          <a:xfrm>
            <a:off x="3988323" y="5459220"/>
            <a:ext cx="156510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محتوا</a:t>
            </a:r>
            <a:r>
              <a:rPr lang="en-US" altLang="ko-KR" sz="1200" b="1" dirty="0">
                <a:solidFill>
                  <a:schemeClr val="bg1"/>
                </a:solidFill>
                <a:cs typeface="B Nazanin" pitchFamily="2" charset="-78"/>
              </a:rPr>
              <a:t> D - 90%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 Placeholder 35">
            <a:extLst>
              <a:ext uri="{FF2B5EF4-FFF2-40B4-BE49-F238E27FC236}">
                <a16:creationId xmlns:a16="http://schemas.microsoft.com/office/drawing/2014/main" id="{381A0677-6DFD-4D00-99F2-F38ADF736E69}"/>
              </a:ext>
            </a:extLst>
          </p:cNvPr>
          <p:cNvSpPr txBox="1">
            <a:spLocks/>
          </p:cNvSpPr>
          <p:nvPr/>
        </p:nvSpPr>
        <p:spPr>
          <a:xfrm>
            <a:off x="3788085" y="1863211"/>
            <a:ext cx="2307915" cy="372056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cs typeface="B Nazanin" pitchFamily="2" charset="-78"/>
              </a:rPr>
              <a:t>مطالب در اینجا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BB9096F1-37BF-496F-B6F7-CFF70D1B0118}"/>
              </a:ext>
            </a:extLst>
          </p:cNvPr>
          <p:cNvSpPr txBox="1">
            <a:spLocks/>
          </p:cNvSpPr>
          <p:nvPr/>
        </p:nvSpPr>
        <p:spPr>
          <a:xfrm>
            <a:off x="3913051" y="3491819"/>
            <a:ext cx="1750504" cy="288032"/>
          </a:xfrm>
          <a:prstGeom prst="rect">
            <a:avLst/>
          </a:prstGeom>
          <a:noFill/>
          <a:ln w="12700">
            <a:noFill/>
          </a:ln>
          <a:effectLst>
            <a:innerShdw blurRad="114300">
              <a:schemeClr val="bg1"/>
            </a:innerShdw>
          </a:effectLst>
        </p:spPr>
        <p:txBody>
          <a:bodyPr lIns="108000" anchor="ctr"/>
          <a:lstStyle>
            <a:lvl1pPr marL="0" indent="0" algn="l" defTabSz="914400" rtl="0" eaLnBrk="1" latinLnBrk="1" hangingPunct="1">
              <a:spcBef>
                <a:spcPct val="20000"/>
              </a:spcBef>
              <a:buFontTx/>
              <a:buNone/>
              <a:defRPr lang="ko-KR" altLang="en-US" sz="1400" b="1" kern="1200" dirty="0">
                <a:solidFill>
                  <a:srgbClr val="EF4A4A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/>
            <a:r>
              <a:rPr lang="fa-IR" altLang="ko-KR" dirty="0">
                <a:solidFill>
                  <a:schemeClr val="accent1"/>
                </a:solidFill>
                <a:cs typeface="B Nazanin" pitchFamily="2" charset="-78"/>
              </a:rPr>
              <a:t>مطالب در اینجا</a:t>
            </a:r>
            <a:endParaRPr lang="en-US" altLang="ko-KR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787FB3D-7339-479C-A3C2-AA8F8009BB83}"/>
              </a:ext>
            </a:extLst>
          </p:cNvPr>
          <p:cNvSpPr txBox="1"/>
          <p:nvPr/>
        </p:nvSpPr>
        <p:spPr>
          <a:xfrm>
            <a:off x="3788084" y="2368228"/>
            <a:ext cx="78133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F7F9694D-CB26-409E-B0ED-0F5CE626979A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</p:spTree>
    <p:extLst>
      <p:ext uri="{BB962C8B-B14F-4D97-AF65-F5344CB8AC3E}">
        <p14:creationId xmlns:p14="http://schemas.microsoft.com/office/powerpoint/2010/main" val="3883369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A3DD743-7E9B-4281-991B-F20D83EAA1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623364"/>
              </p:ext>
            </p:extLst>
          </p:nvPr>
        </p:nvGraphicFramePr>
        <p:xfrm>
          <a:off x="3668798" y="1840502"/>
          <a:ext cx="2119576" cy="36724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703">
                <a:tc gridSpan="3"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solidFill>
                            <a:schemeClr val="accent2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accent2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185">
                <a:tc gridSpan="3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37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$150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70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4A19722-067C-45B3-8774-8765EEF771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960746"/>
              </p:ext>
            </p:extLst>
          </p:nvPr>
        </p:nvGraphicFramePr>
        <p:xfrm>
          <a:off x="6396707" y="1840502"/>
          <a:ext cx="2119576" cy="36724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703">
                <a:tc gridSpan="3"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solidFill>
                            <a:schemeClr val="accent3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accent3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185">
                <a:tc gridSpan="3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37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$150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70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0CCAF97-A66F-4F54-AF46-D568071121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929594"/>
              </p:ext>
            </p:extLst>
          </p:nvPr>
        </p:nvGraphicFramePr>
        <p:xfrm>
          <a:off x="9124617" y="1840502"/>
          <a:ext cx="2119576" cy="36724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703">
                <a:tc gridSpan="3"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solidFill>
                            <a:schemeClr val="accent4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accent4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185">
                <a:tc gridSpan="3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37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$150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70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499B44E2-FF4D-4E20-93B0-663CF9EF620C}"/>
              </a:ext>
            </a:extLst>
          </p:cNvPr>
          <p:cNvSpPr/>
          <p:nvPr/>
        </p:nvSpPr>
        <p:spPr>
          <a:xfrm>
            <a:off x="0" y="5728932"/>
            <a:ext cx="12192000" cy="1129068"/>
          </a:xfrm>
          <a:prstGeom prst="rect">
            <a:avLst/>
          </a:prstGeom>
          <a:solidFill>
            <a:schemeClr val="tx2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F8A37A-9937-460E-9B0A-B344F36787DD}"/>
              </a:ext>
            </a:extLst>
          </p:cNvPr>
          <p:cNvSpPr txBox="1"/>
          <p:nvPr/>
        </p:nvSpPr>
        <p:spPr>
          <a:xfrm>
            <a:off x="2599362" y="5970301"/>
            <a:ext cx="8024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aphicFrame>
        <p:nvGraphicFramePr>
          <p:cNvPr id="8" name="Table 3">
            <a:extLst>
              <a:ext uri="{FF2B5EF4-FFF2-40B4-BE49-F238E27FC236}">
                <a16:creationId xmlns:a16="http://schemas.microsoft.com/office/drawing/2014/main" id="{A12EA644-86AC-4577-B0CE-88F0F857D8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246635"/>
              </p:ext>
            </p:extLst>
          </p:nvPr>
        </p:nvGraphicFramePr>
        <p:xfrm>
          <a:off x="940889" y="1840502"/>
          <a:ext cx="2119576" cy="36724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7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19703">
                <a:tc gridSpan="3">
                  <a:txBody>
                    <a:bodyPr/>
                    <a:lstStyle/>
                    <a:p>
                      <a:pPr algn="ctr" rtl="1"/>
                      <a:r>
                        <a:rPr lang="fa-IR" altLang="ko-KR" sz="1200" b="1" dirty="0">
                          <a:solidFill>
                            <a:schemeClr val="accent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accent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4185">
                <a:tc gridSpan="3">
                  <a:txBody>
                    <a:bodyPr/>
                    <a:lstStyle/>
                    <a:p>
                      <a:pPr algn="ctr" rtl="1" latinLnBrk="1"/>
                      <a:r>
                        <a:rPr lang="en-US" altLang="ko-KR" sz="37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$150</a:t>
                      </a:r>
                      <a:endParaRPr lang="en-US" altLang="ko-KR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703"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rgbClr val="61B4F6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cs typeface="B Nazanin" pitchFamily="2" charset="-78"/>
                        </a:rPr>
                        <a:t>متن را اینجا بنویسید</a:t>
                      </a:r>
                      <a:endParaRPr lang="en-US" altLang="ko-KR" sz="12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latinLnBrk="1"/>
                      <a:endParaRPr lang="ko-KR" altLang="en-US" sz="15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itchFamily="34" charset="0"/>
                        <a:cs typeface="B Nazanin" pitchFamily="2" charset="-78"/>
                      </a:endParaRPr>
                    </a:p>
                  </a:txBody>
                  <a:tcPr marL="77724" marR="77724" marT="38862" marB="38862">
                    <a:lnL w="12700" cmpd="sng">
                      <a:noFill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703">
                <a:tc gridSpan="3">
                  <a:txBody>
                    <a:bodyPr/>
                    <a:lstStyle/>
                    <a:p>
                      <a:pPr marL="0" marR="0" indent="0" algn="ctr" defTabSz="914400" rtl="1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ko-KR" sz="1200" b="1" dirty="0">
                          <a:solidFill>
                            <a:schemeClr val="bg1"/>
                          </a:solidFill>
                          <a:latin typeface="+mn-lt"/>
                          <a:cs typeface="B Nazanin" pitchFamily="2" charset="-78"/>
                        </a:rPr>
                        <a:t>متن شما در اینجا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latin typeface="+mn-lt"/>
                        <a:cs typeface="B Nazanin" pitchFamily="2" charset="-78"/>
                      </a:endParaRPr>
                    </a:p>
                  </a:txBody>
                  <a:tcPr marL="77724" marR="77724" marT="38862" marB="38862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Graphic 23">
            <a:extLst>
              <a:ext uri="{FF2B5EF4-FFF2-40B4-BE49-F238E27FC236}">
                <a16:creationId xmlns:a16="http://schemas.microsoft.com/office/drawing/2014/main" id="{2E08499E-B1AB-4572-BC6A-08D1AFCFF426}"/>
              </a:ext>
            </a:extLst>
          </p:cNvPr>
          <p:cNvSpPr/>
          <p:nvPr/>
        </p:nvSpPr>
        <p:spPr>
          <a:xfrm>
            <a:off x="1698344" y="5861299"/>
            <a:ext cx="765261" cy="755333"/>
          </a:xfrm>
          <a:custGeom>
            <a:avLst/>
            <a:gdLst>
              <a:gd name="connsiteX0" fmla="*/ 355378 w 2143828"/>
              <a:gd name="connsiteY0" fmla="*/ 0 h 2116015"/>
              <a:gd name="connsiteX1" fmla="*/ 486236 w 2143828"/>
              <a:gd name="connsiteY1" fmla="*/ 97515 h 2116015"/>
              <a:gd name="connsiteX2" fmla="*/ 493273 w 2143828"/>
              <a:gd name="connsiteY2" fmla="*/ 103045 h 2116015"/>
              <a:gd name="connsiteX3" fmla="*/ 450548 w 2143828"/>
              <a:gd name="connsiteY3" fmla="*/ 160180 h 2116015"/>
              <a:gd name="connsiteX4" fmla="*/ 424409 w 2143828"/>
              <a:gd name="connsiteY4" fmla="*/ 194863 h 2116015"/>
              <a:gd name="connsiteX5" fmla="*/ 358897 w 2143828"/>
              <a:gd name="connsiteY5" fmla="*/ 311982 h 2116015"/>
              <a:gd name="connsiteX6" fmla="*/ 331921 w 2143828"/>
              <a:gd name="connsiteY6" fmla="*/ 368950 h 2116015"/>
              <a:gd name="connsiteX7" fmla="*/ 1626260 w 2143828"/>
              <a:gd name="connsiteY7" fmla="*/ 739240 h 2116015"/>
              <a:gd name="connsiteX8" fmla="*/ 1643016 w 2143828"/>
              <a:gd name="connsiteY8" fmla="*/ 678586 h 2116015"/>
              <a:gd name="connsiteX9" fmla="*/ 2143829 w 2143828"/>
              <a:gd name="connsiteY9" fmla="*/ 767221 h 2116015"/>
              <a:gd name="connsiteX10" fmla="*/ 2043298 w 2143828"/>
              <a:gd name="connsiteY10" fmla="*/ 1142203 h 2116015"/>
              <a:gd name="connsiteX11" fmla="*/ 1567952 w 2143828"/>
              <a:gd name="connsiteY11" fmla="*/ 954879 h 2116015"/>
              <a:gd name="connsiteX12" fmla="*/ 1592415 w 2143828"/>
              <a:gd name="connsiteY12" fmla="*/ 864569 h 2116015"/>
              <a:gd name="connsiteX13" fmla="*/ 1196992 w 2143828"/>
              <a:gd name="connsiteY13" fmla="*/ 751471 h 2116015"/>
              <a:gd name="connsiteX14" fmla="*/ 1744385 w 2143828"/>
              <a:gd name="connsiteY14" fmla="*/ 2065750 h 2116015"/>
              <a:gd name="connsiteX15" fmla="*/ 1684904 w 2143828"/>
              <a:gd name="connsiteY15" fmla="*/ 2090715 h 2116015"/>
              <a:gd name="connsiteX16" fmla="*/ 1633298 w 2143828"/>
              <a:gd name="connsiteY16" fmla="*/ 2112329 h 2116015"/>
              <a:gd name="connsiteX17" fmla="*/ 1626931 w 2143828"/>
              <a:gd name="connsiteY17" fmla="*/ 2115848 h 2116015"/>
              <a:gd name="connsiteX18" fmla="*/ 1623580 w 2143828"/>
              <a:gd name="connsiteY18" fmla="*/ 2115848 h 2116015"/>
              <a:gd name="connsiteX19" fmla="*/ 1622239 w 2143828"/>
              <a:gd name="connsiteY19" fmla="*/ 2111157 h 2116015"/>
              <a:gd name="connsiteX20" fmla="*/ 1541814 w 2143828"/>
              <a:gd name="connsiteY20" fmla="*/ 1917634 h 2116015"/>
              <a:gd name="connsiteX21" fmla="*/ 1530756 w 2143828"/>
              <a:gd name="connsiteY21" fmla="*/ 1906408 h 2116015"/>
              <a:gd name="connsiteX22" fmla="*/ 821340 w 2143828"/>
              <a:gd name="connsiteY22" fmla="*/ 1603306 h 2116015"/>
              <a:gd name="connsiteX23" fmla="*/ 767891 w 2143828"/>
              <a:gd name="connsiteY23" fmla="*/ 1580519 h 2116015"/>
              <a:gd name="connsiteX24" fmla="*/ 763367 w 2143828"/>
              <a:gd name="connsiteY24" fmla="*/ 1590907 h 2116015"/>
              <a:gd name="connsiteX25" fmla="*/ 645578 w 2143828"/>
              <a:gd name="connsiteY25" fmla="*/ 1873065 h 2116015"/>
              <a:gd name="connsiteX26" fmla="*/ 544544 w 2143828"/>
              <a:gd name="connsiteY26" fmla="*/ 2116016 h 2116015"/>
              <a:gd name="connsiteX27" fmla="*/ 542869 w 2143828"/>
              <a:gd name="connsiteY27" fmla="*/ 2116016 h 2116015"/>
              <a:gd name="connsiteX28" fmla="*/ 535329 w 2143828"/>
              <a:gd name="connsiteY28" fmla="*/ 2112497 h 2116015"/>
              <a:gd name="connsiteX29" fmla="*/ 435133 w 2143828"/>
              <a:gd name="connsiteY29" fmla="*/ 2070609 h 2116015"/>
              <a:gd name="connsiteX30" fmla="*/ 424409 w 2143828"/>
              <a:gd name="connsiteY30" fmla="*/ 2065750 h 2116015"/>
              <a:gd name="connsiteX31" fmla="*/ 996432 w 2143828"/>
              <a:gd name="connsiteY31" fmla="*/ 694168 h 2116015"/>
              <a:gd name="connsiteX32" fmla="*/ 299080 w 2143828"/>
              <a:gd name="connsiteY32" fmla="*/ 494781 h 2116015"/>
              <a:gd name="connsiteX33" fmla="*/ 298410 w 2143828"/>
              <a:gd name="connsiteY33" fmla="*/ 501819 h 2116015"/>
              <a:gd name="connsiteX34" fmla="*/ 291038 w 2143828"/>
              <a:gd name="connsiteY34" fmla="*/ 582579 h 2116015"/>
              <a:gd name="connsiteX35" fmla="*/ 286849 w 2143828"/>
              <a:gd name="connsiteY35" fmla="*/ 716118 h 2116015"/>
              <a:gd name="connsiteX36" fmla="*/ 300086 w 2143828"/>
              <a:gd name="connsiteY36" fmla="*/ 807099 h 2116015"/>
              <a:gd name="connsiteX37" fmla="*/ 306955 w 2143828"/>
              <a:gd name="connsiteY37" fmla="*/ 839436 h 2116015"/>
              <a:gd name="connsiteX38" fmla="*/ 304107 w 2143828"/>
              <a:gd name="connsiteY38" fmla="*/ 840776 h 2116015"/>
              <a:gd name="connsiteX39" fmla="*/ 202738 w 2143828"/>
              <a:gd name="connsiteY39" fmla="*/ 862391 h 2116015"/>
              <a:gd name="connsiteX40" fmla="*/ 194025 w 2143828"/>
              <a:gd name="connsiteY40" fmla="*/ 873282 h 2116015"/>
              <a:gd name="connsiteX41" fmla="*/ 194193 w 2143828"/>
              <a:gd name="connsiteY41" fmla="*/ 1722603 h 2116015"/>
              <a:gd name="connsiteX42" fmla="*/ 194528 w 2143828"/>
              <a:gd name="connsiteY42" fmla="*/ 1732321 h 2116015"/>
              <a:gd name="connsiteX43" fmla="*/ 344655 w 2143828"/>
              <a:gd name="connsiteY43" fmla="*/ 1732321 h 2116015"/>
              <a:gd name="connsiteX44" fmla="*/ 344655 w 2143828"/>
              <a:gd name="connsiteY44" fmla="*/ 2091218 h 2116015"/>
              <a:gd name="connsiteX45" fmla="*/ 335104 w 2143828"/>
              <a:gd name="connsiteY45" fmla="*/ 2091218 h 2116015"/>
              <a:gd name="connsiteX46" fmla="*/ 192685 w 2143828"/>
              <a:gd name="connsiteY46" fmla="*/ 2091218 h 2116015"/>
              <a:gd name="connsiteX47" fmla="*/ 0 w 2143828"/>
              <a:gd name="connsiteY47" fmla="*/ 2090883 h 2116015"/>
              <a:gd name="connsiteX48" fmla="*/ 0 w 2143828"/>
              <a:gd name="connsiteY48" fmla="*/ 1732321 h 2116015"/>
              <a:gd name="connsiteX49" fmla="*/ 150294 w 2143828"/>
              <a:gd name="connsiteY49" fmla="*/ 1732321 h 2116015"/>
              <a:gd name="connsiteX50" fmla="*/ 150294 w 2143828"/>
              <a:gd name="connsiteY50" fmla="*/ 874119 h 2116015"/>
              <a:gd name="connsiteX51" fmla="*/ 138230 w 2143828"/>
              <a:gd name="connsiteY51" fmla="*/ 876130 h 2116015"/>
              <a:gd name="connsiteX52" fmla="*/ 136220 w 2143828"/>
              <a:gd name="connsiteY52" fmla="*/ 869595 h 2116015"/>
              <a:gd name="connsiteX53" fmla="*/ 116616 w 2143828"/>
              <a:gd name="connsiteY53" fmla="*/ 750969 h 2116015"/>
              <a:gd name="connsiteX54" fmla="*/ 112763 w 2143828"/>
              <a:gd name="connsiteY54" fmla="*/ 630666 h 2116015"/>
              <a:gd name="connsiteX55" fmla="*/ 122816 w 2143828"/>
              <a:gd name="connsiteY55" fmla="*/ 513212 h 2116015"/>
              <a:gd name="connsiteX56" fmla="*/ 128512 w 2143828"/>
              <a:gd name="connsiteY56" fmla="*/ 465962 h 2116015"/>
              <a:gd name="connsiteX57" fmla="*/ 158337 w 2143828"/>
              <a:gd name="connsiteY57" fmla="*/ 357221 h 2116015"/>
              <a:gd name="connsiteX58" fmla="*/ 184475 w 2143828"/>
              <a:gd name="connsiteY58" fmla="*/ 278136 h 2116015"/>
              <a:gd name="connsiteX59" fmla="*/ 249653 w 2143828"/>
              <a:gd name="connsiteY59" fmla="*/ 145435 h 2116015"/>
              <a:gd name="connsiteX60" fmla="*/ 266240 w 2143828"/>
              <a:gd name="connsiteY60" fmla="*/ 118459 h 2116015"/>
              <a:gd name="connsiteX61" fmla="*/ 337115 w 2143828"/>
              <a:gd name="connsiteY61" fmla="*/ 23792 h 2116015"/>
              <a:gd name="connsiteX62" fmla="*/ 353702 w 2143828"/>
              <a:gd name="connsiteY62" fmla="*/ 0 h 2116015"/>
              <a:gd name="connsiteX63" fmla="*/ 355378 w 2143828"/>
              <a:gd name="connsiteY63" fmla="*/ 0 h 2116015"/>
              <a:gd name="connsiteX64" fmla="*/ 893555 w 2143828"/>
              <a:gd name="connsiteY64" fmla="*/ 1494732 h 2116015"/>
              <a:gd name="connsiteX65" fmla="*/ 1467924 w 2143828"/>
              <a:gd name="connsiteY65" fmla="*/ 1740196 h 2116015"/>
              <a:gd name="connsiteX66" fmla="*/ 1298194 w 2143828"/>
              <a:gd name="connsiteY66" fmla="*/ 1332542 h 2116015"/>
              <a:gd name="connsiteX67" fmla="*/ 893555 w 2143828"/>
              <a:gd name="connsiteY67" fmla="*/ 1494732 h 2116015"/>
              <a:gd name="connsiteX68" fmla="*/ 1084900 w 2143828"/>
              <a:gd name="connsiteY68" fmla="*/ 820670 h 2116015"/>
              <a:gd name="connsiteX69" fmla="*/ 855521 w 2143828"/>
              <a:gd name="connsiteY69" fmla="*/ 1370744 h 2116015"/>
              <a:gd name="connsiteX70" fmla="*/ 1248431 w 2143828"/>
              <a:gd name="connsiteY70" fmla="*/ 1213245 h 2116015"/>
              <a:gd name="connsiteX71" fmla="*/ 1084900 w 2143828"/>
              <a:gd name="connsiteY71" fmla="*/ 820670 h 2116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143828" h="2116015">
                <a:moveTo>
                  <a:pt x="355378" y="0"/>
                </a:moveTo>
                <a:cubicBezTo>
                  <a:pt x="398941" y="32505"/>
                  <a:pt x="442673" y="65010"/>
                  <a:pt x="486236" y="97515"/>
                </a:cubicBezTo>
                <a:cubicBezTo>
                  <a:pt x="488414" y="99191"/>
                  <a:pt x="490593" y="100866"/>
                  <a:pt x="493273" y="103045"/>
                </a:cubicBezTo>
                <a:cubicBezTo>
                  <a:pt x="478864" y="122313"/>
                  <a:pt x="464789" y="141246"/>
                  <a:pt x="450548" y="160180"/>
                </a:cubicBezTo>
                <a:cubicBezTo>
                  <a:pt x="441835" y="171741"/>
                  <a:pt x="433625" y="183805"/>
                  <a:pt x="424409" y="194863"/>
                </a:cubicBezTo>
                <a:cubicBezTo>
                  <a:pt x="394920" y="229714"/>
                  <a:pt x="379505" y="272272"/>
                  <a:pt x="358897" y="311982"/>
                </a:cubicBezTo>
                <a:cubicBezTo>
                  <a:pt x="349514" y="330245"/>
                  <a:pt x="341304" y="349011"/>
                  <a:pt x="331921" y="368950"/>
                </a:cubicBezTo>
                <a:cubicBezTo>
                  <a:pt x="764708" y="492771"/>
                  <a:pt x="1194981" y="615922"/>
                  <a:pt x="1626260" y="739240"/>
                </a:cubicBezTo>
                <a:cubicBezTo>
                  <a:pt x="1631957" y="718799"/>
                  <a:pt x="1637486" y="698692"/>
                  <a:pt x="1643016" y="678586"/>
                </a:cubicBezTo>
                <a:cubicBezTo>
                  <a:pt x="1810233" y="708075"/>
                  <a:pt x="1976779" y="737564"/>
                  <a:pt x="2143829" y="767221"/>
                </a:cubicBezTo>
                <a:cubicBezTo>
                  <a:pt x="2110151" y="892718"/>
                  <a:pt x="2076808" y="1017041"/>
                  <a:pt x="2043298" y="1142203"/>
                </a:cubicBezTo>
                <a:cubicBezTo>
                  <a:pt x="1884626" y="1079706"/>
                  <a:pt x="1726792" y="1017376"/>
                  <a:pt x="1567952" y="954879"/>
                </a:cubicBezTo>
                <a:cubicBezTo>
                  <a:pt x="1575995" y="924888"/>
                  <a:pt x="1584037" y="895231"/>
                  <a:pt x="1592415" y="864569"/>
                </a:cubicBezTo>
                <a:cubicBezTo>
                  <a:pt x="1460887" y="826870"/>
                  <a:pt x="1330028" y="789506"/>
                  <a:pt x="1196992" y="751471"/>
                </a:cubicBezTo>
                <a:cubicBezTo>
                  <a:pt x="1379791" y="1190458"/>
                  <a:pt x="1561920" y="1627769"/>
                  <a:pt x="1744385" y="2065750"/>
                </a:cubicBezTo>
                <a:cubicBezTo>
                  <a:pt x="1724278" y="2074128"/>
                  <a:pt x="1704675" y="2082505"/>
                  <a:pt x="1684904" y="2090715"/>
                </a:cubicBezTo>
                <a:cubicBezTo>
                  <a:pt x="1667646" y="2097920"/>
                  <a:pt x="1650556" y="2105125"/>
                  <a:pt x="1633298" y="2112329"/>
                </a:cubicBezTo>
                <a:cubicBezTo>
                  <a:pt x="1631120" y="2113335"/>
                  <a:pt x="1629109" y="2114675"/>
                  <a:pt x="1626931" y="2115848"/>
                </a:cubicBezTo>
                <a:cubicBezTo>
                  <a:pt x="1625758" y="2115848"/>
                  <a:pt x="1624752" y="2115848"/>
                  <a:pt x="1623580" y="2115848"/>
                </a:cubicBezTo>
                <a:cubicBezTo>
                  <a:pt x="1623245" y="2114340"/>
                  <a:pt x="1622909" y="2112665"/>
                  <a:pt x="1622239" y="2111157"/>
                </a:cubicBezTo>
                <a:cubicBezTo>
                  <a:pt x="1595431" y="2046649"/>
                  <a:pt x="1568455" y="1982141"/>
                  <a:pt x="1541814" y="1917634"/>
                </a:cubicBezTo>
                <a:cubicBezTo>
                  <a:pt x="1539469" y="1911937"/>
                  <a:pt x="1536285" y="1908753"/>
                  <a:pt x="1530756" y="1906408"/>
                </a:cubicBezTo>
                <a:cubicBezTo>
                  <a:pt x="1294172" y="1805374"/>
                  <a:pt x="1057756" y="1704340"/>
                  <a:pt x="821340" y="1603306"/>
                </a:cubicBezTo>
                <a:cubicBezTo>
                  <a:pt x="803747" y="1595766"/>
                  <a:pt x="786154" y="1588394"/>
                  <a:pt x="767891" y="1580519"/>
                </a:cubicBezTo>
                <a:cubicBezTo>
                  <a:pt x="766216" y="1584373"/>
                  <a:pt x="764708" y="1587724"/>
                  <a:pt x="763367" y="1590907"/>
                </a:cubicBezTo>
                <a:cubicBezTo>
                  <a:pt x="724160" y="1684904"/>
                  <a:pt x="684785" y="1778901"/>
                  <a:pt x="645578" y="1873065"/>
                </a:cubicBezTo>
                <a:cubicBezTo>
                  <a:pt x="611900" y="1953993"/>
                  <a:pt x="578222" y="2034920"/>
                  <a:pt x="544544" y="2116016"/>
                </a:cubicBezTo>
                <a:cubicBezTo>
                  <a:pt x="544042" y="2116016"/>
                  <a:pt x="543371" y="2116016"/>
                  <a:pt x="542869" y="2116016"/>
                </a:cubicBezTo>
                <a:cubicBezTo>
                  <a:pt x="540355" y="2114843"/>
                  <a:pt x="538010" y="2113502"/>
                  <a:pt x="535329" y="2112497"/>
                </a:cubicBezTo>
                <a:cubicBezTo>
                  <a:pt x="501986" y="2098423"/>
                  <a:pt x="468643" y="2084516"/>
                  <a:pt x="435133" y="2070609"/>
                </a:cubicBezTo>
                <a:cubicBezTo>
                  <a:pt x="431614" y="2069101"/>
                  <a:pt x="428263" y="2067593"/>
                  <a:pt x="424409" y="2065750"/>
                </a:cubicBezTo>
                <a:cubicBezTo>
                  <a:pt x="615251" y="1608165"/>
                  <a:pt x="805758" y="1151418"/>
                  <a:pt x="996432" y="694168"/>
                </a:cubicBezTo>
                <a:cubicBezTo>
                  <a:pt x="763535" y="627650"/>
                  <a:pt x="531643" y="561300"/>
                  <a:pt x="299080" y="494781"/>
                </a:cubicBezTo>
                <a:cubicBezTo>
                  <a:pt x="298745" y="497965"/>
                  <a:pt x="298578" y="499808"/>
                  <a:pt x="298410" y="501819"/>
                </a:cubicBezTo>
                <a:cubicBezTo>
                  <a:pt x="295897" y="528794"/>
                  <a:pt x="293551" y="555770"/>
                  <a:pt x="291038" y="582579"/>
                </a:cubicBezTo>
                <a:cubicBezTo>
                  <a:pt x="286849" y="626980"/>
                  <a:pt x="280985" y="671381"/>
                  <a:pt x="286849" y="716118"/>
                </a:cubicBezTo>
                <a:cubicBezTo>
                  <a:pt x="290703" y="746445"/>
                  <a:pt x="295394" y="776772"/>
                  <a:pt x="300086" y="807099"/>
                </a:cubicBezTo>
                <a:cubicBezTo>
                  <a:pt x="301761" y="817989"/>
                  <a:pt x="304610" y="828713"/>
                  <a:pt x="306955" y="839436"/>
                </a:cubicBezTo>
                <a:cubicBezTo>
                  <a:pt x="305615" y="840106"/>
                  <a:pt x="304945" y="840609"/>
                  <a:pt x="304107" y="840776"/>
                </a:cubicBezTo>
                <a:cubicBezTo>
                  <a:pt x="270429" y="848149"/>
                  <a:pt x="236584" y="855521"/>
                  <a:pt x="202738" y="862391"/>
                </a:cubicBezTo>
                <a:cubicBezTo>
                  <a:pt x="195701" y="863731"/>
                  <a:pt x="194025" y="866412"/>
                  <a:pt x="194025" y="873282"/>
                </a:cubicBezTo>
                <a:cubicBezTo>
                  <a:pt x="194193" y="1156445"/>
                  <a:pt x="194193" y="1439608"/>
                  <a:pt x="194193" y="1722603"/>
                </a:cubicBezTo>
                <a:cubicBezTo>
                  <a:pt x="194193" y="1725619"/>
                  <a:pt x="194360" y="1728467"/>
                  <a:pt x="194528" y="1732321"/>
                </a:cubicBezTo>
                <a:cubicBezTo>
                  <a:pt x="245129" y="1732321"/>
                  <a:pt x="294892" y="1732321"/>
                  <a:pt x="344655" y="1732321"/>
                </a:cubicBezTo>
                <a:cubicBezTo>
                  <a:pt x="344655" y="1852289"/>
                  <a:pt x="344655" y="1971418"/>
                  <a:pt x="344655" y="2091218"/>
                </a:cubicBezTo>
                <a:cubicBezTo>
                  <a:pt x="341136" y="2091218"/>
                  <a:pt x="338120" y="2091218"/>
                  <a:pt x="335104" y="2091218"/>
                </a:cubicBezTo>
                <a:cubicBezTo>
                  <a:pt x="287687" y="2091218"/>
                  <a:pt x="240102" y="2091385"/>
                  <a:pt x="192685" y="2091218"/>
                </a:cubicBezTo>
                <a:cubicBezTo>
                  <a:pt x="128512" y="2091218"/>
                  <a:pt x="64172" y="2091050"/>
                  <a:pt x="0" y="2090883"/>
                </a:cubicBezTo>
                <a:cubicBezTo>
                  <a:pt x="0" y="1971418"/>
                  <a:pt x="0" y="1851786"/>
                  <a:pt x="0" y="1732321"/>
                </a:cubicBezTo>
                <a:cubicBezTo>
                  <a:pt x="50098" y="1732321"/>
                  <a:pt x="100196" y="1732321"/>
                  <a:pt x="150294" y="1732321"/>
                </a:cubicBezTo>
                <a:cubicBezTo>
                  <a:pt x="150294" y="1445304"/>
                  <a:pt x="150294" y="1159963"/>
                  <a:pt x="150294" y="874119"/>
                </a:cubicBezTo>
                <a:cubicBezTo>
                  <a:pt x="146105" y="874789"/>
                  <a:pt x="142252" y="875460"/>
                  <a:pt x="138230" y="876130"/>
                </a:cubicBezTo>
                <a:cubicBezTo>
                  <a:pt x="137560" y="873784"/>
                  <a:pt x="136555" y="871774"/>
                  <a:pt x="136220" y="869595"/>
                </a:cubicBezTo>
                <a:cubicBezTo>
                  <a:pt x="129518" y="830053"/>
                  <a:pt x="120637" y="790678"/>
                  <a:pt x="116616" y="750969"/>
                </a:cubicBezTo>
                <a:cubicBezTo>
                  <a:pt x="112595" y="711091"/>
                  <a:pt x="111590" y="670711"/>
                  <a:pt x="112763" y="630666"/>
                </a:cubicBezTo>
                <a:cubicBezTo>
                  <a:pt x="113935" y="591459"/>
                  <a:pt x="119130" y="552252"/>
                  <a:pt x="122816" y="513212"/>
                </a:cubicBezTo>
                <a:cubicBezTo>
                  <a:pt x="124324" y="497462"/>
                  <a:pt x="124826" y="481210"/>
                  <a:pt x="128512" y="465962"/>
                </a:cubicBezTo>
                <a:cubicBezTo>
                  <a:pt x="137560" y="429436"/>
                  <a:pt x="147781" y="393245"/>
                  <a:pt x="158337" y="357221"/>
                </a:cubicBezTo>
                <a:cubicBezTo>
                  <a:pt x="166212" y="330580"/>
                  <a:pt x="173081" y="303269"/>
                  <a:pt x="184475" y="278136"/>
                </a:cubicBezTo>
                <a:cubicBezTo>
                  <a:pt x="204581" y="233233"/>
                  <a:pt x="227536" y="189501"/>
                  <a:pt x="249653" y="145435"/>
                </a:cubicBezTo>
                <a:cubicBezTo>
                  <a:pt x="254344" y="136052"/>
                  <a:pt x="260041" y="127004"/>
                  <a:pt x="266240" y="118459"/>
                </a:cubicBezTo>
                <a:cubicBezTo>
                  <a:pt x="289865" y="86792"/>
                  <a:pt x="313490" y="55292"/>
                  <a:pt x="337115" y="23792"/>
                </a:cubicBezTo>
                <a:cubicBezTo>
                  <a:pt x="342812" y="16085"/>
                  <a:pt x="348173" y="7875"/>
                  <a:pt x="353702" y="0"/>
                </a:cubicBezTo>
                <a:cubicBezTo>
                  <a:pt x="354205" y="0"/>
                  <a:pt x="354875" y="0"/>
                  <a:pt x="355378" y="0"/>
                </a:cubicBezTo>
                <a:close/>
                <a:moveTo>
                  <a:pt x="893555" y="1494732"/>
                </a:moveTo>
                <a:cubicBezTo>
                  <a:pt x="1085738" y="1576833"/>
                  <a:pt x="1275909" y="1658096"/>
                  <a:pt x="1467924" y="1740196"/>
                </a:cubicBezTo>
                <a:cubicBezTo>
                  <a:pt x="1410789" y="1603139"/>
                  <a:pt x="1354659" y="1468092"/>
                  <a:pt x="1298194" y="1332542"/>
                </a:cubicBezTo>
                <a:cubicBezTo>
                  <a:pt x="1163314" y="1386661"/>
                  <a:pt x="1029440" y="1440278"/>
                  <a:pt x="893555" y="1494732"/>
                </a:cubicBezTo>
                <a:close/>
                <a:moveTo>
                  <a:pt x="1084900" y="820670"/>
                </a:moveTo>
                <a:cubicBezTo>
                  <a:pt x="1008161" y="1004475"/>
                  <a:pt x="932092" y="1186939"/>
                  <a:pt x="855521" y="1370744"/>
                </a:cubicBezTo>
                <a:cubicBezTo>
                  <a:pt x="987552" y="1317797"/>
                  <a:pt x="1117740" y="1265689"/>
                  <a:pt x="1248431" y="1213245"/>
                </a:cubicBezTo>
                <a:cubicBezTo>
                  <a:pt x="1193976" y="1082554"/>
                  <a:pt x="1139689" y="952366"/>
                  <a:pt x="1084900" y="820670"/>
                </a:cubicBezTo>
                <a:close/>
              </a:path>
            </a:pathLst>
          </a:custGeom>
          <a:solidFill>
            <a:schemeClr val="bg1"/>
          </a:solidFill>
          <a:ln w="1668" cap="flat">
            <a:noFill/>
            <a:prstDash val="solid"/>
            <a:miter/>
          </a:ln>
        </p:spPr>
        <p:txBody>
          <a:bodyPr rtlCol="0" anchor="ctr"/>
          <a:lstStyle/>
          <a:p>
            <a:pPr algn="r" rtl="1"/>
            <a:endParaRPr lang="en-US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52716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433E340-5707-4C9C-A520-2357950188D0}"/>
              </a:ext>
            </a:extLst>
          </p:cNvPr>
          <p:cNvGrpSpPr/>
          <p:nvPr/>
        </p:nvGrpSpPr>
        <p:grpSpPr>
          <a:xfrm>
            <a:off x="937361" y="2301097"/>
            <a:ext cx="2016000" cy="1620000"/>
            <a:chOff x="531601" y="1792489"/>
            <a:chExt cx="2016000" cy="16200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01C931ED-A141-4545-820A-98E6642DB0B9}"/>
                </a:ext>
              </a:extLst>
            </p:cNvPr>
            <p:cNvSpPr/>
            <p:nvPr/>
          </p:nvSpPr>
          <p:spPr>
            <a:xfrm>
              <a:off x="531601" y="1792489"/>
              <a:ext cx="2016000" cy="162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20360CA-FAAB-4EF4-B44B-0EEA4B704D4E}"/>
                </a:ext>
              </a:extLst>
            </p:cNvPr>
            <p:cNvSpPr/>
            <p:nvPr/>
          </p:nvSpPr>
          <p:spPr>
            <a:xfrm>
              <a:off x="531601" y="1792489"/>
              <a:ext cx="108000" cy="1620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61E2EF64-988D-45F7-8B04-57D58590D0A8}"/>
              </a:ext>
            </a:extLst>
          </p:cNvPr>
          <p:cNvGrpSpPr/>
          <p:nvPr/>
        </p:nvGrpSpPr>
        <p:grpSpPr>
          <a:xfrm>
            <a:off x="3025979" y="3993714"/>
            <a:ext cx="2016000" cy="1620000"/>
            <a:chOff x="2706496" y="3567072"/>
            <a:chExt cx="2016000" cy="1620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5C7FFDD-8451-42DD-B5E4-592BF8D82DF7}"/>
                </a:ext>
              </a:extLst>
            </p:cNvPr>
            <p:cNvSpPr/>
            <p:nvPr/>
          </p:nvSpPr>
          <p:spPr>
            <a:xfrm rot="10800000">
              <a:off x="2706496" y="3567072"/>
              <a:ext cx="2016000" cy="162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A3952CA-70D9-45FD-B882-F765BB24F86B}"/>
                </a:ext>
              </a:extLst>
            </p:cNvPr>
            <p:cNvSpPr/>
            <p:nvPr/>
          </p:nvSpPr>
          <p:spPr>
            <a:xfrm>
              <a:off x="4614496" y="3567072"/>
              <a:ext cx="108000" cy="16200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0D954C5-4438-4C97-BF67-551A35DE21E0}"/>
              </a:ext>
            </a:extLst>
          </p:cNvPr>
          <p:cNvGrpSpPr/>
          <p:nvPr/>
        </p:nvGrpSpPr>
        <p:grpSpPr>
          <a:xfrm>
            <a:off x="3025979" y="1905097"/>
            <a:ext cx="1620000" cy="2016000"/>
            <a:chOff x="2692449" y="1388923"/>
            <a:chExt cx="1620000" cy="2016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9FA58FA-6D23-448F-881C-55E3AF32BA2F}"/>
                </a:ext>
              </a:extLst>
            </p:cNvPr>
            <p:cNvSpPr/>
            <p:nvPr/>
          </p:nvSpPr>
          <p:spPr>
            <a:xfrm rot="5400000">
              <a:off x="2494449" y="1586923"/>
              <a:ext cx="2016000" cy="1620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D8B2FE1-5DFB-4D26-904B-4251B5A61F3A}"/>
                </a:ext>
              </a:extLst>
            </p:cNvPr>
            <p:cNvSpPr/>
            <p:nvPr/>
          </p:nvSpPr>
          <p:spPr>
            <a:xfrm rot="5400000">
              <a:off x="3448449" y="632923"/>
              <a:ext cx="108000" cy="162000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F05CF57-FFBC-47BD-A13D-12C2E45B71ED}"/>
              </a:ext>
            </a:extLst>
          </p:cNvPr>
          <p:cNvGrpSpPr/>
          <p:nvPr/>
        </p:nvGrpSpPr>
        <p:grpSpPr>
          <a:xfrm>
            <a:off x="1333362" y="3993714"/>
            <a:ext cx="1620001" cy="2016000"/>
            <a:chOff x="935165" y="3574638"/>
            <a:chExt cx="1620001" cy="201600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A9D466E-86A7-4F12-9131-1EDE42D6CED1}"/>
                </a:ext>
              </a:extLst>
            </p:cNvPr>
            <p:cNvSpPr/>
            <p:nvPr/>
          </p:nvSpPr>
          <p:spPr>
            <a:xfrm rot="16200000">
              <a:off x="737166" y="3772638"/>
              <a:ext cx="2016000" cy="1620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191CC88-7E8D-45D8-A7B1-3F4F9FD6D4D6}"/>
                </a:ext>
              </a:extLst>
            </p:cNvPr>
            <p:cNvSpPr/>
            <p:nvPr/>
          </p:nvSpPr>
          <p:spPr>
            <a:xfrm rot="5400000">
              <a:off x="1691165" y="4726638"/>
              <a:ext cx="108000" cy="162000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A02248B8-18E5-44B6-BCCC-7D54A9F89794}"/>
              </a:ext>
            </a:extLst>
          </p:cNvPr>
          <p:cNvSpPr/>
          <p:nvPr/>
        </p:nvSpPr>
        <p:spPr>
          <a:xfrm>
            <a:off x="2220180" y="3193228"/>
            <a:ext cx="1525881" cy="1525881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 dirty="0"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6D0855A-83D2-4781-8417-2CA0DFEA2D46}"/>
              </a:ext>
            </a:extLst>
          </p:cNvPr>
          <p:cNvSpPr txBox="1"/>
          <p:nvPr/>
        </p:nvSpPr>
        <p:spPr>
          <a:xfrm>
            <a:off x="2325001" y="3287111"/>
            <a:ext cx="5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S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1C94964-24F4-4707-BFA3-3D7D9240E081}"/>
              </a:ext>
            </a:extLst>
          </p:cNvPr>
          <p:cNvSpPr txBox="1"/>
          <p:nvPr/>
        </p:nvSpPr>
        <p:spPr>
          <a:xfrm>
            <a:off x="3097987" y="3287111"/>
            <a:ext cx="5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W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6EF55FE-3D68-4160-83E8-55D97828EBC6}"/>
              </a:ext>
            </a:extLst>
          </p:cNvPr>
          <p:cNvSpPr txBox="1"/>
          <p:nvPr/>
        </p:nvSpPr>
        <p:spPr>
          <a:xfrm>
            <a:off x="2325001" y="4068995"/>
            <a:ext cx="5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O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735394-F50E-4FD0-A25C-67C27DA17172}"/>
              </a:ext>
            </a:extLst>
          </p:cNvPr>
          <p:cNvSpPr txBox="1"/>
          <p:nvPr/>
        </p:nvSpPr>
        <p:spPr>
          <a:xfrm>
            <a:off x="3097987" y="4068995"/>
            <a:ext cx="54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3200" b="1" dirty="0">
                <a:solidFill>
                  <a:schemeClr val="bg1"/>
                </a:solidFill>
                <a:cs typeface="B Nazanin" pitchFamily="2" charset="-78"/>
              </a:rPr>
              <a:t>T</a:t>
            </a:r>
            <a:endParaRPr lang="ko-KR" altLang="en-US" sz="3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3FD934-8788-4690-8014-4A43275D86E5}"/>
              </a:ext>
            </a:extLst>
          </p:cNvPr>
          <p:cNvSpPr txBox="1"/>
          <p:nvPr/>
        </p:nvSpPr>
        <p:spPr>
          <a:xfrm>
            <a:off x="1045362" y="2376110"/>
            <a:ext cx="1885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نقاط قوت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440FB98-036B-4B75-82A2-F7B352BF1CCA}"/>
              </a:ext>
            </a:extLst>
          </p:cNvPr>
          <p:cNvSpPr txBox="1"/>
          <p:nvPr/>
        </p:nvSpPr>
        <p:spPr>
          <a:xfrm>
            <a:off x="3097988" y="2065401"/>
            <a:ext cx="14924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ضعف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1E2745C-1119-4062-86B0-23DB468E15CB}"/>
              </a:ext>
            </a:extLst>
          </p:cNvPr>
          <p:cNvSpPr txBox="1"/>
          <p:nvPr/>
        </p:nvSpPr>
        <p:spPr>
          <a:xfrm>
            <a:off x="1376946" y="4711129"/>
            <a:ext cx="15544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فرصت ها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7DE63D-127B-44E2-ACD1-C256744D27A3}"/>
              </a:ext>
            </a:extLst>
          </p:cNvPr>
          <p:cNvSpPr txBox="1"/>
          <p:nvPr/>
        </p:nvSpPr>
        <p:spPr>
          <a:xfrm>
            <a:off x="3746061" y="4102602"/>
            <a:ext cx="11748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b="1" dirty="0">
                <a:solidFill>
                  <a:schemeClr val="bg1"/>
                </a:solidFill>
                <a:cs typeface="B Nazanin" pitchFamily="2" charset="-78"/>
              </a:rPr>
              <a:t>تهدیدها</a:t>
            </a:r>
            <a:endParaRPr lang="ko-KR" altLang="en-US" sz="12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9ACB41B-50CA-46D6-9920-A9FDDC931981}"/>
              </a:ext>
            </a:extLst>
          </p:cNvPr>
          <p:cNvSpPr txBox="1"/>
          <p:nvPr/>
        </p:nvSpPr>
        <p:spPr>
          <a:xfrm>
            <a:off x="3040526" y="2361176"/>
            <a:ext cx="1564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7BDD52B-5595-4CC1-A66D-C6A166D921F7}"/>
              </a:ext>
            </a:extLst>
          </p:cNvPr>
          <p:cNvSpPr txBox="1"/>
          <p:nvPr/>
        </p:nvSpPr>
        <p:spPr>
          <a:xfrm>
            <a:off x="1045363" y="2679731"/>
            <a:ext cx="11748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6642774-73BC-41EC-9CB9-AE9EF33BD815}"/>
              </a:ext>
            </a:extLst>
          </p:cNvPr>
          <p:cNvSpPr txBox="1"/>
          <p:nvPr/>
        </p:nvSpPr>
        <p:spPr>
          <a:xfrm>
            <a:off x="3746061" y="4370934"/>
            <a:ext cx="11748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391D12E-AFCF-4BE8-BE80-9BE60AA9C634}"/>
              </a:ext>
            </a:extLst>
          </p:cNvPr>
          <p:cNvSpPr txBox="1"/>
          <p:nvPr/>
        </p:nvSpPr>
        <p:spPr>
          <a:xfrm>
            <a:off x="1366927" y="5001716"/>
            <a:ext cx="15644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2D4A7EAE-6F49-4490-996B-584CEF61331A}"/>
              </a:ext>
            </a:extLst>
          </p:cNvPr>
          <p:cNvGrpSpPr/>
          <p:nvPr/>
        </p:nvGrpSpPr>
        <p:grpSpPr>
          <a:xfrm>
            <a:off x="5614554" y="1864344"/>
            <a:ext cx="199272" cy="206152"/>
            <a:chOff x="2411760" y="3708613"/>
            <a:chExt cx="206152" cy="206152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ACB78F52-9D06-4B28-B7AB-248F2461A661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0" name="Chevron 38">
              <a:extLst>
                <a:ext uri="{FF2B5EF4-FFF2-40B4-BE49-F238E27FC236}">
                  <a16:creationId xmlns:a16="http://schemas.microsoft.com/office/drawing/2014/main" id="{A045C726-ECF1-4526-AA30-5279AEDF4C2C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1" name="그룹 64">
            <a:extLst>
              <a:ext uri="{FF2B5EF4-FFF2-40B4-BE49-F238E27FC236}">
                <a16:creationId xmlns:a16="http://schemas.microsoft.com/office/drawing/2014/main" id="{9D4B923A-8705-41FB-B912-26520C72CDA1}"/>
              </a:ext>
            </a:extLst>
          </p:cNvPr>
          <p:cNvGrpSpPr/>
          <p:nvPr/>
        </p:nvGrpSpPr>
        <p:grpSpPr>
          <a:xfrm>
            <a:off x="5865235" y="1786085"/>
            <a:ext cx="5500672" cy="754955"/>
            <a:chOff x="5865235" y="1765988"/>
            <a:chExt cx="3647182" cy="754955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D406906F-E78C-4842-9FFC-0E9866D3E471}"/>
                </a:ext>
              </a:extLst>
            </p:cNvPr>
            <p:cNvSpPr txBox="1"/>
            <p:nvPr/>
          </p:nvSpPr>
          <p:spPr>
            <a:xfrm>
              <a:off x="5865235" y="1765988"/>
              <a:ext cx="364718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360B93B-391C-4D6A-BE54-4D5FAA435D5E}"/>
                </a:ext>
              </a:extLst>
            </p:cNvPr>
            <p:cNvSpPr txBox="1"/>
            <p:nvPr/>
          </p:nvSpPr>
          <p:spPr>
            <a:xfrm>
              <a:off x="5865235" y="2059278"/>
              <a:ext cx="364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معتقدم که این الگو در زمان، پول و اعتبار شما صرفه جویی می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94A05680-5D4B-4801-86A5-95FF957096F4}"/>
              </a:ext>
            </a:extLst>
          </p:cNvPr>
          <p:cNvGrpSpPr/>
          <p:nvPr/>
        </p:nvGrpSpPr>
        <p:grpSpPr>
          <a:xfrm>
            <a:off x="5614554" y="3044659"/>
            <a:ext cx="199272" cy="206152"/>
            <a:chOff x="2411760" y="3708613"/>
            <a:chExt cx="206152" cy="206152"/>
          </a:xfrm>
        </p:grpSpPr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03A9CB6B-53E7-4F0D-96F0-9EB78ED0CD0E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6" name="Chevron 45">
              <a:extLst>
                <a:ext uri="{FF2B5EF4-FFF2-40B4-BE49-F238E27FC236}">
                  <a16:creationId xmlns:a16="http://schemas.microsoft.com/office/drawing/2014/main" id="{DC692FF1-3E17-4C38-9E14-4B45DD7B03C7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37" name="그룹 61">
            <a:extLst>
              <a:ext uri="{FF2B5EF4-FFF2-40B4-BE49-F238E27FC236}">
                <a16:creationId xmlns:a16="http://schemas.microsoft.com/office/drawing/2014/main" id="{2887ED19-9CAA-4127-B55B-AC8676C94509}"/>
              </a:ext>
            </a:extLst>
          </p:cNvPr>
          <p:cNvGrpSpPr/>
          <p:nvPr/>
        </p:nvGrpSpPr>
        <p:grpSpPr>
          <a:xfrm>
            <a:off x="5865235" y="2966402"/>
            <a:ext cx="5500672" cy="754955"/>
            <a:chOff x="5865235" y="2880785"/>
            <a:chExt cx="3647182" cy="754955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CCC627D-19C4-4D1C-BC99-F3995793A0C9}"/>
                </a:ext>
              </a:extLst>
            </p:cNvPr>
            <p:cNvSpPr txBox="1"/>
            <p:nvPr/>
          </p:nvSpPr>
          <p:spPr>
            <a:xfrm>
              <a:off x="5865235" y="2880785"/>
              <a:ext cx="364718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6480D7C2-2781-4EE7-85FF-C8C8F8D8A418}"/>
                </a:ext>
              </a:extLst>
            </p:cNvPr>
            <p:cNvSpPr txBox="1"/>
            <p:nvPr/>
          </p:nvSpPr>
          <p:spPr>
            <a:xfrm>
              <a:off x="5865235" y="3174075"/>
              <a:ext cx="364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معتقدم که این الگو در زمان، پول و اعتبار شما صرفه جویی می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3C32C06-F3B7-4FFF-B1B9-30B8198339A0}"/>
              </a:ext>
            </a:extLst>
          </p:cNvPr>
          <p:cNvGrpSpPr/>
          <p:nvPr/>
        </p:nvGrpSpPr>
        <p:grpSpPr>
          <a:xfrm>
            <a:off x="5614554" y="4224974"/>
            <a:ext cx="199272" cy="206152"/>
            <a:chOff x="2411760" y="3708613"/>
            <a:chExt cx="206152" cy="206152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F91F947C-191C-4F56-9D6A-EA27AE20D2EA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2" name="Chevron 52">
              <a:extLst>
                <a:ext uri="{FF2B5EF4-FFF2-40B4-BE49-F238E27FC236}">
                  <a16:creationId xmlns:a16="http://schemas.microsoft.com/office/drawing/2014/main" id="{7F30646B-1C4C-4553-91D7-3D6E2601DDBF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3" name="그룹 2">
            <a:extLst>
              <a:ext uri="{FF2B5EF4-FFF2-40B4-BE49-F238E27FC236}">
                <a16:creationId xmlns:a16="http://schemas.microsoft.com/office/drawing/2014/main" id="{0AC0572B-5B8E-4494-B7EC-1F94D8DF6C03}"/>
              </a:ext>
            </a:extLst>
          </p:cNvPr>
          <p:cNvGrpSpPr/>
          <p:nvPr/>
        </p:nvGrpSpPr>
        <p:grpSpPr>
          <a:xfrm>
            <a:off x="5865235" y="4146717"/>
            <a:ext cx="5500672" cy="754955"/>
            <a:chOff x="5865235" y="3995582"/>
            <a:chExt cx="3647182" cy="754955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B9F0FF3-CC9C-422F-A4C5-42612A9AB6BC}"/>
                </a:ext>
              </a:extLst>
            </p:cNvPr>
            <p:cNvSpPr txBox="1"/>
            <p:nvPr/>
          </p:nvSpPr>
          <p:spPr>
            <a:xfrm>
              <a:off x="5865235" y="3995582"/>
              <a:ext cx="364718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BEB6F055-B768-48A5-991F-2D509AF2A278}"/>
                </a:ext>
              </a:extLst>
            </p:cNvPr>
            <p:cNvSpPr txBox="1"/>
            <p:nvPr/>
          </p:nvSpPr>
          <p:spPr>
            <a:xfrm>
              <a:off x="5865235" y="4288872"/>
              <a:ext cx="364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معتقدم که این الگو در زمان، پول و اعتبار شما صرفه جویی می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FA826A4-288D-49DA-A86E-53D73FD02DA8}"/>
              </a:ext>
            </a:extLst>
          </p:cNvPr>
          <p:cNvGrpSpPr/>
          <p:nvPr/>
        </p:nvGrpSpPr>
        <p:grpSpPr>
          <a:xfrm>
            <a:off x="5614554" y="5405288"/>
            <a:ext cx="199272" cy="206152"/>
            <a:chOff x="2411760" y="3708613"/>
            <a:chExt cx="206152" cy="206152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53C656AB-9373-4BE2-9913-2652E9EE3385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8" name="Chevron 59">
              <a:extLst>
                <a:ext uri="{FF2B5EF4-FFF2-40B4-BE49-F238E27FC236}">
                  <a16:creationId xmlns:a16="http://schemas.microsoft.com/office/drawing/2014/main" id="{23ED064A-9C32-4AB8-A7B3-D79E502EF4DC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49" name="그룹 1">
            <a:extLst>
              <a:ext uri="{FF2B5EF4-FFF2-40B4-BE49-F238E27FC236}">
                <a16:creationId xmlns:a16="http://schemas.microsoft.com/office/drawing/2014/main" id="{88DC1E68-80B8-4C68-ACBB-352759B7C4E1}"/>
              </a:ext>
            </a:extLst>
          </p:cNvPr>
          <p:cNvGrpSpPr/>
          <p:nvPr/>
        </p:nvGrpSpPr>
        <p:grpSpPr>
          <a:xfrm>
            <a:off x="5865235" y="5327032"/>
            <a:ext cx="5500672" cy="754955"/>
            <a:chOff x="5865235" y="5110380"/>
            <a:chExt cx="3647182" cy="754955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C0DD0663-DF6E-4B2F-A33A-515183449841}"/>
                </a:ext>
              </a:extLst>
            </p:cNvPr>
            <p:cNvSpPr txBox="1"/>
            <p:nvPr/>
          </p:nvSpPr>
          <p:spPr>
            <a:xfrm>
              <a:off x="5865235" y="5110380"/>
              <a:ext cx="3647182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2750FD9-A474-4EB2-952C-30F31AA10FA5}"/>
                </a:ext>
              </a:extLst>
            </p:cNvPr>
            <p:cNvSpPr txBox="1"/>
            <p:nvPr/>
          </p:nvSpPr>
          <p:spPr>
            <a:xfrm>
              <a:off x="5865235" y="5403670"/>
              <a:ext cx="364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من معتقدم که این الگو در زمان، پول و اعتبار شما صرفه جویی می کند.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52" name="Parallelogram 15">
            <a:extLst>
              <a:ext uri="{FF2B5EF4-FFF2-40B4-BE49-F238E27FC236}">
                <a16:creationId xmlns:a16="http://schemas.microsoft.com/office/drawing/2014/main" id="{0CE5352C-242F-4814-B324-3637C48B5D82}"/>
              </a:ext>
            </a:extLst>
          </p:cNvPr>
          <p:cNvSpPr/>
          <p:nvPr/>
        </p:nvSpPr>
        <p:spPr>
          <a:xfrm flipH="1">
            <a:off x="1621151" y="4236896"/>
            <a:ext cx="357672" cy="357672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3" name="Rounded Rectangle 10">
            <a:extLst>
              <a:ext uri="{FF2B5EF4-FFF2-40B4-BE49-F238E27FC236}">
                <a16:creationId xmlns:a16="http://schemas.microsoft.com/office/drawing/2014/main" id="{53A0D53F-D756-448C-80B0-99D90122D161}"/>
              </a:ext>
            </a:extLst>
          </p:cNvPr>
          <p:cNvSpPr/>
          <p:nvPr/>
        </p:nvSpPr>
        <p:spPr>
          <a:xfrm>
            <a:off x="3270105" y="4969578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4" name="Rounded Rectangle 6">
            <a:extLst>
              <a:ext uri="{FF2B5EF4-FFF2-40B4-BE49-F238E27FC236}">
                <a16:creationId xmlns:a16="http://schemas.microsoft.com/office/drawing/2014/main" id="{5C8B3B3A-BB39-482C-B4FE-C491EA2BA00F}"/>
              </a:ext>
            </a:extLst>
          </p:cNvPr>
          <p:cNvSpPr/>
          <p:nvPr/>
        </p:nvSpPr>
        <p:spPr>
          <a:xfrm>
            <a:off x="2424110" y="2709967"/>
            <a:ext cx="345998" cy="351772"/>
          </a:xfrm>
          <a:custGeom>
            <a:avLst/>
            <a:gdLst/>
            <a:ahLst/>
            <a:cxnLst/>
            <a:rect l="l" t="t" r="r" b="b"/>
            <a:pathLst>
              <a:path w="3186824" h="3060919">
                <a:moveTo>
                  <a:pt x="1045874" y="2696689"/>
                </a:moveTo>
                <a:lnTo>
                  <a:pt x="2125874" y="2696689"/>
                </a:lnTo>
                <a:lnTo>
                  <a:pt x="2125874" y="2804689"/>
                </a:lnTo>
                <a:lnTo>
                  <a:pt x="1045874" y="2804689"/>
                </a:lnTo>
                <a:close/>
                <a:moveTo>
                  <a:pt x="1045874" y="2410468"/>
                </a:moveTo>
                <a:lnTo>
                  <a:pt x="2125874" y="2410468"/>
                </a:lnTo>
                <a:lnTo>
                  <a:pt x="2125874" y="2518468"/>
                </a:lnTo>
                <a:lnTo>
                  <a:pt x="1045874" y="2518468"/>
                </a:lnTo>
                <a:close/>
                <a:moveTo>
                  <a:pt x="1045874" y="2124247"/>
                </a:moveTo>
                <a:lnTo>
                  <a:pt x="2125874" y="2124247"/>
                </a:lnTo>
                <a:lnTo>
                  <a:pt x="2125874" y="2232247"/>
                </a:lnTo>
                <a:lnTo>
                  <a:pt x="1045874" y="2232247"/>
                </a:lnTo>
                <a:close/>
                <a:moveTo>
                  <a:pt x="902547" y="1956791"/>
                </a:moveTo>
                <a:lnTo>
                  <a:pt x="902547" y="2109191"/>
                </a:lnTo>
                <a:lnTo>
                  <a:pt x="902547" y="2185391"/>
                </a:lnTo>
                <a:lnTo>
                  <a:pt x="902547" y="2376263"/>
                </a:lnTo>
                <a:lnTo>
                  <a:pt x="902547" y="2973921"/>
                </a:lnTo>
                <a:lnTo>
                  <a:pt x="2284277" y="2973921"/>
                </a:lnTo>
                <a:lnTo>
                  <a:pt x="2284277" y="2376263"/>
                </a:lnTo>
                <a:lnTo>
                  <a:pt x="2284277" y="2185391"/>
                </a:lnTo>
                <a:lnTo>
                  <a:pt x="2284277" y="2109191"/>
                </a:lnTo>
                <a:lnTo>
                  <a:pt x="2284277" y="1956791"/>
                </a:lnTo>
                <a:close/>
                <a:moveTo>
                  <a:pt x="469172" y="1728191"/>
                </a:moveTo>
                <a:lnTo>
                  <a:pt x="469172" y="2185391"/>
                </a:lnTo>
                <a:lnTo>
                  <a:pt x="767127" y="2185391"/>
                </a:lnTo>
                <a:lnTo>
                  <a:pt x="767127" y="2109191"/>
                </a:lnTo>
                <a:lnTo>
                  <a:pt x="545372" y="2109191"/>
                </a:lnTo>
                <a:lnTo>
                  <a:pt x="545372" y="1804391"/>
                </a:lnTo>
                <a:lnTo>
                  <a:pt x="2641452" y="1804391"/>
                </a:lnTo>
                <a:lnTo>
                  <a:pt x="2641452" y="2109191"/>
                </a:lnTo>
                <a:lnTo>
                  <a:pt x="2419697" y="2109191"/>
                </a:lnTo>
                <a:lnTo>
                  <a:pt x="2419697" y="2185391"/>
                </a:lnTo>
                <a:lnTo>
                  <a:pt x="2717652" y="2185391"/>
                </a:lnTo>
                <a:lnTo>
                  <a:pt x="2717652" y="1728191"/>
                </a:lnTo>
                <a:close/>
                <a:moveTo>
                  <a:pt x="2819005" y="1350909"/>
                </a:moveTo>
                <a:cubicBezTo>
                  <a:pt x="2769294" y="1350909"/>
                  <a:pt x="2728995" y="1391208"/>
                  <a:pt x="2728995" y="1440919"/>
                </a:cubicBezTo>
                <a:cubicBezTo>
                  <a:pt x="2728995" y="1490630"/>
                  <a:pt x="2769294" y="1530929"/>
                  <a:pt x="2819005" y="1530929"/>
                </a:cubicBezTo>
                <a:cubicBezTo>
                  <a:pt x="2868716" y="1530929"/>
                  <a:pt x="2909015" y="1490630"/>
                  <a:pt x="2909015" y="1440919"/>
                </a:cubicBezTo>
                <a:cubicBezTo>
                  <a:pt x="2909015" y="1391208"/>
                  <a:pt x="2868716" y="1350909"/>
                  <a:pt x="2819005" y="1350909"/>
                </a:cubicBezTo>
                <a:close/>
                <a:moveTo>
                  <a:pt x="2509707" y="1350909"/>
                </a:moveTo>
                <a:cubicBezTo>
                  <a:pt x="2459996" y="1350909"/>
                  <a:pt x="2419697" y="1391208"/>
                  <a:pt x="2419697" y="1440919"/>
                </a:cubicBezTo>
                <a:cubicBezTo>
                  <a:pt x="2419697" y="1490630"/>
                  <a:pt x="2459996" y="1530929"/>
                  <a:pt x="2509707" y="1530929"/>
                </a:cubicBezTo>
                <a:cubicBezTo>
                  <a:pt x="2559418" y="1530929"/>
                  <a:pt x="2599717" y="1490630"/>
                  <a:pt x="2599717" y="1440919"/>
                </a:cubicBezTo>
                <a:cubicBezTo>
                  <a:pt x="2599717" y="1391208"/>
                  <a:pt x="2559418" y="1350909"/>
                  <a:pt x="2509707" y="1350909"/>
                </a:cubicBezTo>
                <a:close/>
                <a:moveTo>
                  <a:pt x="195993" y="1200328"/>
                </a:moveTo>
                <a:lnTo>
                  <a:pt x="2990831" y="1200328"/>
                </a:lnTo>
                <a:cubicBezTo>
                  <a:pt x="3099075" y="1200328"/>
                  <a:pt x="3186824" y="1288077"/>
                  <a:pt x="3186824" y="1396321"/>
                </a:cubicBezTo>
                <a:lnTo>
                  <a:pt x="3186824" y="2180270"/>
                </a:lnTo>
                <a:cubicBezTo>
                  <a:pt x="3186824" y="2288514"/>
                  <a:pt x="3099075" y="2376263"/>
                  <a:pt x="2990831" y="2376263"/>
                </a:cubicBezTo>
                <a:lnTo>
                  <a:pt x="2419697" y="2376263"/>
                </a:lnTo>
                <a:lnTo>
                  <a:pt x="2419697" y="3060919"/>
                </a:lnTo>
                <a:lnTo>
                  <a:pt x="767127" y="3060919"/>
                </a:lnTo>
                <a:lnTo>
                  <a:pt x="767127" y="2376263"/>
                </a:lnTo>
                <a:lnTo>
                  <a:pt x="195993" y="2376263"/>
                </a:lnTo>
                <a:cubicBezTo>
                  <a:pt x="87749" y="2376263"/>
                  <a:pt x="0" y="2288514"/>
                  <a:pt x="0" y="2180270"/>
                </a:cubicBezTo>
                <a:lnTo>
                  <a:pt x="0" y="1396321"/>
                </a:lnTo>
                <a:cubicBezTo>
                  <a:pt x="0" y="1288077"/>
                  <a:pt x="87749" y="1200328"/>
                  <a:pt x="195993" y="1200328"/>
                </a:cubicBezTo>
                <a:close/>
                <a:moveTo>
                  <a:pt x="767127" y="0"/>
                </a:moveTo>
                <a:lnTo>
                  <a:pt x="2419697" y="0"/>
                </a:lnTo>
                <a:lnTo>
                  <a:pt x="2419697" y="190589"/>
                </a:lnTo>
                <a:lnTo>
                  <a:pt x="2565249" y="190589"/>
                </a:lnTo>
                <a:cubicBezTo>
                  <a:pt x="2649419" y="190589"/>
                  <a:pt x="2717652" y="258822"/>
                  <a:pt x="2717652" y="342992"/>
                </a:cubicBezTo>
                <a:lnTo>
                  <a:pt x="2717652" y="1104989"/>
                </a:lnTo>
                <a:lnTo>
                  <a:pt x="2284277" y="1104989"/>
                </a:lnTo>
                <a:lnTo>
                  <a:pt x="2284277" y="1104128"/>
                </a:lnTo>
                <a:lnTo>
                  <a:pt x="2284277" y="190589"/>
                </a:lnTo>
                <a:lnTo>
                  <a:pt x="2284277" y="96523"/>
                </a:lnTo>
                <a:lnTo>
                  <a:pt x="902547" y="96523"/>
                </a:lnTo>
                <a:lnTo>
                  <a:pt x="902547" y="190589"/>
                </a:lnTo>
                <a:lnTo>
                  <a:pt x="902547" y="1104128"/>
                </a:lnTo>
                <a:lnTo>
                  <a:pt x="902547" y="1104989"/>
                </a:lnTo>
                <a:lnTo>
                  <a:pt x="469172" y="1104989"/>
                </a:lnTo>
                <a:lnTo>
                  <a:pt x="469172" y="342992"/>
                </a:lnTo>
                <a:cubicBezTo>
                  <a:pt x="469172" y="258822"/>
                  <a:pt x="537405" y="190589"/>
                  <a:pt x="621575" y="190589"/>
                </a:cubicBezTo>
                <a:lnTo>
                  <a:pt x="767127" y="1905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55" name="Rounded Rectangle 27">
            <a:extLst>
              <a:ext uri="{FF2B5EF4-FFF2-40B4-BE49-F238E27FC236}">
                <a16:creationId xmlns:a16="http://schemas.microsoft.com/office/drawing/2014/main" id="{BE42FB43-6480-4819-9EB4-0ADCEA6922D3}"/>
              </a:ext>
            </a:extLst>
          </p:cNvPr>
          <p:cNvSpPr/>
          <p:nvPr/>
        </p:nvSpPr>
        <p:spPr>
          <a:xfrm>
            <a:off x="4022525" y="3414647"/>
            <a:ext cx="346396" cy="266079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80282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50E1FA20-7970-4CCE-BECE-8D1B84FA0675}"/>
              </a:ext>
            </a:extLst>
          </p:cNvPr>
          <p:cNvSpPr txBox="1"/>
          <p:nvPr/>
        </p:nvSpPr>
        <p:spPr>
          <a:xfrm>
            <a:off x="4792851" y="2924944"/>
            <a:ext cx="2520280" cy="338554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905BFAF-0C1C-4610-8B09-F5B6CED3C321}"/>
              </a:ext>
            </a:extLst>
          </p:cNvPr>
          <p:cNvSpPr txBox="1"/>
          <p:nvPr/>
        </p:nvSpPr>
        <p:spPr>
          <a:xfrm>
            <a:off x="8536894" y="2924944"/>
            <a:ext cx="2520280" cy="338554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F1744B0-77C1-4DC0-A427-587C3EA5E84D}"/>
              </a:ext>
            </a:extLst>
          </p:cNvPr>
          <p:cNvSpPr txBox="1"/>
          <p:nvPr/>
        </p:nvSpPr>
        <p:spPr>
          <a:xfrm>
            <a:off x="4792851" y="6018106"/>
            <a:ext cx="2520280" cy="338554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4B7B2A8-C117-4632-9BDA-0234B27D5013}"/>
              </a:ext>
            </a:extLst>
          </p:cNvPr>
          <p:cNvSpPr txBox="1"/>
          <p:nvPr/>
        </p:nvSpPr>
        <p:spPr>
          <a:xfrm>
            <a:off x="8536894" y="6018106"/>
            <a:ext cx="2520280" cy="338554"/>
          </a:xfrm>
          <a:prstGeom prst="rect">
            <a:avLst/>
          </a:prstGeom>
          <a:noFill/>
        </p:spPr>
        <p:txBody>
          <a:bodyPr wrap="square" lIns="90000" rIns="108000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bg1"/>
                </a:solidFill>
                <a:cs typeface="B Nazanin" pitchFamily="2" charset="-78"/>
              </a:rPr>
              <a:t>مطالب در اینجا</a:t>
            </a:r>
            <a:endParaRPr lang="ko-KR" altLang="en-US" sz="16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2989BB9-BF03-4437-96F6-9417521A299C}"/>
              </a:ext>
            </a:extLst>
          </p:cNvPr>
          <p:cNvSpPr txBox="1"/>
          <p:nvPr/>
        </p:nvSpPr>
        <p:spPr>
          <a:xfrm>
            <a:off x="684583" y="2766583"/>
            <a:ext cx="2836836" cy="1200329"/>
          </a:xfrm>
          <a:prstGeom prst="rect">
            <a:avLst/>
          </a:prstGeom>
          <a:noFill/>
        </p:spPr>
        <p:txBody>
          <a:bodyPr wrap="square" lIns="72000" rIns="10800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متن نمونه:</a:t>
            </a:r>
            <a:r>
              <a:rPr lang="en-US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: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کند.تغییر رنگ، عکس و متن آسان است.</a:t>
            </a:r>
            <a:r>
              <a:rPr lang="ko-KR" altLang="en-US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473C0A4-A8FB-47FC-B010-4BA030B1B39A}"/>
              </a:ext>
            </a:extLst>
          </p:cNvPr>
          <p:cNvSpPr txBox="1"/>
          <p:nvPr/>
        </p:nvSpPr>
        <p:spPr>
          <a:xfrm>
            <a:off x="731879" y="754442"/>
            <a:ext cx="2837209" cy="1661993"/>
          </a:xfrm>
          <a:prstGeom prst="rect">
            <a:avLst/>
          </a:prstGeom>
          <a:noFill/>
        </p:spPr>
        <p:txBody>
          <a:bodyPr wrap="square" lIns="72000" tIns="0" rIns="36000" bIns="0" rtlCol="0">
            <a:spAutoFit/>
          </a:bodyPr>
          <a:lstStyle/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ما</a:t>
            </a:r>
          </a:p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ارائه حرفه ای</a:t>
            </a:r>
          </a:p>
          <a:p>
            <a:pPr algn="ctr" rtl="1"/>
            <a:r>
              <a:rPr lang="fa-IR" altLang="ko-KR" sz="36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ایجاد می کنیم</a:t>
            </a:r>
            <a:endParaRPr lang="ko-KR" altLang="en-US" sz="36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D41492E-8CC4-4ADD-9712-234FA0932A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7555D7F-EDC8-459F-A7FD-90B8306B6A7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2AF1156-4394-4AF6-B432-221704BC99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F9CEF2A-735F-4EB8-A3B4-71603F7F19D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3363738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9433C2F-5937-42EC-B77F-C637E1A31329}"/>
              </a:ext>
            </a:extLst>
          </p:cNvPr>
          <p:cNvGrpSpPr/>
          <p:nvPr/>
        </p:nvGrpSpPr>
        <p:grpSpPr>
          <a:xfrm>
            <a:off x="2366328" y="5794562"/>
            <a:ext cx="3585656" cy="246221"/>
            <a:chOff x="3635896" y="1559998"/>
            <a:chExt cx="3585656" cy="246221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B5A116A-8404-484E-B6BE-8F2EF9159A1B}"/>
                </a:ext>
              </a:extLst>
            </p:cNvPr>
            <p:cNvGrpSpPr/>
            <p:nvPr/>
          </p:nvGrpSpPr>
          <p:grpSpPr>
            <a:xfrm>
              <a:off x="3635896" y="1559998"/>
              <a:ext cx="906791" cy="246221"/>
              <a:chOff x="5119489" y="2145587"/>
              <a:chExt cx="906791" cy="246221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7AE71303-E8BC-4A52-A539-6562EF40243E}"/>
                  </a:ext>
                </a:extLst>
              </p:cNvPr>
              <p:cNvSpPr/>
              <p:nvPr/>
            </p:nvSpPr>
            <p:spPr>
              <a:xfrm>
                <a:off x="5119489" y="2197097"/>
                <a:ext cx="152039" cy="143201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4C57637F-4C90-40D0-81D4-DB9AC6DF83E0}"/>
                  </a:ext>
                </a:extLst>
              </p:cNvPr>
              <p:cNvSpPr txBox="1"/>
              <p:nvPr/>
            </p:nvSpPr>
            <p:spPr>
              <a:xfrm>
                <a:off x="5257693" y="2145587"/>
                <a:ext cx="768587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فهرست</a:t>
                </a:r>
                <a:endPara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1A833D7-5239-4FE4-8CFD-114F4FB03DB2}"/>
                </a:ext>
              </a:extLst>
            </p:cNvPr>
            <p:cNvGrpSpPr/>
            <p:nvPr/>
          </p:nvGrpSpPr>
          <p:grpSpPr>
            <a:xfrm>
              <a:off x="4528852" y="1559998"/>
              <a:ext cx="906791" cy="246221"/>
              <a:chOff x="4324322" y="2145587"/>
              <a:chExt cx="906791" cy="246221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E93DF77E-7C1E-465E-A051-AEA34AB2FA1A}"/>
                  </a:ext>
                </a:extLst>
              </p:cNvPr>
              <p:cNvSpPr/>
              <p:nvPr/>
            </p:nvSpPr>
            <p:spPr>
              <a:xfrm>
                <a:off x="4324322" y="2197097"/>
                <a:ext cx="152039" cy="14320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CE5C958-B6C0-48FF-BA0E-530D3D7B411E}"/>
                  </a:ext>
                </a:extLst>
              </p:cNvPr>
              <p:cNvSpPr txBox="1"/>
              <p:nvPr/>
            </p:nvSpPr>
            <p:spPr>
              <a:xfrm>
                <a:off x="4462526" y="2145587"/>
                <a:ext cx="768587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فهرست</a:t>
                </a:r>
                <a:endPara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6B7BECE6-919F-42AF-A6A3-1040B277D167}"/>
                </a:ext>
              </a:extLst>
            </p:cNvPr>
            <p:cNvGrpSpPr/>
            <p:nvPr/>
          </p:nvGrpSpPr>
          <p:grpSpPr>
            <a:xfrm>
              <a:off x="5421808" y="1559998"/>
              <a:ext cx="1799744" cy="246221"/>
              <a:chOff x="3529155" y="2145587"/>
              <a:chExt cx="1799744" cy="246221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97117549-236C-485B-985C-8F1C63AE1FEC}"/>
                  </a:ext>
                </a:extLst>
              </p:cNvPr>
              <p:cNvSpPr/>
              <p:nvPr/>
            </p:nvSpPr>
            <p:spPr>
              <a:xfrm>
                <a:off x="3529155" y="2197097"/>
                <a:ext cx="152039" cy="14320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3848A7B-1507-4645-8328-4B60E6B795B4}"/>
                  </a:ext>
                </a:extLst>
              </p:cNvPr>
              <p:cNvSpPr txBox="1"/>
              <p:nvPr/>
            </p:nvSpPr>
            <p:spPr>
              <a:xfrm>
                <a:off x="3667359" y="2145587"/>
                <a:ext cx="768587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فهرست</a:t>
                </a:r>
                <a:endPara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8CF5A78-7A36-4259-B112-76097FF69354}"/>
                  </a:ext>
                </a:extLst>
              </p:cNvPr>
              <p:cNvSpPr/>
              <p:nvPr/>
            </p:nvSpPr>
            <p:spPr>
              <a:xfrm>
                <a:off x="4422111" y="2197097"/>
                <a:ext cx="152039" cy="14320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2EE4FA2-48E3-4308-8A27-0EA583D4B1AC}"/>
                  </a:ext>
                </a:extLst>
              </p:cNvPr>
              <p:cNvSpPr txBox="1"/>
              <p:nvPr/>
            </p:nvSpPr>
            <p:spPr>
              <a:xfrm>
                <a:off x="4560312" y="2145587"/>
                <a:ext cx="768587" cy="246221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 rtl="1"/>
                <a:r>
                  <a:rPr lang="fa-IR" altLang="ko-KR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B Nazanin" pitchFamily="2" charset="-78"/>
                  </a:rPr>
                  <a:t>فهرست</a:t>
                </a:r>
                <a:endPara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4550D53-E403-43BA-87AB-2821CB38FDE1}"/>
              </a:ext>
            </a:extLst>
          </p:cNvPr>
          <p:cNvGrpSpPr/>
          <p:nvPr/>
        </p:nvGrpSpPr>
        <p:grpSpPr>
          <a:xfrm>
            <a:off x="6291931" y="1742827"/>
            <a:ext cx="2396917" cy="1556270"/>
            <a:chOff x="4571999" y="1748658"/>
            <a:chExt cx="1662229" cy="155627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8FF4A37-D36E-40C5-9402-0254FE3E7387}"/>
                </a:ext>
              </a:extLst>
            </p:cNvPr>
            <p:cNvSpPr txBox="1"/>
            <p:nvPr/>
          </p:nvSpPr>
          <p:spPr>
            <a:xfrm>
              <a:off x="4571999" y="1748658"/>
              <a:ext cx="16622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E1F129C-23D6-4913-BEB9-4690D4F36805}"/>
                </a:ext>
              </a:extLst>
            </p:cNvPr>
            <p:cNvSpPr txBox="1"/>
            <p:nvPr/>
          </p:nvSpPr>
          <p:spPr>
            <a:xfrm>
              <a:off x="4572000" y="2473931"/>
              <a:ext cx="16561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با الگوهای ما، گزارش ها و ارائه های خود را منحصر به فرد و جذاب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D0E6144-F995-4578-A324-8F1DD844E390}"/>
                </a:ext>
              </a:extLst>
            </p:cNvPr>
            <p:cNvSpPr txBox="1"/>
            <p:nvPr/>
          </p:nvSpPr>
          <p:spPr>
            <a:xfrm>
              <a:off x="4572000" y="2013204"/>
              <a:ext cx="165618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accent1"/>
                  </a:solidFill>
                  <a:cs typeface="B Nazanin" pitchFamily="2" charset="-78"/>
                </a:rPr>
                <a:t>70</a:t>
              </a:r>
              <a:r>
                <a:rPr lang="en-US" altLang="ko-KR" sz="2700" b="1" dirty="0">
                  <a:solidFill>
                    <a:schemeClr val="accent1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1"/>
                </a:solidFill>
                <a:cs typeface="B Nazanin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093F783-671A-477B-86F5-EA1D4AFF150D}"/>
              </a:ext>
            </a:extLst>
          </p:cNvPr>
          <p:cNvGrpSpPr/>
          <p:nvPr/>
        </p:nvGrpSpPr>
        <p:grpSpPr>
          <a:xfrm>
            <a:off x="9013204" y="1742827"/>
            <a:ext cx="2396917" cy="1556270"/>
            <a:chOff x="6726597" y="1811150"/>
            <a:chExt cx="1662229" cy="1556270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BEA5BD2-8242-491D-9293-1B75A2407C3F}"/>
                </a:ext>
              </a:extLst>
            </p:cNvPr>
            <p:cNvSpPr txBox="1"/>
            <p:nvPr/>
          </p:nvSpPr>
          <p:spPr>
            <a:xfrm>
              <a:off x="6726597" y="1811150"/>
              <a:ext cx="16622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47AC8F5-1A8E-4D36-80CD-BA94962E841E}"/>
                </a:ext>
              </a:extLst>
            </p:cNvPr>
            <p:cNvSpPr txBox="1"/>
            <p:nvPr/>
          </p:nvSpPr>
          <p:spPr>
            <a:xfrm>
              <a:off x="6726598" y="2536423"/>
              <a:ext cx="16561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با الگوهای ما، گزارش ها و ارائه های خود را منحصر به فرد و جذاب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A1C834F7-AAFF-422D-AD90-5E9B0CE545F6}"/>
                </a:ext>
              </a:extLst>
            </p:cNvPr>
            <p:cNvSpPr txBox="1"/>
            <p:nvPr/>
          </p:nvSpPr>
          <p:spPr>
            <a:xfrm>
              <a:off x="6726598" y="2075696"/>
              <a:ext cx="165618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accent4"/>
                  </a:solidFill>
                  <a:cs typeface="B Nazanin" pitchFamily="2" charset="-78"/>
                </a:rPr>
                <a:t>50</a:t>
              </a:r>
              <a:r>
                <a:rPr lang="en-US" altLang="ko-KR" sz="2700" b="1" dirty="0">
                  <a:solidFill>
                    <a:schemeClr val="accent4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4"/>
                </a:solidFill>
                <a:cs typeface="B Nazanin" pitchFamily="2" charset="-78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B2B2F3F-C183-41DD-BBD6-49A83C8B4E7D}"/>
              </a:ext>
            </a:extLst>
          </p:cNvPr>
          <p:cNvGrpSpPr/>
          <p:nvPr/>
        </p:nvGrpSpPr>
        <p:grpSpPr>
          <a:xfrm>
            <a:off x="6291931" y="4119091"/>
            <a:ext cx="2396917" cy="1556270"/>
            <a:chOff x="4595936" y="3789040"/>
            <a:chExt cx="1662229" cy="155627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48CFB42-5759-4DC0-A143-D8D89027768C}"/>
                </a:ext>
              </a:extLst>
            </p:cNvPr>
            <p:cNvSpPr txBox="1"/>
            <p:nvPr/>
          </p:nvSpPr>
          <p:spPr>
            <a:xfrm>
              <a:off x="4595936" y="3789040"/>
              <a:ext cx="16622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15419EA-7D14-495B-9697-5E44EAFB992C}"/>
                </a:ext>
              </a:extLst>
            </p:cNvPr>
            <p:cNvSpPr txBox="1"/>
            <p:nvPr/>
          </p:nvSpPr>
          <p:spPr>
            <a:xfrm>
              <a:off x="4595937" y="4514313"/>
              <a:ext cx="16561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با الگوهای ما، گزارش ها و ارائه های خود را منحصر به فرد و جذاب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10D725E-F2BB-4F93-971C-25859177C940}"/>
                </a:ext>
              </a:extLst>
            </p:cNvPr>
            <p:cNvSpPr txBox="1"/>
            <p:nvPr/>
          </p:nvSpPr>
          <p:spPr>
            <a:xfrm>
              <a:off x="4595937" y="4053586"/>
              <a:ext cx="165618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accent2"/>
                  </a:solidFill>
                  <a:cs typeface="B Nazanin" pitchFamily="2" charset="-78"/>
                </a:rPr>
                <a:t>35</a:t>
              </a:r>
              <a:r>
                <a:rPr lang="en-US" altLang="ko-KR" sz="2700" b="1" dirty="0">
                  <a:solidFill>
                    <a:schemeClr val="accent2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2"/>
                </a:solidFill>
                <a:cs typeface="B Nazanin" pitchFamily="2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2E6EC89-534F-4E4F-BA68-1A132F6161DD}"/>
              </a:ext>
            </a:extLst>
          </p:cNvPr>
          <p:cNvGrpSpPr/>
          <p:nvPr/>
        </p:nvGrpSpPr>
        <p:grpSpPr>
          <a:xfrm>
            <a:off x="9013204" y="4119091"/>
            <a:ext cx="2396917" cy="1556270"/>
            <a:chOff x="6719040" y="3789363"/>
            <a:chExt cx="1662229" cy="155627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4B051DC-3AB6-4FD0-843D-4256EE658563}"/>
                </a:ext>
              </a:extLst>
            </p:cNvPr>
            <p:cNvSpPr txBox="1"/>
            <p:nvPr/>
          </p:nvSpPr>
          <p:spPr>
            <a:xfrm>
              <a:off x="6719040" y="3789363"/>
              <a:ext cx="166222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محتوا در اینجا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6390ECE-6345-4765-A0D7-A43733E46C38}"/>
                </a:ext>
              </a:extLst>
            </p:cNvPr>
            <p:cNvSpPr txBox="1"/>
            <p:nvPr/>
          </p:nvSpPr>
          <p:spPr>
            <a:xfrm>
              <a:off x="6719041" y="4514636"/>
              <a:ext cx="165618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با الگوهای ما، گزارش ها و ارائه های خود را منحصر به فرد و جذاب اضافه کنید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. </a:t>
              </a:r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تغییر رنگ، عکس و متن آسان است.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 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4ECD5C9-FFB1-43B5-AFE0-B37E95E1401F}"/>
                </a:ext>
              </a:extLst>
            </p:cNvPr>
            <p:cNvSpPr txBox="1"/>
            <p:nvPr/>
          </p:nvSpPr>
          <p:spPr>
            <a:xfrm>
              <a:off x="6719041" y="4053909"/>
              <a:ext cx="165618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 rtl="1"/>
              <a:r>
                <a:rPr lang="en-US" altLang="ko-KR" sz="2800" b="1" dirty="0">
                  <a:solidFill>
                    <a:schemeClr val="accent3"/>
                  </a:solidFill>
                  <a:cs typeface="B Nazanin" pitchFamily="2" charset="-78"/>
                </a:rPr>
                <a:t>20</a:t>
              </a:r>
              <a:r>
                <a:rPr lang="en-US" altLang="ko-KR" sz="2700" b="1" dirty="0">
                  <a:solidFill>
                    <a:schemeClr val="accent3"/>
                  </a:solidFill>
                  <a:cs typeface="B Nazanin" pitchFamily="2" charset="-78"/>
                </a:rPr>
                <a:t>%</a:t>
              </a:r>
              <a:endParaRPr lang="ko-KR" altLang="en-US" sz="2700" b="1" dirty="0">
                <a:solidFill>
                  <a:schemeClr val="accent3"/>
                </a:solidFill>
                <a:cs typeface="B Nazanin" pitchFamily="2" charset="-78"/>
              </a:endParaRPr>
            </a:p>
          </p:txBody>
        </p:sp>
      </p:grpSp>
      <p:graphicFrame>
        <p:nvGraphicFramePr>
          <p:cNvPr id="31" name="차트 10">
            <a:extLst>
              <a:ext uri="{FF2B5EF4-FFF2-40B4-BE49-F238E27FC236}">
                <a16:creationId xmlns:a16="http://schemas.microsoft.com/office/drawing/2014/main" id="{91405EBF-C91B-4B4F-A4E4-179525CF71F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1425337"/>
              </p:ext>
            </p:extLst>
          </p:nvPr>
        </p:nvGraphicFramePr>
        <p:xfrm>
          <a:off x="906450" y="1749287"/>
          <a:ext cx="5189550" cy="39456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577889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B85F3A-0D98-4AE5-8CED-AA4A4CF821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جدول زمانی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5914154-B019-4014-BED9-6A7D7224E535}"/>
              </a:ext>
            </a:extLst>
          </p:cNvPr>
          <p:cNvSpPr/>
          <p:nvPr/>
        </p:nvSpPr>
        <p:spPr>
          <a:xfrm>
            <a:off x="2943598" y="2621592"/>
            <a:ext cx="8375256" cy="3544312"/>
          </a:xfrm>
          <a:custGeom>
            <a:avLst/>
            <a:gdLst>
              <a:gd name="connsiteX0" fmla="*/ 0 w 4329239"/>
              <a:gd name="connsiteY0" fmla="*/ 0 h 2985961"/>
              <a:gd name="connsiteX1" fmla="*/ 436970 w 4329239"/>
              <a:gd name="connsiteY1" fmla="*/ 194209 h 2985961"/>
              <a:gd name="connsiteX2" fmla="*/ 809203 w 4329239"/>
              <a:gd name="connsiteY2" fmla="*/ 1124793 h 2985961"/>
              <a:gd name="connsiteX3" fmla="*/ 1383738 w 4329239"/>
              <a:gd name="connsiteY3" fmla="*/ 687823 h 2985961"/>
              <a:gd name="connsiteX4" fmla="*/ 2281954 w 4329239"/>
              <a:gd name="connsiteY4" fmla="*/ 2023009 h 2985961"/>
              <a:gd name="connsiteX5" fmla="*/ 2832212 w 4329239"/>
              <a:gd name="connsiteY5" fmla="*/ 1488935 h 2985961"/>
              <a:gd name="connsiteX6" fmla="*/ 4329239 w 4329239"/>
              <a:gd name="connsiteY6" fmla="*/ 2985961 h 2985961"/>
              <a:gd name="connsiteX7" fmla="*/ 4329239 w 4329239"/>
              <a:gd name="connsiteY7" fmla="*/ 2985961 h 2985961"/>
              <a:gd name="connsiteX0" fmla="*/ 0 w 4329239"/>
              <a:gd name="connsiteY0" fmla="*/ 0 h 2985961"/>
              <a:gd name="connsiteX1" fmla="*/ 679731 w 4329239"/>
              <a:gd name="connsiteY1" fmla="*/ 218485 h 2985961"/>
              <a:gd name="connsiteX2" fmla="*/ 809203 w 4329239"/>
              <a:gd name="connsiteY2" fmla="*/ 1124793 h 2985961"/>
              <a:gd name="connsiteX3" fmla="*/ 1383738 w 4329239"/>
              <a:gd name="connsiteY3" fmla="*/ 687823 h 2985961"/>
              <a:gd name="connsiteX4" fmla="*/ 2281954 w 4329239"/>
              <a:gd name="connsiteY4" fmla="*/ 2023009 h 2985961"/>
              <a:gd name="connsiteX5" fmla="*/ 2832212 w 4329239"/>
              <a:gd name="connsiteY5" fmla="*/ 1488935 h 2985961"/>
              <a:gd name="connsiteX6" fmla="*/ 4329239 w 4329239"/>
              <a:gd name="connsiteY6" fmla="*/ 2985961 h 2985961"/>
              <a:gd name="connsiteX7" fmla="*/ 4329239 w 4329239"/>
              <a:gd name="connsiteY7" fmla="*/ 2985961 h 2985961"/>
              <a:gd name="connsiteX0" fmla="*/ 0 w 4329239"/>
              <a:gd name="connsiteY0" fmla="*/ 0 h 2985961"/>
              <a:gd name="connsiteX1" fmla="*/ 679731 w 4329239"/>
              <a:gd name="connsiteY1" fmla="*/ 218485 h 2985961"/>
              <a:gd name="connsiteX2" fmla="*/ 1294726 w 4329239"/>
              <a:gd name="connsiteY2" fmla="*/ 1205714 h 2985961"/>
              <a:gd name="connsiteX3" fmla="*/ 1383738 w 4329239"/>
              <a:gd name="connsiteY3" fmla="*/ 687823 h 2985961"/>
              <a:gd name="connsiteX4" fmla="*/ 2281954 w 4329239"/>
              <a:gd name="connsiteY4" fmla="*/ 2023009 h 2985961"/>
              <a:gd name="connsiteX5" fmla="*/ 2832212 w 4329239"/>
              <a:gd name="connsiteY5" fmla="*/ 1488935 h 2985961"/>
              <a:gd name="connsiteX6" fmla="*/ 4329239 w 4329239"/>
              <a:gd name="connsiteY6" fmla="*/ 2985961 h 2985961"/>
              <a:gd name="connsiteX7" fmla="*/ 4329239 w 4329239"/>
              <a:gd name="connsiteY7" fmla="*/ 2985961 h 2985961"/>
              <a:gd name="connsiteX0" fmla="*/ 0 w 4329239"/>
              <a:gd name="connsiteY0" fmla="*/ 0 h 2985961"/>
              <a:gd name="connsiteX1" fmla="*/ 679731 w 4329239"/>
              <a:gd name="connsiteY1" fmla="*/ 218485 h 2985961"/>
              <a:gd name="connsiteX2" fmla="*/ 1294726 w 4329239"/>
              <a:gd name="connsiteY2" fmla="*/ 1205714 h 2985961"/>
              <a:gd name="connsiteX3" fmla="*/ 2435703 w 4329239"/>
              <a:gd name="connsiteY3" fmla="*/ 566443 h 2985961"/>
              <a:gd name="connsiteX4" fmla="*/ 2281954 w 4329239"/>
              <a:gd name="connsiteY4" fmla="*/ 2023009 h 2985961"/>
              <a:gd name="connsiteX5" fmla="*/ 2832212 w 4329239"/>
              <a:gd name="connsiteY5" fmla="*/ 1488935 h 2985961"/>
              <a:gd name="connsiteX6" fmla="*/ 4329239 w 4329239"/>
              <a:gd name="connsiteY6" fmla="*/ 2985961 h 2985961"/>
              <a:gd name="connsiteX7" fmla="*/ 4329239 w 4329239"/>
              <a:gd name="connsiteY7" fmla="*/ 2985961 h 2985961"/>
              <a:gd name="connsiteX0" fmla="*/ 0 w 4329239"/>
              <a:gd name="connsiteY0" fmla="*/ 0 h 2985961"/>
              <a:gd name="connsiteX1" fmla="*/ 679731 w 4329239"/>
              <a:gd name="connsiteY1" fmla="*/ 218485 h 2985961"/>
              <a:gd name="connsiteX2" fmla="*/ 1294726 w 4329239"/>
              <a:gd name="connsiteY2" fmla="*/ 1205714 h 2985961"/>
              <a:gd name="connsiteX3" fmla="*/ 2516624 w 4329239"/>
              <a:gd name="connsiteY3" fmla="*/ 517890 h 2985961"/>
              <a:gd name="connsiteX4" fmla="*/ 2281954 w 4329239"/>
              <a:gd name="connsiteY4" fmla="*/ 2023009 h 2985961"/>
              <a:gd name="connsiteX5" fmla="*/ 2832212 w 4329239"/>
              <a:gd name="connsiteY5" fmla="*/ 1488935 h 2985961"/>
              <a:gd name="connsiteX6" fmla="*/ 4329239 w 4329239"/>
              <a:gd name="connsiteY6" fmla="*/ 2985961 h 2985961"/>
              <a:gd name="connsiteX7" fmla="*/ 4329239 w 4329239"/>
              <a:gd name="connsiteY7" fmla="*/ 2985961 h 2985961"/>
              <a:gd name="connsiteX0" fmla="*/ 0 w 4329239"/>
              <a:gd name="connsiteY0" fmla="*/ 0 h 2985961"/>
              <a:gd name="connsiteX1" fmla="*/ 679731 w 4329239"/>
              <a:gd name="connsiteY1" fmla="*/ 218485 h 2985961"/>
              <a:gd name="connsiteX2" fmla="*/ 1294726 w 4329239"/>
              <a:gd name="connsiteY2" fmla="*/ 1205714 h 2985961"/>
              <a:gd name="connsiteX3" fmla="*/ 2516624 w 4329239"/>
              <a:gd name="connsiteY3" fmla="*/ 517890 h 2985961"/>
              <a:gd name="connsiteX4" fmla="*/ 3471483 w 4329239"/>
              <a:gd name="connsiteY4" fmla="*/ 2346691 h 2985961"/>
              <a:gd name="connsiteX5" fmla="*/ 2832212 w 4329239"/>
              <a:gd name="connsiteY5" fmla="*/ 1488935 h 2985961"/>
              <a:gd name="connsiteX6" fmla="*/ 4329239 w 4329239"/>
              <a:gd name="connsiteY6" fmla="*/ 2985961 h 2985961"/>
              <a:gd name="connsiteX7" fmla="*/ 4329239 w 4329239"/>
              <a:gd name="connsiteY7" fmla="*/ 2985961 h 2985961"/>
              <a:gd name="connsiteX0" fmla="*/ 0 w 4847129"/>
              <a:gd name="connsiteY0" fmla="*/ 0 h 2985961"/>
              <a:gd name="connsiteX1" fmla="*/ 679731 w 4847129"/>
              <a:gd name="connsiteY1" fmla="*/ 218485 h 2985961"/>
              <a:gd name="connsiteX2" fmla="*/ 1294726 w 4847129"/>
              <a:gd name="connsiteY2" fmla="*/ 1205714 h 2985961"/>
              <a:gd name="connsiteX3" fmla="*/ 2516624 w 4847129"/>
              <a:gd name="connsiteY3" fmla="*/ 517890 h 2985961"/>
              <a:gd name="connsiteX4" fmla="*/ 3471483 w 4847129"/>
              <a:gd name="connsiteY4" fmla="*/ 2346691 h 2985961"/>
              <a:gd name="connsiteX5" fmla="*/ 4847129 w 4847129"/>
              <a:gd name="connsiteY5" fmla="*/ 930584 h 2985961"/>
              <a:gd name="connsiteX6" fmla="*/ 4329239 w 4847129"/>
              <a:gd name="connsiteY6" fmla="*/ 2985961 h 2985961"/>
              <a:gd name="connsiteX7" fmla="*/ 4329239 w 4847129"/>
              <a:gd name="connsiteY7" fmla="*/ 2985961 h 2985961"/>
              <a:gd name="connsiteX0" fmla="*/ 0 w 7549869"/>
              <a:gd name="connsiteY0" fmla="*/ 0 h 3576680"/>
              <a:gd name="connsiteX1" fmla="*/ 679731 w 7549869"/>
              <a:gd name="connsiteY1" fmla="*/ 218485 h 3576680"/>
              <a:gd name="connsiteX2" fmla="*/ 1294726 w 7549869"/>
              <a:gd name="connsiteY2" fmla="*/ 1205714 h 3576680"/>
              <a:gd name="connsiteX3" fmla="*/ 2516624 w 7549869"/>
              <a:gd name="connsiteY3" fmla="*/ 517890 h 3576680"/>
              <a:gd name="connsiteX4" fmla="*/ 3471483 w 7549869"/>
              <a:gd name="connsiteY4" fmla="*/ 2346691 h 3576680"/>
              <a:gd name="connsiteX5" fmla="*/ 4847129 w 7549869"/>
              <a:gd name="connsiteY5" fmla="*/ 930584 h 3576680"/>
              <a:gd name="connsiteX6" fmla="*/ 4329239 w 7549869"/>
              <a:gd name="connsiteY6" fmla="*/ 2985961 h 3576680"/>
              <a:gd name="connsiteX7" fmla="*/ 7549869 w 7549869"/>
              <a:gd name="connsiteY7" fmla="*/ 3576680 h 3576680"/>
              <a:gd name="connsiteX0" fmla="*/ 0 w 7549869"/>
              <a:gd name="connsiteY0" fmla="*/ 0 h 3576680"/>
              <a:gd name="connsiteX1" fmla="*/ 679731 w 7549869"/>
              <a:gd name="connsiteY1" fmla="*/ 218485 h 3576680"/>
              <a:gd name="connsiteX2" fmla="*/ 1294726 w 7549869"/>
              <a:gd name="connsiteY2" fmla="*/ 1205714 h 3576680"/>
              <a:gd name="connsiteX3" fmla="*/ 2516624 w 7549869"/>
              <a:gd name="connsiteY3" fmla="*/ 517890 h 3576680"/>
              <a:gd name="connsiteX4" fmla="*/ 3471483 w 7549869"/>
              <a:gd name="connsiteY4" fmla="*/ 2346691 h 3576680"/>
              <a:gd name="connsiteX5" fmla="*/ 4847129 w 7549869"/>
              <a:gd name="connsiteY5" fmla="*/ 930584 h 3576680"/>
              <a:gd name="connsiteX6" fmla="*/ 5947646 w 7549869"/>
              <a:gd name="connsiteY6" fmla="*/ 2686556 h 3576680"/>
              <a:gd name="connsiteX7" fmla="*/ 7549869 w 7549869"/>
              <a:gd name="connsiteY7" fmla="*/ 3576680 h 3576680"/>
              <a:gd name="connsiteX0" fmla="*/ 0 w 7549869"/>
              <a:gd name="connsiteY0" fmla="*/ 0 h 3576680"/>
              <a:gd name="connsiteX1" fmla="*/ 679731 w 7549869"/>
              <a:gd name="connsiteY1" fmla="*/ 218485 h 3576680"/>
              <a:gd name="connsiteX2" fmla="*/ 1294726 w 7549869"/>
              <a:gd name="connsiteY2" fmla="*/ 1205714 h 3576680"/>
              <a:gd name="connsiteX3" fmla="*/ 2516624 w 7549869"/>
              <a:gd name="connsiteY3" fmla="*/ 517890 h 3576680"/>
              <a:gd name="connsiteX4" fmla="*/ 3471483 w 7549869"/>
              <a:gd name="connsiteY4" fmla="*/ 2346691 h 3576680"/>
              <a:gd name="connsiteX5" fmla="*/ 4847129 w 7549869"/>
              <a:gd name="connsiteY5" fmla="*/ 930584 h 3576680"/>
              <a:gd name="connsiteX6" fmla="*/ 5947646 w 7549869"/>
              <a:gd name="connsiteY6" fmla="*/ 2686556 h 3576680"/>
              <a:gd name="connsiteX7" fmla="*/ 7549869 w 7549869"/>
              <a:gd name="connsiteY7" fmla="*/ 3576680 h 357668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517890 h 3536220"/>
              <a:gd name="connsiteX4" fmla="*/ 3471483 w 8569465"/>
              <a:gd name="connsiteY4" fmla="*/ 2346691 h 3536220"/>
              <a:gd name="connsiteX5" fmla="*/ 4847129 w 8569465"/>
              <a:gd name="connsiteY5" fmla="*/ 930584 h 3536220"/>
              <a:gd name="connsiteX6" fmla="*/ 5947646 w 8569465"/>
              <a:gd name="connsiteY6" fmla="*/ 2686556 h 3536220"/>
              <a:gd name="connsiteX7" fmla="*/ 8569465 w 8569465"/>
              <a:gd name="connsiteY7" fmla="*/ 3536220 h 353622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517890 h 3536220"/>
              <a:gd name="connsiteX4" fmla="*/ 3471483 w 8569465"/>
              <a:gd name="connsiteY4" fmla="*/ 2346691 h 3536220"/>
              <a:gd name="connsiteX5" fmla="*/ 4847129 w 8569465"/>
              <a:gd name="connsiteY5" fmla="*/ 930584 h 3536220"/>
              <a:gd name="connsiteX6" fmla="*/ 6158039 w 8569465"/>
              <a:gd name="connsiteY6" fmla="*/ 2532807 h 3536220"/>
              <a:gd name="connsiteX7" fmla="*/ 8569465 w 8569465"/>
              <a:gd name="connsiteY7" fmla="*/ 3536220 h 353622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517890 h 3536220"/>
              <a:gd name="connsiteX4" fmla="*/ 3317734 w 8569465"/>
              <a:gd name="connsiteY4" fmla="*/ 2014918 h 3536220"/>
              <a:gd name="connsiteX5" fmla="*/ 4847129 w 8569465"/>
              <a:gd name="connsiteY5" fmla="*/ 930584 h 3536220"/>
              <a:gd name="connsiteX6" fmla="*/ 6158039 w 8569465"/>
              <a:gd name="connsiteY6" fmla="*/ 2532807 h 3536220"/>
              <a:gd name="connsiteX7" fmla="*/ 8569465 w 8569465"/>
              <a:gd name="connsiteY7" fmla="*/ 3536220 h 353622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695915 h 3536220"/>
              <a:gd name="connsiteX4" fmla="*/ 3317734 w 8569465"/>
              <a:gd name="connsiteY4" fmla="*/ 2014918 h 3536220"/>
              <a:gd name="connsiteX5" fmla="*/ 4847129 w 8569465"/>
              <a:gd name="connsiteY5" fmla="*/ 930584 h 3536220"/>
              <a:gd name="connsiteX6" fmla="*/ 6158039 w 8569465"/>
              <a:gd name="connsiteY6" fmla="*/ 2532807 h 3536220"/>
              <a:gd name="connsiteX7" fmla="*/ 8569465 w 8569465"/>
              <a:gd name="connsiteY7" fmla="*/ 3536220 h 353622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695915 h 3536220"/>
              <a:gd name="connsiteX4" fmla="*/ 3382471 w 8569465"/>
              <a:gd name="connsiteY4" fmla="*/ 2120114 h 3536220"/>
              <a:gd name="connsiteX5" fmla="*/ 4847129 w 8569465"/>
              <a:gd name="connsiteY5" fmla="*/ 930584 h 3536220"/>
              <a:gd name="connsiteX6" fmla="*/ 6158039 w 8569465"/>
              <a:gd name="connsiteY6" fmla="*/ 2532807 h 3536220"/>
              <a:gd name="connsiteX7" fmla="*/ 8569465 w 8569465"/>
              <a:gd name="connsiteY7" fmla="*/ 3536220 h 353622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695915 h 3536220"/>
              <a:gd name="connsiteX4" fmla="*/ 3382471 w 8569465"/>
              <a:gd name="connsiteY4" fmla="*/ 2120114 h 3536220"/>
              <a:gd name="connsiteX5" fmla="*/ 4669104 w 8569465"/>
              <a:gd name="connsiteY5" fmla="*/ 1254265 h 3536220"/>
              <a:gd name="connsiteX6" fmla="*/ 6158039 w 8569465"/>
              <a:gd name="connsiteY6" fmla="*/ 2532807 h 3536220"/>
              <a:gd name="connsiteX7" fmla="*/ 8569465 w 8569465"/>
              <a:gd name="connsiteY7" fmla="*/ 3536220 h 3536220"/>
              <a:gd name="connsiteX0" fmla="*/ 0 w 8569465"/>
              <a:gd name="connsiteY0" fmla="*/ 0 h 3536220"/>
              <a:gd name="connsiteX1" fmla="*/ 679731 w 8569465"/>
              <a:gd name="connsiteY1" fmla="*/ 218485 h 3536220"/>
              <a:gd name="connsiteX2" fmla="*/ 1294726 w 8569465"/>
              <a:gd name="connsiteY2" fmla="*/ 1205714 h 3536220"/>
              <a:gd name="connsiteX3" fmla="*/ 2516624 w 8569465"/>
              <a:gd name="connsiteY3" fmla="*/ 695915 h 3536220"/>
              <a:gd name="connsiteX4" fmla="*/ 3382471 w 8569465"/>
              <a:gd name="connsiteY4" fmla="*/ 2120114 h 3536220"/>
              <a:gd name="connsiteX5" fmla="*/ 4669104 w 8569465"/>
              <a:gd name="connsiteY5" fmla="*/ 1254265 h 3536220"/>
              <a:gd name="connsiteX6" fmla="*/ 5988106 w 8569465"/>
              <a:gd name="connsiteY6" fmla="*/ 2662280 h 3536220"/>
              <a:gd name="connsiteX7" fmla="*/ 8569465 w 8569465"/>
              <a:gd name="connsiteY7" fmla="*/ 3536220 h 3536220"/>
              <a:gd name="connsiteX0" fmla="*/ 0 w 8569465"/>
              <a:gd name="connsiteY0" fmla="*/ 0 h 3568589"/>
              <a:gd name="connsiteX1" fmla="*/ 679731 w 8569465"/>
              <a:gd name="connsiteY1" fmla="*/ 218485 h 3568589"/>
              <a:gd name="connsiteX2" fmla="*/ 1294726 w 8569465"/>
              <a:gd name="connsiteY2" fmla="*/ 1205714 h 3568589"/>
              <a:gd name="connsiteX3" fmla="*/ 2516624 w 8569465"/>
              <a:gd name="connsiteY3" fmla="*/ 695915 h 3568589"/>
              <a:gd name="connsiteX4" fmla="*/ 3382471 w 8569465"/>
              <a:gd name="connsiteY4" fmla="*/ 2120114 h 3568589"/>
              <a:gd name="connsiteX5" fmla="*/ 4669104 w 8569465"/>
              <a:gd name="connsiteY5" fmla="*/ 1254265 h 3568589"/>
              <a:gd name="connsiteX6" fmla="*/ 5988106 w 8569465"/>
              <a:gd name="connsiteY6" fmla="*/ 2662280 h 3568589"/>
              <a:gd name="connsiteX7" fmla="*/ 8569465 w 8569465"/>
              <a:gd name="connsiteY7" fmla="*/ 3568589 h 3568589"/>
              <a:gd name="connsiteX0" fmla="*/ 0 w 8569465"/>
              <a:gd name="connsiteY0" fmla="*/ 0 h 3568589"/>
              <a:gd name="connsiteX1" fmla="*/ 679731 w 8569465"/>
              <a:gd name="connsiteY1" fmla="*/ 218485 h 3568589"/>
              <a:gd name="connsiteX2" fmla="*/ 1294726 w 8569465"/>
              <a:gd name="connsiteY2" fmla="*/ 1205714 h 3568589"/>
              <a:gd name="connsiteX3" fmla="*/ 2516624 w 8569465"/>
              <a:gd name="connsiteY3" fmla="*/ 695915 h 3568589"/>
              <a:gd name="connsiteX4" fmla="*/ 3382471 w 8569465"/>
              <a:gd name="connsiteY4" fmla="*/ 2120114 h 3568589"/>
              <a:gd name="connsiteX5" fmla="*/ 4669104 w 8569465"/>
              <a:gd name="connsiteY5" fmla="*/ 1254265 h 3568589"/>
              <a:gd name="connsiteX6" fmla="*/ 5988106 w 8569465"/>
              <a:gd name="connsiteY6" fmla="*/ 2662280 h 3568589"/>
              <a:gd name="connsiteX7" fmla="*/ 8569465 w 8569465"/>
              <a:gd name="connsiteY7" fmla="*/ 3568589 h 3568589"/>
              <a:gd name="connsiteX0" fmla="*/ 0 w 8577557"/>
              <a:gd name="connsiteY0" fmla="*/ 0 h 3673785"/>
              <a:gd name="connsiteX1" fmla="*/ 679731 w 8577557"/>
              <a:gd name="connsiteY1" fmla="*/ 218485 h 3673785"/>
              <a:gd name="connsiteX2" fmla="*/ 1294726 w 8577557"/>
              <a:gd name="connsiteY2" fmla="*/ 1205714 h 3673785"/>
              <a:gd name="connsiteX3" fmla="*/ 2516624 w 8577557"/>
              <a:gd name="connsiteY3" fmla="*/ 695915 h 3673785"/>
              <a:gd name="connsiteX4" fmla="*/ 3382471 w 8577557"/>
              <a:gd name="connsiteY4" fmla="*/ 2120114 h 3673785"/>
              <a:gd name="connsiteX5" fmla="*/ 4669104 w 8577557"/>
              <a:gd name="connsiteY5" fmla="*/ 1254265 h 3673785"/>
              <a:gd name="connsiteX6" fmla="*/ 5988106 w 8577557"/>
              <a:gd name="connsiteY6" fmla="*/ 2662280 h 3673785"/>
              <a:gd name="connsiteX7" fmla="*/ 8577557 w 8577557"/>
              <a:gd name="connsiteY7" fmla="*/ 3673785 h 3673785"/>
              <a:gd name="connsiteX0" fmla="*/ 0 w 8577557"/>
              <a:gd name="connsiteY0" fmla="*/ 0 h 3673785"/>
              <a:gd name="connsiteX1" fmla="*/ 679731 w 8577557"/>
              <a:gd name="connsiteY1" fmla="*/ 218485 h 3673785"/>
              <a:gd name="connsiteX2" fmla="*/ 1294726 w 8577557"/>
              <a:gd name="connsiteY2" fmla="*/ 1205714 h 3673785"/>
              <a:gd name="connsiteX3" fmla="*/ 2516624 w 8577557"/>
              <a:gd name="connsiteY3" fmla="*/ 695915 h 3673785"/>
              <a:gd name="connsiteX4" fmla="*/ 3382471 w 8577557"/>
              <a:gd name="connsiteY4" fmla="*/ 2120114 h 3673785"/>
              <a:gd name="connsiteX5" fmla="*/ 4669104 w 8577557"/>
              <a:gd name="connsiteY5" fmla="*/ 1254265 h 3673785"/>
              <a:gd name="connsiteX6" fmla="*/ 5988106 w 8577557"/>
              <a:gd name="connsiteY6" fmla="*/ 2662280 h 3673785"/>
              <a:gd name="connsiteX7" fmla="*/ 8577557 w 8577557"/>
              <a:gd name="connsiteY7" fmla="*/ 3673785 h 3673785"/>
              <a:gd name="connsiteX0" fmla="*/ 0 w 8577557"/>
              <a:gd name="connsiteY0" fmla="*/ 0 h 3673785"/>
              <a:gd name="connsiteX1" fmla="*/ 679731 w 8577557"/>
              <a:gd name="connsiteY1" fmla="*/ 218485 h 3673785"/>
              <a:gd name="connsiteX2" fmla="*/ 1294726 w 8577557"/>
              <a:gd name="connsiteY2" fmla="*/ 1205714 h 3673785"/>
              <a:gd name="connsiteX3" fmla="*/ 2516624 w 8577557"/>
              <a:gd name="connsiteY3" fmla="*/ 695915 h 3673785"/>
              <a:gd name="connsiteX4" fmla="*/ 3892269 w 8577557"/>
              <a:gd name="connsiteY4" fmla="*/ 2087746 h 3673785"/>
              <a:gd name="connsiteX5" fmla="*/ 4669104 w 8577557"/>
              <a:gd name="connsiteY5" fmla="*/ 1254265 h 3673785"/>
              <a:gd name="connsiteX6" fmla="*/ 5988106 w 8577557"/>
              <a:gd name="connsiteY6" fmla="*/ 2662280 h 3673785"/>
              <a:gd name="connsiteX7" fmla="*/ 8577557 w 8577557"/>
              <a:gd name="connsiteY7" fmla="*/ 3673785 h 3673785"/>
              <a:gd name="connsiteX0" fmla="*/ 0 w 8577557"/>
              <a:gd name="connsiteY0" fmla="*/ 0 h 3673785"/>
              <a:gd name="connsiteX1" fmla="*/ 679731 w 8577557"/>
              <a:gd name="connsiteY1" fmla="*/ 218485 h 3673785"/>
              <a:gd name="connsiteX2" fmla="*/ 1294726 w 8577557"/>
              <a:gd name="connsiteY2" fmla="*/ 1205714 h 3673785"/>
              <a:gd name="connsiteX3" fmla="*/ 2516624 w 8577557"/>
              <a:gd name="connsiteY3" fmla="*/ 695915 h 3673785"/>
              <a:gd name="connsiteX4" fmla="*/ 3892269 w 8577557"/>
              <a:gd name="connsiteY4" fmla="*/ 2087746 h 3673785"/>
              <a:gd name="connsiteX5" fmla="*/ 5502584 w 8577557"/>
              <a:gd name="connsiteY5" fmla="*/ 1189529 h 3673785"/>
              <a:gd name="connsiteX6" fmla="*/ 5988106 w 8577557"/>
              <a:gd name="connsiteY6" fmla="*/ 2662280 h 3673785"/>
              <a:gd name="connsiteX7" fmla="*/ 8577557 w 8577557"/>
              <a:gd name="connsiteY7" fmla="*/ 3673785 h 3673785"/>
              <a:gd name="connsiteX0" fmla="*/ 0 w 8577557"/>
              <a:gd name="connsiteY0" fmla="*/ 0 h 3673785"/>
              <a:gd name="connsiteX1" fmla="*/ 679731 w 8577557"/>
              <a:gd name="connsiteY1" fmla="*/ 218485 h 3673785"/>
              <a:gd name="connsiteX2" fmla="*/ 1294726 w 8577557"/>
              <a:gd name="connsiteY2" fmla="*/ 1205714 h 3673785"/>
              <a:gd name="connsiteX3" fmla="*/ 2516624 w 8577557"/>
              <a:gd name="connsiteY3" fmla="*/ 695915 h 3673785"/>
              <a:gd name="connsiteX4" fmla="*/ 3892269 w 8577557"/>
              <a:gd name="connsiteY4" fmla="*/ 2087746 h 3673785"/>
              <a:gd name="connsiteX5" fmla="*/ 5502584 w 8577557"/>
              <a:gd name="connsiteY5" fmla="*/ 1189529 h 3673785"/>
              <a:gd name="connsiteX6" fmla="*/ 8577557 w 8577557"/>
              <a:gd name="connsiteY6" fmla="*/ 3673785 h 3673785"/>
              <a:gd name="connsiteX0" fmla="*/ 0 w 8577557"/>
              <a:gd name="connsiteY0" fmla="*/ 0 h 3673785"/>
              <a:gd name="connsiteX1" fmla="*/ 679731 w 8577557"/>
              <a:gd name="connsiteY1" fmla="*/ 218485 h 3673785"/>
              <a:gd name="connsiteX2" fmla="*/ 1294726 w 8577557"/>
              <a:gd name="connsiteY2" fmla="*/ 1205714 h 3673785"/>
              <a:gd name="connsiteX3" fmla="*/ 2516624 w 8577557"/>
              <a:gd name="connsiteY3" fmla="*/ 695915 h 3673785"/>
              <a:gd name="connsiteX4" fmla="*/ 3892269 w 8577557"/>
              <a:gd name="connsiteY4" fmla="*/ 2087746 h 3673785"/>
              <a:gd name="connsiteX5" fmla="*/ 5567320 w 8577557"/>
              <a:gd name="connsiteY5" fmla="*/ 1416106 h 3673785"/>
              <a:gd name="connsiteX6" fmla="*/ 8577557 w 8577557"/>
              <a:gd name="connsiteY6" fmla="*/ 3673785 h 3673785"/>
              <a:gd name="connsiteX0" fmla="*/ 0 w 8399532"/>
              <a:gd name="connsiteY0" fmla="*/ 0 h 3657601"/>
              <a:gd name="connsiteX1" fmla="*/ 679731 w 8399532"/>
              <a:gd name="connsiteY1" fmla="*/ 218485 h 3657601"/>
              <a:gd name="connsiteX2" fmla="*/ 1294726 w 8399532"/>
              <a:gd name="connsiteY2" fmla="*/ 1205714 h 3657601"/>
              <a:gd name="connsiteX3" fmla="*/ 2516624 w 8399532"/>
              <a:gd name="connsiteY3" fmla="*/ 695915 h 3657601"/>
              <a:gd name="connsiteX4" fmla="*/ 3892269 w 8399532"/>
              <a:gd name="connsiteY4" fmla="*/ 2087746 h 3657601"/>
              <a:gd name="connsiteX5" fmla="*/ 5567320 w 8399532"/>
              <a:gd name="connsiteY5" fmla="*/ 1416106 h 3657601"/>
              <a:gd name="connsiteX6" fmla="*/ 8399532 w 8399532"/>
              <a:gd name="connsiteY6" fmla="*/ 3657601 h 3657601"/>
              <a:gd name="connsiteX0" fmla="*/ 0 w 8399532"/>
              <a:gd name="connsiteY0" fmla="*/ 0 h 3657601"/>
              <a:gd name="connsiteX1" fmla="*/ 679731 w 8399532"/>
              <a:gd name="connsiteY1" fmla="*/ 218485 h 3657601"/>
              <a:gd name="connsiteX2" fmla="*/ 1294726 w 8399532"/>
              <a:gd name="connsiteY2" fmla="*/ 1205714 h 3657601"/>
              <a:gd name="connsiteX3" fmla="*/ 2516624 w 8399532"/>
              <a:gd name="connsiteY3" fmla="*/ 857756 h 3657601"/>
              <a:gd name="connsiteX4" fmla="*/ 3892269 w 8399532"/>
              <a:gd name="connsiteY4" fmla="*/ 2087746 h 3657601"/>
              <a:gd name="connsiteX5" fmla="*/ 5567320 w 8399532"/>
              <a:gd name="connsiteY5" fmla="*/ 1416106 h 3657601"/>
              <a:gd name="connsiteX6" fmla="*/ 8399532 w 8399532"/>
              <a:gd name="connsiteY6" fmla="*/ 3657601 h 3657601"/>
              <a:gd name="connsiteX0" fmla="*/ 0 w 8375256"/>
              <a:gd name="connsiteY0" fmla="*/ 0 h 3544312"/>
              <a:gd name="connsiteX1" fmla="*/ 655455 w 8375256"/>
              <a:gd name="connsiteY1" fmla="*/ 105196 h 3544312"/>
              <a:gd name="connsiteX2" fmla="*/ 1270450 w 8375256"/>
              <a:gd name="connsiteY2" fmla="*/ 1092425 h 3544312"/>
              <a:gd name="connsiteX3" fmla="*/ 2492348 w 8375256"/>
              <a:gd name="connsiteY3" fmla="*/ 744467 h 3544312"/>
              <a:gd name="connsiteX4" fmla="*/ 3867993 w 8375256"/>
              <a:gd name="connsiteY4" fmla="*/ 1974457 h 3544312"/>
              <a:gd name="connsiteX5" fmla="*/ 5543044 w 8375256"/>
              <a:gd name="connsiteY5" fmla="*/ 1302817 h 3544312"/>
              <a:gd name="connsiteX6" fmla="*/ 8375256 w 8375256"/>
              <a:gd name="connsiteY6" fmla="*/ 3544312 h 3544312"/>
              <a:gd name="connsiteX0" fmla="*/ 0 w 8375256"/>
              <a:gd name="connsiteY0" fmla="*/ 0 h 3544312"/>
              <a:gd name="connsiteX1" fmla="*/ 655455 w 8375256"/>
              <a:gd name="connsiteY1" fmla="*/ 153748 h 3544312"/>
              <a:gd name="connsiteX2" fmla="*/ 1270450 w 8375256"/>
              <a:gd name="connsiteY2" fmla="*/ 1092425 h 3544312"/>
              <a:gd name="connsiteX3" fmla="*/ 2492348 w 8375256"/>
              <a:gd name="connsiteY3" fmla="*/ 744467 h 3544312"/>
              <a:gd name="connsiteX4" fmla="*/ 3867993 w 8375256"/>
              <a:gd name="connsiteY4" fmla="*/ 1974457 h 3544312"/>
              <a:gd name="connsiteX5" fmla="*/ 5543044 w 8375256"/>
              <a:gd name="connsiteY5" fmla="*/ 1302817 h 3544312"/>
              <a:gd name="connsiteX6" fmla="*/ 8375256 w 8375256"/>
              <a:gd name="connsiteY6" fmla="*/ 3544312 h 3544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375256" h="3544312">
                <a:moveTo>
                  <a:pt x="0" y="0"/>
                </a:moveTo>
                <a:lnTo>
                  <a:pt x="655455" y="153748"/>
                </a:lnTo>
                <a:lnTo>
                  <a:pt x="1270450" y="1092425"/>
                </a:lnTo>
                <a:lnTo>
                  <a:pt x="2492348" y="744467"/>
                </a:lnTo>
                <a:lnTo>
                  <a:pt x="3867993" y="1974457"/>
                </a:lnTo>
                <a:lnTo>
                  <a:pt x="5543044" y="1302817"/>
                </a:lnTo>
                <a:lnTo>
                  <a:pt x="8375256" y="3544312"/>
                </a:lnTo>
              </a:path>
            </a:pathLst>
          </a:custGeom>
          <a:noFill/>
          <a:ln w="193675">
            <a:tailEnd type="stealth" w="lg" len="lg"/>
          </a:ln>
          <a:scene3d>
            <a:camera prst="orthographicFront"/>
            <a:lightRig rig="threePt" dir="t"/>
          </a:scene3d>
          <a:sp3d extrusionH="152400">
            <a:extrusionClr>
              <a:schemeClr val="accent1">
                <a:lumMod val="50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BF4EC13-6EA2-4138-AE1C-56D7F46B96B4}"/>
              </a:ext>
            </a:extLst>
          </p:cNvPr>
          <p:cNvGrpSpPr/>
          <p:nvPr/>
        </p:nvGrpSpPr>
        <p:grpSpPr>
          <a:xfrm rot="5400000">
            <a:off x="882483" y="885920"/>
            <a:ext cx="1844944" cy="2466666"/>
            <a:chOff x="629010" y="953877"/>
            <a:chExt cx="3775935" cy="504837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587CB29-170E-4403-B5A5-4AF53C6255EE}"/>
                </a:ext>
              </a:extLst>
            </p:cNvPr>
            <p:cNvGrpSpPr/>
            <p:nvPr/>
          </p:nvGrpSpPr>
          <p:grpSpPr>
            <a:xfrm>
              <a:off x="629010" y="953877"/>
              <a:ext cx="3775935" cy="5048374"/>
              <a:chOff x="629011" y="1207673"/>
              <a:chExt cx="3586108" cy="4794578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C40B805E-21CF-47BB-B4DB-8FD812D76881}"/>
                  </a:ext>
                </a:extLst>
              </p:cNvPr>
              <p:cNvSpPr/>
              <p:nvPr/>
            </p:nvSpPr>
            <p:spPr>
              <a:xfrm>
                <a:off x="865189" y="1222248"/>
                <a:ext cx="3108955" cy="4779453"/>
              </a:xfrm>
              <a:custGeom>
                <a:avLst/>
                <a:gdLst>
                  <a:gd name="connsiteX0" fmla="*/ 2089217 w 3108955"/>
                  <a:gd name="connsiteY0" fmla="*/ 0 h 4779453"/>
                  <a:gd name="connsiteX1" fmla="*/ 2817873 w 3108955"/>
                  <a:gd name="connsiteY1" fmla="*/ 0 h 4779453"/>
                  <a:gd name="connsiteX2" fmla="*/ 2817873 w 3108955"/>
                  <a:gd name="connsiteY2" fmla="*/ 228231 h 4779453"/>
                  <a:gd name="connsiteX3" fmla="*/ 3108955 w 3108955"/>
                  <a:gd name="connsiteY3" fmla="*/ 228231 h 4779453"/>
                  <a:gd name="connsiteX4" fmla="*/ 3108955 w 3108955"/>
                  <a:gd name="connsiteY4" fmla="*/ 4779453 h 4779453"/>
                  <a:gd name="connsiteX5" fmla="*/ 0 w 3108955"/>
                  <a:gd name="connsiteY5" fmla="*/ 4779453 h 4779453"/>
                  <a:gd name="connsiteX6" fmla="*/ 0 w 3108955"/>
                  <a:gd name="connsiteY6" fmla="*/ 228231 h 4779453"/>
                  <a:gd name="connsiteX7" fmla="*/ 2089217 w 3108955"/>
                  <a:gd name="connsiteY7" fmla="*/ 228231 h 4779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08955" h="4779453">
                    <a:moveTo>
                      <a:pt x="2089217" y="0"/>
                    </a:moveTo>
                    <a:lnTo>
                      <a:pt x="2817873" y="0"/>
                    </a:lnTo>
                    <a:lnTo>
                      <a:pt x="2817873" y="228231"/>
                    </a:lnTo>
                    <a:lnTo>
                      <a:pt x="3108955" y="228231"/>
                    </a:lnTo>
                    <a:lnTo>
                      <a:pt x="3108955" y="4779453"/>
                    </a:lnTo>
                    <a:lnTo>
                      <a:pt x="0" y="4779453"/>
                    </a:lnTo>
                    <a:lnTo>
                      <a:pt x="0" y="228231"/>
                    </a:lnTo>
                    <a:lnTo>
                      <a:pt x="2089217" y="22823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782D1AB-13B9-4882-8D77-180870507A79}"/>
                  </a:ext>
                </a:extLst>
              </p:cNvPr>
              <p:cNvSpPr/>
              <p:nvPr/>
            </p:nvSpPr>
            <p:spPr>
              <a:xfrm>
                <a:off x="1740561" y="1222248"/>
                <a:ext cx="2233583" cy="4779453"/>
              </a:xfrm>
              <a:custGeom>
                <a:avLst/>
                <a:gdLst>
                  <a:gd name="connsiteX0" fmla="*/ 1205455 w 2225193"/>
                  <a:gd name="connsiteY0" fmla="*/ 0 h 4779453"/>
                  <a:gd name="connsiteX1" fmla="*/ 1934111 w 2225193"/>
                  <a:gd name="connsiteY1" fmla="*/ 0 h 4779453"/>
                  <a:gd name="connsiteX2" fmla="*/ 1934111 w 2225193"/>
                  <a:gd name="connsiteY2" fmla="*/ 228231 h 4779453"/>
                  <a:gd name="connsiteX3" fmla="*/ 2225193 w 2225193"/>
                  <a:gd name="connsiteY3" fmla="*/ 228231 h 4779453"/>
                  <a:gd name="connsiteX4" fmla="*/ 2225193 w 2225193"/>
                  <a:gd name="connsiteY4" fmla="*/ 4779453 h 4779453"/>
                  <a:gd name="connsiteX5" fmla="*/ 0 w 2225193"/>
                  <a:gd name="connsiteY5" fmla="*/ 4779453 h 4779453"/>
                  <a:gd name="connsiteX6" fmla="*/ 0 w 2225193"/>
                  <a:gd name="connsiteY6" fmla="*/ 228231 h 4779453"/>
                  <a:gd name="connsiteX7" fmla="*/ 1205455 w 2225193"/>
                  <a:gd name="connsiteY7" fmla="*/ 228231 h 4779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5193" h="4779453">
                    <a:moveTo>
                      <a:pt x="1205455" y="0"/>
                    </a:moveTo>
                    <a:lnTo>
                      <a:pt x="1934111" y="0"/>
                    </a:lnTo>
                    <a:lnTo>
                      <a:pt x="1934111" y="228231"/>
                    </a:lnTo>
                    <a:lnTo>
                      <a:pt x="2225193" y="228231"/>
                    </a:lnTo>
                    <a:lnTo>
                      <a:pt x="2225193" y="4779453"/>
                    </a:lnTo>
                    <a:lnTo>
                      <a:pt x="0" y="4779453"/>
                    </a:lnTo>
                    <a:lnTo>
                      <a:pt x="0" y="228231"/>
                    </a:lnTo>
                    <a:lnTo>
                      <a:pt x="1205455" y="228231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21FDE0A-09B5-4E17-8DBD-28D62645B99E}"/>
                  </a:ext>
                </a:extLst>
              </p:cNvPr>
              <p:cNvSpPr/>
              <p:nvPr/>
            </p:nvSpPr>
            <p:spPr>
              <a:xfrm>
                <a:off x="3164276" y="1207673"/>
                <a:ext cx="518786" cy="4794028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C80B6578-01CC-4FDE-AB2B-4871670249CD}"/>
                  </a:ext>
                </a:extLst>
              </p:cNvPr>
              <p:cNvGrpSpPr/>
              <p:nvPr/>
            </p:nvGrpSpPr>
            <p:grpSpPr>
              <a:xfrm>
                <a:off x="629011" y="1438913"/>
                <a:ext cx="3586108" cy="4563338"/>
                <a:chOff x="629011" y="1438913"/>
                <a:chExt cx="3586108" cy="4563338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6" name="Rectangle: Rounded Corners 15">
                  <a:extLst>
                    <a:ext uri="{FF2B5EF4-FFF2-40B4-BE49-F238E27FC236}">
                      <a16:creationId xmlns:a16="http://schemas.microsoft.com/office/drawing/2014/main" id="{BF81F213-0420-4202-864B-81A4805F5FD7}"/>
                    </a:ext>
                  </a:extLst>
                </p:cNvPr>
                <p:cNvSpPr/>
                <p:nvPr/>
              </p:nvSpPr>
              <p:spPr>
                <a:xfrm>
                  <a:off x="629011" y="1438913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7" name="Rectangle: Rounded Corners 16">
                  <a:extLst>
                    <a:ext uri="{FF2B5EF4-FFF2-40B4-BE49-F238E27FC236}">
                      <a16:creationId xmlns:a16="http://schemas.microsoft.com/office/drawing/2014/main" id="{96AD7CDB-102E-4C30-A6B7-94C277A24162}"/>
                    </a:ext>
                  </a:extLst>
                </p:cNvPr>
                <p:cNvSpPr/>
                <p:nvPr/>
              </p:nvSpPr>
              <p:spPr>
                <a:xfrm>
                  <a:off x="629011" y="2853712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8" name="Rectangle: Rounded Corners 17">
                  <a:extLst>
                    <a:ext uri="{FF2B5EF4-FFF2-40B4-BE49-F238E27FC236}">
                      <a16:creationId xmlns:a16="http://schemas.microsoft.com/office/drawing/2014/main" id="{E9594641-748F-4CB7-910B-C6DFA2B59FD2}"/>
                    </a:ext>
                  </a:extLst>
                </p:cNvPr>
                <p:cNvSpPr/>
                <p:nvPr/>
              </p:nvSpPr>
              <p:spPr>
                <a:xfrm>
                  <a:off x="629011" y="4267961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9" name="Rectangle: Rounded Corners 18">
                  <a:extLst>
                    <a:ext uri="{FF2B5EF4-FFF2-40B4-BE49-F238E27FC236}">
                      <a16:creationId xmlns:a16="http://schemas.microsoft.com/office/drawing/2014/main" id="{2C3451EC-FE35-47A2-A42B-4E4F98276131}"/>
                    </a:ext>
                  </a:extLst>
                </p:cNvPr>
                <p:cNvSpPr/>
                <p:nvPr/>
              </p:nvSpPr>
              <p:spPr>
                <a:xfrm>
                  <a:off x="629011" y="5682211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8043A8AA-424A-454F-819A-7D747B12D367}"/>
                  </a:ext>
                </a:extLst>
              </p:cNvPr>
              <p:cNvSpPr/>
              <p:nvPr/>
            </p:nvSpPr>
            <p:spPr>
              <a:xfrm>
                <a:off x="1257052" y="1438913"/>
                <a:ext cx="2088560" cy="4562788"/>
              </a:xfrm>
              <a:custGeom>
                <a:avLst/>
                <a:gdLst>
                  <a:gd name="connsiteX0" fmla="*/ 160020 w 2088560"/>
                  <a:gd name="connsiteY0" fmla="*/ 4242748 h 4562788"/>
                  <a:gd name="connsiteX1" fmla="*/ 1928540 w 2088560"/>
                  <a:gd name="connsiteY1" fmla="*/ 4242748 h 4562788"/>
                  <a:gd name="connsiteX2" fmla="*/ 2088560 w 2088560"/>
                  <a:gd name="connsiteY2" fmla="*/ 4402768 h 4562788"/>
                  <a:gd name="connsiteX3" fmla="*/ 1928540 w 2088560"/>
                  <a:gd name="connsiteY3" fmla="*/ 4562788 h 4562788"/>
                  <a:gd name="connsiteX4" fmla="*/ 160020 w 2088560"/>
                  <a:gd name="connsiteY4" fmla="*/ 4562788 h 4562788"/>
                  <a:gd name="connsiteX5" fmla="*/ 0 w 2088560"/>
                  <a:gd name="connsiteY5" fmla="*/ 4402768 h 4562788"/>
                  <a:gd name="connsiteX6" fmla="*/ 160020 w 2088560"/>
                  <a:gd name="connsiteY6" fmla="*/ 4242748 h 4562788"/>
                  <a:gd name="connsiteX7" fmla="*/ 160020 w 2088560"/>
                  <a:gd name="connsiteY7" fmla="*/ 2828498 h 4562788"/>
                  <a:gd name="connsiteX8" fmla="*/ 1928540 w 2088560"/>
                  <a:gd name="connsiteY8" fmla="*/ 2828498 h 4562788"/>
                  <a:gd name="connsiteX9" fmla="*/ 2088560 w 2088560"/>
                  <a:gd name="connsiteY9" fmla="*/ 2988518 h 4562788"/>
                  <a:gd name="connsiteX10" fmla="*/ 1928540 w 2088560"/>
                  <a:gd name="connsiteY10" fmla="*/ 3148538 h 4562788"/>
                  <a:gd name="connsiteX11" fmla="*/ 160020 w 2088560"/>
                  <a:gd name="connsiteY11" fmla="*/ 3148538 h 4562788"/>
                  <a:gd name="connsiteX12" fmla="*/ 0 w 2088560"/>
                  <a:gd name="connsiteY12" fmla="*/ 2988518 h 4562788"/>
                  <a:gd name="connsiteX13" fmla="*/ 160020 w 2088560"/>
                  <a:gd name="connsiteY13" fmla="*/ 2828498 h 4562788"/>
                  <a:gd name="connsiteX14" fmla="*/ 160020 w 2088560"/>
                  <a:gd name="connsiteY14" fmla="*/ 1414249 h 4562788"/>
                  <a:gd name="connsiteX15" fmla="*/ 1928540 w 2088560"/>
                  <a:gd name="connsiteY15" fmla="*/ 1414249 h 4562788"/>
                  <a:gd name="connsiteX16" fmla="*/ 2088560 w 2088560"/>
                  <a:gd name="connsiteY16" fmla="*/ 1574269 h 4562788"/>
                  <a:gd name="connsiteX17" fmla="*/ 1928540 w 2088560"/>
                  <a:gd name="connsiteY17" fmla="*/ 1734289 h 4562788"/>
                  <a:gd name="connsiteX18" fmla="*/ 160020 w 2088560"/>
                  <a:gd name="connsiteY18" fmla="*/ 1734289 h 4562788"/>
                  <a:gd name="connsiteX19" fmla="*/ 0 w 2088560"/>
                  <a:gd name="connsiteY19" fmla="*/ 1574269 h 4562788"/>
                  <a:gd name="connsiteX20" fmla="*/ 160020 w 2088560"/>
                  <a:gd name="connsiteY20" fmla="*/ 1414249 h 4562788"/>
                  <a:gd name="connsiteX21" fmla="*/ 160020 w 2088560"/>
                  <a:gd name="connsiteY21" fmla="*/ 0 h 4562788"/>
                  <a:gd name="connsiteX22" fmla="*/ 1928540 w 2088560"/>
                  <a:gd name="connsiteY22" fmla="*/ 0 h 4562788"/>
                  <a:gd name="connsiteX23" fmla="*/ 2088560 w 2088560"/>
                  <a:gd name="connsiteY23" fmla="*/ 160020 h 4562788"/>
                  <a:gd name="connsiteX24" fmla="*/ 1928540 w 2088560"/>
                  <a:gd name="connsiteY24" fmla="*/ 320040 h 4562788"/>
                  <a:gd name="connsiteX25" fmla="*/ 160020 w 2088560"/>
                  <a:gd name="connsiteY25" fmla="*/ 320040 h 4562788"/>
                  <a:gd name="connsiteX26" fmla="*/ 0 w 2088560"/>
                  <a:gd name="connsiteY26" fmla="*/ 160020 h 4562788"/>
                  <a:gd name="connsiteX27" fmla="*/ 160020 w 2088560"/>
                  <a:gd name="connsiteY27" fmla="*/ 0 h 456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88560" h="4562788">
                    <a:moveTo>
                      <a:pt x="160020" y="4242748"/>
                    </a:moveTo>
                    <a:lnTo>
                      <a:pt x="1928540" y="4242748"/>
                    </a:lnTo>
                    <a:cubicBezTo>
                      <a:pt x="2016917" y="4242748"/>
                      <a:pt x="2088560" y="4314391"/>
                      <a:pt x="2088560" y="4402768"/>
                    </a:cubicBezTo>
                    <a:cubicBezTo>
                      <a:pt x="2088560" y="4491145"/>
                      <a:pt x="2016917" y="4562788"/>
                      <a:pt x="1928540" y="4562788"/>
                    </a:cubicBezTo>
                    <a:lnTo>
                      <a:pt x="160020" y="4562788"/>
                    </a:lnTo>
                    <a:cubicBezTo>
                      <a:pt x="71643" y="4562788"/>
                      <a:pt x="0" y="4491145"/>
                      <a:pt x="0" y="4402768"/>
                    </a:cubicBezTo>
                    <a:cubicBezTo>
                      <a:pt x="0" y="4314391"/>
                      <a:pt x="71643" y="4242748"/>
                      <a:pt x="160020" y="4242748"/>
                    </a:cubicBezTo>
                    <a:close/>
                    <a:moveTo>
                      <a:pt x="160020" y="2828498"/>
                    </a:moveTo>
                    <a:lnTo>
                      <a:pt x="1928540" y="2828498"/>
                    </a:lnTo>
                    <a:cubicBezTo>
                      <a:pt x="2016917" y="2828498"/>
                      <a:pt x="2088560" y="2900141"/>
                      <a:pt x="2088560" y="2988518"/>
                    </a:cubicBezTo>
                    <a:cubicBezTo>
                      <a:pt x="2088560" y="3076895"/>
                      <a:pt x="2016917" y="3148538"/>
                      <a:pt x="1928540" y="3148538"/>
                    </a:cubicBezTo>
                    <a:lnTo>
                      <a:pt x="160020" y="3148538"/>
                    </a:lnTo>
                    <a:cubicBezTo>
                      <a:pt x="71643" y="3148538"/>
                      <a:pt x="0" y="3076895"/>
                      <a:pt x="0" y="2988518"/>
                    </a:cubicBezTo>
                    <a:cubicBezTo>
                      <a:pt x="0" y="2900141"/>
                      <a:pt x="71643" y="2828498"/>
                      <a:pt x="160020" y="2828498"/>
                    </a:cubicBezTo>
                    <a:close/>
                    <a:moveTo>
                      <a:pt x="160020" y="1414249"/>
                    </a:moveTo>
                    <a:lnTo>
                      <a:pt x="1928540" y="1414249"/>
                    </a:lnTo>
                    <a:cubicBezTo>
                      <a:pt x="2016917" y="1414249"/>
                      <a:pt x="2088560" y="1485892"/>
                      <a:pt x="2088560" y="1574269"/>
                    </a:cubicBezTo>
                    <a:cubicBezTo>
                      <a:pt x="2088560" y="1662646"/>
                      <a:pt x="2016917" y="1734289"/>
                      <a:pt x="1928540" y="1734289"/>
                    </a:cubicBezTo>
                    <a:lnTo>
                      <a:pt x="160020" y="1734289"/>
                    </a:lnTo>
                    <a:cubicBezTo>
                      <a:pt x="71643" y="1734289"/>
                      <a:pt x="0" y="1662646"/>
                      <a:pt x="0" y="1574269"/>
                    </a:cubicBezTo>
                    <a:cubicBezTo>
                      <a:pt x="0" y="1485892"/>
                      <a:pt x="71643" y="1414249"/>
                      <a:pt x="160020" y="1414249"/>
                    </a:cubicBezTo>
                    <a:close/>
                    <a:moveTo>
                      <a:pt x="160020" y="0"/>
                    </a:moveTo>
                    <a:lnTo>
                      <a:pt x="1928540" y="0"/>
                    </a:lnTo>
                    <a:cubicBezTo>
                      <a:pt x="2016917" y="0"/>
                      <a:pt x="2088560" y="71643"/>
                      <a:pt x="2088560" y="160020"/>
                    </a:cubicBezTo>
                    <a:cubicBezTo>
                      <a:pt x="2088560" y="248397"/>
                      <a:pt x="2016917" y="320040"/>
                      <a:pt x="1928540" y="320040"/>
                    </a:cubicBezTo>
                    <a:lnTo>
                      <a:pt x="160020" y="320040"/>
                    </a:lnTo>
                    <a:cubicBezTo>
                      <a:pt x="71643" y="320040"/>
                      <a:pt x="0" y="248397"/>
                      <a:pt x="0" y="160020"/>
                    </a:cubicBezTo>
                    <a:cubicBezTo>
                      <a:pt x="0" y="71643"/>
                      <a:pt x="71643" y="0"/>
                      <a:pt x="160020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5D966CAD-CA08-41AA-85B2-C0B4091EC13D}"/>
                  </a:ext>
                </a:extLst>
              </p:cNvPr>
              <p:cNvSpPr/>
              <p:nvPr/>
            </p:nvSpPr>
            <p:spPr>
              <a:xfrm>
                <a:off x="3178278" y="1438913"/>
                <a:ext cx="583897" cy="4562788"/>
              </a:xfrm>
              <a:custGeom>
                <a:avLst/>
                <a:gdLst>
                  <a:gd name="connsiteX0" fmla="*/ 0 w 583897"/>
                  <a:gd name="connsiteY0" fmla="*/ 4242748 h 4562788"/>
                  <a:gd name="connsiteX1" fmla="*/ 423877 w 583897"/>
                  <a:gd name="connsiteY1" fmla="*/ 4242748 h 4562788"/>
                  <a:gd name="connsiteX2" fmla="*/ 583897 w 583897"/>
                  <a:gd name="connsiteY2" fmla="*/ 4402768 h 4562788"/>
                  <a:gd name="connsiteX3" fmla="*/ 423877 w 583897"/>
                  <a:gd name="connsiteY3" fmla="*/ 4562788 h 4562788"/>
                  <a:gd name="connsiteX4" fmla="*/ 0 w 583897"/>
                  <a:gd name="connsiteY4" fmla="*/ 4562788 h 4562788"/>
                  <a:gd name="connsiteX5" fmla="*/ 160020 w 583897"/>
                  <a:gd name="connsiteY5" fmla="*/ 4402768 h 4562788"/>
                  <a:gd name="connsiteX6" fmla="*/ 0 w 583897"/>
                  <a:gd name="connsiteY6" fmla="*/ 4242748 h 4562788"/>
                  <a:gd name="connsiteX7" fmla="*/ 0 w 583897"/>
                  <a:gd name="connsiteY7" fmla="*/ 2828498 h 4562788"/>
                  <a:gd name="connsiteX8" fmla="*/ 423877 w 583897"/>
                  <a:gd name="connsiteY8" fmla="*/ 2828498 h 4562788"/>
                  <a:gd name="connsiteX9" fmla="*/ 583897 w 583897"/>
                  <a:gd name="connsiteY9" fmla="*/ 2988518 h 4562788"/>
                  <a:gd name="connsiteX10" fmla="*/ 423877 w 583897"/>
                  <a:gd name="connsiteY10" fmla="*/ 3148538 h 4562788"/>
                  <a:gd name="connsiteX11" fmla="*/ 0 w 583897"/>
                  <a:gd name="connsiteY11" fmla="*/ 3148538 h 4562788"/>
                  <a:gd name="connsiteX12" fmla="*/ 160020 w 583897"/>
                  <a:gd name="connsiteY12" fmla="*/ 2988518 h 4562788"/>
                  <a:gd name="connsiteX13" fmla="*/ 0 w 583897"/>
                  <a:gd name="connsiteY13" fmla="*/ 2828498 h 4562788"/>
                  <a:gd name="connsiteX14" fmla="*/ 0 w 583897"/>
                  <a:gd name="connsiteY14" fmla="*/ 1414249 h 4562788"/>
                  <a:gd name="connsiteX15" fmla="*/ 423877 w 583897"/>
                  <a:gd name="connsiteY15" fmla="*/ 1414249 h 4562788"/>
                  <a:gd name="connsiteX16" fmla="*/ 583897 w 583897"/>
                  <a:gd name="connsiteY16" fmla="*/ 1574269 h 4562788"/>
                  <a:gd name="connsiteX17" fmla="*/ 423877 w 583897"/>
                  <a:gd name="connsiteY17" fmla="*/ 1734289 h 4562788"/>
                  <a:gd name="connsiteX18" fmla="*/ 0 w 583897"/>
                  <a:gd name="connsiteY18" fmla="*/ 1734289 h 4562788"/>
                  <a:gd name="connsiteX19" fmla="*/ 160020 w 583897"/>
                  <a:gd name="connsiteY19" fmla="*/ 1574269 h 4562788"/>
                  <a:gd name="connsiteX20" fmla="*/ 0 w 583897"/>
                  <a:gd name="connsiteY20" fmla="*/ 1414249 h 4562788"/>
                  <a:gd name="connsiteX21" fmla="*/ 0 w 583897"/>
                  <a:gd name="connsiteY21" fmla="*/ 0 h 4562788"/>
                  <a:gd name="connsiteX22" fmla="*/ 423877 w 583897"/>
                  <a:gd name="connsiteY22" fmla="*/ 0 h 4562788"/>
                  <a:gd name="connsiteX23" fmla="*/ 583897 w 583897"/>
                  <a:gd name="connsiteY23" fmla="*/ 160020 h 4562788"/>
                  <a:gd name="connsiteX24" fmla="*/ 423877 w 583897"/>
                  <a:gd name="connsiteY24" fmla="*/ 320040 h 4562788"/>
                  <a:gd name="connsiteX25" fmla="*/ 0 w 583897"/>
                  <a:gd name="connsiteY25" fmla="*/ 320040 h 4562788"/>
                  <a:gd name="connsiteX26" fmla="*/ 160020 w 583897"/>
                  <a:gd name="connsiteY26" fmla="*/ 160020 h 4562788"/>
                  <a:gd name="connsiteX27" fmla="*/ 0 w 583897"/>
                  <a:gd name="connsiteY27" fmla="*/ 0 h 456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83897" h="4562788">
                    <a:moveTo>
                      <a:pt x="0" y="4242748"/>
                    </a:moveTo>
                    <a:lnTo>
                      <a:pt x="423877" y="4242748"/>
                    </a:lnTo>
                    <a:cubicBezTo>
                      <a:pt x="512254" y="4242748"/>
                      <a:pt x="583897" y="4314391"/>
                      <a:pt x="583897" y="4402768"/>
                    </a:cubicBezTo>
                    <a:cubicBezTo>
                      <a:pt x="583897" y="4491145"/>
                      <a:pt x="512254" y="4562788"/>
                      <a:pt x="423877" y="4562788"/>
                    </a:cubicBezTo>
                    <a:lnTo>
                      <a:pt x="0" y="4562788"/>
                    </a:lnTo>
                    <a:cubicBezTo>
                      <a:pt x="88377" y="4562788"/>
                      <a:pt x="160020" y="4491145"/>
                      <a:pt x="160020" y="4402768"/>
                    </a:cubicBezTo>
                    <a:cubicBezTo>
                      <a:pt x="160020" y="4314391"/>
                      <a:pt x="88377" y="4242748"/>
                      <a:pt x="0" y="4242748"/>
                    </a:cubicBezTo>
                    <a:close/>
                    <a:moveTo>
                      <a:pt x="0" y="2828498"/>
                    </a:moveTo>
                    <a:lnTo>
                      <a:pt x="423877" y="2828498"/>
                    </a:lnTo>
                    <a:cubicBezTo>
                      <a:pt x="512254" y="2828498"/>
                      <a:pt x="583897" y="2900141"/>
                      <a:pt x="583897" y="2988518"/>
                    </a:cubicBezTo>
                    <a:cubicBezTo>
                      <a:pt x="583897" y="3076895"/>
                      <a:pt x="512254" y="3148538"/>
                      <a:pt x="423877" y="3148538"/>
                    </a:cubicBezTo>
                    <a:lnTo>
                      <a:pt x="0" y="3148538"/>
                    </a:lnTo>
                    <a:cubicBezTo>
                      <a:pt x="88377" y="3148538"/>
                      <a:pt x="160020" y="3076895"/>
                      <a:pt x="160020" y="2988518"/>
                    </a:cubicBezTo>
                    <a:cubicBezTo>
                      <a:pt x="160020" y="2900141"/>
                      <a:pt x="88377" y="2828498"/>
                      <a:pt x="0" y="2828498"/>
                    </a:cubicBezTo>
                    <a:close/>
                    <a:moveTo>
                      <a:pt x="0" y="1414249"/>
                    </a:moveTo>
                    <a:lnTo>
                      <a:pt x="423877" y="1414249"/>
                    </a:lnTo>
                    <a:cubicBezTo>
                      <a:pt x="512254" y="1414249"/>
                      <a:pt x="583897" y="1485892"/>
                      <a:pt x="583897" y="1574269"/>
                    </a:cubicBezTo>
                    <a:cubicBezTo>
                      <a:pt x="583897" y="1662646"/>
                      <a:pt x="512254" y="1734289"/>
                      <a:pt x="423877" y="1734289"/>
                    </a:cubicBezTo>
                    <a:lnTo>
                      <a:pt x="0" y="1734289"/>
                    </a:lnTo>
                    <a:cubicBezTo>
                      <a:pt x="88377" y="1734289"/>
                      <a:pt x="160020" y="1662646"/>
                      <a:pt x="160020" y="1574269"/>
                    </a:cubicBezTo>
                    <a:cubicBezTo>
                      <a:pt x="160020" y="1485892"/>
                      <a:pt x="88377" y="1414249"/>
                      <a:pt x="0" y="1414249"/>
                    </a:cubicBezTo>
                    <a:close/>
                    <a:moveTo>
                      <a:pt x="0" y="0"/>
                    </a:moveTo>
                    <a:lnTo>
                      <a:pt x="423877" y="0"/>
                    </a:lnTo>
                    <a:cubicBezTo>
                      <a:pt x="512254" y="0"/>
                      <a:pt x="583897" y="71643"/>
                      <a:pt x="583897" y="160020"/>
                    </a:cubicBezTo>
                    <a:cubicBezTo>
                      <a:pt x="583897" y="248397"/>
                      <a:pt x="512254" y="320040"/>
                      <a:pt x="423877" y="320040"/>
                    </a:cubicBezTo>
                    <a:lnTo>
                      <a:pt x="0" y="320040"/>
                    </a:lnTo>
                    <a:cubicBezTo>
                      <a:pt x="88377" y="320040"/>
                      <a:pt x="160020" y="248397"/>
                      <a:pt x="160020" y="160020"/>
                    </a:cubicBezTo>
                    <a:cubicBezTo>
                      <a:pt x="160020" y="71643"/>
                      <a:pt x="88377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E717C4F-B524-4A3B-BF2B-F4AB76B14A89}"/>
                </a:ext>
              </a:extLst>
            </p:cNvPr>
            <p:cNvSpPr/>
            <p:nvPr/>
          </p:nvSpPr>
          <p:spPr>
            <a:xfrm>
              <a:off x="2186755" y="3127465"/>
              <a:ext cx="660444" cy="894623"/>
            </a:xfrm>
            <a:custGeom>
              <a:avLst/>
              <a:gdLst>
                <a:gd name="connsiteX0" fmla="*/ 49 w 365818"/>
                <a:gd name="connsiteY0" fmla="*/ 316462 h 495529"/>
                <a:gd name="connsiteX1" fmla="*/ 17672 w 365818"/>
                <a:gd name="connsiteY1" fmla="*/ 243644 h 495529"/>
                <a:gd name="connsiteX2" fmla="*/ 94170 w 365818"/>
                <a:gd name="connsiteY2" fmla="*/ 112920 h 495529"/>
                <a:gd name="connsiteX3" fmla="*/ 178221 w 365818"/>
                <a:gd name="connsiteY3" fmla="*/ 3306 h 495529"/>
                <a:gd name="connsiteX4" fmla="*/ 187517 w 365818"/>
                <a:gd name="connsiteY4" fmla="*/ 3693 h 495529"/>
                <a:gd name="connsiteX5" fmla="*/ 328117 w 365818"/>
                <a:gd name="connsiteY5" fmla="*/ 204911 h 495529"/>
                <a:gd name="connsiteX6" fmla="*/ 354649 w 365818"/>
                <a:gd name="connsiteY6" fmla="*/ 261461 h 495529"/>
                <a:gd name="connsiteX7" fmla="*/ 350582 w 365818"/>
                <a:gd name="connsiteY7" fmla="*/ 384826 h 495529"/>
                <a:gd name="connsiteX8" fmla="*/ 207658 w 365818"/>
                <a:gd name="connsiteY8" fmla="*/ 493665 h 495529"/>
                <a:gd name="connsiteX9" fmla="*/ 1986 w 365818"/>
                <a:gd name="connsiteY9" fmla="*/ 338927 h 495529"/>
                <a:gd name="connsiteX10" fmla="*/ 49 w 365818"/>
                <a:gd name="connsiteY10" fmla="*/ 316462 h 49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818" h="495529">
                  <a:moveTo>
                    <a:pt x="49" y="316462"/>
                  </a:moveTo>
                  <a:cubicBezTo>
                    <a:pt x="-726" y="290511"/>
                    <a:pt x="7796" y="266884"/>
                    <a:pt x="17672" y="243644"/>
                  </a:cubicBezTo>
                  <a:cubicBezTo>
                    <a:pt x="37814" y="196971"/>
                    <a:pt x="65120" y="154365"/>
                    <a:pt x="94170" y="112920"/>
                  </a:cubicBezTo>
                  <a:cubicBezTo>
                    <a:pt x="120509" y="75156"/>
                    <a:pt x="148784" y="38747"/>
                    <a:pt x="178221" y="3306"/>
                  </a:cubicBezTo>
                  <a:cubicBezTo>
                    <a:pt x="182288" y="-1536"/>
                    <a:pt x="183837" y="-761"/>
                    <a:pt x="187517" y="3693"/>
                  </a:cubicBezTo>
                  <a:cubicBezTo>
                    <a:pt x="239225" y="67409"/>
                    <a:pt x="288222" y="133061"/>
                    <a:pt x="328117" y="204911"/>
                  </a:cubicBezTo>
                  <a:cubicBezTo>
                    <a:pt x="338188" y="223116"/>
                    <a:pt x="346903" y="242095"/>
                    <a:pt x="354649" y="261461"/>
                  </a:cubicBezTo>
                  <a:cubicBezTo>
                    <a:pt x="371498" y="303293"/>
                    <a:pt x="368593" y="344737"/>
                    <a:pt x="350582" y="384826"/>
                  </a:cubicBezTo>
                  <a:cubicBezTo>
                    <a:pt x="322695" y="446605"/>
                    <a:pt x="274859" y="484176"/>
                    <a:pt x="207658" y="493665"/>
                  </a:cubicBezTo>
                  <a:cubicBezTo>
                    <a:pt x="105984" y="507997"/>
                    <a:pt x="15542" y="438084"/>
                    <a:pt x="1986" y="338927"/>
                  </a:cubicBezTo>
                  <a:cubicBezTo>
                    <a:pt x="630" y="331568"/>
                    <a:pt x="436" y="324015"/>
                    <a:pt x="49" y="316462"/>
                  </a:cubicBezTo>
                  <a:close/>
                </a:path>
              </a:pathLst>
            </a:custGeom>
            <a:solidFill>
              <a:schemeClr val="accent1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</p:grpSp>
      <p:sp>
        <p:nvSpPr>
          <p:cNvPr id="21" name="직사각형 113">
            <a:extLst>
              <a:ext uri="{FF2B5EF4-FFF2-40B4-BE49-F238E27FC236}">
                <a16:creationId xmlns:a16="http://schemas.microsoft.com/office/drawing/2014/main" id="{DC977290-C2E3-4A6F-9D01-F50887282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3676" y="2802880"/>
            <a:ext cx="110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 dirty="0">
                <a:solidFill>
                  <a:schemeClr val="accent4"/>
                </a:solidFill>
                <a:cs typeface="B Nazanin" pitchFamily="2" charset="-78"/>
              </a:rPr>
              <a:t>2020.03</a:t>
            </a:r>
            <a:endParaRPr lang="ko-KR" altLang="en-US" sz="2000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22" name="직사각형 113">
            <a:extLst>
              <a:ext uri="{FF2B5EF4-FFF2-40B4-BE49-F238E27FC236}">
                <a16:creationId xmlns:a16="http://schemas.microsoft.com/office/drawing/2014/main" id="{7F3DB789-1988-415D-A637-78498A15B7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5377" y="3319170"/>
            <a:ext cx="110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 dirty="0">
                <a:solidFill>
                  <a:schemeClr val="accent6"/>
                </a:solidFill>
                <a:cs typeface="B Nazanin" pitchFamily="2" charset="-78"/>
              </a:rPr>
              <a:t>2020.05</a:t>
            </a:r>
            <a:endParaRPr lang="ko-KR" altLang="en-US" sz="2000" dirty="0">
              <a:solidFill>
                <a:schemeClr val="accent6"/>
              </a:solidFill>
              <a:cs typeface="B Nazanin" pitchFamily="2" charset="-78"/>
            </a:endParaRPr>
          </a:p>
        </p:txBody>
      </p:sp>
      <p:sp>
        <p:nvSpPr>
          <p:cNvPr id="23" name="직사각형 113">
            <a:extLst>
              <a:ext uri="{FF2B5EF4-FFF2-40B4-BE49-F238E27FC236}">
                <a16:creationId xmlns:a16="http://schemas.microsoft.com/office/drawing/2014/main" id="{47358CC5-0CEF-4ED3-B849-8F1EF7523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3362" y="3592053"/>
            <a:ext cx="110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 dirty="0">
                <a:solidFill>
                  <a:schemeClr val="accent5"/>
                </a:solidFill>
                <a:cs typeface="B Nazanin" pitchFamily="2" charset="-78"/>
              </a:rPr>
              <a:t>2020.04</a:t>
            </a:r>
            <a:endParaRPr lang="ko-KR" altLang="en-US" sz="2000" dirty="0">
              <a:solidFill>
                <a:schemeClr val="accent5"/>
              </a:solidFill>
              <a:cs typeface="B Nazanin" pitchFamily="2" charset="-78"/>
            </a:endParaRPr>
          </a:p>
        </p:txBody>
      </p:sp>
      <p:sp>
        <p:nvSpPr>
          <p:cNvPr id="24" name="직사각형 113">
            <a:extLst>
              <a:ext uri="{FF2B5EF4-FFF2-40B4-BE49-F238E27FC236}">
                <a16:creationId xmlns:a16="http://schemas.microsoft.com/office/drawing/2014/main" id="{0306434C-A424-4332-A65C-7DEBB9907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486" y="2848422"/>
            <a:ext cx="110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 dirty="0">
                <a:solidFill>
                  <a:schemeClr val="accent3"/>
                </a:solidFill>
                <a:cs typeface="B Nazanin" pitchFamily="2" charset="-78"/>
              </a:rPr>
              <a:t>2020.02</a:t>
            </a:r>
            <a:endParaRPr lang="ko-KR" altLang="en-US" sz="2000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25" name="직사각형 113">
            <a:extLst>
              <a:ext uri="{FF2B5EF4-FFF2-40B4-BE49-F238E27FC236}">
                <a16:creationId xmlns:a16="http://schemas.microsoft.com/office/drawing/2014/main" id="{FA3F488B-4F33-42E0-A509-11DA10D970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2274" y="2018992"/>
            <a:ext cx="110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 dirty="0">
                <a:solidFill>
                  <a:schemeClr val="accent2"/>
                </a:solidFill>
                <a:cs typeface="B Nazanin" pitchFamily="2" charset="-78"/>
              </a:rPr>
              <a:t>2020.01</a:t>
            </a:r>
            <a:endParaRPr lang="ko-KR" altLang="en-US" sz="2000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27" name="직사각형 113">
            <a:extLst>
              <a:ext uri="{FF2B5EF4-FFF2-40B4-BE49-F238E27FC236}">
                <a16:creationId xmlns:a16="http://schemas.microsoft.com/office/drawing/2014/main" id="{F2F914C2-6ABA-4504-AB3A-31D944B6D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05666" y="4531627"/>
            <a:ext cx="11041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altLang="ko-KR" sz="2000" b="1" dirty="0">
                <a:solidFill>
                  <a:schemeClr val="accent1"/>
                </a:solidFill>
                <a:cs typeface="B Nazanin" pitchFamily="2" charset="-78"/>
              </a:rPr>
              <a:t>2020.06</a:t>
            </a:r>
            <a:endParaRPr lang="ko-KR" altLang="en-US" sz="2000" dirty="0">
              <a:solidFill>
                <a:schemeClr val="accent1"/>
              </a:solidFill>
              <a:cs typeface="B Nazanin" pitchFamily="2" charset="-78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C95BCD4-45A7-4EE4-9902-A8568EF735DA}"/>
              </a:ext>
            </a:extLst>
          </p:cNvPr>
          <p:cNvGrpSpPr/>
          <p:nvPr/>
        </p:nvGrpSpPr>
        <p:grpSpPr>
          <a:xfrm>
            <a:off x="689457" y="5020709"/>
            <a:ext cx="2983907" cy="1191037"/>
            <a:chOff x="4822350" y="1916832"/>
            <a:chExt cx="3614565" cy="1191037"/>
          </a:xfrm>
        </p:grpSpPr>
        <p:sp>
          <p:nvSpPr>
            <p:cNvPr id="46" name="Text Placeholder 10">
              <a:extLst>
                <a:ext uri="{FF2B5EF4-FFF2-40B4-BE49-F238E27FC236}">
                  <a16:creationId xmlns:a16="http://schemas.microsoft.com/office/drawing/2014/main" id="{FA4D29CF-C56F-42B2-9D0A-AAC5BE1D2E04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595A1371-9BFE-4603-8CB0-E7576F7FF778}"/>
                </a:ext>
              </a:extLst>
            </p:cNvPr>
            <p:cNvSpPr txBox="1"/>
            <p:nvPr/>
          </p:nvSpPr>
          <p:spPr>
            <a:xfrm>
              <a:off x="4822350" y="2276872"/>
              <a:ext cx="36145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 من امیدوارم و معتقدم که این الگو در زمان، پول و اعتبار شما صرفه جویی کند.</a:t>
              </a:r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3E87F626-703B-46F0-B64E-6690BAFE234D}"/>
              </a:ext>
            </a:extLst>
          </p:cNvPr>
          <p:cNvSpPr txBox="1"/>
          <p:nvPr/>
        </p:nvSpPr>
        <p:spPr>
          <a:xfrm>
            <a:off x="3442445" y="1511567"/>
            <a:ext cx="1855432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accent2"/>
                </a:solidFill>
                <a:cs typeface="B Nazanin" pitchFamily="2" charset="-78"/>
              </a:rPr>
              <a:t>ارائه پاورپوینت مدرن</a:t>
            </a:r>
            <a:endParaRPr lang="ko-KR" altLang="en-US" sz="1400" b="1" dirty="0">
              <a:solidFill>
                <a:schemeClr val="accent2"/>
              </a:solidFill>
              <a:cs typeface="B Nazanin" pitchFamily="2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31A19E8-CDC6-430E-BB12-77DC77017D97}"/>
              </a:ext>
            </a:extLst>
          </p:cNvPr>
          <p:cNvSpPr txBox="1"/>
          <p:nvPr/>
        </p:nvSpPr>
        <p:spPr>
          <a:xfrm>
            <a:off x="3329179" y="3945435"/>
            <a:ext cx="1855432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accent3"/>
                </a:solidFill>
                <a:cs typeface="B Nazanin" pitchFamily="2" charset="-78"/>
              </a:rPr>
              <a:t>ارائه پاورپوینت مدرن</a:t>
            </a:r>
            <a:endParaRPr lang="ko-KR" altLang="en-US" sz="1400" b="1" dirty="0">
              <a:solidFill>
                <a:schemeClr val="accent3"/>
              </a:solidFill>
              <a:cs typeface="B Nazanin" pitchFamily="2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B0365C4-E282-407E-B0BD-1D72F14DE964}"/>
              </a:ext>
            </a:extLst>
          </p:cNvPr>
          <p:cNvSpPr txBox="1"/>
          <p:nvPr/>
        </p:nvSpPr>
        <p:spPr>
          <a:xfrm>
            <a:off x="5952546" y="2238684"/>
            <a:ext cx="1855432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accent4"/>
                </a:solidFill>
                <a:cs typeface="B Nazanin" pitchFamily="2" charset="-78"/>
              </a:rPr>
              <a:t>ارائه پاورپوینت مدرن</a:t>
            </a:r>
            <a:endParaRPr lang="ko-KR" altLang="en-US" sz="1400" b="1" dirty="0">
              <a:solidFill>
                <a:schemeClr val="accent4"/>
              </a:solidFill>
              <a:cs typeface="B Nazanin" pitchFamily="2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0CDE752-BE60-4EA8-AED2-37C5CD65E2E1}"/>
              </a:ext>
            </a:extLst>
          </p:cNvPr>
          <p:cNvSpPr txBox="1"/>
          <p:nvPr/>
        </p:nvSpPr>
        <p:spPr>
          <a:xfrm>
            <a:off x="5940406" y="4873295"/>
            <a:ext cx="1855432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accent5"/>
                </a:solidFill>
                <a:cs typeface="B Nazanin" pitchFamily="2" charset="-78"/>
              </a:rPr>
              <a:t>ارائه پاورپوینت مدرن</a:t>
            </a:r>
            <a:endParaRPr lang="ko-KR" altLang="en-US" sz="1400" b="1" dirty="0">
              <a:solidFill>
                <a:schemeClr val="accent5"/>
              </a:solidFill>
              <a:cs typeface="B Nazanin" pitchFamily="2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378431C-F94E-4ED0-A372-36D6B45F8709}"/>
              </a:ext>
            </a:extLst>
          </p:cNvPr>
          <p:cNvSpPr txBox="1"/>
          <p:nvPr/>
        </p:nvSpPr>
        <p:spPr>
          <a:xfrm>
            <a:off x="8535707" y="2722470"/>
            <a:ext cx="1855432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accent6"/>
                </a:solidFill>
                <a:cs typeface="B Nazanin" pitchFamily="2" charset="-78"/>
              </a:rPr>
              <a:t>ارائه پاورپوینت مدرن</a:t>
            </a:r>
            <a:endParaRPr lang="ko-KR" altLang="en-US" sz="1400" b="1" dirty="0">
              <a:solidFill>
                <a:schemeClr val="accent6"/>
              </a:solidFill>
              <a:cs typeface="B Nazanin" pitchFamily="2" charset="-78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E79E5F-04B8-4D27-8574-BCBC5B978B39}"/>
              </a:ext>
            </a:extLst>
          </p:cNvPr>
          <p:cNvSpPr txBox="1"/>
          <p:nvPr/>
        </p:nvSpPr>
        <p:spPr>
          <a:xfrm>
            <a:off x="8581181" y="5635759"/>
            <a:ext cx="1855432" cy="307777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sz="1400" dirty="0">
                <a:solidFill>
                  <a:schemeClr val="accent1"/>
                </a:solidFill>
                <a:cs typeface="B Nazanin" pitchFamily="2" charset="-78"/>
              </a:rPr>
              <a:t>ارائه پاورپوینت مدرن</a:t>
            </a:r>
            <a:endParaRPr lang="ko-KR" altLang="en-US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649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3" name="Rounded Rectangle 1032">
            <a:extLst>
              <a:ext uri="{FF2B5EF4-FFF2-40B4-BE49-F238E27FC236}">
                <a16:creationId xmlns:a16="http://schemas.microsoft.com/office/drawing/2014/main" id="{675C8649-34E4-45C2-8964-4FA347F94FD2}"/>
              </a:ext>
            </a:extLst>
          </p:cNvPr>
          <p:cNvSpPr/>
          <p:nvPr/>
        </p:nvSpPr>
        <p:spPr>
          <a:xfrm>
            <a:off x="920522" y="2182365"/>
            <a:ext cx="4714381" cy="781515"/>
          </a:xfrm>
          <a:custGeom>
            <a:avLst/>
            <a:gdLst/>
            <a:ahLst/>
            <a:cxnLst/>
            <a:rect l="l" t="t" r="r" b="b"/>
            <a:pathLst>
              <a:path w="3096344" h="781515">
                <a:moveTo>
                  <a:pt x="108014" y="0"/>
                </a:moveTo>
                <a:lnTo>
                  <a:pt x="2988330" y="0"/>
                </a:lnTo>
                <a:cubicBezTo>
                  <a:pt x="3047984" y="0"/>
                  <a:pt x="3096344" y="48360"/>
                  <a:pt x="3096344" y="108014"/>
                </a:cubicBezTo>
                <a:lnTo>
                  <a:pt x="3096344" y="540058"/>
                </a:lnTo>
                <a:cubicBezTo>
                  <a:pt x="3096344" y="599712"/>
                  <a:pt x="3047984" y="648072"/>
                  <a:pt x="2988330" y="648072"/>
                </a:cubicBez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6000"/>
                </a:schemeClr>
              </a:gs>
              <a:gs pos="100000">
                <a:schemeClr val="bg1"/>
              </a:gs>
            </a:gsLst>
            <a:lin ang="8400000" scaled="0"/>
            <a:tileRect/>
          </a:gra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4" name="Rounded Rectangle 1032">
            <a:extLst>
              <a:ext uri="{FF2B5EF4-FFF2-40B4-BE49-F238E27FC236}">
                <a16:creationId xmlns:a16="http://schemas.microsoft.com/office/drawing/2014/main" id="{CCC9A58B-31C9-4F65-A1F2-DB208052B1F2}"/>
              </a:ext>
            </a:extLst>
          </p:cNvPr>
          <p:cNvSpPr/>
          <p:nvPr/>
        </p:nvSpPr>
        <p:spPr>
          <a:xfrm>
            <a:off x="922618" y="2182365"/>
            <a:ext cx="1091950" cy="781515"/>
          </a:xfrm>
          <a:custGeom>
            <a:avLst/>
            <a:gdLst/>
            <a:ahLst/>
            <a:cxnLst/>
            <a:rect l="l" t="t" r="r" b="b"/>
            <a:pathLst>
              <a:path w="715888" h="781515">
                <a:moveTo>
                  <a:pt x="108014" y="0"/>
                </a:moveTo>
                <a:lnTo>
                  <a:pt x="715888" y="0"/>
                </a:lnTo>
                <a:lnTo>
                  <a:pt x="715888" y="648072"/>
                </a:ln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1AA2A0-3969-4E43-AD68-4AC7AA51425F}"/>
              </a:ext>
            </a:extLst>
          </p:cNvPr>
          <p:cNvSpPr txBox="1"/>
          <p:nvPr/>
        </p:nvSpPr>
        <p:spPr>
          <a:xfrm>
            <a:off x="1110650" y="2272381"/>
            <a:ext cx="715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latin typeface="Calibri" pitchFamily="34" charset="0"/>
                <a:cs typeface="B Nazanin" pitchFamily="2" charset="-78"/>
              </a:rPr>
              <a:t>01</a:t>
            </a:r>
            <a:endParaRPr lang="ko-KR" altLang="en-US" sz="2400" b="1" dirty="0">
              <a:solidFill>
                <a:schemeClr val="bg1"/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D523D4-268C-468D-AC14-114389E7930F}"/>
              </a:ext>
            </a:extLst>
          </p:cNvPr>
          <p:cNvSpPr txBox="1"/>
          <p:nvPr/>
        </p:nvSpPr>
        <p:spPr>
          <a:xfrm>
            <a:off x="2121652" y="2189588"/>
            <a:ext cx="3364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1FF169-9876-4ADA-94BE-6C909336F490}"/>
              </a:ext>
            </a:extLst>
          </p:cNvPr>
          <p:cNvSpPr txBox="1"/>
          <p:nvPr/>
        </p:nvSpPr>
        <p:spPr>
          <a:xfrm>
            <a:off x="920522" y="3046461"/>
            <a:ext cx="4718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نمونه: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: 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8" name="Rounded Rectangle 1032">
            <a:extLst>
              <a:ext uri="{FF2B5EF4-FFF2-40B4-BE49-F238E27FC236}">
                <a16:creationId xmlns:a16="http://schemas.microsoft.com/office/drawing/2014/main" id="{1BCE5F3A-0A2F-4FE7-9C35-19E6C784B07C}"/>
              </a:ext>
            </a:extLst>
          </p:cNvPr>
          <p:cNvSpPr/>
          <p:nvPr/>
        </p:nvSpPr>
        <p:spPr>
          <a:xfrm>
            <a:off x="6561957" y="2182365"/>
            <a:ext cx="4714381" cy="781515"/>
          </a:xfrm>
          <a:custGeom>
            <a:avLst/>
            <a:gdLst/>
            <a:ahLst/>
            <a:cxnLst/>
            <a:rect l="l" t="t" r="r" b="b"/>
            <a:pathLst>
              <a:path w="3096344" h="781515">
                <a:moveTo>
                  <a:pt x="108014" y="0"/>
                </a:moveTo>
                <a:lnTo>
                  <a:pt x="2988330" y="0"/>
                </a:lnTo>
                <a:cubicBezTo>
                  <a:pt x="3047984" y="0"/>
                  <a:pt x="3096344" y="48360"/>
                  <a:pt x="3096344" y="108014"/>
                </a:cubicBezTo>
                <a:lnTo>
                  <a:pt x="3096344" y="540058"/>
                </a:lnTo>
                <a:cubicBezTo>
                  <a:pt x="3096344" y="599712"/>
                  <a:pt x="3047984" y="648072"/>
                  <a:pt x="2988330" y="648072"/>
                </a:cubicBez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6000"/>
                </a:schemeClr>
              </a:gs>
              <a:gs pos="100000">
                <a:schemeClr val="bg1"/>
              </a:gs>
            </a:gsLst>
            <a:lin ang="8400000" scaled="0"/>
            <a:tileRect/>
          </a:gra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9" name="Rounded Rectangle 1032">
            <a:extLst>
              <a:ext uri="{FF2B5EF4-FFF2-40B4-BE49-F238E27FC236}">
                <a16:creationId xmlns:a16="http://schemas.microsoft.com/office/drawing/2014/main" id="{2C84A86B-7E39-4056-B5C4-1BC3BB450A2C}"/>
              </a:ext>
            </a:extLst>
          </p:cNvPr>
          <p:cNvSpPr/>
          <p:nvPr/>
        </p:nvSpPr>
        <p:spPr>
          <a:xfrm>
            <a:off x="6564054" y="2182365"/>
            <a:ext cx="1091950" cy="781515"/>
          </a:xfrm>
          <a:custGeom>
            <a:avLst/>
            <a:gdLst/>
            <a:ahLst/>
            <a:cxnLst/>
            <a:rect l="l" t="t" r="r" b="b"/>
            <a:pathLst>
              <a:path w="715888" h="781515">
                <a:moveTo>
                  <a:pt x="108014" y="0"/>
                </a:moveTo>
                <a:lnTo>
                  <a:pt x="715888" y="0"/>
                </a:lnTo>
                <a:lnTo>
                  <a:pt x="715888" y="648072"/>
                </a:ln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4CF903-3733-4233-900C-7E28187FB7AD}"/>
              </a:ext>
            </a:extLst>
          </p:cNvPr>
          <p:cNvSpPr txBox="1"/>
          <p:nvPr/>
        </p:nvSpPr>
        <p:spPr>
          <a:xfrm>
            <a:off x="6752085" y="2272381"/>
            <a:ext cx="715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latin typeface="Calibri" pitchFamily="34" charset="0"/>
                <a:cs typeface="B Nazanin" pitchFamily="2" charset="-78"/>
              </a:rPr>
              <a:t>02</a:t>
            </a:r>
            <a:endParaRPr lang="ko-KR" altLang="en-US" sz="2400" b="1" dirty="0">
              <a:solidFill>
                <a:schemeClr val="bg1"/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B29850-B137-4F4A-9AFE-230EF859A03B}"/>
              </a:ext>
            </a:extLst>
          </p:cNvPr>
          <p:cNvSpPr txBox="1"/>
          <p:nvPr/>
        </p:nvSpPr>
        <p:spPr>
          <a:xfrm>
            <a:off x="7763087" y="2189588"/>
            <a:ext cx="33647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9F1AC25-91F4-449E-A40B-9E9C02198032}"/>
              </a:ext>
            </a:extLst>
          </p:cNvPr>
          <p:cNvSpPr txBox="1"/>
          <p:nvPr/>
        </p:nvSpPr>
        <p:spPr>
          <a:xfrm>
            <a:off x="6561958" y="3046461"/>
            <a:ext cx="4718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نمونه: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: 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3" name="Rounded Rectangle 1032">
            <a:extLst>
              <a:ext uri="{FF2B5EF4-FFF2-40B4-BE49-F238E27FC236}">
                <a16:creationId xmlns:a16="http://schemas.microsoft.com/office/drawing/2014/main" id="{396005DB-1B0F-4E96-B17F-06F3E931A45F}"/>
              </a:ext>
            </a:extLst>
          </p:cNvPr>
          <p:cNvSpPr/>
          <p:nvPr/>
        </p:nvSpPr>
        <p:spPr>
          <a:xfrm>
            <a:off x="924715" y="4210783"/>
            <a:ext cx="4714381" cy="781515"/>
          </a:xfrm>
          <a:custGeom>
            <a:avLst/>
            <a:gdLst/>
            <a:ahLst/>
            <a:cxnLst/>
            <a:rect l="l" t="t" r="r" b="b"/>
            <a:pathLst>
              <a:path w="3096344" h="781515">
                <a:moveTo>
                  <a:pt x="108014" y="0"/>
                </a:moveTo>
                <a:lnTo>
                  <a:pt x="2988330" y="0"/>
                </a:lnTo>
                <a:cubicBezTo>
                  <a:pt x="3047984" y="0"/>
                  <a:pt x="3096344" y="48360"/>
                  <a:pt x="3096344" y="108014"/>
                </a:cubicBezTo>
                <a:lnTo>
                  <a:pt x="3096344" y="540058"/>
                </a:lnTo>
                <a:cubicBezTo>
                  <a:pt x="3096344" y="599712"/>
                  <a:pt x="3047984" y="648072"/>
                  <a:pt x="2988330" y="648072"/>
                </a:cubicBez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6000"/>
                </a:schemeClr>
              </a:gs>
              <a:gs pos="100000">
                <a:schemeClr val="bg1"/>
              </a:gs>
            </a:gsLst>
            <a:lin ang="8400000" scaled="0"/>
            <a:tileRect/>
          </a:gra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14" name="Rounded Rectangle 1032">
            <a:extLst>
              <a:ext uri="{FF2B5EF4-FFF2-40B4-BE49-F238E27FC236}">
                <a16:creationId xmlns:a16="http://schemas.microsoft.com/office/drawing/2014/main" id="{5D2B601D-E504-420E-9187-CA9874BB56FF}"/>
              </a:ext>
            </a:extLst>
          </p:cNvPr>
          <p:cNvSpPr/>
          <p:nvPr/>
        </p:nvSpPr>
        <p:spPr>
          <a:xfrm>
            <a:off x="922618" y="4210783"/>
            <a:ext cx="1091950" cy="781515"/>
          </a:xfrm>
          <a:custGeom>
            <a:avLst/>
            <a:gdLst/>
            <a:ahLst/>
            <a:cxnLst/>
            <a:rect l="l" t="t" r="r" b="b"/>
            <a:pathLst>
              <a:path w="715888" h="781515">
                <a:moveTo>
                  <a:pt x="108014" y="0"/>
                </a:moveTo>
                <a:lnTo>
                  <a:pt x="715888" y="0"/>
                </a:lnTo>
                <a:lnTo>
                  <a:pt x="715888" y="648072"/>
                </a:ln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solidFill>
            <a:schemeClr val="accent4"/>
          </a:solidFill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 dirty="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D63BE1-36EC-4EBB-8F3C-99487A21FCC5}"/>
              </a:ext>
            </a:extLst>
          </p:cNvPr>
          <p:cNvSpPr txBox="1"/>
          <p:nvPr/>
        </p:nvSpPr>
        <p:spPr>
          <a:xfrm>
            <a:off x="1110650" y="4300799"/>
            <a:ext cx="715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latin typeface="Calibri" pitchFamily="34" charset="0"/>
                <a:cs typeface="B Nazanin" pitchFamily="2" charset="-78"/>
              </a:rPr>
              <a:t>03</a:t>
            </a:r>
            <a:endParaRPr lang="ko-KR" altLang="en-US" sz="2400" b="1" dirty="0">
              <a:solidFill>
                <a:schemeClr val="bg1"/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D22194C-D8CA-4413-BD5B-AE07508D5CCE}"/>
              </a:ext>
            </a:extLst>
          </p:cNvPr>
          <p:cNvSpPr txBox="1"/>
          <p:nvPr/>
        </p:nvSpPr>
        <p:spPr>
          <a:xfrm>
            <a:off x="2125845" y="4218006"/>
            <a:ext cx="3364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473865-A360-4AEA-8D17-DC5D1E2E85D6}"/>
              </a:ext>
            </a:extLst>
          </p:cNvPr>
          <p:cNvSpPr txBox="1"/>
          <p:nvPr/>
        </p:nvSpPr>
        <p:spPr>
          <a:xfrm>
            <a:off x="924716" y="5074879"/>
            <a:ext cx="4718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نمونه: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: 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8" name="Rounded Rectangle 1032">
            <a:extLst>
              <a:ext uri="{FF2B5EF4-FFF2-40B4-BE49-F238E27FC236}">
                <a16:creationId xmlns:a16="http://schemas.microsoft.com/office/drawing/2014/main" id="{95E7C8C0-94F0-4CD8-8DDC-CD70BD4DD04B}"/>
              </a:ext>
            </a:extLst>
          </p:cNvPr>
          <p:cNvSpPr/>
          <p:nvPr/>
        </p:nvSpPr>
        <p:spPr>
          <a:xfrm>
            <a:off x="6566150" y="4210783"/>
            <a:ext cx="4714381" cy="781515"/>
          </a:xfrm>
          <a:custGeom>
            <a:avLst/>
            <a:gdLst/>
            <a:ahLst/>
            <a:cxnLst/>
            <a:rect l="l" t="t" r="r" b="b"/>
            <a:pathLst>
              <a:path w="3096344" h="781515">
                <a:moveTo>
                  <a:pt x="108014" y="0"/>
                </a:moveTo>
                <a:lnTo>
                  <a:pt x="2988330" y="0"/>
                </a:lnTo>
                <a:cubicBezTo>
                  <a:pt x="3047984" y="0"/>
                  <a:pt x="3096344" y="48360"/>
                  <a:pt x="3096344" y="108014"/>
                </a:cubicBezTo>
                <a:lnTo>
                  <a:pt x="3096344" y="540058"/>
                </a:lnTo>
                <a:cubicBezTo>
                  <a:pt x="3096344" y="599712"/>
                  <a:pt x="3047984" y="648072"/>
                  <a:pt x="2988330" y="648072"/>
                </a:cubicBez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6000"/>
                </a:schemeClr>
              </a:gs>
              <a:gs pos="100000">
                <a:schemeClr val="bg1"/>
              </a:gs>
            </a:gsLst>
            <a:lin ang="8400000" scaled="0"/>
            <a:tileRect/>
          </a:gra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19" name="Rounded Rectangle 1032">
            <a:extLst>
              <a:ext uri="{FF2B5EF4-FFF2-40B4-BE49-F238E27FC236}">
                <a16:creationId xmlns:a16="http://schemas.microsoft.com/office/drawing/2014/main" id="{117CDFC9-0178-4AB4-AB64-03FFBD13E9A0}"/>
              </a:ext>
            </a:extLst>
          </p:cNvPr>
          <p:cNvSpPr/>
          <p:nvPr/>
        </p:nvSpPr>
        <p:spPr>
          <a:xfrm>
            <a:off x="6564054" y="4210783"/>
            <a:ext cx="1091950" cy="781515"/>
          </a:xfrm>
          <a:custGeom>
            <a:avLst/>
            <a:gdLst/>
            <a:ahLst/>
            <a:cxnLst/>
            <a:rect l="l" t="t" r="r" b="b"/>
            <a:pathLst>
              <a:path w="715888" h="781515">
                <a:moveTo>
                  <a:pt x="108014" y="0"/>
                </a:moveTo>
                <a:lnTo>
                  <a:pt x="715888" y="0"/>
                </a:lnTo>
                <a:lnTo>
                  <a:pt x="715888" y="648072"/>
                </a:lnTo>
                <a:lnTo>
                  <a:pt x="452788" y="648072"/>
                </a:lnTo>
                <a:lnTo>
                  <a:pt x="375391" y="781515"/>
                </a:lnTo>
                <a:lnTo>
                  <a:pt x="297994" y="648072"/>
                </a:lnTo>
                <a:lnTo>
                  <a:pt x="108014" y="648072"/>
                </a:lnTo>
                <a:cubicBezTo>
                  <a:pt x="48360" y="648072"/>
                  <a:pt x="0" y="599712"/>
                  <a:pt x="0" y="540058"/>
                </a:cubicBezTo>
                <a:lnTo>
                  <a:pt x="0" y="108014"/>
                </a:lnTo>
                <a:cubicBezTo>
                  <a:pt x="0" y="48360"/>
                  <a:pt x="48360" y="0"/>
                  <a:pt x="108014" y="0"/>
                </a:cubicBezTo>
                <a:close/>
              </a:path>
            </a:pathLst>
          </a:custGeom>
          <a:solidFill>
            <a:schemeClr val="accent3"/>
          </a:solidFill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800">
              <a:solidFill>
                <a:schemeClr val="tx1">
                  <a:lumMod val="65000"/>
                  <a:lumOff val="35000"/>
                </a:schemeClr>
              </a:solidFill>
              <a:cs typeface="B Nazanin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CD2FC9-85EC-4C5F-8CD7-66E0A860286A}"/>
              </a:ext>
            </a:extLst>
          </p:cNvPr>
          <p:cNvSpPr txBox="1"/>
          <p:nvPr/>
        </p:nvSpPr>
        <p:spPr>
          <a:xfrm>
            <a:off x="6752085" y="4300799"/>
            <a:ext cx="7158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altLang="ko-KR" sz="2400" b="1" dirty="0">
                <a:solidFill>
                  <a:schemeClr val="bg1"/>
                </a:solidFill>
                <a:latin typeface="Calibri" pitchFamily="34" charset="0"/>
                <a:cs typeface="B Nazanin" pitchFamily="2" charset="-78"/>
              </a:rPr>
              <a:t>04</a:t>
            </a:r>
            <a:endParaRPr lang="ko-KR" altLang="en-US" sz="2400" b="1" dirty="0">
              <a:solidFill>
                <a:schemeClr val="bg1"/>
              </a:solidFill>
              <a:latin typeface="Calibri" pitchFamily="34" charset="0"/>
              <a:cs typeface="B Nazanin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5D84D8C-ADEF-44EE-B682-4A2767DCC72E}"/>
              </a:ext>
            </a:extLst>
          </p:cNvPr>
          <p:cNvSpPr txBox="1"/>
          <p:nvPr/>
        </p:nvSpPr>
        <p:spPr>
          <a:xfrm>
            <a:off x="7767280" y="4218006"/>
            <a:ext cx="33647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 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آسان برای تغییر رنگ، عکس.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r" rtl="1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4DADDF9-D75D-45D8-B0DC-518891830FFF}"/>
              </a:ext>
            </a:extLst>
          </p:cNvPr>
          <p:cNvSpPr txBox="1"/>
          <p:nvPr/>
        </p:nvSpPr>
        <p:spPr>
          <a:xfrm>
            <a:off x="6566150" y="5074879"/>
            <a:ext cx="47185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نمونه: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: </a:t>
            </a:r>
          </a:p>
          <a:p>
            <a:pPr algn="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. </a:t>
            </a:r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836517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8B56C8-2ECC-40CE-8512-1AB853C9BE30}"/>
              </a:ext>
            </a:extLst>
          </p:cNvPr>
          <p:cNvSpPr txBox="1"/>
          <p:nvPr/>
        </p:nvSpPr>
        <p:spPr>
          <a:xfrm>
            <a:off x="3993587" y="406487"/>
            <a:ext cx="744881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latin typeface="+mj-lt"/>
                <a:cs typeface="B Nazanin" pitchFamily="2" charset="-78"/>
              </a:rPr>
              <a:t>اینفوگرافیک ستون</a:t>
            </a:r>
            <a:endParaRPr lang="ko-KR" altLang="en-US" sz="5400" dirty="0">
              <a:solidFill>
                <a:schemeClr val="bg1"/>
              </a:solidFill>
              <a:latin typeface="+mj-lt"/>
              <a:cs typeface="B Nazanin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9F7EB0-FC3F-4D3E-B70B-D276905CEEB4}"/>
              </a:ext>
            </a:extLst>
          </p:cNvPr>
          <p:cNvSpPr txBox="1"/>
          <p:nvPr/>
        </p:nvSpPr>
        <p:spPr>
          <a:xfrm>
            <a:off x="1477106" y="2777131"/>
            <a:ext cx="1806729" cy="396262"/>
          </a:xfrm>
          <a:prstGeom prst="rect">
            <a:avLst/>
          </a:prstGeom>
          <a:solidFill>
            <a:schemeClr val="accent1">
              <a:alpha val="70000"/>
            </a:schemeClr>
          </a:solidFill>
        </p:spPr>
        <p:txBody>
          <a:bodyPr wrap="square" lIns="36000" tIns="0" rIns="36000" bIns="0" rtlCol="0">
            <a:spAutoFit/>
          </a:bodyPr>
          <a:lstStyle/>
          <a:p>
            <a:pPr algn="ctr" rtl="1">
              <a:lnSpc>
                <a:spcPts val="3000"/>
              </a:lnSpc>
            </a:pPr>
            <a:r>
              <a:rPr lang="fa-IR" altLang="ko-KR" sz="2800" dirty="0">
                <a:solidFill>
                  <a:schemeClr val="bg1"/>
                </a:solidFill>
                <a:cs typeface="B Nazanin" pitchFamily="2" charset="-78"/>
              </a:rPr>
              <a:t>ما</a:t>
            </a:r>
            <a:endParaRPr lang="ko-KR" alt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228B993-3792-4321-BF0A-5730F209010E}"/>
              </a:ext>
            </a:extLst>
          </p:cNvPr>
          <p:cNvSpPr txBox="1"/>
          <p:nvPr/>
        </p:nvSpPr>
        <p:spPr>
          <a:xfrm>
            <a:off x="736127" y="3193183"/>
            <a:ext cx="3257460" cy="430887"/>
          </a:xfrm>
          <a:prstGeom prst="rect">
            <a:avLst/>
          </a:prstGeom>
          <a:solidFill>
            <a:schemeClr val="accent1">
              <a:alpha val="70000"/>
            </a:schemeClr>
          </a:solidFill>
        </p:spPr>
        <p:txBody>
          <a:bodyPr wrap="square" lIns="36000" tIns="0" rIns="36000" bIns="0" rtlCol="0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bg1"/>
                </a:solidFill>
                <a:cs typeface="B Nazanin" pitchFamily="2" charset="-78"/>
              </a:rPr>
              <a:t>ارائه حرفه ای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F737E6-3AC7-40DC-854A-63461D4418F6}"/>
              </a:ext>
            </a:extLst>
          </p:cNvPr>
          <p:cNvSpPr txBox="1"/>
          <p:nvPr/>
        </p:nvSpPr>
        <p:spPr>
          <a:xfrm>
            <a:off x="925314" y="3688063"/>
            <a:ext cx="2895468" cy="430887"/>
          </a:xfrm>
          <a:prstGeom prst="rect">
            <a:avLst/>
          </a:prstGeom>
          <a:solidFill>
            <a:schemeClr val="accent1">
              <a:alpha val="70000"/>
            </a:schemeClr>
          </a:solidFill>
        </p:spPr>
        <p:txBody>
          <a:bodyPr wrap="square" lIns="36000" tIns="0" rIns="36000" bIns="0" rtlCol="0">
            <a:spAutoFit/>
          </a:bodyPr>
          <a:lstStyle/>
          <a:p>
            <a:pPr algn="ctr" rtl="1"/>
            <a:r>
              <a:rPr lang="fa-IR" altLang="ko-KR" sz="2800" dirty="0">
                <a:solidFill>
                  <a:schemeClr val="bg1"/>
                </a:solidFill>
                <a:cs typeface="B Nazanin" pitchFamily="2" charset="-78"/>
              </a:rPr>
              <a:t>ایجاد می کنیم</a:t>
            </a:r>
            <a:endParaRPr lang="ko-KR" altLang="en-US" sz="28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605A37-3760-4DA2-B75F-B9E14663FC6D}"/>
              </a:ext>
            </a:extLst>
          </p:cNvPr>
          <p:cNvSpPr txBox="1"/>
          <p:nvPr/>
        </p:nvSpPr>
        <p:spPr>
          <a:xfrm>
            <a:off x="4960477" y="3577904"/>
            <a:ext cx="64758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 </a:t>
            </a:r>
          </a:p>
          <a:p>
            <a:pPr algn="ct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ko-KR" alt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90DBB8-B011-4F09-BBFC-06B4D42525C2}"/>
              </a:ext>
            </a:extLst>
          </p:cNvPr>
          <p:cNvSpPr txBox="1"/>
          <p:nvPr/>
        </p:nvSpPr>
        <p:spPr>
          <a:xfrm>
            <a:off x="4966483" y="2684798"/>
            <a:ext cx="647587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altLang="ko-KR" sz="14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r>
              <a:rPr lang="fa-IR" altLang="ko-KR" sz="1400" b="1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در زمان، پول و اعتبار شما صرفه جویی کند.تغییر رنگ، عکس و متن آسان است.</a:t>
            </a:r>
            <a:r>
              <a:rPr lang="en-US" altLang="ko-KR" sz="1400" b="1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ko-KR" altLang="en-US" sz="1400" b="1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EF9082-40AA-4331-B6F4-055DEFF58782}"/>
              </a:ext>
            </a:extLst>
          </p:cNvPr>
          <p:cNvSpPr txBox="1"/>
          <p:nvPr/>
        </p:nvSpPr>
        <p:spPr>
          <a:xfrm>
            <a:off x="3993587" y="1329817"/>
            <a:ext cx="74427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من امیدوارم و معتقدم که این الگو وقت شما را خواهد داشت.</a:t>
            </a:r>
            <a:r>
              <a:rPr lang="en-US" altLang="ko-KR" sz="1200" dirty="0">
                <a:solidFill>
                  <a:schemeClr val="bg1"/>
                </a:solidFill>
                <a:ea typeface="FZShuTi" pitchFamily="2" charset="-122"/>
                <a:cs typeface="B Nazanin" pitchFamily="2" charset="-78"/>
              </a:rPr>
              <a:t> 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تغییر رنگ، عکس و متن آسان است.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791534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DFE08-D1A3-4890-B395-3D514078D9E9}"/>
              </a:ext>
            </a:extLst>
          </p:cNvPr>
          <p:cNvSpPr txBox="1"/>
          <p:nvPr/>
        </p:nvSpPr>
        <p:spPr>
          <a:xfrm>
            <a:off x="7638785" y="301699"/>
            <a:ext cx="3894014" cy="17543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5400" dirty="0">
                <a:solidFill>
                  <a:schemeClr val="bg1"/>
                </a:solidFill>
                <a:cs typeface="B Nazanin" pitchFamily="2" charset="-78"/>
              </a:rPr>
              <a:t>اینفوگرافیک ستون</a:t>
            </a:r>
            <a:endParaRPr lang="ko-KR" altLang="en-US" sz="5400" dirty="0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5F2868D-4CD7-4209-8CCA-EB8CDE51EE84}"/>
              </a:ext>
            </a:extLst>
          </p:cNvPr>
          <p:cNvGrpSpPr/>
          <p:nvPr/>
        </p:nvGrpSpPr>
        <p:grpSpPr>
          <a:xfrm>
            <a:off x="737162" y="611422"/>
            <a:ext cx="6196201" cy="2464455"/>
            <a:chOff x="737162" y="529336"/>
            <a:chExt cx="6336000" cy="2464455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C2EB16E-C00C-4D48-AA7D-60177E8C0D45}"/>
                </a:ext>
              </a:extLst>
            </p:cNvPr>
            <p:cNvSpPr txBox="1"/>
            <p:nvPr/>
          </p:nvSpPr>
          <p:spPr>
            <a:xfrm>
              <a:off x="737162" y="529336"/>
              <a:ext cx="633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DDD1882-D6F3-4F5E-8E26-EE1F0B51CF4A}"/>
                </a:ext>
              </a:extLst>
            </p:cNvPr>
            <p:cNvSpPr txBox="1"/>
            <p:nvPr/>
          </p:nvSpPr>
          <p:spPr>
            <a:xfrm>
              <a:off x="737162" y="1054799"/>
              <a:ext cx="633600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کنید.من امیدوارم و معتقدم که این الگو در زمان، پول و اعتبار شما صرفه جویی کند.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8B4F32AC-11D8-4E18-8A65-E63A83DCEE03}"/>
              </a:ext>
            </a:extLst>
          </p:cNvPr>
          <p:cNvGrpSpPr/>
          <p:nvPr/>
        </p:nvGrpSpPr>
        <p:grpSpPr>
          <a:xfrm>
            <a:off x="737162" y="3597457"/>
            <a:ext cx="6196201" cy="2464455"/>
            <a:chOff x="737162" y="529336"/>
            <a:chExt cx="6336000" cy="2464455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E684385-C182-4808-A7A4-BC5895B5CAAD}"/>
                </a:ext>
              </a:extLst>
            </p:cNvPr>
            <p:cNvSpPr txBox="1"/>
            <p:nvPr/>
          </p:nvSpPr>
          <p:spPr>
            <a:xfrm>
              <a:off x="737162" y="529336"/>
              <a:ext cx="6336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400" b="1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endParaRPr lang="ko-KR" altLang="en-US" sz="14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FA9FC7F-544C-42A8-A449-E4F8BFE0EEDE}"/>
                </a:ext>
              </a:extLst>
            </p:cNvPr>
            <p:cNvSpPr txBox="1"/>
            <p:nvPr/>
          </p:nvSpPr>
          <p:spPr>
            <a:xfrm>
              <a:off x="737162" y="1054799"/>
              <a:ext cx="633600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</a:p>
            <a:p>
              <a:pPr algn="r" rtl="1"/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کنید.من امیدوارم و معتقدم که این الگو در زمان، پول و اعتبار شما صرفه جویی کند.</a:t>
              </a:r>
              <a:endParaRPr lang="en-US" altLang="ko-KR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816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1041FFA1-FE85-480B-A310-C9E8837DEB29}"/>
              </a:ext>
            </a:extLst>
          </p:cNvPr>
          <p:cNvGrpSpPr/>
          <p:nvPr/>
        </p:nvGrpSpPr>
        <p:grpSpPr>
          <a:xfrm>
            <a:off x="1" y="4220720"/>
            <a:ext cx="12191999" cy="1272821"/>
            <a:chOff x="1" y="4220720"/>
            <a:chExt cx="12191999" cy="1272821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DF8EF26-7AD5-4E7F-95B3-9A57CF80C483}"/>
                </a:ext>
              </a:extLst>
            </p:cNvPr>
            <p:cNvSpPr txBox="1"/>
            <p:nvPr/>
          </p:nvSpPr>
          <p:spPr>
            <a:xfrm>
              <a:off x="1" y="4220720"/>
              <a:ext cx="12191999" cy="92333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5400" dirty="0">
                  <a:solidFill>
                    <a:schemeClr val="bg1"/>
                  </a:solidFill>
                  <a:cs typeface="B Nazanin" pitchFamily="2" charset="-78"/>
                </a:rPr>
                <a:t>با تشکر از شما دوستان عزیز... ! </a:t>
              </a:r>
              <a:endParaRPr lang="ko-KR" altLang="en-US" sz="54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ADEB2CA-D11F-4CA5-BC5A-6C38FF4BF392}"/>
                </a:ext>
              </a:extLst>
            </p:cNvPr>
            <p:cNvSpPr txBox="1"/>
            <p:nvPr/>
          </p:nvSpPr>
          <p:spPr>
            <a:xfrm>
              <a:off x="51" y="5113885"/>
              <a:ext cx="12191852" cy="379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fa-IR" altLang="ko-KR" sz="1867" dirty="0">
                  <a:solidFill>
                    <a:schemeClr val="bg1"/>
                  </a:solidFill>
                  <a:cs typeface="B Nazanin" pitchFamily="2" charset="-78"/>
                </a:rPr>
                <a:t>زیرنویس ارائه خود را وارد کنید</a:t>
              </a:r>
              <a:endParaRPr lang="ko-KR" altLang="en-US" sz="1867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656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F009C79-8591-4A58-A9F5-FA2E249DFF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اشکال کاملا قابل ویرایش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8571CCD-D001-45E7-B65D-B2AB4D9FFE4E}"/>
              </a:ext>
            </a:extLst>
          </p:cNvPr>
          <p:cNvGrpSpPr/>
          <p:nvPr/>
        </p:nvGrpSpPr>
        <p:grpSpPr>
          <a:xfrm>
            <a:off x="318743" y="1360284"/>
            <a:ext cx="1257143" cy="1680784"/>
            <a:chOff x="629010" y="953877"/>
            <a:chExt cx="3775935" cy="504837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8A4163A-B53E-4609-AF67-449C2B10DB48}"/>
                </a:ext>
              </a:extLst>
            </p:cNvPr>
            <p:cNvGrpSpPr/>
            <p:nvPr/>
          </p:nvGrpSpPr>
          <p:grpSpPr>
            <a:xfrm>
              <a:off x="629010" y="953877"/>
              <a:ext cx="3775935" cy="5048374"/>
              <a:chOff x="629011" y="1207673"/>
              <a:chExt cx="3586108" cy="4794578"/>
            </a:xfrm>
          </p:grpSpPr>
          <p:sp>
            <p:nvSpPr>
              <p:cNvPr id="6" name="Freeform: Shape 5">
                <a:extLst>
                  <a:ext uri="{FF2B5EF4-FFF2-40B4-BE49-F238E27FC236}">
                    <a16:creationId xmlns:a16="http://schemas.microsoft.com/office/drawing/2014/main" id="{01280334-E19B-4C16-AE20-2E72F22628B0}"/>
                  </a:ext>
                </a:extLst>
              </p:cNvPr>
              <p:cNvSpPr/>
              <p:nvPr/>
            </p:nvSpPr>
            <p:spPr>
              <a:xfrm>
                <a:off x="865189" y="1222248"/>
                <a:ext cx="3108955" cy="4779453"/>
              </a:xfrm>
              <a:custGeom>
                <a:avLst/>
                <a:gdLst>
                  <a:gd name="connsiteX0" fmla="*/ 2089217 w 3108955"/>
                  <a:gd name="connsiteY0" fmla="*/ 0 h 4779453"/>
                  <a:gd name="connsiteX1" fmla="*/ 2817873 w 3108955"/>
                  <a:gd name="connsiteY1" fmla="*/ 0 h 4779453"/>
                  <a:gd name="connsiteX2" fmla="*/ 2817873 w 3108955"/>
                  <a:gd name="connsiteY2" fmla="*/ 228231 h 4779453"/>
                  <a:gd name="connsiteX3" fmla="*/ 3108955 w 3108955"/>
                  <a:gd name="connsiteY3" fmla="*/ 228231 h 4779453"/>
                  <a:gd name="connsiteX4" fmla="*/ 3108955 w 3108955"/>
                  <a:gd name="connsiteY4" fmla="*/ 4779453 h 4779453"/>
                  <a:gd name="connsiteX5" fmla="*/ 0 w 3108955"/>
                  <a:gd name="connsiteY5" fmla="*/ 4779453 h 4779453"/>
                  <a:gd name="connsiteX6" fmla="*/ 0 w 3108955"/>
                  <a:gd name="connsiteY6" fmla="*/ 228231 h 4779453"/>
                  <a:gd name="connsiteX7" fmla="*/ 2089217 w 3108955"/>
                  <a:gd name="connsiteY7" fmla="*/ 228231 h 4779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108955" h="4779453">
                    <a:moveTo>
                      <a:pt x="2089217" y="0"/>
                    </a:moveTo>
                    <a:lnTo>
                      <a:pt x="2817873" y="0"/>
                    </a:lnTo>
                    <a:lnTo>
                      <a:pt x="2817873" y="228231"/>
                    </a:lnTo>
                    <a:lnTo>
                      <a:pt x="3108955" y="228231"/>
                    </a:lnTo>
                    <a:lnTo>
                      <a:pt x="3108955" y="4779453"/>
                    </a:lnTo>
                    <a:lnTo>
                      <a:pt x="0" y="4779453"/>
                    </a:lnTo>
                    <a:lnTo>
                      <a:pt x="0" y="228231"/>
                    </a:lnTo>
                    <a:lnTo>
                      <a:pt x="2089217" y="22823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7" name="Freeform: Shape 6">
                <a:extLst>
                  <a:ext uri="{FF2B5EF4-FFF2-40B4-BE49-F238E27FC236}">
                    <a16:creationId xmlns:a16="http://schemas.microsoft.com/office/drawing/2014/main" id="{31E08288-4CE3-45FF-8248-3EA2427D73CA}"/>
                  </a:ext>
                </a:extLst>
              </p:cNvPr>
              <p:cNvSpPr/>
              <p:nvPr/>
            </p:nvSpPr>
            <p:spPr>
              <a:xfrm>
                <a:off x="1740561" y="1222248"/>
                <a:ext cx="2233583" cy="4779453"/>
              </a:xfrm>
              <a:custGeom>
                <a:avLst/>
                <a:gdLst>
                  <a:gd name="connsiteX0" fmla="*/ 1205455 w 2225193"/>
                  <a:gd name="connsiteY0" fmla="*/ 0 h 4779453"/>
                  <a:gd name="connsiteX1" fmla="*/ 1934111 w 2225193"/>
                  <a:gd name="connsiteY1" fmla="*/ 0 h 4779453"/>
                  <a:gd name="connsiteX2" fmla="*/ 1934111 w 2225193"/>
                  <a:gd name="connsiteY2" fmla="*/ 228231 h 4779453"/>
                  <a:gd name="connsiteX3" fmla="*/ 2225193 w 2225193"/>
                  <a:gd name="connsiteY3" fmla="*/ 228231 h 4779453"/>
                  <a:gd name="connsiteX4" fmla="*/ 2225193 w 2225193"/>
                  <a:gd name="connsiteY4" fmla="*/ 4779453 h 4779453"/>
                  <a:gd name="connsiteX5" fmla="*/ 0 w 2225193"/>
                  <a:gd name="connsiteY5" fmla="*/ 4779453 h 4779453"/>
                  <a:gd name="connsiteX6" fmla="*/ 0 w 2225193"/>
                  <a:gd name="connsiteY6" fmla="*/ 228231 h 4779453"/>
                  <a:gd name="connsiteX7" fmla="*/ 1205455 w 2225193"/>
                  <a:gd name="connsiteY7" fmla="*/ 228231 h 4779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5193" h="4779453">
                    <a:moveTo>
                      <a:pt x="1205455" y="0"/>
                    </a:moveTo>
                    <a:lnTo>
                      <a:pt x="1934111" y="0"/>
                    </a:lnTo>
                    <a:lnTo>
                      <a:pt x="1934111" y="228231"/>
                    </a:lnTo>
                    <a:lnTo>
                      <a:pt x="2225193" y="228231"/>
                    </a:lnTo>
                    <a:lnTo>
                      <a:pt x="2225193" y="4779453"/>
                    </a:lnTo>
                    <a:lnTo>
                      <a:pt x="0" y="4779453"/>
                    </a:lnTo>
                    <a:lnTo>
                      <a:pt x="0" y="228231"/>
                    </a:lnTo>
                    <a:lnTo>
                      <a:pt x="1205455" y="228231"/>
                    </a:lnTo>
                    <a:close/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93E4A86-F385-4B3C-92E5-EB3884C53B6B}"/>
                  </a:ext>
                </a:extLst>
              </p:cNvPr>
              <p:cNvSpPr/>
              <p:nvPr/>
            </p:nvSpPr>
            <p:spPr>
              <a:xfrm>
                <a:off x="3164276" y="1207673"/>
                <a:ext cx="518786" cy="4794028"/>
              </a:xfrm>
              <a:prstGeom prst="rect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9E84ED5A-3826-447D-9AAE-3BC5F91A60F5}"/>
                  </a:ext>
                </a:extLst>
              </p:cNvPr>
              <p:cNvGrpSpPr/>
              <p:nvPr/>
            </p:nvGrpSpPr>
            <p:grpSpPr>
              <a:xfrm>
                <a:off x="629011" y="1438913"/>
                <a:ext cx="3586108" cy="4563338"/>
                <a:chOff x="629011" y="1438913"/>
                <a:chExt cx="3586108" cy="4563338"/>
              </a:xfrm>
              <a:solidFill>
                <a:schemeClr val="accent2">
                  <a:lumMod val="75000"/>
                </a:schemeClr>
              </a:solidFill>
            </p:grpSpPr>
            <p:sp>
              <p:nvSpPr>
                <p:cNvPr id="12" name="Rectangle: Rounded Corners 11">
                  <a:extLst>
                    <a:ext uri="{FF2B5EF4-FFF2-40B4-BE49-F238E27FC236}">
                      <a16:creationId xmlns:a16="http://schemas.microsoft.com/office/drawing/2014/main" id="{9B62FE73-CC77-4C49-B0BA-A109B07FA66B}"/>
                    </a:ext>
                  </a:extLst>
                </p:cNvPr>
                <p:cNvSpPr/>
                <p:nvPr/>
              </p:nvSpPr>
              <p:spPr>
                <a:xfrm>
                  <a:off x="629011" y="1438913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3" name="Rectangle: Rounded Corners 12">
                  <a:extLst>
                    <a:ext uri="{FF2B5EF4-FFF2-40B4-BE49-F238E27FC236}">
                      <a16:creationId xmlns:a16="http://schemas.microsoft.com/office/drawing/2014/main" id="{AC4CB060-5252-401A-B5E1-E5B38382761E}"/>
                    </a:ext>
                  </a:extLst>
                </p:cNvPr>
                <p:cNvSpPr/>
                <p:nvPr/>
              </p:nvSpPr>
              <p:spPr>
                <a:xfrm>
                  <a:off x="629011" y="2853712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" name="Rectangle: Rounded Corners 13">
                  <a:extLst>
                    <a:ext uri="{FF2B5EF4-FFF2-40B4-BE49-F238E27FC236}">
                      <a16:creationId xmlns:a16="http://schemas.microsoft.com/office/drawing/2014/main" id="{C33637F0-EDE7-4C8D-B247-F3546F30B67B}"/>
                    </a:ext>
                  </a:extLst>
                </p:cNvPr>
                <p:cNvSpPr/>
                <p:nvPr/>
              </p:nvSpPr>
              <p:spPr>
                <a:xfrm>
                  <a:off x="629011" y="4267961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5" name="Rectangle: Rounded Corners 14">
                  <a:extLst>
                    <a:ext uri="{FF2B5EF4-FFF2-40B4-BE49-F238E27FC236}">
                      <a16:creationId xmlns:a16="http://schemas.microsoft.com/office/drawing/2014/main" id="{44006A4F-5AA2-421E-B60B-5D0176368BC8}"/>
                    </a:ext>
                  </a:extLst>
                </p:cNvPr>
                <p:cNvSpPr/>
                <p:nvPr/>
              </p:nvSpPr>
              <p:spPr>
                <a:xfrm>
                  <a:off x="629011" y="5682211"/>
                  <a:ext cx="3586108" cy="32004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4049C4B8-C61C-4E24-94D1-773F37EF43A9}"/>
                  </a:ext>
                </a:extLst>
              </p:cNvPr>
              <p:cNvSpPr/>
              <p:nvPr/>
            </p:nvSpPr>
            <p:spPr>
              <a:xfrm>
                <a:off x="1257052" y="1438913"/>
                <a:ext cx="2088560" cy="4562788"/>
              </a:xfrm>
              <a:custGeom>
                <a:avLst/>
                <a:gdLst>
                  <a:gd name="connsiteX0" fmla="*/ 160020 w 2088560"/>
                  <a:gd name="connsiteY0" fmla="*/ 4242748 h 4562788"/>
                  <a:gd name="connsiteX1" fmla="*/ 1928540 w 2088560"/>
                  <a:gd name="connsiteY1" fmla="*/ 4242748 h 4562788"/>
                  <a:gd name="connsiteX2" fmla="*/ 2088560 w 2088560"/>
                  <a:gd name="connsiteY2" fmla="*/ 4402768 h 4562788"/>
                  <a:gd name="connsiteX3" fmla="*/ 1928540 w 2088560"/>
                  <a:gd name="connsiteY3" fmla="*/ 4562788 h 4562788"/>
                  <a:gd name="connsiteX4" fmla="*/ 160020 w 2088560"/>
                  <a:gd name="connsiteY4" fmla="*/ 4562788 h 4562788"/>
                  <a:gd name="connsiteX5" fmla="*/ 0 w 2088560"/>
                  <a:gd name="connsiteY5" fmla="*/ 4402768 h 4562788"/>
                  <a:gd name="connsiteX6" fmla="*/ 160020 w 2088560"/>
                  <a:gd name="connsiteY6" fmla="*/ 4242748 h 4562788"/>
                  <a:gd name="connsiteX7" fmla="*/ 160020 w 2088560"/>
                  <a:gd name="connsiteY7" fmla="*/ 2828498 h 4562788"/>
                  <a:gd name="connsiteX8" fmla="*/ 1928540 w 2088560"/>
                  <a:gd name="connsiteY8" fmla="*/ 2828498 h 4562788"/>
                  <a:gd name="connsiteX9" fmla="*/ 2088560 w 2088560"/>
                  <a:gd name="connsiteY9" fmla="*/ 2988518 h 4562788"/>
                  <a:gd name="connsiteX10" fmla="*/ 1928540 w 2088560"/>
                  <a:gd name="connsiteY10" fmla="*/ 3148538 h 4562788"/>
                  <a:gd name="connsiteX11" fmla="*/ 160020 w 2088560"/>
                  <a:gd name="connsiteY11" fmla="*/ 3148538 h 4562788"/>
                  <a:gd name="connsiteX12" fmla="*/ 0 w 2088560"/>
                  <a:gd name="connsiteY12" fmla="*/ 2988518 h 4562788"/>
                  <a:gd name="connsiteX13" fmla="*/ 160020 w 2088560"/>
                  <a:gd name="connsiteY13" fmla="*/ 2828498 h 4562788"/>
                  <a:gd name="connsiteX14" fmla="*/ 160020 w 2088560"/>
                  <a:gd name="connsiteY14" fmla="*/ 1414249 h 4562788"/>
                  <a:gd name="connsiteX15" fmla="*/ 1928540 w 2088560"/>
                  <a:gd name="connsiteY15" fmla="*/ 1414249 h 4562788"/>
                  <a:gd name="connsiteX16" fmla="*/ 2088560 w 2088560"/>
                  <a:gd name="connsiteY16" fmla="*/ 1574269 h 4562788"/>
                  <a:gd name="connsiteX17" fmla="*/ 1928540 w 2088560"/>
                  <a:gd name="connsiteY17" fmla="*/ 1734289 h 4562788"/>
                  <a:gd name="connsiteX18" fmla="*/ 160020 w 2088560"/>
                  <a:gd name="connsiteY18" fmla="*/ 1734289 h 4562788"/>
                  <a:gd name="connsiteX19" fmla="*/ 0 w 2088560"/>
                  <a:gd name="connsiteY19" fmla="*/ 1574269 h 4562788"/>
                  <a:gd name="connsiteX20" fmla="*/ 160020 w 2088560"/>
                  <a:gd name="connsiteY20" fmla="*/ 1414249 h 4562788"/>
                  <a:gd name="connsiteX21" fmla="*/ 160020 w 2088560"/>
                  <a:gd name="connsiteY21" fmla="*/ 0 h 4562788"/>
                  <a:gd name="connsiteX22" fmla="*/ 1928540 w 2088560"/>
                  <a:gd name="connsiteY22" fmla="*/ 0 h 4562788"/>
                  <a:gd name="connsiteX23" fmla="*/ 2088560 w 2088560"/>
                  <a:gd name="connsiteY23" fmla="*/ 160020 h 4562788"/>
                  <a:gd name="connsiteX24" fmla="*/ 1928540 w 2088560"/>
                  <a:gd name="connsiteY24" fmla="*/ 320040 h 4562788"/>
                  <a:gd name="connsiteX25" fmla="*/ 160020 w 2088560"/>
                  <a:gd name="connsiteY25" fmla="*/ 320040 h 4562788"/>
                  <a:gd name="connsiteX26" fmla="*/ 0 w 2088560"/>
                  <a:gd name="connsiteY26" fmla="*/ 160020 h 4562788"/>
                  <a:gd name="connsiteX27" fmla="*/ 160020 w 2088560"/>
                  <a:gd name="connsiteY27" fmla="*/ 0 h 456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88560" h="4562788">
                    <a:moveTo>
                      <a:pt x="160020" y="4242748"/>
                    </a:moveTo>
                    <a:lnTo>
                      <a:pt x="1928540" y="4242748"/>
                    </a:lnTo>
                    <a:cubicBezTo>
                      <a:pt x="2016917" y="4242748"/>
                      <a:pt x="2088560" y="4314391"/>
                      <a:pt x="2088560" y="4402768"/>
                    </a:cubicBezTo>
                    <a:cubicBezTo>
                      <a:pt x="2088560" y="4491145"/>
                      <a:pt x="2016917" y="4562788"/>
                      <a:pt x="1928540" y="4562788"/>
                    </a:cubicBezTo>
                    <a:lnTo>
                      <a:pt x="160020" y="4562788"/>
                    </a:lnTo>
                    <a:cubicBezTo>
                      <a:pt x="71643" y="4562788"/>
                      <a:pt x="0" y="4491145"/>
                      <a:pt x="0" y="4402768"/>
                    </a:cubicBezTo>
                    <a:cubicBezTo>
                      <a:pt x="0" y="4314391"/>
                      <a:pt x="71643" y="4242748"/>
                      <a:pt x="160020" y="4242748"/>
                    </a:cubicBezTo>
                    <a:close/>
                    <a:moveTo>
                      <a:pt x="160020" y="2828498"/>
                    </a:moveTo>
                    <a:lnTo>
                      <a:pt x="1928540" y="2828498"/>
                    </a:lnTo>
                    <a:cubicBezTo>
                      <a:pt x="2016917" y="2828498"/>
                      <a:pt x="2088560" y="2900141"/>
                      <a:pt x="2088560" y="2988518"/>
                    </a:cubicBezTo>
                    <a:cubicBezTo>
                      <a:pt x="2088560" y="3076895"/>
                      <a:pt x="2016917" y="3148538"/>
                      <a:pt x="1928540" y="3148538"/>
                    </a:cubicBezTo>
                    <a:lnTo>
                      <a:pt x="160020" y="3148538"/>
                    </a:lnTo>
                    <a:cubicBezTo>
                      <a:pt x="71643" y="3148538"/>
                      <a:pt x="0" y="3076895"/>
                      <a:pt x="0" y="2988518"/>
                    </a:cubicBezTo>
                    <a:cubicBezTo>
                      <a:pt x="0" y="2900141"/>
                      <a:pt x="71643" y="2828498"/>
                      <a:pt x="160020" y="2828498"/>
                    </a:cubicBezTo>
                    <a:close/>
                    <a:moveTo>
                      <a:pt x="160020" y="1414249"/>
                    </a:moveTo>
                    <a:lnTo>
                      <a:pt x="1928540" y="1414249"/>
                    </a:lnTo>
                    <a:cubicBezTo>
                      <a:pt x="2016917" y="1414249"/>
                      <a:pt x="2088560" y="1485892"/>
                      <a:pt x="2088560" y="1574269"/>
                    </a:cubicBezTo>
                    <a:cubicBezTo>
                      <a:pt x="2088560" y="1662646"/>
                      <a:pt x="2016917" y="1734289"/>
                      <a:pt x="1928540" y="1734289"/>
                    </a:cubicBezTo>
                    <a:lnTo>
                      <a:pt x="160020" y="1734289"/>
                    </a:lnTo>
                    <a:cubicBezTo>
                      <a:pt x="71643" y="1734289"/>
                      <a:pt x="0" y="1662646"/>
                      <a:pt x="0" y="1574269"/>
                    </a:cubicBezTo>
                    <a:cubicBezTo>
                      <a:pt x="0" y="1485892"/>
                      <a:pt x="71643" y="1414249"/>
                      <a:pt x="160020" y="1414249"/>
                    </a:cubicBezTo>
                    <a:close/>
                    <a:moveTo>
                      <a:pt x="160020" y="0"/>
                    </a:moveTo>
                    <a:lnTo>
                      <a:pt x="1928540" y="0"/>
                    </a:lnTo>
                    <a:cubicBezTo>
                      <a:pt x="2016917" y="0"/>
                      <a:pt x="2088560" y="71643"/>
                      <a:pt x="2088560" y="160020"/>
                    </a:cubicBezTo>
                    <a:cubicBezTo>
                      <a:pt x="2088560" y="248397"/>
                      <a:pt x="2016917" y="320040"/>
                      <a:pt x="1928540" y="320040"/>
                    </a:cubicBezTo>
                    <a:lnTo>
                      <a:pt x="160020" y="320040"/>
                    </a:lnTo>
                    <a:cubicBezTo>
                      <a:pt x="71643" y="320040"/>
                      <a:pt x="0" y="248397"/>
                      <a:pt x="0" y="160020"/>
                    </a:cubicBezTo>
                    <a:cubicBezTo>
                      <a:pt x="0" y="71643"/>
                      <a:pt x="71643" y="0"/>
                      <a:pt x="160020" y="0"/>
                    </a:cubicBezTo>
                    <a:close/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678B30BE-F721-4614-81C6-79B38183F0B0}"/>
                  </a:ext>
                </a:extLst>
              </p:cNvPr>
              <p:cNvSpPr/>
              <p:nvPr/>
            </p:nvSpPr>
            <p:spPr>
              <a:xfrm>
                <a:off x="3178278" y="1438913"/>
                <a:ext cx="583897" cy="4562788"/>
              </a:xfrm>
              <a:custGeom>
                <a:avLst/>
                <a:gdLst>
                  <a:gd name="connsiteX0" fmla="*/ 0 w 583897"/>
                  <a:gd name="connsiteY0" fmla="*/ 4242748 h 4562788"/>
                  <a:gd name="connsiteX1" fmla="*/ 423877 w 583897"/>
                  <a:gd name="connsiteY1" fmla="*/ 4242748 h 4562788"/>
                  <a:gd name="connsiteX2" fmla="*/ 583897 w 583897"/>
                  <a:gd name="connsiteY2" fmla="*/ 4402768 h 4562788"/>
                  <a:gd name="connsiteX3" fmla="*/ 423877 w 583897"/>
                  <a:gd name="connsiteY3" fmla="*/ 4562788 h 4562788"/>
                  <a:gd name="connsiteX4" fmla="*/ 0 w 583897"/>
                  <a:gd name="connsiteY4" fmla="*/ 4562788 h 4562788"/>
                  <a:gd name="connsiteX5" fmla="*/ 160020 w 583897"/>
                  <a:gd name="connsiteY5" fmla="*/ 4402768 h 4562788"/>
                  <a:gd name="connsiteX6" fmla="*/ 0 w 583897"/>
                  <a:gd name="connsiteY6" fmla="*/ 4242748 h 4562788"/>
                  <a:gd name="connsiteX7" fmla="*/ 0 w 583897"/>
                  <a:gd name="connsiteY7" fmla="*/ 2828498 h 4562788"/>
                  <a:gd name="connsiteX8" fmla="*/ 423877 w 583897"/>
                  <a:gd name="connsiteY8" fmla="*/ 2828498 h 4562788"/>
                  <a:gd name="connsiteX9" fmla="*/ 583897 w 583897"/>
                  <a:gd name="connsiteY9" fmla="*/ 2988518 h 4562788"/>
                  <a:gd name="connsiteX10" fmla="*/ 423877 w 583897"/>
                  <a:gd name="connsiteY10" fmla="*/ 3148538 h 4562788"/>
                  <a:gd name="connsiteX11" fmla="*/ 0 w 583897"/>
                  <a:gd name="connsiteY11" fmla="*/ 3148538 h 4562788"/>
                  <a:gd name="connsiteX12" fmla="*/ 160020 w 583897"/>
                  <a:gd name="connsiteY12" fmla="*/ 2988518 h 4562788"/>
                  <a:gd name="connsiteX13" fmla="*/ 0 w 583897"/>
                  <a:gd name="connsiteY13" fmla="*/ 2828498 h 4562788"/>
                  <a:gd name="connsiteX14" fmla="*/ 0 w 583897"/>
                  <a:gd name="connsiteY14" fmla="*/ 1414249 h 4562788"/>
                  <a:gd name="connsiteX15" fmla="*/ 423877 w 583897"/>
                  <a:gd name="connsiteY15" fmla="*/ 1414249 h 4562788"/>
                  <a:gd name="connsiteX16" fmla="*/ 583897 w 583897"/>
                  <a:gd name="connsiteY16" fmla="*/ 1574269 h 4562788"/>
                  <a:gd name="connsiteX17" fmla="*/ 423877 w 583897"/>
                  <a:gd name="connsiteY17" fmla="*/ 1734289 h 4562788"/>
                  <a:gd name="connsiteX18" fmla="*/ 0 w 583897"/>
                  <a:gd name="connsiteY18" fmla="*/ 1734289 h 4562788"/>
                  <a:gd name="connsiteX19" fmla="*/ 160020 w 583897"/>
                  <a:gd name="connsiteY19" fmla="*/ 1574269 h 4562788"/>
                  <a:gd name="connsiteX20" fmla="*/ 0 w 583897"/>
                  <a:gd name="connsiteY20" fmla="*/ 1414249 h 4562788"/>
                  <a:gd name="connsiteX21" fmla="*/ 0 w 583897"/>
                  <a:gd name="connsiteY21" fmla="*/ 0 h 4562788"/>
                  <a:gd name="connsiteX22" fmla="*/ 423877 w 583897"/>
                  <a:gd name="connsiteY22" fmla="*/ 0 h 4562788"/>
                  <a:gd name="connsiteX23" fmla="*/ 583897 w 583897"/>
                  <a:gd name="connsiteY23" fmla="*/ 160020 h 4562788"/>
                  <a:gd name="connsiteX24" fmla="*/ 423877 w 583897"/>
                  <a:gd name="connsiteY24" fmla="*/ 320040 h 4562788"/>
                  <a:gd name="connsiteX25" fmla="*/ 0 w 583897"/>
                  <a:gd name="connsiteY25" fmla="*/ 320040 h 4562788"/>
                  <a:gd name="connsiteX26" fmla="*/ 160020 w 583897"/>
                  <a:gd name="connsiteY26" fmla="*/ 160020 h 4562788"/>
                  <a:gd name="connsiteX27" fmla="*/ 0 w 583897"/>
                  <a:gd name="connsiteY27" fmla="*/ 0 h 456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83897" h="4562788">
                    <a:moveTo>
                      <a:pt x="0" y="4242748"/>
                    </a:moveTo>
                    <a:lnTo>
                      <a:pt x="423877" y="4242748"/>
                    </a:lnTo>
                    <a:cubicBezTo>
                      <a:pt x="512254" y="4242748"/>
                      <a:pt x="583897" y="4314391"/>
                      <a:pt x="583897" y="4402768"/>
                    </a:cubicBezTo>
                    <a:cubicBezTo>
                      <a:pt x="583897" y="4491145"/>
                      <a:pt x="512254" y="4562788"/>
                      <a:pt x="423877" y="4562788"/>
                    </a:cubicBezTo>
                    <a:lnTo>
                      <a:pt x="0" y="4562788"/>
                    </a:lnTo>
                    <a:cubicBezTo>
                      <a:pt x="88377" y="4562788"/>
                      <a:pt x="160020" y="4491145"/>
                      <a:pt x="160020" y="4402768"/>
                    </a:cubicBezTo>
                    <a:cubicBezTo>
                      <a:pt x="160020" y="4314391"/>
                      <a:pt x="88377" y="4242748"/>
                      <a:pt x="0" y="4242748"/>
                    </a:cubicBezTo>
                    <a:close/>
                    <a:moveTo>
                      <a:pt x="0" y="2828498"/>
                    </a:moveTo>
                    <a:lnTo>
                      <a:pt x="423877" y="2828498"/>
                    </a:lnTo>
                    <a:cubicBezTo>
                      <a:pt x="512254" y="2828498"/>
                      <a:pt x="583897" y="2900141"/>
                      <a:pt x="583897" y="2988518"/>
                    </a:cubicBezTo>
                    <a:cubicBezTo>
                      <a:pt x="583897" y="3076895"/>
                      <a:pt x="512254" y="3148538"/>
                      <a:pt x="423877" y="3148538"/>
                    </a:cubicBezTo>
                    <a:lnTo>
                      <a:pt x="0" y="3148538"/>
                    </a:lnTo>
                    <a:cubicBezTo>
                      <a:pt x="88377" y="3148538"/>
                      <a:pt x="160020" y="3076895"/>
                      <a:pt x="160020" y="2988518"/>
                    </a:cubicBezTo>
                    <a:cubicBezTo>
                      <a:pt x="160020" y="2900141"/>
                      <a:pt x="88377" y="2828498"/>
                      <a:pt x="0" y="2828498"/>
                    </a:cubicBezTo>
                    <a:close/>
                    <a:moveTo>
                      <a:pt x="0" y="1414249"/>
                    </a:moveTo>
                    <a:lnTo>
                      <a:pt x="423877" y="1414249"/>
                    </a:lnTo>
                    <a:cubicBezTo>
                      <a:pt x="512254" y="1414249"/>
                      <a:pt x="583897" y="1485892"/>
                      <a:pt x="583897" y="1574269"/>
                    </a:cubicBezTo>
                    <a:cubicBezTo>
                      <a:pt x="583897" y="1662646"/>
                      <a:pt x="512254" y="1734289"/>
                      <a:pt x="423877" y="1734289"/>
                    </a:cubicBezTo>
                    <a:lnTo>
                      <a:pt x="0" y="1734289"/>
                    </a:lnTo>
                    <a:cubicBezTo>
                      <a:pt x="88377" y="1734289"/>
                      <a:pt x="160020" y="1662646"/>
                      <a:pt x="160020" y="1574269"/>
                    </a:cubicBezTo>
                    <a:cubicBezTo>
                      <a:pt x="160020" y="1485892"/>
                      <a:pt x="88377" y="1414249"/>
                      <a:pt x="0" y="1414249"/>
                    </a:cubicBezTo>
                    <a:close/>
                    <a:moveTo>
                      <a:pt x="0" y="0"/>
                    </a:moveTo>
                    <a:lnTo>
                      <a:pt x="423877" y="0"/>
                    </a:lnTo>
                    <a:cubicBezTo>
                      <a:pt x="512254" y="0"/>
                      <a:pt x="583897" y="71643"/>
                      <a:pt x="583897" y="160020"/>
                    </a:cubicBezTo>
                    <a:cubicBezTo>
                      <a:pt x="583897" y="248397"/>
                      <a:pt x="512254" y="320040"/>
                      <a:pt x="423877" y="320040"/>
                    </a:cubicBezTo>
                    <a:lnTo>
                      <a:pt x="0" y="320040"/>
                    </a:lnTo>
                    <a:cubicBezTo>
                      <a:pt x="88377" y="320040"/>
                      <a:pt x="160020" y="248397"/>
                      <a:pt x="160020" y="160020"/>
                    </a:cubicBezTo>
                    <a:cubicBezTo>
                      <a:pt x="160020" y="71643"/>
                      <a:pt x="88377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E692955-0CA3-4C77-93DA-FB4D84A15F8C}"/>
                </a:ext>
              </a:extLst>
            </p:cNvPr>
            <p:cNvSpPr/>
            <p:nvPr/>
          </p:nvSpPr>
          <p:spPr>
            <a:xfrm>
              <a:off x="2186755" y="3127465"/>
              <a:ext cx="660444" cy="894623"/>
            </a:xfrm>
            <a:custGeom>
              <a:avLst/>
              <a:gdLst>
                <a:gd name="connsiteX0" fmla="*/ 49 w 365818"/>
                <a:gd name="connsiteY0" fmla="*/ 316462 h 495529"/>
                <a:gd name="connsiteX1" fmla="*/ 17672 w 365818"/>
                <a:gd name="connsiteY1" fmla="*/ 243644 h 495529"/>
                <a:gd name="connsiteX2" fmla="*/ 94170 w 365818"/>
                <a:gd name="connsiteY2" fmla="*/ 112920 h 495529"/>
                <a:gd name="connsiteX3" fmla="*/ 178221 w 365818"/>
                <a:gd name="connsiteY3" fmla="*/ 3306 h 495529"/>
                <a:gd name="connsiteX4" fmla="*/ 187517 w 365818"/>
                <a:gd name="connsiteY4" fmla="*/ 3693 h 495529"/>
                <a:gd name="connsiteX5" fmla="*/ 328117 w 365818"/>
                <a:gd name="connsiteY5" fmla="*/ 204911 h 495529"/>
                <a:gd name="connsiteX6" fmla="*/ 354649 w 365818"/>
                <a:gd name="connsiteY6" fmla="*/ 261461 h 495529"/>
                <a:gd name="connsiteX7" fmla="*/ 350582 w 365818"/>
                <a:gd name="connsiteY7" fmla="*/ 384826 h 495529"/>
                <a:gd name="connsiteX8" fmla="*/ 207658 w 365818"/>
                <a:gd name="connsiteY8" fmla="*/ 493665 h 495529"/>
                <a:gd name="connsiteX9" fmla="*/ 1986 w 365818"/>
                <a:gd name="connsiteY9" fmla="*/ 338927 h 495529"/>
                <a:gd name="connsiteX10" fmla="*/ 49 w 365818"/>
                <a:gd name="connsiteY10" fmla="*/ 316462 h 49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818" h="495529">
                  <a:moveTo>
                    <a:pt x="49" y="316462"/>
                  </a:moveTo>
                  <a:cubicBezTo>
                    <a:pt x="-726" y="290511"/>
                    <a:pt x="7796" y="266884"/>
                    <a:pt x="17672" y="243644"/>
                  </a:cubicBezTo>
                  <a:cubicBezTo>
                    <a:pt x="37814" y="196971"/>
                    <a:pt x="65120" y="154365"/>
                    <a:pt x="94170" y="112920"/>
                  </a:cubicBezTo>
                  <a:cubicBezTo>
                    <a:pt x="120509" y="75156"/>
                    <a:pt x="148784" y="38747"/>
                    <a:pt x="178221" y="3306"/>
                  </a:cubicBezTo>
                  <a:cubicBezTo>
                    <a:pt x="182288" y="-1536"/>
                    <a:pt x="183837" y="-761"/>
                    <a:pt x="187517" y="3693"/>
                  </a:cubicBezTo>
                  <a:cubicBezTo>
                    <a:pt x="239225" y="67409"/>
                    <a:pt x="288222" y="133061"/>
                    <a:pt x="328117" y="204911"/>
                  </a:cubicBezTo>
                  <a:cubicBezTo>
                    <a:pt x="338188" y="223116"/>
                    <a:pt x="346903" y="242095"/>
                    <a:pt x="354649" y="261461"/>
                  </a:cubicBezTo>
                  <a:cubicBezTo>
                    <a:pt x="371498" y="303293"/>
                    <a:pt x="368593" y="344737"/>
                    <a:pt x="350582" y="384826"/>
                  </a:cubicBezTo>
                  <a:cubicBezTo>
                    <a:pt x="322695" y="446605"/>
                    <a:pt x="274859" y="484176"/>
                    <a:pt x="207658" y="493665"/>
                  </a:cubicBezTo>
                  <a:cubicBezTo>
                    <a:pt x="105984" y="507997"/>
                    <a:pt x="15542" y="438084"/>
                    <a:pt x="1986" y="338927"/>
                  </a:cubicBezTo>
                  <a:cubicBezTo>
                    <a:pt x="630" y="331568"/>
                    <a:pt x="436" y="324015"/>
                    <a:pt x="49" y="316462"/>
                  </a:cubicBezTo>
                  <a:close/>
                </a:path>
              </a:pathLst>
            </a:custGeom>
            <a:solidFill>
              <a:schemeClr val="accent1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1CB3E8C-7D1F-454D-82B0-4204AD24A0F5}"/>
              </a:ext>
            </a:extLst>
          </p:cNvPr>
          <p:cNvGrpSpPr/>
          <p:nvPr/>
        </p:nvGrpSpPr>
        <p:grpSpPr>
          <a:xfrm>
            <a:off x="197881" y="3326880"/>
            <a:ext cx="4111076" cy="3465208"/>
            <a:chOff x="319983" y="1851085"/>
            <a:chExt cx="5940139" cy="5006916"/>
          </a:xfrm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7DFEBBCB-FBC9-4442-ACB7-7D3CF46F7B7F}"/>
                </a:ext>
              </a:extLst>
            </p:cNvPr>
            <p:cNvSpPr/>
            <p:nvPr/>
          </p:nvSpPr>
          <p:spPr>
            <a:xfrm flipH="1">
              <a:off x="4369379" y="1853705"/>
              <a:ext cx="1011092" cy="1016153"/>
            </a:xfrm>
            <a:custGeom>
              <a:avLst/>
              <a:gdLst>
                <a:gd name="connsiteX0" fmla="*/ 516363 w 1011092"/>
                <a:gd name="connsiteY0" fmla="*/ 728958 h 1069483"/>
                <a:gd name="connsiteX1" fmla="*/ 539786 w 1011092"/>
                <a:gd name="connsiteY1" fmla="*/ 850298 h 1069483"/>
                <a:gd name="connsiteX2" fmla="*/ 335318 w 1011092"/>
                <a:gd name="connsiteY2" fmla="*/ 850298 h 1069483"/>
                <a:gd name="connsiteX3" fmla="*/ 334950 w 1011092"/>
                <a:gd name="connsiteY3" fmla="*/ 849655 h 1069483"/>
                <a:gd name="connsiteX4" fmla="*/ 516363 w 1011092"/>
                <a:gd name="connsiteY4" fmla="*/ 728958 h 1069483"/>
                <a:gd name="connsiteX5" fmla="*/ 492940 w 1011092"/>
                <a:gd name="connsiteY5" fmla="*/ 726386 h 1069483"/>
                <a:gd name="connsiteX6" fmla="*/ 493859 w 1011092"/>
                <a:gd name="connsiteY6" fmla="*/ 726478 h 1069483"/>
                <a:gd name="connsiteX7" fmla="*/ 494226 w 1011092"/>
                <a:gd name="connsiteY7" fmla="*/ 727213 h 1069483"/>
                <a:gd name="connsiteX8" fmla="*/ 314191 w 1011092"/>
                <a:gd name="connsiteY8" fmla="*/ 846899 h 1069483"/>
                <a:gd name="connsiteX9" fmla="*/ 313640 w 1011092"/>
                <a:gd name="connsiteY9" fmla="*/ 846440 h 1069483"/>
                <a:gd name="connsiteX10" fmla="*/ 317406 w 1011092"/>
                <a:gd name="connsiteY10" fmla="*/ 824211 h 1069483"/>
                <a:gd name="connsiteX11" fmla="*/ 334123 w 1011092"/>
                <a:gd name="connsiteY11" fmla="*/ 728591 h 1069483"/>
                <a:gd name="connsiteX12" fmla="*/ 336604 w 1011092"/>
                <a:gd name="connsiteY12" fmla="*/ 726386 h 1069483"/>
                <a:gd name="connsiteX13" fmla="*/ 492940 w 1011092"/>
                <a:gd name="connsiteY13" fmla="*/ 726386 h 1069483"/>
                <a:gd name="connsiteX14" fmla="*/ 784762 w 1011092"/>
                <a:gd name="connsiteY14" fmla="*/ 726202 h 1069483"/>
                <a:gd name="connsiteX15" fmla="*/ 795509 w 1011092"/>
                <a:gd name="connsiteY15" fmla="*/ 736674 h 1069483"/>
                <a:gd name="connsiteX16" fmla="*/ 784762 w 1011092"/>
                <a:gd name="connsiteY16" fmla="*/ 746870 h 1069483"/>
                <a:gd name="connsiteX17" fmla="*/ 774198 w 1011092"/>
                <a:gd name="connsiteY17" fmla="*/ 736215 h 1069483"/>
                <a:gd name="connsiteX18" fmla="*/ 784762 w 1011092"/>
                <a:gd name="connsiteY18" fmla="*/ 726202 h 1069483"/>
                <a:gd name="connsiteX19" fmla="*/ 928330 w 1011092"/>
                <a:gd name="connsiteY19" fmla="*/ 610006 h 1069483"/>
                <a:gd name="connsiteX20" fmla="*/ 939353 w 1011092"/>
                <a:gd name="connsiteY20" fmla="*/ 620019 h 1069483"/>
                <a:gd name="connsiteX21" fmla="*/ 928974 w 1011092"/>
                <a:gd name="connsiteY21" fmla="*/ 630949 h 1069483"/>
                <a:gd name="connsiteX22" fmla="*/ 917859 w 1011092"/>
                <a:gd name="connsiteY22" fmla="*/ 620845 h 1069483"/>
                <a:gd name="connsiteX23" fmla="*/ 928330 w 1011092"/>
                <a:gd name="connsiteY23" fmla="*/ 610006 h 1069483"/>
                <a:gd name="connsiteX24" fmla="*/ 358465 w 1011092"/>
                <a:gd name="connsiteY24" fmla="*/ 590166 h 1069483"/>
                <a:gd name="connsiteX25" fmla="*/ 499278 w 1011092"/>
                <a:gd name="connsiteY25" fmla="*/ 711506 h 1069483"/>
                <a:gd name="connsiteX26" fmla="*/ 499002 w 1011092"/>
                <a:gd name="connsiteY26" fmla="*/ 712149 h 1069483"/>
                <a:gd name="connsiteX27" fmla="*/ 337338 w 1011092"/>
                <a:gd name="connsiteY27" fmla="*/ 712149 h 1069483"/>
                <a:gd name="connsiteX28" fmla="*/ 358465 w 1011092"/>
                <a:gd name="connsiteY28" fmla="*/ 590166 h 1069483"/>
                <a:gd name="connsiteX29" fmla="*/ 486602 w 1011092"/>
                <a:gd name="connsiteY29" fmla="*/ 586492 h 1069483"/>
                <a:gd name="connsiteX30" fmla="*/ 489909 w 1011092"/>
                <a:gd name="connsiteY30" fmla="*/ 589339 h 1069483"/>
                <a:gd name="connsiteX31" fmla="*/ 511127 w 1011092"/>
                <a:gd name="connsiteY31" fmla="*/ 700942 h 1069483"/>
                <a:gd name="connsiteX32" fmla="*/ 511311 w 1011092"/>
                <a:gd name="connsiteY32" fmla="*/ 703331 h 1069483"/>
                <a:gd name="connsiteX33" fmla="*/ 376560 w 1011092"/>
                <a:gd name="connsiteY33" fmla="*/ 587318 h 1069483"/>
                <a:gd name="connsiteX34" fmla="*/ 376836 w 1011092"/>
                <a:gd name="connsiteY34" fmla="*/ 586767 h 1069483"/>
                <a:gd name="connsiteX35" fmla="*/ 379500 w 1011092"/>
                <a:gd name="connsiteY35" fmla="*/ 586492 h 1069483"/>
                <a:gd name="connsiteX36" fmla="*/ 486602 w 1011092"/>
                <a:gd name="connsiteY36" fmla="*/ 586492 h 1069483"/>
                <a:gd name="connsiteX37" fmla="*/ 462904 w 1011092"/>
                <a:gd name="connsiteY37" fmla="*/ 453302 h 1069483"/>
                <a:gd name="connsiteX38" fmla="*/ 464006 w 1011092"/>
                <a:gd name="connsiteY38" fmla="*/ 453486 h 1069483"/>
                <a:gd name="connsiteX39" fmla="*/ 486510 w 1011092"/>
                <a:gd name="connsiteY39" fmla="*/ 572438 h 1069483"/>
                <a:gd name="connsiteX40" fmla="*/ 377846 w 1011092"/>
                <a:gd name="connsiteY40" fmla="*/ 572438 h 1069483"/>
                <a:gd name="connsiteX41" fmla="*/ 462904 w 1011092"/>
                <a:gd name="connsiteY41" fmla="*/ 453302 h 1069483"/>
                <a:gd name="connsiteX42" fmla="*/ 389236 w 1011092"/>
                <a:gd name="connsiteY42" fmla="*/ 429145 h 1069483"/>
                <a:gd name="connsiteX43" fmla="*/ 457117 w 1011092"/>
                <a:gd name="connsiteY43" fmla="*/ 429237 h 1069483"/>
                <a:gd name="connsiteX44" fmla="*/ 459413 w 1011092"/>
                <a:gd name="connsiteY44" fmla="*/ 431533 h 1069483"/>
                <a:gd name="connsiteX45" fmla="*/ 457852 w 1011092"/>
                <a:gd name="connsiteY45" fmla="*/ 436401 h 1069483"/>
                <a:gd name="connsiteX46" fmla="*/ 364252 w 1011092"/>
                <a:gd name="connsiteY46" fmla="*/ 567478 h 1069483"/>
                <a:gd name="connsiteX47" fmla="*/ 362598 w 1011092"/>
                <a:gd name="connsiteY47" fmla="*/ 569682 h 1069483"/>
                <a:gd name="connsiteX48" fmla="*/ 362139 w 1011092"/>
                <a:gd name="connsiteY48" fmla="*/ 569499 h 1069483"/>
                <a:gd name="connsiteX49" fmla="*/ 365446 w 1011092"/>
                <a:gd name="connsiteY49" fmla="*/ 548831 h 1069483"/>
                <a:gd name="connsiteX50" fmla="*/ 383725 w 1011092"/>
                <a:gd name="connsiteY50" fmla="*/ 444944 h 1069483"/>
                <a:gd name="connsiteX51" fmla="*/ 386389 w 1011092"/>
                <a:gd name="connsiteY51" fmla="*/ 431533 h 1069483"/>
                <a:gd name="connsiteX52" fmla="*/ 389236 w 1011092"/>
                <a:gd name="connsiteY52" fmla="*/ 429145 h 1069483"/>
                <a:gd name="connsiteX53" fmla="*/ 441501 w 1011092"/>
                <a:gd name="connsiteY53" fmla="*/ 308999 h 1069483"/>
                <a:gd name="connsiteX54" fmla="*/ 466210 w 1011092"/>
                <a:gd name="connsiteY54" fmla="*/ 315153 h 1069483"/>
                <a:gd name="connsiteX55" fmla="*/ 608585 w 1011092"/>
                <a:gd name="connsiteY55" fmla="*/ 348313 h 1069483"/>
                <a:gd name="connsiteX56" fmla="*/ 808828 w 1011092"/>
                <a:gd name="connsiteY56" fmla="*/ 400486 h 1069483"/>
                <a:gd name="connsiteX57" fmla="*/ 904724 w 1011092"/>
                <a:gd name="connsiteY57" fmla="*/ 435115 h 1069483"/>
                <a:gd name="connsiteX58" fmla="*/ 953958 w 1011092"/>
                <a:gd name="connsiteY58" fmla="*/ 462672 h 1069483"/>
                <a:gd name="connsiteX59" fmla="*/ 956346 w 1011092"/>
                <a:gd name="connsiteY59" fmla="*/ 467907 h 1069483"/>
                <a:gd name="connsiteX60" fmla="*/ 952304 w 1011092"/>
                <a:gd name="connsiteY60" fmla="*/ 510344 h 1069483"/>
                <a:gd name="connsiteX61" fmla="*/ 946334 w 1011092"/>
                <a:gd name="connsiteY61" fmla="*/ 572989 h 1069483"/>
                <a:gd name="connsiteX62" fmla="*/ 939629 w 1011092"/>
                <a:gd name="connsiteY62" fmla="*/ 585022 h 1069483"/>
                <a:gd name="connsiteX63" fmla="*/ 939445 w 1011092"/>
                <a:gd name="connsiteY63" fmla="*/ 585206 h 1069483"/>
                <a:gd name="connsiteX64" fmla="*/ 931913 w 1011092"/>
                <a:gd name="connsiteY64" fmla="*/ 585940 h 1069483"/>
                <a:gd name="connsiteX65" fmla="*/ 848876 w 1011092"/>
                <a:gd name="connsiteY65" fmla="*/ 542677 h 1069483"/>
                <a:gd name="connsiteX66" fmla="*/ 836109 w 1011092"/>
                <a:gd name="connsiteY66" fmla="*/ 532849 h 1069483"/>
                <a:gd name="connsiteX67" fmla="*/ 845753 w 1011092"/>
                <a:gd name="connsiteY67" fmla="*/ 660159 h 1069483"/>
                <a:gd name="connsiteX68" fmla="*/ 796611 w 1011092"/>
                <a:gd name="connsiteY68" fmla="*/ 699656 h 1069483"/>
                <a:gd name="connsiteX69" fmla="*/ 793121 w 1011092"/>
                <a:gd name="connsiteY69" fmla="*/ 700667 h 1069483"/>
                <a:gd name="connsiteX70" fmla="*/ 758675 w 1011092"/>
                <a:gd name="connsiteY70" fmla="*/ 713618 h 1069483"/>
                <a:gd name="connsiteX71" fmla="*/ 751602 w 1011092"/>
                <a:gd name="connsiteY71" fmla="*/ 732265 h 1069483"/>
                <a:gd name="connsiteX72" fmla="*/ 748020 w 1011092"/>
                <a:gd name="connsiteY72" fmla="*/ 739154 h 1069483"/>
                <a:gd name="connsiteX73" fmla="*/ 698970 w 1011092"/>
                <a:gd name="connsiteY73" fmla="*/ 778192 h 1069483"/>
                <a:gd name="connsiteX74" fmla="*/ 691897 w 1011092"/>
                <a:gd name="connsiteY74" fmla="*/ 784163 h 1069483"/>
                <a:gd name="connsiteX75" fmla="*/ 717432 w 1011092"/>
                <a:gd name="connsiteY75" fmla="*/ 816220 h 1069483"/>
                <a:gd name="connsiteX76" fmla="*/ 762533 w 1011092"/>
                <a:gd name="connsiteY76" fmla="*/ 780029 h 1069483"/>
                <a:gd name="connsiteX77" fmla="*/ 762533 w 1011092"/>
                <a:gd name="connsiteY77" fmla="*/ 850482 h 1069483"/>
                <a:gd name="connsiteX78" fmla="*/ 554023 w 1011092"/>
                <a:gd name="connsiteY78" fmla="*/ 850482 h 1069483"/>
                <a:gd name="connsiteX79" fmla="*/ 473651 w 1011092"/>
                <a:gd name="connsiteY79" fmla="*/ 429696 h 1069483"/>
                <a:gd name="connsiteX80" fmla="*/ 492021 w 1011092"/>
                <a:gd name="connsiteY80" fmla="*/ 429696 h 1069483"/>
                <a:gd name="connsiteX81" fmla="*/ 492021 w 1011092"/>
                <a:gd name="connsiteY81" fmla="*/ 366041 h 1069483"/>
                <a:gd name="connsiteX82" fmla="*/ 464189 w 1011092"/>
                <a:gd name="connsiteY82" fmla="*/ 366041 h 1069483"/>
                <a:gd name="connsiteX83" fmla="*/ 464189 w 1011092"/>
                <a:gd name="connsiteY83" fmla="*/ 337658 h 1069483"/>
                <a:gd name="connsiteX84" fmla="*/ 441501 w 1011092"/>
                <a:gd name="connsiteY84" fmla="*/ 337658 h 1069483"/>
                <a:gd name="connsiteX85" fmla="*/ 441501 w 1011092"/>
                <a:gd name="connsiteY85" fmla="*/ 308999 h 1069483"/>
                <a:gd name="connsiteX86" fmla="*/ 168418 w 1011092"/>
                <a:gd name="connsiteY86" fmla="*/ 235975 h 1069483"/>
                <a:gd name="connsiteX87" fmla="*/ 311986 w 1011092"/>
                <a:gd name="connsiteY87" fmla="*/ 274094 h 1069483"/>
                <a:gd name="connsiteX88" fmla="*/ 400167 w 1011092"/>
                <a:gd name="connsiteY88" fmla="*/ 297425 h 1069483"/>
                <a:gd name="connsiteX89" fmla="*/ 403106 w 1011092"/>
                <a:gd name="connsiteY89" fmla="*/ 301283 h 1069483"/>
                <a:gd name="connsiteX90" fmla="*/ 403198 w 1011092"/>
                <a:gd name="connsiteY90" fmla="*/ 334167 h 1069483"/>
                <a:gd name="connsiteX91" fmla="*/ 403198 w 1011092"/>
                <a:gd name="connsiteY91" fmla="*/ 337106 h 1069483"/>
                <a:gd name="connsiteX92" fmla="*/ 382163 w 1011092"/>
                <a:gd name="connsiteY92" fmla="*/ 337106 h 1069483"/>
                <a:gd name="connsiteX93" fmla="*/ 382163 w 1011092"/>
                <a:gd name="connsiteY93" fmla="*/ 365581 h 1069483"/>
                <a:gd name="connsiteX94" fmla="*/ 353688 w 1011092"/>
                <a:gd name="connsiteY94" fmla="*/ 365581 h 1069483"/>
                <a:gd name="connsiteX95" fmla="*/ 353688 w 1011092"/>
                <a:gd name="connsiteY95" fmla="*/ 368521 h 1069483"/>
                <a:gd name="connsiteX96" fmla="*/ 353596 w 1011092"/>
                <a:gd name="connsiteY96" fmla="*/ 425930 h 1069483"/>
                <a:gd name="connsiteX97" fmla="*/ 356812 w 1011092"/>
                <a:gd name="connsiteY97" fmla="*/ 429328 h 1069483"/>
                <a:gd name="connsiteX98" fmla="*/ 366548 w 1011092"/>
                <a:gd name="connsiteY98" fmla="*/ 429237 h 1069483"/>
                <a:gd name="connsiteX99" fmla="*/ 372519 w 1011092"/>
                <a:gd name="connsiteY99" fmla="*/ 429237 h 1069483"/>
                <a:gd name="connsiteX100" fmla="*/ 371049 w 1011092"/>
                <a:gd name="connsiteY100" fmla="*/ 439065 h 1069483"/>
                <a:gd name="connsiteX101" fmla="*/ 353045 w 1011092"/>
                <a:gd name="connsiteY101" fmla="*/ 541115 h 1069483"/>
                <a:gd name="connsiteX102" fmla="*/ 333297 w 1011092"/>
                <a:gd name="connsiteY102" fmla="*/ 653821 h 1069483"/>
                <a:gd name="connsiteX103" fmla="*/ 313548 w 1011092"/>
                <a:gd name="connsiteY103" fmla="*/ 765700 h 1069483"/>
                <a:gd name="connsiteX104" fmla="*/ 300597 w 1011092"/>
                <a:gd name="connsiteY104" fmla="*/ 840837 h 1069483"/>
                <a:gd name="connsiteX105" fmla="*/ 298208 w 1011092"/>
                <a:gd name="connsiteY105" fmla="*/ 849747 h 1069483"/>
                <a:gd name="connsiteX106" fmla="*/ 289390 w 1011092"/>
                <a:gd name="connsiteY106" fmla="*/ 850390 h 1069483"/>
                <a:gd name="connsiteX107" fmla="*/ 125062 w 1011092"/>
                <a:gd name="connsiteY107" fmla="*/ 850482 h 1069483"/>
                <a:gd name="connsiteX108" fmla="*/ 121388 w 1011092"/>
                <a:gd name="connsiteY108" fmla="*/ 850482 h 1069483"/>
                <a:gd name="connsiteX109" fmla="*/ 119643 w 1011092"/>
                <a:gd name="connsiteY109" fmla="*/ 835234 h 1069483"/>
                <a:gd name="connsiteX110" fmla="*/ 108621 w 1011092"/>
                <a:gd name="connsiteY110" fmla="*/ 734010 h 1069483"/>
                <a:gd name="connsiteX111" fmla="*/ 97874 w 1011092"/>
                <a:gd name="connsiteY111" fmla="*/ 636185 h 1069483"/>
                <a:gd name="connsiteX112" fmla="*/ 92822 w 1011092"/>
                <a:gd name="connsiteY112" fmla="*/ 590900 h 1069483"/>
                <a:gd name="connsiteX113" fmla="*/ 93648 w 1011092"/>
                <a:gd name="connsiteY113" fmla="*/ 582450 h 1069483"/>
                <a:gd name="connsiteX114" fmla="*/ 93740 w 1011092"/>
                <a:gd name="connsiteY114" fmla="*/ 577398 h 1069483"/>
                <a:gd name="connsiteX115" fmla="*/ 88504 w 1011092"/>
                <a:gd name="connsiteY115" fmla="*/ 551954 h 1069483"/>
                <a:gd name="connsiteX116" fmla="*/ 80237 w 1011092"/>
                <a:gd name="connsiteY116" fmla="*/ 477185 h 1069483"/>
                <a:gd name="connsiteX117" fmla="*/ 73440 w 1011092"/>
                <a:gd name="connsiteY117" fmla="*/ 414356 h 1069483"/>
                <a:gd name="connsiteX118" fmla="*/ 74542 w 1011092"/>
                <a:gd name="connsiteY118" fmla="*/ 402690 h 1069483"/>
                <a:gd name="connsiteX119" fmla="*/ 79227 w 1011092"/>
                <a:gd name="connsiteY119" fmla="*/ 386524 h 1069483"/>
                <a:gd name="connsiteX120" fmla="*/ 83360 w 1011092"/>
                <a:gd name="connsiteY120" fmla="*/ 377155 h 1069483"/>
                <a:gd name="connsiteX121" fmla="*/ 164835 w 1011092"/>
                <a:gd name="connsiteY121" fmla="*/ 237077 h 1069483"/>
                <a:gd name="connsiteX122" fmla="*/ 168418 w 1011092"/>
                <a:gd name="connsiteY122" fmla="*/ 235975 h 1069483"/>
                <a:gd name="connsiteX123" fmla="*/ 187891 w 1011092"/>
                <a:gd name="connsiteY123" fmla="*/ 0 h 1069483"/>
                <a:gd name="connsiteX124" fmla="*/ 187340 w 1011092"/>
                <a:gd name="connsiteY124" fmla="*/ 92 h 1069483"/>
                <a:gd name="connsiteX125" fmla="*/ 179716 w 1011092"/>
                <a:gd name="connsiteY125" fmla="*/ 2021 h 1069483"/>
                <a:gd name="connsiteX126" fmla="*/ 93373 w 1011092"/>
                <a:gd name="connsiteY126" fmla="*/ 45652 h 1069483"/>
                <a:gd name="connsiteX127" fmla="*/ 7397 w 1011092"/>
                <a:gd name="connsiteY127" fmla="*/ 297058 h 1069483"/>
                <a:gd name="connsiteX128" fmla="*/ 67286 w 1011092"/>
                <a:gd name="connsiteY128" fmla="*/ 405171 h 1069483"/>
                <a:gd name="connsiteX129" fmla="*/ 70960 w 1011092"/>
                <a:gd name="connsiteY129" fmla="*/ 412794 h 1069483"/>
                <a:gd name="connsiteX130" fmla="*/ 75553 w 1011092"/>
                <a:gd name="connsiteY130" fmla="*/ 454129 h 1069483"/>
                <a:gd name="connsiteX131" fmla="*/ 85014 w 1011092"/>
                <a:gd name="connsiteY131" fmla="*/ 539095 h 1069483"/>
                <a:gd name="connsiteX132" fmla="*/ 84555 w 1011092"/>
                <a:gd name="connsiteY132" fmla="*/ 556823 h 1069483"/>
                <a:gd name="connsiteX133" fmla="*/ 80972 w 1011092"/>
                <a:gd name="connsiteY133" fmla="*/ 569774 h 1069483"/>
                <a:gd name="connsiteX134" fmla="*/ 78768 w 1011092"/>
                <a:gd name="connsiteY134" fmla="*/ 574183 h 1069483"/>
                <a:gd name="connsiteX135" fmla="*/ 78308 w 1011092"/>
                <a:gd name="connsiteY135" fmla="*/ 584287 h 1069483"/>
                <a:gd name="connsiteX136" fmla="*/ 87678 w 1011092"/>
                <a:gd name="connsiteY136" fmla="*/ 587778 h 1069483"/>
                <a:gd name="connsiteX137" fmla="*/ 90341 w 1011092"/>
                <a:gd name="connsiteY137" fmla="*/ 587226 h 1069483"/>
                <a:gd name="connsiteX138" fmla="*/ 119367 w 1011092"/>
                <a:gd name="connsiteY138" fmla="*/ 850482 h 1069483"/>
                <a:gd name="connsiteX139" fmla="*/ 105409 w 1011092"/>
                <a:gd name="connsiteY139" fmla="*/ 850482 h 1069483"/>
                <a:gd name="connsiteX140" fmla="*/ 108149 w 1011092"/>
                <a:gd name="connsiteY140" fmla="*/ 860205 h 1069483"/>
                <a:gd name="connsiteX141" fmla="*/ 105215 w 1011092"/>
                <a:gd name="connsiteY141" fmla="*/ 860221 h 1069483"/>
                <a:gd name="connsiteX142" fmla="*/ 743015 w 1011092"/>
                <a:gd name="connsiteY142" fmla="*/ 1069483 h 1069483"/>
                <a:gd name="connsiteX143" fmla="*/ 897170 w 1011092"/>
                <a:gd name="connsiteY143" fmla="*/ 860769 h 1069483"/>
                <a:gd name="connsiteX144" fmla="*/ 898570 w 1011092"/>
                <a:gd name="connsiteY144" fmla="*/ 860769 h 1069483"/>
                <a:gd name="connsiteX145" fmla="*/ 898570 w 1011092"/>
                <a:gd name="connsiteY145" fmla="*/ 858873 h 1069483"/>
                <a:gd name="connsiteX146" fmla="*/ 900636 w 1011092"/>
                <a:gd name="connsiteY146" fmla="*/ 856077 h 1069483"/>
                <a:gd name="connsiteX147" fmla="*/ 898570 w 1011092"/>
                <a:gd name="connsiteY147" fmla="*/ 856087 h 1069483"/>
                <a:gd name="connsiteX148" fmla="*/ 898570 w 1011092"/>
                <a:gd name="connsiteY148" fmla="*/ 850390 h 1069483"/>
                <a:gd name="connsiteX149" fmla="*/ 856133 w 1011092"/>
                <a:gd name="connsiteY149" fmla="*/ 850390 h 1069483"/>
                <a:gd name="connsiteX150" fmla="*/ 856133 w 1011092"/>
                <a:gd name="connsiteY150" fmla="*/ 796379 h 1069483"/>
                <a:gd name="connsiteX151" fmla="*/ 816452 w 1011092"/>
                <a:gd name="connsiteY151" fmla="*/ 796379 h 1069483"/>
                <a:gd name="connsiteX152" fmla="*/ 816268 w 1011092"/>
                <a:gd name="connsiteY152" fmla="*/ 794910 h 1069483"/>
                <a:gd name="connsiteX153" fmla="*/ 816452 w 1011092"/>
                <a:gd name="connsiteY153" fmla="*/ 755137 h 1069483"/>
                <a:gd name="connsiteX154" fmla="*/ 817462 w 1011092"/>
                <a:gd name="connsiteY154" fmla="*/ 751371 h 1069483"/>
                <a:gd name="connsiteX155" fmla="*/ 821320 w 1011092"/>
                <a:gd name="connsiteY155" fmla="*/ 734929 h 1069483"/>
                <a:gd name="connsiteX156" fmla="*/ 823341 w 1011092"/>
                <a:gd name="connsiteY156" fmla="*/ 730979 h 1069483"/>
                <a:gd name="connsiteX157" fmla="*/ 863941 w 1011092"/>
                <a:gd name="connsiteY157" fmla="*/ 698279 h 1069483"/>
                <a:gd name="connsiteX158" fmla="*/ 870829 w 1011092"/>
                <a:gd name="connsiteY158" fmla="*/ 692859 h 1069483"/>
                <a:gd name="connsiteX159" fmla="*/ 933842 w 1011092"/>
                <a:gd name="connsiteY159" fmla="*/ 730336 h 1069483"/>
                <a:gd name="connsiteX160" fmla="*/ 1006682 w 1011092"/>
                <a:gd name="connsiteY160" fmla="*/ 733183 h 1069483"/>
                <a:gd name="connsiteX161" fmla="*/ 1005029 w 1011092"/>
                <a:gd name="connsiteY161" fmla="*/ 730887 h 1069483"/>
                <a:gd name="connsiteX162" fmla="*/ 999058 w 1011092"/>
                <a:gd name="connsiteY162" fmla="*/ 720324 h 1069483"/>
                <a:gd name="connsiteX163" fmla="*/ 997038 w 1011092"/>
                <a:gd name="connsiteY163" fmla="*/ 713251 h 1069483"/>
                <a:gd name="connsiteX164" fmla="*/ 969298 w 1011092"/>
                <a:gd name="connsiteY164" fmla="*/ 617814 h 1069483"/>
                <a:gd name="connsiteX165" fmla="*/ 971135 w 1011092"/>
                <a:gd name="connsiteY165" fmla="*/ 612303 h 1069483"/>
                <a:gd name="connsiteX166" fmla="*/ 1008611 w 1011092"/>
                <a:gd name="connsiteY166" fmla="*/ 582450 h 1069483"/>
                <a:gd name="connsiteX167" fmla="*/ 1011092 w 1011092"/>
                <a:gd name="connsiteY167" fmla="*/ 580337 h 1069483"/>
                <a:gd name="connsiteX168" fmla="*/ 985464 w 1011092"/>
                <a:gd name="connsiteY168" fmla="*/ 548280 h 1069483"/>
                <a:gd name="connsiteX169" fmla="*/ 961306 w 1011092"/>
                <a:gd name="connsiteY169" fmla="*/ 567570 h 1069483"/>
                <a:gd name="connsiteX170" fmla="*/ 961214 w 1011092"/>
                <a:gd name="connsiteY170" fmla="*/ 566192 h 1069483"/>
                <a:gd name="connsiteX171" fmla="*/ 970124 w 1011092"/>
                <a:gd name="connsiteY171" fmla="*/ 470571 h 1069483"/>
                <a:gd name="connsiteX172" fmla="*/ 973798 w 1011092"/>
                <a:gd name="connsiteY172" fmla="*/ 466530 h 1069483"/>
                <a:gd name="connsiteX173" fmla="*/ 988311 w 1011092"/>
                <a:gd name="connsiteY173" fmla="*/ 458354 h 1069483"/>
                <a:gd name="connsiteX174" fmla="*/ 993915 w 1011092"/>
                <a:gd name="connsiteY174" fmla="*/ 434380 h 1069483"/>
                <a:gd name="connsiteX175" fmla="*/ 992996 w 1011092"/>
                <a:gd name="connsiteY175" fmla="*/ 413162 h 1069483"/>
                <a:gd name="connsiteX176" fmla="*/ 993639 w 1011092"/>
                <a:gd name="connsiteY176" fmla="*/ 406916 h 1069483"/>
                <a:gd name="connsiteX177" fmla="*/ 965532 w 1011092"/>
                <a:gd name="connsiteY177" fmla="*/ 399200 h 1069483"/>
                <a:gd name="connsiteX178" fmla="*/ 602063 w 1011092"/>
                <a:gd name="connsiteY178" fmla="*/ 302477 h 1069483"/>
                <a:gd name="connsiteX179" fmla="*/ 252281 w 1011092"/>
                <a:gd name="connsiteY179" fmla="*/ 209520 h 1069483"/>
                <a:gd name="connsiteX180" fmla="*/ 183941 w 1011092"/>
                <a:gd name="connsiteY180" fmla="*/ 191150 h 1069483"/>
                <a:gd name="connsiteX181" fmla="*/ 180083 w 1011092"/>
                <a:gd name="connsiteY181" fmla="*/ 186098 h 1069483"/>
                <a:gd name="connsiteX182" fmla="*/ 180451 w 1011092"/>
                <a:gd name="connsiteY182" fmla="*/ 170850 h 1069483"/>
                <a:gd name="connsiteX183" fmla="*/ 182012 w 1011092"/>
                <a:gd name="connsiteY183" fmla="*/ 28934 h 1069483"/>
                <a:gd name="connsiteX184" fmla="*/ 184860 w 1011092"/>
                <a:gd name="connsiteY184" fmla="*/ 10839 h 1069483"/>
                <a:gd name="connsiteX185" fmla="*/ 187891 w 1011092"/>
                <a:gd name="connsiteY185" fmla="*/ 0 h 1069483"/>
                <a:gd name="connsiteX0" fmla="*/ 516363 w 1011092"/>
                <a:gd name="connsiteY0" fmla="*/ 728958 h 1006602"/>
                <a:gd name="connsiteX1" fmla="*/ 539786 w 1011092"/>
                <a:gd name="connsiteY1" fmla="*/ 850298 h 1006602"/>
                <a:gd name="connsiteX2" fmla="*/ 335318 w 1011092"/>
                <a:gd name="connsiteY2" fmla="*/ 850298 h 1006602"/>
                <a:gd name="connsiteX3" fmla="*/ 334950 w 1011092"/>
                <a:gd name="connsiteY3" fmla="*/ 849655 h 1006602"/>
                <a:gd name="connsiteX4" fmla="*/ 516363 w 1011092"/>
                <a:gd name="connsiteY4" fmla="*/ 728958 h 1006602"/>
                <a:gd name="connsiteX5" fmla="*/ 492940 w 1011092"/>
                <a:gd name="connsiteY5" fmla="*/ 726386 h 1006602"/>
                <a:gd name="connsiteX6" fmla="*/ 493859 w 1011092"/>
                <a:gd name="connsiteY6" fmla="*/ 726478 h 1006602"/>
                <a:gd name="connsiteX7" fmla="*/ 494226 w 1011092"/>
                <a:gd name="connsiteY7" fmla="*/ 727213 h 1006602"/>
                <a:gd name="connsiteX8" fmla="*/ 314191 w 1011092"/>
                <a:gd name="connsiteY8" fmla="*/ 846899 h 1006602"/>
                <a:gd name="connsiteX9" fmla="*/ 313640 w 1011092"/>
                <a:gd name="connsiteY9" fmla="*/ 846440 h 1006602"/>
                <a:gd name="connsiteX10" fmla="*/ 317406 w 1011092"/>
                <a:gd name="connsiteY10" fmla="*/ 824211 h 1006602"/>
                <a:gd name="connsiteX11" fmla="*/ 334123 w 1011092"/>
                <a:gd name="connsiteY11" fmla="*/ 728591 h 1006602"/>
                <a:gd name="connsiteX12" fmla="*/ 336604 w 1011092"/>
                <a:gd name="connsiteY12" fmla="*/ 726386 h 1006602"/>
                <a:gd name="connsiteX13" fmla="*/ 492940 w 1011092"/>
                <a:gd name="connsiteY13" fmla="*/ 726386 h 1006602"/>
                <a:gd name="connsiteX14" fmla="*/ 784762 w 1011092"/>
                <a:gd name="connsiteY14" fmla="*/ 726202 h 1006602"/>
                <a:gd name="connsiteX15" fmla="*/ 795509 w 1011092"/>
                <a:gd name="connsiteY15" fmla="*/ 736674 h 1006602"/>
                <a:gd name="connsiteX16" fmla="*/ 784762 w 1011092"/>
                <a:gd name="connsiteY16" fmla="*/ 746870 h 1006602"/>
                <a:gd name="connsiteX17" fmla="*/ 774198 w 1011092"/>
                <a:gd name="connsiteY17" fmla="*/ 736215 h 1006602"/>
                <a:gd name="connsiteX18" fmla="*/ 784762 w 1011092"/>
                <a:gd name="connsiteY18" fmla="*/ 726202 h 1006602"/>
                <a:gd name="connsiteX19" fmla="*/ 928330 w 1011092"/>
                <a:gd name="connsiteY19" fmla="*/ 610006 h 1006602"/>
                <a:gd name="connsiteX20" fmla="*/ 939353 w 1011092"/>
                <a:gd name="connsiteY20" fmla="*/ 620019 h 1006602"/>
                <a:gd name="connsiteX21" fmla="*/ 928974 w 1011092"/>
                <a:gd name="connsiteY21" fmla="*/ 630949 h 1006602"/>
                <a:gd name="connsiteX22" fmla="*/ 917859 w 1011092"/>
                <a:gd name="connsiteY22" fmla="*/ 620845 h 1006602"/>
                <a:gd name="connsiteX23" fmla="*/ 928330 w 1011092"/>
                <a:gd name="connsiteY23" fmla="*/ 610006 h 1006602"/>
                <a:gd name="connsiteX24" fmla="*/ 358465 w 1011092"/>
                <a:gd name="connsiteY24" fmla="*/ 590166 h 1006602"/>
                <a:gd name="connsiteX25" fmla="*/ 499278 w 1011092"/>
                <a:gd name="connsiteY25" fmla="*/ 711506 h 1006602"/>
                <a:gd name="connsiteX26" fmla="*/ 499002 w 1011092"/>
                <a:gd name="connsiteY26" fmla="*/ 712149 h 1006602"/>
                <a:gd name="connsiteX27" fmla="*/ 337338 w 1011092"/>
                <a:gd name="connsiteY27" fmla="*/ 712149 h 1006602"/>
                <a:gd name="connsiteX28" fmla="*/ 358465 w 1011092"/>
                <a:gd name="connsiteY28" fmla="*/ 590166 h 1006602"/>
                <a:gd name="connsiteX29" fmla="*/ 486602 w 1011092"/>
                <a:gd name="connsiteY29" fmla="*/ 586492 h 1006602"/>
                <a:gd name="connsiteX30" fmla="*/ 489909 w 1011092"/>
                <a:gd name="connsiteY30" fmla="*/ 589339 h 1006602"/>
                <a:gd name="connsiteX31" fmla="*/ 511127 w 1011092"/>
                <a:gd name="connsiteY31" fmla="*/ 700942 h 1006602"/>
                <a:gd name="connsiteX32" fmla="*/ 511311 w 1011092"/>
                <a:gd name="connsiteY32" fmla="*/ 703331 h 1006602"/>
                <a:gd name="connsiteX33" fmla="*/ 376560 w 1011092"/>
                <a:gd name="connsiteY33" fmla="*/ 587318 h 1006602"/>
                <a:gd name="connsiteX34" fmla="*/ 376836 w 1011092"/>
                <a:gd name="connsiteY34" fmla="*/ 586767 h 1006602"/>
                <a:gd name="connsiteX35" fmla="*/ 379500 w 1011092"/>
                <a:gd name="connsiteY35" fmla="*/ 586492 h 1006602"/>
                <a:gd name="connsiteX36" fmla="*/ 486602 w 1011092"/>
                <a:gd name="connsiteY36" fmla="*/ 586492 h 1006602"/>
                <a:gd name="connsiteX37" fmla="*/ 462904 w 1011092"/>
                <a:gd name="connsiteY37" fmla="*/ 453302 h 1006602"/>
                <a:gd name="connsiteX38" fmla="*/ 464006 w 1011092"/>
                <a:gd name="connsiteY38" fmla="*/ 453486 h 1006602"/>
                <a:gd name="connsiteX39" fmla="*/ 486510 w 1011092"/>
                <a:gd name="connsiteY39" fmla="*/ 572438 h 1006602"/>
                <a:gd name="connsiteX40" fmla="*/ 377846 w 1011092"/>
                <a:gd name="connsiteY40" fmla="*/ 572438 h 1006602"/>
                <a:gd name="connsiteX41" fmla="*/ 462904 w 1011092"/>
                <a:gd name="connsiteY41" fmla="*/ 453302 h 1006602"/>
                <a:gd name="connsiteX42" fmla="*/ 389236 w 1011092"/>
                <a:gd name="connsiteY42" fmla="*/ 429145 h 1006602"/>
                <a:gd name="connsiteX43" fmla="*/ 457117 w 1011092"/>
                <a:gd name="connsiteY43" fmla="*/ 429237 h 1006602"/>
                <a:gd name="connsiteX44" fmla="*/ 459413 w 1011092"/>
                <a:gd name="connsiteY44" fmla="*/ 431533 h 1006602"/>
                <a:gd name="connsiteX45" fmla="*/ 457852 w 1011092"/>
                <a:gd name="connsiteY45" fmla="*/ 436401 h 1006602"/>
                <a:gd name="connsiteX46" fmla="*/ 364252 w 1011092"/>
                <a:gd name="connsiteY46" fmla="*/ 567478 h 1006602"/>
                <a:gd name="connsiteX47" fmla="*/ 362598 w 1011092"/>
                <a:gd name="connsiteY47" fmla="*/ 569682 h 1006602"/>
                <a:gd name="connsiteX48" fmla="*/ 362139 w 1011092"/>
                <a:gd name="connsiteY48" fmla="*/ 569499 h 1006602"/>
                <a:gd name="connsiteX49" fmla="*/ 365446 w 1011092"/>
                <a:gd name="connsiteY49" fmla="*/ 548831 h 1006602"/>
                <a:gd name="connsiteX50" fmla="*/ 383725 w 1011092"/>
                <a:gd name="connsiteY50" fmla="*/ 444944 h 1006602"/>
                <a:gd name="connsiteX51" fmla="*/ 386389 w 1011092"/>
                <a:gd name="connsiteY51" fmla="*/ 431533 h 1006602"/>
                <a:gd name="connsiteX52" fmla="*/ 389236 w 1011092"/>
                <a:gd name="connsiteY52" fmla="*/ 429145 h 1006602"/>
                <a:gd name="connsiteX53" fmla="*/ 441501 w 1011092"/>
                <a:gd name="connsiteY53" fmla="*/ 308999 h 1006602"/>
                <a:gd name="connsiteX54" fmla="*/ 466210 w 1011092"/>
                <a:gd name="connsiteY54" fmla="*/ 315153 h 1006602"/>
                <a:gd name="connsiteX55" fmla="*/ 608585 w 1011092"/>
                <a:gd name="connsiteY55" fmla="*/ 348313 h 1006602"/>
                <a:gd name="connsiteX56" fmla="*/ 808828 w 1011092"/>
                <a:gd name="connsiteY56" fmla="*/ 400486 h 1006602"/>
                <a:gd name="connsiteX57" fmla="*/ 904724 w 1011092"/>
                <a:gd name="connsiteY57" fmla="*/ 435115 h 1006602"/>
                <a:gd name="connsiteX58" fmla="*/ 953958 w 1011092"/>
                <a:gd name="connsiteY58" fmla="*/ 462672 h 1006602"/>
                <a:gd name="connsiteX59" fmla="*/ 956346 w 1011092"/>
                <a:gd name="connsiteY59" fmla="*/ 467907 h 1006602"/>
                <a:gd name="connsiteX60" fmla="*/ 952304 w 1011092"/>
                <a:gd name="connsiteY60" fmla="*/ 510344 h 1006602"/>
                <a:gd name="connsiteX61" fmla="*/ 946334 w 1011092"/>
                <a:gd name="connsiteY61" fmla="*/ 572989 h 1006602"/>
                <a:gd name="connsiteX62" fmla="*/ 939629 w 1011092"/>
                <a:gd name="connsiteY62" fmla="*/ 585022 h 1006602"/>
                <a:gd name="connsiteX63" fmla="*/ 939445 w 1011092"/>
                <a:gd name="connsiteY63" fmla="*/ 585206 h 1006602"/>
                <a:gd name="connsiteX64" fmla="*/ 931913 w 1011092"/>
                <a:gd name="connsiteY64" fmla="*/ 585940 h 1006602"/>
                <a:gd name="connsiteX65" fmla="*/ 848876 w 1011092"/>
                <a:gd name="connsiteY65" fmla="*/ 542677 h 1006602"/>
                <a:gd name="connsiteX66" fmla="*/ 836109 w 1011092"/>
                <a:gd name="connsiteY66" fmla="*/ 532849 h 1006602"/>
                <a:gd name="connsiteX67" fmla="*/ 845753 w 1011092"/>
                <a:gd name="connsiteY67" fmla="*/ 660159 h 1006602"/>
                <a:gd name="connsiteX68" fmla="*/ 796611 w 1011092"/>
                <a:gd name="connsiteY68" fmla="*/ 699656 h 1006602"/>
                <a:gd name="connsiteX69" fmla="*/ 793121 w 1011092"/>
                <a:gd name="connsiteY69" fmla="*/ 700667 h 1006602"/>
                <a:gd name="connsiteX70" fmla="*/ 758675 w 1011092"/>
                <a:gd name="connsiteY70" fmla="*/ 713618 h 1006602"/>
                <a:gd name="connsiteX71" fmla="*/ 751602 w 1011092"/>
                <a:gd name="connsiteY71" fmla="*/ 732265 h 1006602"/>
                <a:gd name="connsiteX72" fmla="*/ 748020 w 1011092"/>
                <a:gd name="connsiteY72" fmla="*/ 739154 h 1006602"/>
                <a:gd name="connsiteX73" fmla="*/ 698970 w 1011092"/>
                <a:gd name="connsiteY73" fmla="*/ 778192 h 1006602"/>
                <a:gd name="connsiteX74" fmla="*/ 691897 w 1011092"/>
                <a:gd name="connsiteY74" fmla="*/ 784163 h 1006602"/>
                <a:gd name="connsiteX75" fmla="*/ 717432 w 1011092"/>
                <a:gd name="connsiteY75" fmla="*/ 816220 h 1006602"/>
                <a:gd name="connsiteX76" fmla="*/ 762533 w 1011092"/>
                <a:gd name="connsiteY76" fmla="*/ 780029 h 1006602"/>
                <a:gd name="connsiteX77" fmla="*/ 762533 w 1011092"/>
                <a:gd name="connsiteY77" fmla="*/ 850482 h 1006602"/>
                <a:gd name="connsiteX78" fmla="*/ 554023 w 1011092"/>
                <a:gd name="connsiteY78" fmla="*/ 850482 h 1006602"/>
                <a:gd name="connsiteX79" fmla="*/ 473651 w 1011092"/>
                <a:gd name="connsiteY79" fmla="*/ 429696 h 1006602"/>
                <a:gd name="connsiteX80" fmla="*/ 492021 w 1011092"/>
                <a:gd name="connsiteY80" fmla="*/ 429696 h 1006602"/>
                <a:gd name="connsiteX81" fmla="*/ 492021 w 1011092"/>
                <a:gd name="connsiteY81" fmla="*/ 366041 h 1006602"/>
                <a:gd name="connsiteX82" fmla="*/ 464189 w 1011092"/>
                <a:gd name="connsiteY82" fmla="*/ 366041 h 1006602"/>
                <a:gd name="connsiteX83" fmla="*/ 464189 w 1011092"/>
                <a:gd name="connsiteY83" fmla="*/ 337658 h 1006602"/>
                <a:gd name="connsiteX84" fmla="*/ 441501 w 1011092"/>
                <a:gd name="connsiteY84" fmla="*/ 337658 h 1006602"/>
                <a:gd name="connsiteX85" fmla="*/ 441501 w 1011092"/>
                <a:gd name="connsiteY85" fmla="*/ 308999 h 1006602"/>
                <a:gd name="connsiteX86" fmla="*/ 168418 w 1011092"/>
                <a:gd name="connsiteY86" fmla="*/ 235975 h 1006602"/>
                <a:gd name="connsiteX87" fmla="*/ 311986 w 1011092"/>
                <a:gd name="connsiteY87" fmla="*/ 274094 h 1006602"/>
                <a:gd name="connsiteX88" fmla="*/ 400167 w 1011092"/>
                <a:gd name="connsiteY88" fmla="*/ 297425 h 1006602"/>
                <a:gd name="connsiteX89" fmla="*/ 403106 w 1011092"/>
                <a:gd name="connsiteY89" fmla="*/ 301283 h 1006602"/>
                <a:gd name="connsiteX90" fmla="*/ 403198 w 1011092"/>
                <a:gd name="connsiteY90" fmla="*/ 334167 h 1006602"/>
                <a:gd name="connsiteX91" fmla="*/ 403198 w 1011092"/>
                <a:gd name="connsiteY91" fmla="*/ 337106 h 1006602"/>
                <a:gd name="connsiteX92" fmla="*/ 382163 w 1011092"/>
                <a:gd name="connsiteY92" fmla="*/ 337106 h 1006602"/>
                <a:gd name="connsiteX93" fmla="*/ 382163 w 1011092"/>
                <a:gd name="connsiteY93" fmla="*/ 365581 h 1006602"/>
                <a:gd name="connsiteX94" fmla="*/ 353688 w 1011092"/>
                <a:gd name="connsiteY94" fmla="*/ 365581 h 1006602"/>
                <a:gd name="connsiteX95" fmla="*/ 353688 w 1011092"/>
                <a:gd name="connsiteY95" fmla="*/ 368521 h 1006602"/>
                <a:gd name="connsiteX96" fmla="*/ 353596 w 1011092"/>
                <a:gd name="connsiteY96" fmla="*/ 425930 h 1006602"/>
                <a:gd name="connsiteX97" fmla="*/ 356812 w 1011092"/>
                <a:gd name="connsiteY97" fmla="*/ 429328 h 1006602"/>
                <a:gd name="connsiteX98" fmla="*/ 366548 w 1011092"/>
                <a:gd name="connsiteY98" fmla="*/ 429237 h 1006602"/>
                <a:gd name="connsiteX99" fmla="*/ 372519 w 1011092"/>
                <a:gd name="connsiteY99" fmla="*/ 429237 h 1006602"/>
                <a:gd name="connsiteX100" fmla="*/ 371049 w 1011092"/>
                <a:gd name="connsiteY100" fmla="*/ 439065 h 1006602"/>
                <a:gd name="connsiteX101" fmla="*/ 353045 w 1011092"/>
                <a:gd name="connsiteY101" fmla="*/ 541115 h 1006602"/>
                <a:gd name="connsiteX102" fmla="*/ 333297 w 1011092"/>
                <a:gd name="connsiteY102" fmla="*/ 653821 h 1006602"/>
                <a:gd name="connsiteX103" fmla="*/ 313548 w 1011092"/>
                <a:gd name="connsiteY103" fmla="*/ 765700 h 1006602"/>
                <a:gd name="connsiteX104" fmla="*/ 300597 w 1011092"/>
                <a:gd name="connsiteY104" fmla="*/ 840837 h 1006602"/>
                <a:gd name="connsiteX105" fmla="*/ 298208 w 1011092"/>
                <a:gd name="connsiteY105" fmla="*/ 849747 h 1006602"/>
                <a:gd name="connsiteX106" fmla="*/ 289390 w 1011092"/>
                <a:gd name="connsiteY106" fmla="*/ 850390 h 1006602"/>
                <a:gd name="connsiteX107" fmla="*/ 125062 w 1011092"/>
                <a:gd name="connsiteY107" fmla="*/ 850482 h 1006602"/>
                <a:gd name="connsiteX108" fmla="*/ 121388 w 1011092"/>
                <a:gd name="connsiteY108" fmla="*/ 850482 h 1006602"/>
                <a:gd name="connsiteX109" fmla="*/ 119643 w 1011092"/>
                <a:gd name="connsiteY109" fmla="*/ 835234 h 1006602"/>
                <a:gd name="connsiteX110" fmla="*/ 108621 w 1011092"/>
                <a:gd name="connsiteY110" fmla="*/ 734010 h 1006602"/>
                <a:gd name="connsiteX111" fmla="*/ 97874 w 1011092"/>
                <a:gd name="connsiteY111" fmla="*/ 636185 h 1006602"/>
                <a:gd name="connsiteX112" fmla="*/ 92822 w 1011092"/>
                <a:gd name="connsiteY112" fmla="*/ 590900 h 1006602"/>
                <a:gd name="connsiteX113" fmla="*/ 93648 w 1011092"/>
                <a:gd name="connsiteY113" fmla="*/ 582450 h 1006602"/>
                <a:gd name="connsiteX114" fmla="*/ 93740 w 1011092"/>
                <a:gd name="connsiteY114" fmla="*/ 577398 h 1006602"/>
                <a:gd name="connsiteX115" fmla="*/ 88504 w 1011092"/>
                <a:gd name="connsiteY115" fmla="*/ 551954 h 1006602"/>
                <a:gd name="connsiteX116" fmla="*/ 80237 w 1011092"/>
                <a:gd name="connsiteY116" fmla="*/ 477185 h 1006602"/>
                <a:gd name="connsiteX117" fmla="*/ 73440 w 1011092"/>
                <a:gd name="connsiteY117" fmla="*/ 414356 h 1006602"/>
                <a:gd name="connsiteX118" fmla="*/ 74542 w 1011092"/>
                <a:gd name="connsiteY118" fmla="*/ 402690 h 1006602"/>
                <a:gd name="connsiteX119" fmla="*/ 79227 w 1011092"/>
                <a:gd name="connsiteY119" fmla="*/ 386524 h 1006602"/>
                <a:gd name="connsiteX120" fmla="*/ 83360 w 1011092"/>
                <a:gd name="connsiteY120" fmla="*/ 377155 h 1006602"/>
                <a:gd name="connsiteX121" fmla="*/ 164835 w 1011092"/>
                <a:gd name="connsiteY121" fmla="*/ 237077 h 1006602"/>
                <a:gd name="connsiteX122" fmla="*/ 168418 w 1011092"/>
                <a:gd name="connsiteY122" fmla="*/ 235975 h 1006602"/>
                <a:gd name="connsiteX123" fmla="*/ 187891 w 1011092"/>
                <a:gd name="connsiteY123" fmla="*/ 0 h 1006602"/>
                <a:gd name="connsiteX124" fmla="*/ 187340 w 1011092"/>
                <a:gd name="connsiteY124" fmla="*/ 92 h 1006602"/>
                <a:gd name="connsiteX125" fmla="*/ 179716 w 1011092"/>
                <a:gd name="connsiteY125" fmla="*/ 2021 h 1006602"/>
                <a:gd name="connsiteX126" fmla="*/ 93373 w 1011092"/>
                <a:gd name="connsiteY126" fmla="*/ 45652 h 1006602"/>
                <a:gd name="connsiteX127" fmla="*/ 7397 w 1011092"/>
                <a:gd name="connsiteY127" fmla="*/ 297058 h 1006602"/>
                <a:gd name="connsiteX128" fmla="*/ 67286 w 1011092"/>
                <a:gd name="connsiteY128" fmla="*/ 405171 h 1006602"/>
                <a:gd name="connsiteX129" fmla="*/ 70960 w 1011092"/>
                <a:gd name="connsiteY129" fmla="*/ 412794 h 1006602"/>
                <a:gd name="connsiteX130" fmla="*/ 75553 w 1011092"/>
                <a:gd name="connsiteY130" fmla="*/ 454129 h 1006602"/>
                <a:gd name="connsiteX131" fmla="*/ 85014 w 1011092"/>
                <a:gd name="connsiteY131" fmla="*/ 539095 h 1006602"/>
                <a:gd name="connsiteX132" fmla="*/ 84555 w 1011092"/>
                <a:gd name="connsiteY132" fmla="*/ 556823 h 1006602"/>
                <a:gd name="connsiteX133" fmla="*/ 80972 w 1011092"/>
                <a:gd name="connsiteY133" fmla="*/ 569774 h 1006602"/>
                <a:gd name="connsiteX134" fmla="*/ 78768 w 1011092"/>
                <a:gd name="connsiteY134" fmla="*/ 574183 h 1006602"/>
                <a:gd name="connsiteX135" fmla="*/ 78308 w 1011092"/>
                <a:gd name="connsiteY135" fmla="*/ 584287 h 1006602"/>
                <a:gd name="connsiteX136" fmla="*/ 87678 w 1011092"/>
                <a:gd name="connsiteY136" fmla="*/ 587778 h 1006602"/>
                <a:gd name="connsiteX137" fmla="*/ 90341 w 1011092"/>
                <a:gd name="connsiteY137" fmla="*/ 587226 h 1006602"/>
                <a:gd name="connsiteX138" fmla="*/ 119367 w 1011092"/>
                <a:gd name="connsiteY138" fmla="*/ 850482 h 1006602"/>
                <a:gd name="connsiteX139" fmla="*/ 105409 w 1011092"/>
                <a:gd name="connsiteY139" fmla="*/ 850482 h 1006602"/>
                <a:gd name="connsiteX140" fmla="*/ 108149 w 1011092"/>
                <a:gd name="connsiteY140" fmla="*/ 860205 h 1006602"/>
                <a:gd name="connsiteX141" fmla="*/ 105215 w 1011092"/>
                <a:gd name="connsiteY141" fmla="*/ 860221 h 1006602"/>
                <a:gd name="connsiteX142" fmla="*/ 727294 w 1011092"/>
                <a:gd name="connsiteY142" fmla="*/ 1006602 h 1006602"/>
                <a:gd name="connsiteX143" fmla="*/ 897170 w 1011092"/>
                <a:gd name="connsiteY143" fmla="*/ 860769 h 1006602"/>
                <a:gd name="connsiteX144" fmla="*/ 898570 w 1011092"/>
                <a:gd name="connsiteY144" fmla="*/ 860769 h 1006602"/>
                <a:gd name="connsiteX145" fmla="*/ 898570 w 1011092"/>
                <a:gd name="connsiteY145" fmla="*/ 858873 h 1006602"/>
                <a:gd name="connsiteX146" fmla="*/ 900636 w 1011092"/>
                <a:gd name="connsiteY146" fmla="*/ 856077 h 1006602"/>
                <a:gd name="connsiteX147" fmla="*/ 898570 w 1011092"/>
                <a:gd name="connsiteY147" fmla="*/ 856087 h 1006602"/>
                <a:gd name="connsiteX148" fmla="*/ 898570 w 1011092"/>
                <a:gd name="connsiteY148" fmla="*/ 850390 h 1006602"/>
                <a:gd name="connsiteX149" fmla="*/ 856133 w 1011092"/>
                <a:gd name="connsiteY149" fmla="*/ 850390 h 1006602"/>
                <a:gd name="connsiteX150" fmla="*/ 856133 w 1011092"/>
                <a:gd name="connsiteY150" fmla="*/ 796379 h 1006602"/>
                <a:gd name="connsiteX151" fmla="*/ 816452 w 1011092"/>
                <a:gd name="connsiteY151" fmla="*/ 796379 h 1006602"/>
                <a:gd name="connsiteX152" fmla="*/ 816268 w 1011092"/>
                <a:gd name="connsiteY152" fmla="*/ 794910 h 1006602"/>
                <a:gd name="connsiteX153" fmla="*/ 816452 w 1011092"/>
                <a:gd name="connsiteY153" fmla="*/ 755137 h 1006602"/>
                <a:gd name="connsiteX154" fmla="*/ 817462 w 1011092"/>
                <a:gd name="connsiteY154" fmla="*/ 751371 h 1006602"/>
                <a:gd name="connsiteX155" fmla="*/ 821320 w 1011092"/>
                <a:gd name="connsiteY155" fmla="*/ 734929 h 1006602"/>
                <a:gd name="connsiteX156" fmla="*/ 823341 w 1011092"/>
                <a:gd name="connsiteY156" fmla="*/ 730979 h 1006602"/>
                <a:gd name="connsiteX157" fmla="*/ 863941 w 1011092"/>
                <a:gd name="connsiteY157" fmla="*/ 698279 h 1006602"/>
                <a:gd name="connsiteX158" fmla="*/ 870829 w 1011092"/>
                <a:gd name="connsiteY158" fmla="*/ 692859 h 1006602"/>
                <a:gd name="connsiteX159" fmla="*/ 933842 w 1011092"/>
                <a:gd name="connsiteY159" fmla="*/ 730336 h 1006602"/>
                <a:gd name="connsiteX160" fmla="*/ 1006682 w 1011092"/>
                <a:gd name="connsiteY160" fmla="*/ 733183 h 1006602"/>
                <a:gd name="connsiteX161" fmla="*/ 1005029 w 1011092"/>
                <a:gd name="connsiteY161" fmla="*/ 730887 h 1006602"/>
                <a:gd name="connsiteX162" fmla="*/ 999058 w 1011092"/>
                <a:gd name="connsiteY162" fmla="*/ 720324 h 1006602"/>
                <a:gd name="connsiteX163" fmla="*/ 997038 w 1011092"/>
                <a:gd name="connsiteY163" fmla="*/ 713251 h 1006602"/>
                <a:gd name="connsiteX164" fmla="*/ 969298 w 1011092"/>
                <a:gd name="connsiteY164" fmla="*/ 617814 h 1006602"/>
                <a:gd name="connsiteX165" fmla="*/ 971135 w 1011092"/>
                <a:gd name="connsiteY165" fmla="*/ 612303 h 1006602"/>
                <a:gd name="connsiteX166" fmla="*/ 1008611 w 1011092"/>
                <a:gd name="connsiteY166" fmla="*/ 582450 h 1006602"/>
                <a:gd name="connsiteX167" fmla="*/ 1011092 w 1011092"/>
                <a:gd name="connsiteY167" fmla="*/ 580337 h 1006602"/>
                <a:gd name="connsiteX168" fmla="*/ 985464 w 1011092"/>
                <a:gd name="connsiteY168" fmla="*/ 548280 h 1006602"/>
                <a:gd name="connsiteX169" fmla="*/ 961306 w 1011092"/>
                <a:gd name="connsiteY169" fmla="*/ 567570 h 1006602"/>
                <a:gd name="connsiteX170" fmla="*/ 961214 w 1011092"/>
                <a:gd name="connsiteY170" fmla="*/ 566192 h 1006602"/>
                <a:gd name="connsiteX171" fmla="*/ 970124 w 1011092"/>
                <a:gd name="connsiteY171" fmla="*/ 470571 h 1006602"/>
                <a:gd name="connsiteX172" fmla="*/ 973798 w 1011092"/>
                <a:gd name="connsiteY172" fmla="*/ 466530 h 1006602"/>
                <a:gd name="connsiteX173" fmla="*/ 988311 w 1011092"/>
                <a:gd name="connsiteY173" fmla="*/ 458354 h 1006602"/>
                <a:gd name="connsiteX174" fmla="*/ 993915 w 1011092"/>
                <a:gd name="connsiteY174" fmla="*/ 434380 h 1006602"/>
                <a:gd name="connsiteX175" fmla="*/ 992996 w 1011092"/>
                <a:gd name="connsiteY175" fmla="*/ 413162 h 1006602"/>
                <a:gd name="connsiteX176" fmla="*/ 993639 w 1011092"/>
                <a:gd name="connsiteY176" fmla="*/ 406916 h 1006602"/>
                <a:gd name="connsiteX177" fmla="*/ 965532 w 1011092"/>
                <a:gd name="connsiteY177" fmla="*/ 399200 h 1006602"/>
                <a:gd name="connsiteX178" fmla="*/ 602063 w 1011092"/>
                <a:gd name="connsiteY178" fmla="*/ 302477 h 1006602"/>
                <a:gd name="connsiteX179" fmla="*/ 252281 w 1011092"/>
                <a:gd name="connsiteY179" fmla="*/ 209520 h 1006602"/>
                <a:gd name="connsiteX180" fmla="*/ 183941 w 1011092"/>
                <a:gd name="connsiteY180" fmla="*/ 191150 h 1006602"/>
                <a:gd name="connsiteX181" fmla="*/ 180083 w 1011092"/>
                <a:gd name="connsiteY181" fmla="*/ 186098 h 1006602"/>
                <a:gd name="connsiteX182" fmla="*/ 180451 w 1011092"/>
                <a:gd name="connsiteY182" fmla="*/ 170850 h 1006602"/>
                <a:gd name="connsiteX183" fmla="*/ 182012 w 1011092"/>
                <a:gd name="connsiteY183" fmla="*/ 28934 h 1006602"/>
                <a:gd name="connsiteX184" fmla="*/ 184860 w 1011092"/>
                <a:gd name="connsiteY184" fmla="*/ 10839 h 1006602"/>
                <a:gd name="connsiteX185" fmla="*/ 187891 w 1011092"/>
                <a:gd name="connsiteY185" fmla="*/ 0 h 1006602"/>
                <a:gd name="connsiteX0" fmla="*/ 516363 w 1011092"/>
                <a:gd name="connsiteY0" fmla="*/ 728958 h 1014462"/>
                <a:gd name="connsiteX1" fmla="*/ 539786 w 1011092"/>
                <a:gd name="connsiteY1" fmla="*/ 850298 h 1014462"/>
                <a:gd name="connsiteX2" fmla="*/ 335318 w 1011092"/>
                <a:gd name="connsiteY2" fmla="*/ 850298 h 1014462"/>
                <a:gd name="connsiteX3" fmla="*/ 334950 w 1011092"/>
                <a:gd name="connsiteY3" fmla="*/ 849655 h 1014462"/>
                <a:gd name="connsiteX4" fmla="*/ 516363 w 1011092"/>
                <a:gd name="connsiteY4" fmla="*/ 728958 h 1014462"/>
                <a:gd name="connsiteX5" fmla="*/ 492940 w 1011092"/>
                <a:gd name="connsiteY5" fmla="*/ 726386 h 1014462"/>
                <a:gd name="connsiteX6" fmla="*/ 493859 w 1011092"/>
                <a:gd name="connsiteY6" fmla="*/ 726478 h 1014462"/>
                <a:gd name="connsiteX7" fmla="*/ 494226 w 1011092"/>
                <a:gd name="connsiteY7" fmla="*/ 727213 h 1014462"/>
                <a:gd name="connsiteX8" fmla="*/ 314191 w 1011092"/>
                <a:gd name="connsiteY8" fmla="*/ 846899 h 1014462"/>
                <a:gd name="connsiteX9" fmla="*/ 313640 w 1011092"/>
                <a:gd name="connsiteY9" fmla="*/ 846440 h 1014462"/>
                <a:gd name="connsiteX10" fmla="*/ 317406 w 1011092"/>
                <a:gd name="connsiteY10" fmla="*/ 824211 h 1014462"/>
                <a:gd name="connsiteX11" fmla="*/ 334123 w 1011092"/>
                <a:gd name="connsiteY11" fmla="*/ 728591 h 1014462"/>
                <a:gd name="connsiteX12" fmla="*/ 336604 w 1011092"/>
                <a:gd name="connsiteY12" fmla="*/ 726386 h 1014462"/>
                <a:gd name="connsiteX13" fmla="*/ 492940 w 1011092"/>
                <a:gd name="connsiteY13" fmla="*/ 726386 h 1014462"/>
                <a:gd name="connsiteX14" fmla="*/ 784762 w 1011092"/>
                <a:gd name="connsiteY14" fmla="*/ 726202 h 1014462"/>
                <a:gd name="connsiteX15" fmla="*/ 795509 w 1011092"/>
                <a:gd name="connsiteY15" fmla="*/ 736674 h 1014462"/>
                <a:gd name="connsiteX16" fmla="*/ 784762 w 1011092"/>
                <a:gd name="connsiteY16" fmla="*/ 746870 h 1014462"/>
                <a:gd name="connsiteX17" fmla="*/ 774198 w 1011092"/>
                <a:gd name="connsiteY17" fmla="*/ 736215 h 1014462"/>
                <a:gd name="connsiteX18" fmla="*/ 784762 w 1011092"/>
                <a:gd name="connsiteY18" fmla="*/ 726202 h 1014462"/>
                <a:gd name="connsiteX19" fmla="*/ 928330 w 1011092"/>
                <a:gd name="connsiteY19" fmla="*/ 610006 h 1014462"/>
                <a:gd name="connsiteX20" fmla="*/ 939353 w 1011092"/>
                <a:gd name="connsiteY20" fmla="*/ 620019 h 1014462"/>
                <a:gd name="connsiteX21" fmla="*/ 928974 w 1011092"/>
                <a:gd name="connsiteY21" fmla="*/ 630949 h 1014462"/>
                <a:gd name="connsiteX22" fmla="*/ 917859 w 1011092"/>
                <a:gd name="connsiteY22" fmla="*/ 620845 h 1014462"/>
                <a:gd name="connsiteX23" fmla="*/ 928330 w 1011092"/>
                <a:gd name="connsiteY23" fmla="*/ 610006 h 1014462"/>
                <a:gd name="connsiteX24" fmla="*/ 358465 w 1011092"/>
                <a:gd name="connsiteY24" fmla="*/ 590166 h 1014462"/>
                <a:gd name="connsiteX25" fmla="*/ 499278 w 1011092"/>
                <a:gd name="connsiteY25" fmla="*/ 711506 h 1014462"/>
                <a:gd name="connsiteX26" fmla="*/ 499002 w 1011092"/>
                <a:gd name="connsiteY26" fmla="*/ 712149 h 1014462"/>
                <a:gd name="connsiteX27" fmla="*/ 337338 w 1011092"/>
                <a:gd name="connsiteY27" fmla="*/ 712149 h 1014462"/>
                <a:gd name="connsiteX28" fmla="*/ 358465 w 1011092"/>
                <a:gd name="connsiteY28" fmla="*/ 590166 h 1014462"/>
                <a:gd name="connsiteX29" fmla="*/ 486602 w 1011092"/>
                <a:gd name="connsiteY29" fmla="*/ 586492 h 1014462"/>
                <a:gd name="connsiteX30" fmla="*/ 489909 w 1011092"/>
                <a:gd name="connsiteY30" fmla="*/ 589339 h 1014462"/>
                <a:gd name="connsiteX31" fmla="*/ 511127 w 1011092"/>
                <a:gd name="connsiteY31" fmla="*/ 700942 h 1014462"/>
                <a:gd name="connsiteX32" fmla="*/ 511311 w 1011092"/>
                <a:gd name="connsiteY32" fmla="*/ 703331 h 1014462"/>
                <a:gd name="connsiteX33" fmla="*/ 376560 w 1011092"/>
                <a:gd name="connsiteY33" fmla="*/ 587318 h 1014462"/>
                <a:gd name="connsiteX34" fmla="*/ 376836 w 1011092"/>
                <a:gd name="connsiteY34" fmla="*/ 586767 h 1014462"/>
                <a:gd name="connsiteX35" fmla="*/ 379500 w 1011092"/>
                <a:gd name="connsiteY35" fmla="*/ 586492 h 1014462"/>
                <a:gd name="connsiteX36" fmla="*/ 486602 w 1011092"/>
                <a:gd name="connsiteY36" fmla="*/ 586492 h 1014462"/>
                <a:gd name="connsiteX37" fmla="*/ 462904 w 1011092"/>
                <a:gd name="connsiteY37" fmla="*/ 453302 h 1014462"/>
                <a:gd name="connsiteX38" fmla="*/ 464006 w 1011092"/>
                <a:gd name="connsiteY38" fmla="*/ 453486 h 1014462"/>
                <a:gd name="connsiteX39" fmla="*/ 486510 w 1011092"/>
                <a:gd name="connsiteY39" fmla="*/ 572438 h 1014462"/>
                <a:gd name="connsiteX40" fmla="*/ 377846 w 1011092"/>
                <a:gd name="connsiteY40" fmla="*/ 572438 h 1014462"/>
                <a:gd name="connsiteX41" fmla="*/ 462904 w 1011092"/>
                <a:gd name="connsiteY41" fmla="*/ 453302 h 1014462"/>
                <a:gd name="connsiteX42" fmla="*/ 389236 w 1011092"/>
                <a:gd name="connsiteY42" fmla="*/ 429145 h 1014462"/>
                <a:gd name="connsiteX43" fmla="*/ 457117 w 1011092"/>
                <a:gd name="connsiteY43" fmla="*/ 429237 h 1014462"/>
                <a:gd name="connsiteX44" fmla="*/ 459413 w 1011092"/>
                <a:gd name="connsiteY44" fmla="*/ 431533 h 1014462"/>
                <a:gd name="connsiteX45" fmla="*/ 457852 w 1011092"/>
                <a:gd name="connsiteY45" fmla="*/ 436401 h 1014462"/>
                <a:gd name="connsiteX46" fmla="*/ 364252 w 1011092"/>
                <a:gd name="connsiteY46" fmla="*/ 567478 h 1014462"/>
                <a:gd name="connsiteX47" fmla="*/ 362598 w 1011092"/>
                <a:gd name="connsiteY47" fmla="*/ 569682 h 1014462"/>
                <a:gd name="connsiteX48" fmla="*/ 362139 w 1011092"/>
                <a:gd name="connsiteY48" fmla="*/ 569499 h 1014462"/>
                <a:gd name="connsiteX49" fmla="*/ 365446 w 1011092"/>
                <a:gd name="connsiteY49" fmla="*/ 548831 h 1014462"/>
                <a:gd name="connsiteX50" fmla="*/ 383725 w 1011092"/>
                <a:gd name="connsiteY50" fmla="*/ 444944 h 1014462"/>
                <a:gd name="connsiteX51" fmla="*/ 386389 w 1011092"/>
                <a:gd name="connsiteY51" fmla="*/ 431533 h 1014462"/>
                <a:gd name="connsiteX52" fmla="*/ 389236 w 1011092"/>
                <a:gd name="connsiteY52" fmla="*/ 429145 h 1014462"/>
                <a:gd name="connsiteX53" fmla="*/ 441501 w 1011092"/>
                <a:gd name="connsiteY53" fmla="*/ 308999 h 1014462"/>
                <a:gd name="connsiteX54" fmla="*/ 466210 w 1011092"/>
                <a:gd name="connsiteY54" fmla="*/ 315153 h 1014462"/>
                <a:gd name="connsiteX55" fmla="*/ 608585 w 1011092"/>
                <a:gd name="connsiteY55" fmla="*/ 348313 h 1014462"/>
                <a:gd name="connsiteX56" fmla="*/ 808828 w 1011092"/>
                <a:gd name="connsiteY56" fmla="*/ 400486 h 1014462"/>
                <a:gd name="connsiteX57" fmla="*/ 904724 w 1011092"/>
                <a:gd name="connsiteY57" fmla="*/ 435115 h 1014462"/>
                <a:gd name="connsiteX58" fmla="*/ 953958 w 1011092"/>
                <a:gd name="connsiteY58" fmla="*/ 462672 h 1014462"/>
                <a:gd name="connsiteX59" fmla="*/ 956346 w 1011092"/>
                <a:gd name="connsiteY59" fmla="*/ 467907 h 1014462"/>
                <a:gd name="connsiteX60" fmla="*/ 952304 w 1011092"/>
                <a:gd name="connsiteY60" fmla="*/ 510344 h 1014462"/>
                <a:gd name="connsiteX61" fmla="*/ 946334 w 1011092"/>
                <a:gd name="connsiteY61" fmla="*/ 572989 h 1014462"/>
                <a:gd name="connsiteX62" fmla="*/ 939629 w 1011092"/>
                <a:gd name="connsiteY62" fmla="*/ 585022 h 1014462"/>
                <a:gd name="connsiteX63" fmla="*/ 939445 w 1011092"/>
                <a:gd name="connsiteY63" fmla="*/ 585206 h 1014462"/>
                <a:gd name="connsiteX64" fmla="*/ 931913 w 1011092"/>
                <a:gd name="connsiteY64" fmla="*/ 585940 h 1014462"/>
                <a:gd name="connsiteX65" fmla="*/ 848876 w 1011092"/>
                <a:gd name="connsiteY65" fmla="*/ 542677 h 1014462"/>
                <a:gd name="connsiteX66" fmla="*/ 836109 w 1011092"/>
                <a:gd name="connsiteY66" fmla="*/ 532849 h 1014462"/>
                <a:gd name="connsiteX67" fmla="*/ 845753 w 1011092"/>
                <a:gd name="connsiteY67" fmla="*/ 660159 h 1014462"/>
                <a:gd name="connsiteX68" fmla="*/ 796611 w 1011092"/>
                <a:gd name="connsiteY68" fmla="*/ 699656 h 1014462"/>
                <a:gd name="connsiteX69" fmla="*/ 793121 w 1011092"/>
                <a:gd name="connsiteY69" fmla="*/ 700667 h 1014462"/>
                <a:gd name="connsiteX70" fmla="*/ 758675 w 1011092"/>
                <a:gd name="connsiteY70" fmla="*/ 713618 h 1014462"/>
                <a:gd name="connsiteX71" fmla="*/ 751602 w 1011092"/>
                <a:gd name="connsiteY71" fmla="*/ 732265 h 1014462"/>
                <a:gd name="connsiteX72" fmla="*/ 748020 w 1011092"/>
                <a:gd name="connsiteY72" fmla="*/ 739154 h 1014462"/>
                <a:gd name="connsiteX73" fmla="*/ 698970 w 1011092"/>
                <a:gd name="connsiteY73" fmla="*/ 778192 h 1014462"/>
                <a:gd name="connsiteX74" fmla="*/ 691897 w 1011092"/>
                <a:gd name="connsiteY74" fmla="*/ 784163 h 1014462"/>
                <a:gd name="connsiteX75" fmla="*/ 717432 w 1011092"/>
                <a:gd name="connsiteY75" fmla="*/ 816220 h 1014462"/>
                <a:gd name="connsiteX76" fmla="*/ 762533 w 1011092"/>
                <a:gd name="connsiteY76" fmla="*/ 780029 h 1014462"/>
                <a:gd name="connsiteX77" fmla="*/ 762533 w 1011092"/>
                <a:gd name="connsiteY77" fmla="*/ 850482 h 1014462"/>
                <a:gd name="connsiteX78" fmla="*/ 554023 w 1011092"/>
                <a:gd name="connsiteY78" fmla="*/ 850482 h 1014462"/>
                <a:gd name="connsiteX79" fmla="*/ 473651 w 1011092"/>
                <a:gd name="connsiteY79" fmla="*/ 429696 h 1014462"/>
                <a:gd name="connsiteX80" fmla="*/ 492021 w 1011092"/>
                <a:gd name="connsiteY80" fmla="*/ 429696 h 1014462"/>
                <a:gd name="connsiteX81" fmla="*/ 492021 w 1011092"/>
                <a:gd name="connsiteY81" fmla="*/ 366041 h 1014462"/>
                <a:gd name="connsiteX82" fmla="*/ 464189 w 1011092"/>
                <a:gd name="connsiteY82" fmla="*/ 366041 h 1014462"/>
                <a:gd name="connsiteX83" fmla="*/ 464189 w 1011092"/>
                <a:gd name="connsiteY83" fmla="*/ 337658 h 1014462"/>
                <a:gd name="connsiteX84" fmla="*/ 441501 w 1011092"/>
                <a:gd name="connsiteY84" fmla="*/ 337658 h 1014462"/>
                <a:gd name="connsiteX85" fmla="*/ 441501 w 1011092"/>
                <a:gd name="connsiteY85" fmla="*/ 308999 h 1014462"/>
                <a:gd name="connsiteX86" fmla="*/ 168418 w 1011092"/>
                <a:gd name="connsiteY86" fmla="*/ 235975 h 1014462"/>
                <a:gd name="connsiteX87" fmla="*/ 311986 w 1011092"/>
                <a:gd name="connsiteY87" fmla="*/ 274094 h 1014462"/>
                <a:gd name="connsiteX88" fmla="*/ 400167 w 1011092"/>
                <a:gd name="connsiteY88" fmla="*/ 297425 h 1014462"/>
                <a:gd name="connsiteX89" fmla="*/ 403106 w 1011092"/>
                <a:gd name="connsiteY89" fmla="*/ 301283 h 1014462"/>
                <a:gd name="connsiteX90" fmla="*/ 403198 w 1011092"/>
                <a:gd name="connsiteY90" fmla="*/ 334167 h 1014462"/>
                <a:gd name="connsiteX91" fmla="*/ 403198 w 1011092"/>
                <a:gd name="connsiteY91" fmla="*/ 337106 h 1014462"/>
                <a:gd name="connsiteX92" fmla="*/ 382163 w 1011092"/>
                <a:gd name="connsiteY92" fmla="*/ 337106 h 1014462"/>
                <a:gd name="connsiteX93" fmla="*/ 382163 w 1011092"/>
                <a:gd name="connsiteY93" fmla="*/ 365581 h 1014462"/>
                <a:gd name="connsiteX94" fmla="*/ 353688 w 1011092"/>
                <a:gd name="connsiteY94" fmla="*/ 365581 h 1014462"/>
                <a:gd name="connsiteX95" fmla="*/ 353688 w 1011092"/>
                <a:gd name="connsiteY95" fmla="*/ 368521 h 1014462"/>
                <a:gd name="connsiteX96" fmla="*/ 353596 w 1011092"/>
                <a:gd name="connsiteY96" fmla="*/ 425930 h 1014462"/>
                <a:gd name="connsiteX97" fmla="*/ 356812 w 1011092"/>
                <a:gd name="connsiteY97" fmla="*/ 429328 h 1014462"/>
                <a:gd name="connsiteX98" fmla="*/ 366548 w 1011092"/>
                <a:gd name="connsiteY98" fmla="*/ 429237 h 1014462"/>
                <a:gd name="connsiteX99" fmla="*/ 372519 w 1011092"/>
                <a:gd name="connsiteY99" fmla="*/ 429237 h 1014462"/>
                <a:gd name="connsiteX100" fmla="*/ 371049 w 1011092"/>
                <a:gd name="connsiteY100" fmla="*/ 439065 h 1014462"/>
                <a:gd name="connsiteX101" fmla="*/ 353045 w 1011092"/>
                <a:gd name="connsiteY101" fmla="*/ 541115 h 1014462"/>
                <a:gd name="connsiteX102" fmla="*/ 333297 w 1011092"/>
                <a:gd name="connsiteY102" fmla="*/ 653821 h 1014462"/>
                <a:gd name="connsiteX103" fmla="*/ 313548 w 1011092"/>
                <a:gd name="connsiteY103" fmla="*/ 765700 h 1014462"/>
                <a:gd name="connsiteX104" fmla="*/ 300597 w 1011092"/>
                <a:gd name="connsiteY104" fmla="*/ 840837 h 1014462"/>
                <a:gd name="connsiteX105" fmla="*/ 298208 w 1011092"/>
                <a:gd name="connsiteY105" fmla="*/ 849747 h 1014462"/>
                <a:gd name="connsiteX106" fmla="*/ 289390 w 1011092"/>
                <a:gd name="connsiteY106" fmla="*/ 850390 h 1014462"/>
                <a:gd name="connsiteX107" fmla="*/ 125062 w 1011092"/>
                <a:gd name="connsiteY107" fmla="*/ 850482 h 1014462"/>
                <a:gd name="connsiteX108" fmla="*/ 121388 w 1011092"/>
                <a:gd name="connsiteY108" fmla="*/ 850482 h 1014462"/>
                <a:gd name="connsiteX109" fmla="*/ 119643 w 1011092"/>
                <a:gd name="connsiteY109" fmla="*/ 835234 h 1014462"/>
                <a:gd name="connsiteX110" fmla="*/ 108621 w 1011092"/>
                <a:gd name="connsiteY110" fmla="*/ 734010 h 1014462"/>
                <a:gd name="connsiteX111" fmla="*/ 97874 w 1011092"/>
                <a:gd name="connsiteY111" fmla="*/ 636185 h 1014462"/>
                <a:gd name="connsiteX112" fmla="*/ 92822 w 1011092"/>
                <a:gd name="connsiteY112" fmla="*/ 590900 h 1014462"/>
                <a:gd name="connsiteX113" fmla="*/ 93648 w 1011092"/>
                <a:gd name="connsiteY113" fmla="*/ 582450 h 1014462"/>
                <a:gd name="connsiteX114" fmla="*/ 93740 w 1011092"/>
                <a:gd name="connsiteY114" fmla="*/ 577398 h 1014462"/>
                <a:gd name="connsiteX115" fmla="*/ 88504 w 1011092"/>
                <a:gd name="connsiteY115" fmla="*/ 551954 h 1014462"/>
                <a:gd name="connsiteX116" fmla="*/ 80237 w 1011092"/>
                <a:gd name="connsiteY116" fmla="*/ 477185 h 1014462"/>
                <a:gd name="connsiteX117" fmla="*/ 73440 w 1011092"/>
                <a:gd name="connsiteY117" fmla="*/ 414356 h 1014462"/>
                <a:gd name="connsiteX118" fmla="*/ 74542 w 1011092"/>
                <a:gd name="connsiteY118" fmla="*/ 402690 h 1014462"/>
                <a:gd name="connsiteX119" fmla="*/ 79227 w 1011092"/>
                <a:gd name="connsiteY119" fmla="*/ 386524 h 1014462"/>
                <a:gd name="connsiteX120" fmla="*/ 83360 w 1011092"/>
                <a:gd name="connsiteY120" fmla="*/ 377155 h 1014462"/>
                <a:gd name="connsiteX121" fmla="*/ 164835 w 1011092"/>
                <a:gd name="connsiteY121" fmla="*/ 237077 h 1014462"/>
                <a:gd name="connsiteX122" fmla="*/ 168418 w 1011092"/>
                <a:gd name="connsiteY122" fmla="*/ 235975 h 1014462"/>
                <a:gd name="connsiteX123" fmla="*/ 187891 w 1011092"/>
                <a:gd name="connsiteY123" fmla="*/ 0 h 1014462"/>
                <a:gd name="connsiteX124" fmla="*/ 187340 w 1011092"/>
                <a:gd name="connsiteY124" fmla="*/ 92 h 1014462"/>
                <a:gd name="connsiteX125" fmla="*/ 179716 w 1011092"/>
                <a:gd name="connsiteY125" fmla="*/ 2021 h 1014462"/>
                <a:gd name="connsiteX126" fmla="*/ 93373 w 1011092"/>
                <a:gd name="connsiteY126" fmla="*/ 45652 h 1014462"/>
                <a:gd name="connsiteX127" fmla="*/ 7397 w 1011092"/>
                <a:gd name="connsiteY127" fmla="*/ 297058 h 1014462"/>
                <a:gd name="connsiteX128" fmla="*/ 67286 w 1011092"/>
                <a:gd name="connsiteY128" fmla="*/ 405171 h 1014462"/>
                <a:gd name="connsiteX129" fmla="*/ 70960 w 1011092"/>
                <a:gd name="connsiteY129" fmla="*/ 412794 h 1014462"/>
                <a:gd name="connsiteX130" fmla="*/ 75553 w 1011092"/>
                <a:gd name="connsiteY130" fmla="*/ 454129 h 1014462"/>
                <a:gd name="connsiteX131" fmla="*/ 85014 w 1011092"/>
                <a:gd name="connsiteY131" fmla="*/ 539095 h 1014462"/>
                <a:gd name="connsiteX132" fmla="*/ 84555 w 1011092"/>
                <a:gd name="connsiteY132" fmla="*/ 556823 h 1014462"/>
                <a:gd name="connsiteX133" fmla="*/ 80972 w 1011092"/>
                <a:gd name="connsiteY133" fmla="*/ 569774 h 1014462"/>
                <a:gd name="connsiteX134" fmla="*/ 78768 w 1011092"/>
                <a:gd name="connsiteY134" fmla="*/ 574183 h 1014462"/>
                <a:gd name="connsiteX135" fmla="*/ 78308 w 1011092"/>
                <a:gd name="connsiteY135" fmla="*/ 584287 h 1014462"/>
                <a:gd name="connsiteX136" fmla="*/ 87678 w 1011092"/>
                <a:gd name="connsiteY136" fmla="*/ 587778 h 1014462"/>
                <a:gd name="connsiteX137" fmla="*/ 90341 w 1011092"/>
                <a:gd name="connsiteY137" fmla="*/ 587226 h 1014462"/>
                <a:gd name="connsiteX138" fmla="*/ 119367 w 1011092"/>
                <a:gd name="connsiteY138" fmla="*/ 850482 h 1014462"/>
                <a:gd name="connsiteX139" fmla="*/ 105409 w 1011092"/>
                <a:gd name="connsiteY139" fmla="*/ 850482 h 1014462"/>
                <a:gd name="connsiteX140" fmla="*/ 108149 w 1011092"/>
                <a:gd name="connsiteY140" fmla="*/ 860205 h 1014462"/>
                <a:gd name="connsiteX141" fmla="*/ 105215 w 1011092"/>
                <a:gd name="connsiteY141" fmla="*/ 860221 h 1014462"/>
                <a:gd name="connsiteX142" fmla="*/ 758735 w 1011092"/>
                <a:gd name="connsiteY142" fmla="*/ 1014462 h 1014462"/>
                <a:gd name="connsiteX143" fmla="*/ 897170 w 1011092"/>
                <a:gd name="connsiteY143" fmla="*/ 860769 h 1014462"/>
                <a:gd name="connsiteX144" fmla="*/ 898570 w 1011092"/>
                <a:gd name="connsiteY144" fmla="*/ 860769 h 1014462"/>
                <a:gd name="connsiteX145" fmla="*/ 898570 w 1011092"/>
                <a:gd name="connsiteY145" fmla="*/ 858873 h 1014462"/>
                <a:gd name="connsiteX146" fmla="*/ 900636 w 1011092"/>
                <a:gd name="connsiteY146" fmla="*/ 856077 h 1014462"/>
                <a:gd name="connsiteX147" fmla="*/ 898570 w 1011092"/>
                <a:gd name="connsiteY147" fmla="*/ 856087 h 1014462"/>
                <a:gd name="connsiteX148" fmla="*/ 898570 w 1011092"/>
                <a:gd name="connsiteY148" fmla="*/ 850390 h 1014462"/>
                <a:gd name="connsiteX149" fmla="*/ 856133 w 1011092"/>
                <a:gd name="connsiteY149" fmla="*/ 850390 h 1014462"/>
                <a:gd name="connsiteX150" fmla="*/ 856133 w 1011092"/>
                <a:gd name="connsiteY150" fmla="*/ 796379 h 1014462"/>
                <a:gd name="connsiteX151" fmla="*/ 816452 w 1011092"/>
                <a:gd name="connsiteY151" fmla="*/ 796379 h 1014462"/>
                <a:gd name="connsiteX152" fmla="*/ 816268 w 1011092"/>
                <a:gd name="connsiteY152" fmla="*/ 794910 h 1014462"/>
                <a:gd name="connsiteX153" fmla="*/ 816452 w 1011092"/>
                <a:gd name="connsiteY153" fmla="*/ 755137 h 1014462"/>
                <a:gd name="connsiteX154" fmla="*/ 817462 w 1011092"/>
                <a:gd name="connsiteY154" fmla="*/ 751371 h 1014462"/>
                <a:gd name="connsiteX155" fmla="*/ 821320 w 1011092"/>
                <a:gd name="connsiteY155" fmla="*/ 734929 h 1014462"/>
                <a:gd name="connsiteX156" fmla="*/ 823341 w 1011092"/>
                <a:gd name="connsiteY156" fmla="*/ 730979 h 1014462"/>
                <a:gd name="connsiteX157" fmla="*/ 863941 w 1011092"/>
                <a:gd name="connsiteY157" fmla="*/ 698279 h 1014462"/>
                <a:gd name="connsiteX158" fmla="*/ 870829 w 1011092"/>
                <a:gd name="connsiteY158" fmla="*/ 692859 h 1014462"/>
                <a:gd name="connsiteX159" fmla="*/ 933842 w 1011092"/>
                <a:gd name="connsiteY159" fmla="*/ 730336 h 1014462"/>
                <a:gd name="connsiteX160" fmla="*/ 1006682 w 1011092"/>
                <a:gd name="connsiteY160" fmla="*/ 733183 h 1014462"/>
                <a:gd name="connsiteX161" fmla="*/ 1005029 w 1011092"/>
                <a:gd name="connsiteY161" fmla="*/ 730887 h 1014462"/>
                <a:gd name="connsiteX162" fmla="*/ 999058 w 1011092"/>
                <a:gd name="connsiteY162" fmla="*/ 720324 h 1014462"/>
                <a:gd name="connsiteX163" fmla="*/ 997038 w 1011092"/>
                <a:gd name="connsiteY163" fmla="*/ 713251 h 1014462"/>
                <a:gd name="connsiteX164" fmla="*/ 969298 w 1011092"/>
                <a:gd name="connsiteY164" fmla="*/ 617814 h 1014462"/>
                <a:gd name="connsiteX165" fmla="*/ 971135 w 1011092"/>
                <a:gd name="connsiteY165" fmla="*/ 612303 h 1014462"/>
                <a:gd name="connsiteX166" fmla="*/ 1008611 w 1011092"/>
                <a:gd name="connsiteY166" fmla="*/ 582450 h 1014462"/>
                <a:gd name="connsiteX167" fmla="*/ 1011092 w 1011092"/>
                <a:gd name="connsiteY167" fmla="*/ 580337 h 1014462"/>
                <a:gd name="connsiteX168" fmla="*/ 985464 w 1011092"/>
                <a:gd name="connsiteY168" fmla="*/ 548280 h 1014462"/>
                <a:gd name="connsiteX169" fmla="*/ 961306 w 1011092"/>
                <a:gd name="connsiteY169" fmla="*/ 567570 h 1014462"/>
                <a:gd name="connsiteX170" fmla="*/ 961214 w 1011092"/>
                <a:gd name="connsiteY170" fmla="*/ 566192 h 1014462"/>
                <a:gd name="connsiteX171" fmla="*/ 970124 w 1011092"/>
                <a:gd name="connsiteY171" fmla="*/ 470571 h 1014462"/>
                <a:gd name="connsiteX172" fmla="*/ 973798 w 1011092"/>
                <a:gd name="connsiteY172" fmla="*/ 466530 h 1014462"/>
                <a:gd name="connsiteX173" fmla="*/ 988311 w 1011092"/>
                <a:gd name="connsiteY173" fmla="*/ 458354 h 1014462"/>
                <a:gd name="connsiteX174" fmla="*/ 993915 w 1011092"/>
                <a:gd name="connsiteY174" fmla="*/ 434380 h 1014462"/>
                <a:gd name="connsiteX175" fmla="*/ 992996 w 1011092"/>
                <a:gd name="connsiteY175" fmla="*/ 413162 h 1014462"/>
                <a:gd name="connsiteX176" fmla="*/ 993639 w 1011092"/>
                <a:gd name="connsiteY176" fmla="*/ 406916 h 1014462"/>
                <a:gd name="connsiteX177" fmla="*/ 965532 w 1011092"/>
                <a:gd name="connsiteY177" fmla="*/ 399200 h 1014462"/>
                <a:gd name="connsiteX178" fmla="*/ 602063 w 1011092"/>
                <a:gd name="connsiteY178" fmla="*/ 302477 h 1014462"/>
                <a:gd name="connsiteX179" fmla="*/ 252281 w 1011092"/>
                <a:gd name="connsiteY179" fmla="*/ 209520 h 1014462"/>
                <a:gd name="connsiteX180" fmla="*/ 183941 w 1011092"/>
                <a:gd name="connsiteY180" fmla="*/ 191150 h 1014462"/>
                <a:gd name="connsiteX181" fmla="*/ 180083 w 1011092"/>
                <a:gd name="connsiteY181" fmla="*/ 186098 h 1014462"/>
                <a:gd name="connsiteX182" fmla="*/ 180451 w 1011092"/>
                <a:gd name="connsiteY182" fmla="*/ 170850 h 1014462"/>
                <a:gd name="connsiteX183" fmla="*/ 182012 w 1011092"/>
                <a:gd name="connsiteY183" fmla="*/ 28934 h 1014462"/>
                <a:gd name="connsiteX184" fmla="*/ 184860 w 1011092"/>
                <a:gd name="connsiteY184" fmla="*/ 10839 h 1014462"/>
                <a:gd name="connsiteX185" fmla="*/ 187891 w 1011092"/>
                <a:gd name="connsiteY185" fmla="*/ 0 h 1014462"/>
                <a:gd name="connsiteX0" fmla="*/ 516363 w 1011092"/>
                <a:gd name="connsiteY0" fmla="*/ 728958 h 1016049"/>
                <a:gd name="connsiteX1" fmla="*/ 539786 w 1011092"/>
                <a:gd name="connsiteY1" fmla="*/ 850298 h 1016049"/>
                <a:gd name="connsiteX2" fmla="*/ 335318 w 1011092"/>
                <a:gd name="connsiteY2" fmla="*/ 850298 h 1016049"/>
                <a:gd name="connsiteX3" fmla="*/ 334950 w 1011092"/>
                <a:gd name="connsiteY3" fmla="*/ 849655 h 1016049"/>
                <a:gd name="connsiteX4" fmla="*/ 516363 w 1011092"/>
                <a:gd name="connsiteY4" fmla="*/ 728958 h 1016049"/>
                <a:gd name="connsiteX5" fmla="*/ 492940 w 1011092"/>
                <a:gd name="connsiteY5" fmla="*/ 726386 h 1016049"/>
                <a:gd name="connsiteX6" fmla="*/ 493859 w 1011092"/>
                <a:gd name="connsiteY6" fmla="*/ 726478 h 1016049"/>
                <a:gd name="connsiteX7" fmla="*/ 494226 w 1011092"/>
                <a:gd name="connsiteY7" fmla="*/ 727213 h 1016049"/>
                <a:gd name="connsiteX8" fmla="*/ 314191 w 1011092"/>
                <a:gd name="connsiteY8" fmla="*/ 846899 h 1016049"/>
                <a:gd name="connsiteX9" fmla="*/ 313640 w 1011092"/>
                <a:gd name="connsiteY9" fmla="*/ 846440 h 1016049"/>
                <a:gd name="connsiteX10" fmla="*/ 317406 w 1011092"/>
                <a:gd name="connsiteY10" fmla="*/ 824211 h 1016049"/>
                <a:gd name="connsiteX11" fmla="*/ 334123 w 1011092"/>
                <a:gd name="connsiteY11" fmla="*/ 728591 h 1016049"/>
                <a:gd name="connsiteX12" fmla="*/ 336604 w 1011092"/>
                <a:gd name="connsiteY12" fmla="*/ 726386 h 1016049"/>
                <a:gd name="connsiteX13" fmla="*/ 492940 w 1011092"/>
                <a:gd name="connsiteY13" fmla="*/ 726386 h 1016049"/>
                <a:gd name="connsiteX14" fmla="*/ 784762 w 1011092"/>
                <a:gd name="connsiteY14" fmla="*/ 726202 h 1016049"/>
                <a:gd name="connsiteX15" fmla="*/ 795509 w 1011092"/>
                <a:gd name="connsiteY15" fmla="*/ 736674 h 1016049"/>
                <a:gd name="connsiteX16" fmla="*/ 784762 w 1011092"/>
                <a:gd name="connsiteY16" fmla="*/ 746870 h 1016049"/>
                <a:gd name="connsiteX17" fmla="*/ 774198 w 1011092"/>
                <a:gd name="connsiteY17" fmla="*/ 736215 h 1016049"/>
                <a:gd name="connsiteX18" fmla="*/ 784762 w 1011092"/>
                <a:gd name="connsiteY18" fmla="*/ 726202 h 1016049"/>
                <a:gd name="connsiteX19" fmla="*/ 928330 w 1011092"/>
                <a:gd name="connsiteY19" fmla="*/ 610006 h 1016049"/>
                <a:gd name="connsiteX20" fmla="*/ 939353 w 1011092"/>
                <a:gd name="connsiteY20" fmla="*/ 620019 h 1016049"/>
                <a:gd name="connsiteX21" fmla="*/ 928974 w 1011092"/>
                <a:gd name="connsiteY21" fmla="*/ 630949 h 1016049"/>
                <a:gd name="connsiteX22" fmla="*/ 917859 w 1011092"/>
                <a:gd name="connsiteY22" fmla="*/ 620845 h 1016049"/>
                <a:gd name="connsiteX23" fmla="*/ 928330 w 1011092"/>
                <a:gd name="connsiteY23" fmla="*/ 610006 h 1016049"/>
                <a:gd name="connsiteX24" fmla="*/ 358465 w 1011092"/>
                <a:gd name="connsiteY24" fmla="*/ 590166 h 1016049"/>
                <a:gd name="connsiteX25" fmla="*/ 499278 w 1011092"/>
                <a:gd name="connsiteY25" fmla="*/ 711506 h 1016049"/>
                <a:gd name="connsiteX26" fmla="*/ 499002 w 1011092"/>
                <a:gd name="connsiteY26" fmla="*/ 712149 h 1016049"/>
                <a:gd name="connsiteX27" fmla="*/ 337338 w 1011092"/>
                <a:gd name="connsiteY27" fmla="*/ 712149 h 1016049"/>
                <a:gd name="connsiteX28" fmla="*/ 358465 w 1011092"/>
                <a:gd name="connsiteY28" fmla="*/ 590166 h 1016049"/>
                <a:gd name="connsiteX29" fmla="*/ 486602 w 1011092"/>
                <a:gd name="connsiteY29" fmla="*/ 586492 h 1016049"/>
                <a:gd name="connsiteX30" fmla="*/ 489909 w 1011092"/>
                <a:gd name="connsiteY30" fmla="*/ 589339 h 1016049"/>
                <a:gd name="connsiteX31" fmla="*/ 511127 w 1011092"/>
                <a:gd name="connsiteY31" fmla="*/ 700942 h 1016049"/>
                <a:gd name="connsiteX32" fmla="*/ 511311 w 1011092"/>
                <a:gd name="connsiteY32" fmla="*/ 703331 h 1016049"/>
                <a:gd name="connsiteX33" fmla="*/ 376560 w 1011092"/>
                <a:gd name="connsiteY33" fmla="*/ 587318 h 1016049"/>
                <a:gd name="connsiteX34" fmla="*/ 376836 w 1011092"/>
                <a:gd name="connsiteY34" fmla="*/ 586767 h 1016049"/>
                <a:gd name="connsiteX35" fmla="*/ 379500 w 1011092"/>
                <a:gd name="connsiteY35" fmla="*/ 586492 h 1016049"/>
                <a:gd name="connsiteX36" fmla="*/ 486602 w 1011092"/>
                <a:gd name="connsiteY36" fmla="*/ 586492 h 1016049"/>
                <a:gd name="connsiteX37" fmla="*/ 462904 w 1011092"/>
                <a:gd name="connsiteY37" fmla="*/ 453302 h 1016049"/>
                <a:gd name="connsiteX38" fmla="*/ 464006 w 1011092"/>
                <a:gd name="connsiteY38" fmla="*/ 453486 h 1016049"/>
                <a:gd name="connsiteX39" fmla="*/ 486510 w 1011092"/>
                <a:gd name="connsiteY39" fmla="*/ 572438 h 1016049"/>
                <a:gd name="connsiteX40" fmla="*/ 377846 w 1011092"/>
                <a:gd name="connsiteY40" fmla="*/ 572438 h 1016049"/>
                <a:gd name="connsiteX41" fmla="*/ 462904 w 1011092"/>
                <a:gd name="connsiteY41" fmla="*/ 453302 h 1016049"/>
                <a:gd name="connsiteX42" fmla="*/ 389236 w 1011092"/>
                <a:gd name="connsiteY42" fmla="*/ 429145 h 1016049"/>
                <a:gd name="connsiteX43" fmla="*/ 457117 w 1011092"/>
                <a:gd name="connsiteY43" fmla="*/ 429237 h 1016049"/>
                <a:gd name="connsiteX44" fmla="*/ 459413 w 1011092"/>
                <a:gd name="connsiteY44" fmla="*/ 431533 h 1016049"/>
                <a:gd name="connsiteX45" fmla="*/ 457852 w 1011092"/>
                <a:gd name="connsiteY45" fmla="*/ 436401 h 1016049"/>
                <a:gd name="connsiteX46" fmla="*/ 364252 w 1011092"/>
                <a:gd name="connsiteY46" fmla="*/ 567478 h 1016049"/>
                <a:gd name="connsiteX47" fmla="*/ 362598 w 1011092"/>
                <a:gd name="connsiteY47" fmla="*/ 569682 h 1016049"/>
                <a:gd name="connsiteX48" fmla="*/ 362139 w 1011092"/>
                <a:gd name="connsiteY48" fmla="*/ 569499 h 1016049"/>
                <a:gd name="connsiteX49" fmla="*/ 365446 w 1011092"/>
                <a:gd name="connsiteY49" fmla="*/ 548831 h 1016049"/>
                <a:gd name="connsiteX50" fmla="*/ 383725 w 1011092"/>
                <a:gd name="connsiteY50" fmla="*/ 444944 h 1016049"/>
                <a:gd name="connsiteX51" fmla="*/ 386389 w 1011092"/>
                <a:gd name="connsiteY51" fmla="*/ 431533 h 1016049"/>
                <a:gd name="connsiteX52" fmla="*/ 389236 w 1011092"/>
                <a:gd name="connsiteY52" fmla="*/ 429145 h 1016049"/>
                <a:gd name="connsiteX53" fmla="*/ 441501 w 1011092"/>
                <a:gd name="connsiteY53" fmla="*/ 308999 h 1016049"/>
                <a:gd name="connsiteX54" fmla="*/ 466210 w 1011092"/>
                <a:gd name="connsiteY54" fmla="*/ 315153 h 1016049"/>
                <a:gd name="connsiteX55" fmla="*/ 608585 w 1011092"/>
                <a:gd name="connsiteY55" fmla="*/ 348313 h 1016049"/>
                <a:gd name="connsiteX56" fmla="*/ 808828 w 1011092"/>
                <a:gd name="connsiteY56" fmla="*/ 400486 h 1016049"/>
                <a:gd name="connsiteX57" fmla="*/ 904724 w 1011092"/>
                <a:gd name="connsiteY57" fmla="*/ 435115 h 1016049"/>
                <a:gd name="connsiteX58" fmla="*/ 953958 w 1011092"/>
                <a:gd name="connsiteY58" fmla="*/ 462672 h 1016049"/>
                <a:gd name="connsiteX59" fmla="*/ 956346 w 1011092"/>
                <a:gd name="connsiteY59" fmla="*/ 467907 h 1016049"/>
                <a:gd name="connsiteX60" fmla="*/ 952304 w 1011092"/>
                <a:gd name="connsiteY60" fmla="*/ 510344 h 1016049"/>
                <a:gd name="connsiteX61" fmla="*/ 946334 w 1011092"/>
                <a:gd name="connsiteY61" fmla="*/ 572989 h 1016049"/>
                <a:gd name="connsiteX62" fmla="*/ 939629 w 1011092"/>
                <a:gd name="connsiteY62" fmla="*/ 585022 h 1016049"/>
                <a:gd name="connsiteX63" fmla="*/ 939445 w 1011092"/>
                <a:gd name="connsiteY63" fmla="*/ 585206 h 1016049"/>
                <a:gd name="connsiteX64" fmla="*/ 931913 w 1011092"/>
                <a:gd name="connsiteY64" fmla="*/ 585940 h 1016049"/>
                <a:gd name="connsiteX65" fmla="*/ 848876 w 1011092"/>
                <a:gd name="connsiteY65" fmla="*/ 542677 h 1016049"/>
                <a:gd name="connsiteX66" fmla="*/ 836109 w 1011092"/>
                <a:gd name="connsiteY66" fmla="*/ 532849 h 1016049"/>
                <a:gd name="connsiteX67" fmla="*/ 845753 w 1011092"/>
                <a:gd name="connsiteY67" fmla="*/ 660159 h 1016049"/>
                <a:gd name="connsiteX68" fmla="*/ 796611 w 1011092"/>
                <a:gd name="connsiteY68" fmla="*/ 699656 h 1016049"/>
                <a:gd name="connsiteX69" fmla="*/ 793121 w 1011092"/>
                <a:gd name="connsiteY69" fmla="*/ 700667 h 1016049"/>
                <a:gd name="connsiteX70" fmla="*/ 758675 w 1011092"/>
                <a:gd name="connsiteY70" fmla="*/ 713618 h 1016049"/>
                <a:gd name="connsiteX71" fmla="*/ 751602 w 1011092"/>
                <a:gd name="connsiteY71" fmla="*/ 732265 h 1016049"/>
                <a:gd name="connsiteX72" fmla="*/ 748020 w 1011092"/>
                <a:gd name="connsiteY72" fmla="*/ 739154 h 1016049"/>
                <a:gd name="connsiteX73" fmla="*/ 698970 w 1011092"/>
                <a:gd name="connsiteY73" fmla="*/ 778192 h 1016049"/>
                <a:gd name="connsiteX74" fmla="*/ 691897 w 1011092"/>
                <a:gd name="connsiteY74" fmla="*/ 784163 h 1016049"/>
                <a:gd name="connsiteX75" fmla="*/ 717432 w 1011092"/>
                <a:gd name="connsiteY75" fmla="*/ 816220 h 1016049"/>
                <a:gd name="connsiteX76" fmla="*/ 762533 w 1011092"/>
                <a:gd name="connsiteY76" fmla="*/ 780029 h 1016049"/>
                <a:gd name="connsiteX77" fmla="*/ 762533 w 1011092"/>
                <a:gd name="connsiteY77" fmla="*/ 850482 h 1016049"/>
                <a:gd name="connsiteX78" fmla="*/ 554023 w 1011092"/>
                <a:gd name="connsiteY78" fmla="*/ 850482 h 1016049"/>
                <a:gd name="connsiteX79" fmla="*/ 473651 w 1011092"/>
                <a:gd name="connsiteY79" fmla="*/ 429696 h 1016049"/>
                <a:gd name="connsiteX80" fmla="*/ 492021 w 1011092"/>
                <a:gd name="connsiteY80" fmla="*/ 429696 h 1016049"/>
                <a:gd name="connsiteX81" fmla="*/ 492021 w 1011092"/>
                <a:gd name="connsiteY81" fmla="*/ 366041 h 1016049"/>
                <a:gd name="connsiteX82" fmla="*/ 464189 w 1011092"/>
                <a:gd name="connsiteY82" fmla="*/ 366041 h 1016049"/>
                <a:gd name="connsiteX83" fmla="*/ 464189 w 1011092"/>
                <a:gd name="connsiteY83" fmla="*/ 337658 h 1016049"/>
                <a:gd name="connsiteX84" fmla="*/ 441501 w 1011092"/>
                <a:gd name="connsiteY84" fmla="*/ 337658 h 1016049"/>
                <a:gd name="connsiteX85" fmla="*/ 441501 w 1011092"/>
                <a:gd name="connsiteY85" fmla="*/ 308999 h 1016049"/>
                <a:gd name="connsiteX86" fmla="*/ 168418 w 1011092"/>
                <a:gd name="connsiteY86" fmla="*/ 235975 h 1016049"/>
                <a:gd name="connsiteX87" fmla="*/ 311986 w 1011092"/>
                <a:gd name="connsiteY87" fmla="*/ 274094 h 1016049"/>
                <a:gd name="connsiteX88" fmla="*/ 400167 w 1011092"/>
                <a:gd name="connsiteY88" fmla="*/ 297425 h 1016049"/>
                <a:gd name="connsiteX89" fmla="*/ 403106 w 1011092"/>
                <a:gd name="connsiteY89" fmla="*/ 301283 h 1016049"/>
                <a:gd name="connsiteX90" fmla="*/ 403198 w 1011092"/>
                <a:gd name="connsiteY90" fmla="*/ 334167 h 1016049"/>
                <a:gd name="connsiteX91" fmla="*/ 403198 w 1011092"/>
                <a:gd name="connsiteY91" fmla="*/ 337106 h 1016049"/>
                <a:gd name="connsiteX92" fmla="*/ 382163 w 1011092"/>
                <a:gd name="connsiteY92" fmla="*/ 337106 h 1016049"/>
                <a:gd name="connsiteX93" fmla="*/ 382163 w 1011092"/>
                <a:gd name="connsiteY93" fmla="*/ 365581 h 1016049"/>
                <a:gd name="connsiteX94" fmla="*/ 353688 w 1011092"/>
                <a:gd name="connsiteY94" fmla="*/ 365581 h 1016049"/>
                <a:gd name="connsiteX95" fmla="*/ 353688 w 1011092"/>
                <a:gd name="connsiteY95" fmla="*/ 368521 h 1016049"/>
                <a:gd name="connsiteX96" fmla="*/ 353596 w 1011092"/>
                <a:gd name="connsiteY96" fmla="*/ 425930 h 1016049"/>
                <a:gd name="connsiteX97" fmla="*/ 356812 w 1011092"/>
                <a:gd name="connsiteY97" fmla="*/ 429328 h 1016049"/>
                <a:gd name="connsiteX98" fmla="*/ 366548 w 1011092"/>
                <a:gd name="connsiteY98" fmla="*/ 429237 h 1016049"/>
                <a:gd name="connsiteX99" fmla="*/ 372519 w 1011092"/>
                <a:gd name="connsiteY99" fmla="*/ 429237 h 1016049"/>
                <a:gd name="connsiteX100" fmla="*/ 371049 w 1011092"/>
                <a:gd name="connsiteY100" fmla="*/ 439065 h 1016049"/>
                <a:gd name="connsiteX101" fmla="*/ 353045 w 1011092"/>
                <a:gd name="connsiteY101" fmla="*/ 541115 h 1016049"/>
                <a:gd name="connsiteX102" fmla="*/ 333297 w 1011092"/>
                <a:gd name="connsiteY102" fmla="*/ 653821 h 1016049"/>
                <a:gd name="connsiteX103" fmla="*/ 313548 w 1011092"/>
                <a:gd name="connsiteY103" fmla="*/ 765700 h 1016049"/>
                <a:gd name="connsiteX104" fmla="*/ 300597 w 1011092"/>
                <a:gd name="connsiteY104" fmla="*/ 840837 h 1016049"/>
                <a:gd name="connsiteX105" fmla="*/ 298208 w 1011092"/>
                <a:gd name="connsiteY105" fmla="*/ 849747 h 1016049"/>
                <a:gd name="connsiteX106" fmla="*/ 289390 w 1011092"/>
                <a:gd name="connsiteY106" fmla="*/ 850390 h 1016049"/>
                <a:gd name="connsiteX107" fmla="*/ 125062 w 1011092"/>
                <a:gd name="connsiteY107" fmla="*/ 850482 h 1016049"/>
                <a:gd name="connsiteX108" fmla="*/ 121388 w 1011092"/>
                <a:gd name="connsiteY108" fmla="*/ 850482 h 1016049"/>
                <a:gd name="connsiteX109" fmla="*/ 119643 w 1011092"/>
                <a:gd name="connsiteY109" fmla="*/ 835234 h 1016049"/>
                <a:gd name="connsiteX110" fmla="*/ 108621 w 1011092"/>
                <a:gd name="connsiteY110" fmla="*/ 734010 h 1016049"/>
                <a:gd name="connsiteX111" fmla="*/ 97874 w 1011092"/>
                <a:gd name="connsiteY111" fmla="*/ 636185 h 1016049"/>
                <a:gd name="connsiteX112" fmla="*/ 92822 w 1011092"/>
                <a:gd name="connsiteY112" fmla="*/ 590900 h 1016049"/>
                <a:gd name="connsiteX113" fmla="*/ 93648 w 1011092"/>
                <a:gd name="connsiteY113" fmla="*/ 582450 h 1016049"/>
                <a:gd name="connsiteX114" fmla="*/ 93740 w 1011092"/>
                <a:gd name="connsiteY114" fmla="*/ 577398 h 1016049"/>
                <a:gd name="connsiteX115" fmla="*/ 88504 w 1011092"/>
                <a:gd name="connsiteY115" fmla="*/ 551954 h 1016049"/>
                <a:gd name="connsiteX116" fmla="*/ 80237 w 1011092"/>
                <a:gd name="connsiteY116" fmla="*/ 477185 h 1016049"/>
                <a:gd name="connsiteX117" fmla="*/ 73440 w 1011092"/>
                <a:gd name="connsiteY117" fmla="*/ 414356 h 1016049"/>
                <a:gd name="connsiteX118" fmla="*/ 74542 w 1011092"/>
                <a:gd name="connsiteY118" fmla="*/ 402690 h 1016049"/>
                <a:gd name="connsiteX119" fmla="*/ 79227 w 1011092"/>
                <a:gd name="connsiteY119" fmla="*/ 386524 h 1016049"/>
                <a:gd name="connsiteX120" fmla="*/ 83360 w 1011092"/>
                <a:gd name="connsiteY120" fmla="*/ 377155 h 1016049"/>
                <a:gd name="connsiteX121" fmla="*/ 164835 w 1011092"/>
                <a:gd name="connsiteY121" fmla="*/ 237077 h 1016049"/>
                <a:gd name="connsiteX122" fmla="*/ 168418 w 1011092"/>
                <a:gd name="connsiteY122" fmla="*/ 235975 h 1016049"/>
                <a:gd name="connsiteX123" fmla="*/ 187891 w 1011092"/>
                <a:gd name="connsiteY123" fmla="*/ 0 h 1016049"/>
                <a:gd name="connsiteX124" fmla="*/ 187340 w 1011092"/>
                <a:gd name="connsiteY124" fmla="*/ 92 h 1016049"/>
                <a:gd name="connsiteX125" fmla="*/ 179716 w 1011092"/>
                <a:gd name="connsiteY125" fmla="*/ 2021 h 1016049"/>
                <a:gd name="connsiteX126" fmla="*/ 93373 w 1011092"/>
                <a:gd name="connsiteY126" fmla="*/ 45652 h 1016049"/>
                <a:gd name="connsiteX127" fmla="*/ 7397 w 1011092"/>
                <a:gd name="connsiteY127" fmla="*/ 297058 h 1016049"/>
                <a:gd name="connsiteX128" fmla="*/ 67286 w 1011092"/>
                <a:gd name="connsiteY128" fmla="*/ 405171 h 1016049"/>
                <a:gd name="connsiteX129" fmla="*/ 70960 w 1011092"/>
                <a:gd name="connsiteY129" fmla="*/ 412794 h 1016049"/>
                <a:gd name="connsiteX130" fmla="*/ 75553 w 1011092"/>
                <a:gd name="connsiteY130" fmla="*/ 454129 h 1016049"/>
                <a:gd name="connsiteX131" fmla="*/ 85014 w 1011092"/>
                <a:gd name="connsiteY131" fmla="*/ 539095 h 1016049"/>
                <a:gd name="connsiteX132" fmla="*/ 84555 w 1011092"/>
                <a:gd name="connsiteY132" fmla="*/ 556823 h 1016049"/>
                <a:gd name="connsiteX133" fmla="*/ 80972 w 1011092"/>
                <a:gd name="connsiteY133" fmla="*/ 569774 h 1016049"/>
                <a:gd name="connsiteX134" fmla="*/ 78768 w 1011092"/>
                <a:gd name="connsiteY134" fmla="*/ 574183 h 1016049"/>
                <a:gd name="connsiteX135" fmla="*/ 78308 w 1011092"/>
                <a:gd name="connsiteY135" fmla="*/ 584287 h 1016049"/>
                <a:gd name="connsiteX136" fmla="*/ 87678 w 1011092"/>
                <a:gd name="connsiteY136" fmla="*/ 587778 h 1016049"/>
                <a:gd name="connsiteX137" fmla="*/ 90341 w 1011092"/>
                <a:gd name="connsiteY137" fmla="*/ 587226 h 1016049"/>
                <a:gd name="connsiteX138" fmla="*/ 119367 w 1011092"/>
                <a:gd name="connsiteY138" fmla="*/ 850482 h 1016049"/>
                <a:gd name="connsiteX139" fmla="*/ 105409 w 1011092"/>
                <a:gd name="connsiteY139" fmla="*/ 850482 h 1016049"/>
                <a:gd name="connsiteX140" fmla="*/ 108149 w 1011092"/>
                <a:gd name="connsiteY140" fmla="*/ 860205 h 1016049"/>
                <a:gd name="connsiteX141" fmla="*/ 105215 w 1011092"/>
                <a:gd name="connsiteY141" fmla="*/ 860221 h 1016049"/>
                <a:gd name="connsiteX142" fmla="*/ 758735 w 1011092"/>
                <a:gd name="connsiteY142" fmla="*/ 1014462 h 1016049"/>
                <a:gd name="connsiteX143" fmla="*/ 897170 w 1011092"/>
                <a:gd name="connsiteY143" fmla="*/ 860769 h 1016049"/>
                <a:gd name="connsiteX144" fmla="*/ 898570 w 1011092"/>
                <a:gd name="connsiteY144" fmla="*/ 860769 h 1016049"/>
                <a:gd name="connsiteX145" fmla="*/ 898570 w 1011092"/>
                <a:gd name="connsiteY145" fmla="*/ 858873 h 1016049"/>
                <a:gd name="connsiteX146" fmla="*/ 900636 w 1011092"/>
                <a:gd name="connsiteY146" fmla="*/ 856077 h 1016049"/>
                <a:gd name="connsiteX147" fmla="*/ 898570 w 1011092"/>
                <a:gd name="connsiteY147" fmla="*/ 856087 h 1016049"/>
                <a:gd name="connsiteX148" fmla="*/ 898570 w 1011092"/>
                <a:gd name="connsiteY148" fmla="*/ 850390 h 1016049"/>
                <a:gd name="connsiteX149" fmla="*/ 856133 w 1011092"/>
                <a:gd name="connsiteY149" fmla="*/ 850390 h 1016049"/>
                <a:gd name="connsiteX150" fmla="*/ 856133 w 1011092"/>
                <a:gd name="connsiteY150" fmla="*/ 796379 h 1016049"/>
                <a:gd name="connsiteX151" fmla="*/ 816452 w 1011092"/>
                <a:gd name="connsiteY151" fmla="*/ 796379 h 1016049"/>
                <a:gd name="connsiteX152" fmla="*/ 816268 w 1011092"/>
                <a:gd name="connsiteY152" fmla="*/ 794910 h 1016049"/>
                <a:gd name="connsiteX153" fmla="*/ 816452 w 1011092"/>
                <a:gd name="connsiteY153" fmla="*/ 755137 h 1016049"/>
                <a:gd name="connsiteX154" fmla="*/ 817462 w 1011092"/>
                <a:gd name="connsiteY154" fmla="*/ 751371 h 1016049"/>
                <a:gd name="connsiteX155" fmla="*/ 821320 w 1011092"/>
                <a:gd name="connsiteY155" fmla="*/ 734929 h 1016049"/>
                <a:gd name="connsiteX156" fmla="*/ 823341 w 1011092"/>
                <a:gd name="connsiteY156" fmla="*/ 730979 h 1016049"/>
                <a:gd name="connsiteX157" fmla="*/ 863941 w 1011092"/>
                <a:gd name="connsiteY157" fmla="*/ 698279 h 1016049"/>
                <a:gd name="connsiteX158" fmla="*/ 870829 w 1011092"/>
                <a:gd name="connsiteY158" fmla="*/ 692859 h 1016049"/>
                <a:gd name="connsiteX159" fmla="*/ 933842 w 1011092"/>
                <a:gd name="connsiteY159" fmla="*/ 730336 h 1016049"/>
                <a:gd name="connsiteX160" fmla="*/ 1006682 w 1011092"/>
                <a:gd name="connsiteY160" fmla="*/ 733183 h 1016049"/>
                <a:gd name="connsiteX161" fmla="*/ 1005029 w 1011092"/>
                <a:gd name="connsiteY161" fmla="*/ 730887 h 1016049"/>
                <a:gd name="connsiteX162" fmla="*/ 999058 w 1011092"/>
                <a:gd name="connsiteY162" fmla="*/ 720324 h 1016049"/>
                <a:gd name="connsiteX163" fmla="*/ 997038 w 1011092"/>
                <a:gd name="connsiteY163" fmla="*/ 713251 h 1016049"/>
                <a:gd name="connsiteX164" fmla="*/ 969298 w 1011092"/>
                <a:gd name="connsiteY164" fmla="*/ 617814 h 1016049"/>
                <a:gd name="connsiteX165" fmla="*/ 971135 w 1011092"/>
                <a:gd name="connsiteY165" fmla="*/ 612303 h 1016049"/>
                <a:gd name="connsiteX166" fmla="*/ 1008611 w 1011092"/>
                <a:gd name="connsiteY166" fmla="*/ 582450 h 1016049"/>
                <a:gd name="connsiteX167" fmla="*/ 1011092 w 1011092"/>
                <a:gd name="connsiteY167" fmla="*/ 580337 h 1016049"/>
                <a:gd name="connsiteX168" fmla="*/ 985464 w 1011092"/>
                <a:gd name="connsiteY168" fmla="*/ 548280 h 1016049"/>
                <a:gd name="connsiteX169" fmla="*/ 961306 w 1011092"/>
                <a:gd name="connsiteY169" fmla="*/ 567570 h 1016049"/>
                <a:gd name="connsiteX170" fmla="*/ 961214 w 1011092"/>
                <a:gd name="connsiteY170" fmla="*/ 566192 h 1016049"/>
                <a:gd name="connsiteX171" fmla="*/ 970124 w 1011092"/>
                <a:gd name="connsiteY171" fmla="*/ 470571 h 1016049"/>
                <a:gd name="connsiteX172" fmla="*/ 973798 w 1011092"/>
                <a:gd name="connsiteY172" fmla="*/ 466530 h 1016049"/>
                <a:gd name="connsiteX173" fmla="*/ 988311 w 1011092"/>
                <a:gd name="connsiteY173" fmla="*/ 458354 h 1016049"/>
                <a:gd name="connsiteX174" fmla="*/ 993915 w 1011092"/>
                <a:gd name="connsiteY174" fmla="*/ 434380 h 1016049"/>
                <a:gd name="connsiteX175" fmla="*/ 992996 w 1011092"/>
                <a:gd name="connsiteY175" fmla="*/ 413162 h 1016049"/>
                <a:gd name="connsiteX176" fmla="*/ 993639 w 1011092"/>
                <a:gd name="connsiteY176" fmla="*/ 406916 h 1016049"/>
                <a:gd name="connsiteX177" fmla="*/ 965532 w 1011092"/>
                <a:gd name="connsiteY177" fmla="*/ 399200 h 1016049"/>
                <a:gd name="connsiteX178" fmla="*/ 602063 w 1011092"/>
                <a:gd name="connsiteY178" fmla="*/ 302477 h 1016049"/>
                <a:gd name="connsiteX179" fmla="*/ 252281 w 1011092"/>
                <a:gd name="connsiteY179" fmla="*/ 209520 h 1016049"/>
                <a:gd name="connsiteX180" fmla="*/ 183941 w 1011092"/>
                <a:gd name="connsiteY180" fmla="*/ 191150 h 1016049"/>
                <a:gd name="connsiteX181" fmla="*/ 180083 w 1011092"/>
                <a:gd name="connsiteY181" fmla="*/ 186098 h 1016049"/>
                <a:gd name="connsiteX182" fmla="*/ 180451 w 1011092"/>
                <a:gd name="connsiteY182" fmla="*/ 170850 h 1016049"/>
                <a:gd name="connsiteX183" fmla="*/ 182012 w 1011092"/>
                <a:gd name="connsiteY183" fmla="*/ 28934 h 1016049"/>
                <a:gd name="connsiteX184" fmla="*/ 184860 w 1011092"/>
                <a:gd name="connsiteY184" fmla="*/ 10839 h 1016049"/>
                <a:gd name="connsiteX185" fmla="*/ 187891 w 1011092"/>
                <a:gd name="connsiteY185" fmla="*/ 0 h 1016049"/>
                <a:gd name="connsiteX0" fmla="*/ 516363 w 1011092"/>
                <a:gd name="connsiteY0" fmla="*/ 728958 h 1016515"/>
                <a:gd name="connsiteX1" fmla="*/ 539786 w 1011092"/>
                <a:gd name="connsiteY1" fmla="*/ 850298 h 1016515"/>
                <a:gd name="connsiteX2" fmla="*/ 335318 w 1011092"/>
                <a:gd name="connsiteY2" fmla="*/ 850298 h 1016515"/>
                <a:gd name="connsiteX3" fmla="*/ 334950 w 1011092"/>
                <a:gd name="connsiteY3" fmla="*/ 849655 h 1016515"/>
                <a:gd name="connsiteX4" fmla="*/ 516363 w 1011092"/>
                <a:gd name="connsiteY4" fmla="*/ 728958 h 1016515"/>
                <a:gd name="connsiteX5" fmla="*/ 492940 w 1011092"/>
                <a:gd name="connsiteY5" fmla="*/ 726386 h 1016515"/>
                <a:gd name="connsiteX6" fmla="*/ 493859 w 1011092"/>
                <a:gd name="connsiteY6" fmla="*/ 726478 h 1016515"/>
                <a:gd name="connsiteX7" fmla="*/ 494226 w 1011092"/>
                <a:gd name="connsiteY7" fmla="*/ 727213 h 1016515"/>
                <a:gd name="connsiteX8" fmla="*/ 314191 w 1011092"/>
                <a:gd name="connsiteY8" fmla="*/ 846899 h 1016515"/>
                <a:gd name="connsiteX9" fmla="*/ 313640 w 1011092"/>
                <a:gd name="connsiteY9" fmla="*/ 846440 h 1016515"/>
                <a:gd name="connsiteX10" fmla="*/ 317406 w 1011092"/>
                <a:gd name="connsiteY10" fmla="*/ 824211 h 1016515"/>
                <a:gd name="connsiteX11" fmla="*/ 334123 w 1011092"/>
                <a:gd name="connsiteY11" fmla="*/ 728591 h 1016515"/>
                <a:gd name="connsiteX12" fmla="*/ 336604 w 1011092"/>
                <a:gd name="connsiteY12" fmla="*/ 726386 h 1016515"/>
                <a:gd name="connsiteX13" fmla="*/ 492940 w 1011092"/>
                <a:gd name="connsiteY13" fmla="*/ 726386 h 1016515"/>
                <a:gd name="connsiteX14" fmla="*/ 784762 w 1011092"/>
                <a:gd name="connsiteY14" fmla="*/ 726202 h 1016515"/>
                <a:gd name="connsiteX15" fmla="*/ 795509 w 1011092"/>
                <a:gd name="connsiteY15" fmla="*/ 736674 h 1016515"/>
                <a:gd name="connsiteX16" fmla="*/ 784762 w 1011092"/>
                <a:gd name="connsiteY16" fmla="*/ 746870 h 1016515"/>
                <a:gd name="connsiteX17" fmla="*/ 774198 w 1011092"/>
                <a:gd name="connsiteY17" fmla="*/ 736215 h 1016515"/>
                <a:gd name="connsiteX18" fmla="*/ 784762 w 1011092"/>
                <a:gd name="connsiteY18" fmla="*/ 726202 h 1016515"/>
                <a:gd name="connsiteX19" fmla="*/ 928330 w 1011092"/>
                <a:gd name="connsiteY19" fmla="*/ 610006 h 1016515"/>
                <a:gd name="connsiteX20" fmla="*/ 939353 w 1011092"/>
                <a:gd name="connsiteY20" fmla="*/ 620019 h 1016515"/>
                <a:gd name="connsiteX21" fmla="*/ 928974 w 1011092"/>
                <a:gd name="connsiteY21" fmla="*/ 630949 h 1016515"/>
                <a:gd name="connsiteX22" fmla="*/ 917859 w 1011092"/>
                <a:gd name="connsiteY22" fmla="*/ 620845 h 1016515"/>
                <a:gd name="connsiteX23" fmla="*/ 928330 w 1011092"/>
                <a:gd name="connsiteY23" fmla="*/ 610006 h 1016515"/>
                <a:gd name="connsiteX24" fmla="*/ 358465 w 1011092"/>
                <a:gd name="connsiteY24" fmla="*/ 590166 h 1016515"/>
                <a:gd name="connsiteX25" fmla="*/ 499278 w 1011092"/>
                <a:gd name="connsiteY25" fmla="*/ 711506 h 1016515"/>
                <a:gd name="connsiteX26" fmla="*/ 499002 w 1011092"/>
                <a:gd name="connsiteY26" fmla="*/ 712149 h 1016515"/>
                <a:gd name="connsiteX27" fmla="*/ 337338 w 1011092"/>
                <a:gd name="connsiteY27" fmla="*/ 712149 h 1016515"/>
                <a:gd name="connsiteX28" fmla="*/ 358465 w 1011092"/>
                <a:gd name="connsiteY28" fmla="*/ 590166 h 1016515"/>
                <a:gd name="connsiteX29" fmla="*/ 486602 w 1011092"/>
                <a:gd name="connsiteY29" fmla="*/ 586492 h 1016515"/>
                <a:gd name="connsiteX30" fmla="*/ 489909 w 1011092"/>
                <a:gd name="connsiteY30" fmla="*/ 589339 h 1016515"/>
                <a:gd name="connsiteX31" fmla="*/ 511127 w 1011092"/>
                <a:gd name="connsiteY31" fmla="*/ 700942 h 1016515"/>
                <a:gd name="connsiteX32" fmla="*/ 511311 w 1011092"/>
                <a:gd name="connsiteY32" fmla="*/ 703331 h 1016515"/>
                <a:gd name="connsiteX33" fmla="*/ 376560 w 1011092"/>
                <a:gd name="connsiteY33" fmla="*/ 587318 h 1016515"/>
                <a:gd name="connsiteX34" fmla="*/ 376836 w 1011092"/>
                <a:gd name="connsiteY34" fmla="*/ 586767 h 1016515"/>
                <a:gd name="connsiteX35" fmla="*/ 379500 w 1011092"/>
                <a:gd name="connsiteY35" fmla="*/ 586492 h 1016515"/>
                <a:gd name="connsiteX36" fmla="*/ 486602 w 1011092"/>
                <a:gd name="connsiteY36" fmla="*/ 586492 h 1016515"/>
                <a:gd name="connsiteX37" fmla="*/ 462904 w 1011092"/>
                <a:gd name="connsiteY37" fmla="*/ 453302 h 1016515"/>
                <a:gd name="connsiteX38" fmla="*/ 464006 w 1011092"/>
                <a:gd name="connsiteY38" fmla="*/ 453486 h 1016515"/>
                <a:gd name="connsiteX39" fmla="*/ 486510 w 1011092"/>
                <a:gd name="connsiteY39" fmla="*/ 572438 h 1016515"/>
                <a:gd name="connsiteX40" fmla="*/ 377846 w 1011092"/>
                <a:gd name="connsiteY40" fmla="*/ 572438 h 1016515"/>
                <a:gd name="connsiteX41" fmla="*/ 462904 w 1011092"/>
                <a:gd name="connsiteY41" fmla="*/ 453302 h 1016515"/>
                <a:gd name="connsiteX42" fmla="*/ 389236 w 1011092"/>
                <a:gd name="connsiteY42" fmla="*/ 429145 h 1016515"/>
                <a:gd name="connsiteX43" fmla="*/ 457117 w 1011092"/>
                <a:gd name="connsiteY43" fmla="*/ 429237 h 1016515"/>
                <a:gd name="connsiteX44" fmla="*/ 459413 w 1011092"/>
                <a:gd name="connsiteY44" fmla="*/ 431533 h 1016515"/>
                <a:gd name="connsiteX45" fmla="*/ 457852 w 1011092"/>
                <a:gd name="connsiteY45" fmla="*/ 436401 h 1016515"/>
                <a:gd name="connsiteX46" fmla="*/ 364252 w 1011092"/>
                <a:gd name="connsiteY46" fmla="*/ 567478 h 1016515"/>
                <a:gd name="connsiteX47" fmla="*/ 362598 w 1011092"/>
                <a:gd name="connsiteY47" fmla="*/ 569682 h 1016515"/>
                <a:gd name="connsiteX48" fmla="*/ 362139 w 1011092"/>
                <a:gd name="connsiteY48" fmla="*/ 569499 h 1016515"/>
                <a:gd name="connsiteX49" fmla="*/ 365446 w 1011092"/>
                <a:gd name="connsiteY49" fmla="*/ 548831 h 1016515"/>
                <a:gd name="connsiteX50" fmla="*/ 383725 w 1011092"/>
                <a:gd name="connsiteY50" fmla="*/ 444944 h 1016515"/>
                <a:gd name="connsiteX51" fmla="*/ 386389 w 1011092"/>
                <a:gd name="connsiteY51" fmla="*/ 431533 h 1016515"/>
                <a:gd name="connsiteX52" fmla="*/ 389236 w 1011092"/>
                <a:gd name="connsiteY52" fmla="*/ 429145 h 1016515"/>
                <a:gd name="connsiteX53" fmla="*/ 441501 w 1011092"/>
                <a:gd name="connsiteY53" fmla="*/ 308999 h 1016515"/>
                <a:gd name="connsiteX54" fmla="*/ 466210 w 1011092"/>
                <a:gd name="connsiteY54" fmla="*/ 315153 h 1016515"/>
                <a:gd name="connsiteX55" fmla="*/ 608585 w 1011092"/>
                <a:gd name="connsiteY55" fmla="*/ 348313 h 1016515"/>
                <a:gd name="connsiteX56" fmla="*/ 808828 w 1011092"/>
                <a:gd name="connsiteY56" fmla="*/ 400486 h 1016515"/>
                <a:gd name="connsiteX57" fmla="*/ 904724 w 1011092"/>
                <a:gd name="connsiteY57" fmla="*/ 435115 h 1016515"/>
                <a:gd name="connsiteX58" fmla="*/ 953958 w 1011092"/>
                <a:gd name="connsiteY58" fmla="*/ 462672 h 1016515"/>
                <a:gd name="connsiteX59" fmla="*/ 956346 w 1011092"/>
                <a:gd name="connsiteY59" fmla="*/ 467907 h 1016515"/>
                <a:gd name="connsiteX60" fmla="*/ 952304 w 1011092"/>
                <a:gd name="connsiteY60" fmla="*/ 510344 h 1016515"/>
                <a:gd name="connsiteX61" fmla="*/ 946334 w 1011092"/>
                <a:gd name="connsiteY61" fmla="*/ 572989 h 1016515"/>
                <a:gd name="connsiteX62" fmla="*/ 939629 w 1011092"/>
                <a:gd name="connsiteY62" fmla="*/ 585022 h 1016515"/>
                <a:gd name="connsiteX63" fmla="*/ 939445 w 1011092"/>
                <a:gd name="connsiteY63" fmla="*/ 585206 h 1016515"/>
                <a:gd name="connsiteX64" fmla="*/ 931913 w 1011092"/>
                <a:gd name="connsiteY64" fmla="*/ 585940 h 1016515"/>
                <a:gd name="connsiteX65" fmla="*/ 848876 w 1011092"/>
                <a:gd name="connsiteY65" fmla="*/ 542677 h 1016515"/>
                <a:gd name="connsiteX66" fmla="*/ 836109 w 1011092"/>
                <a:gd name="connsiteY66" fmla="*/ 532849 h 1016515"/>
                <a:gd name="connsiteX67" fmla="*/ 845753 w 1011092"/>
                <a:gd name="connsiteY67" fmla="*/ 660159 h 1016515"/>
                <a:gd name="connsiteX68" fmla="*/ 796611 w 1011092"/>
                <a:gd name="connsiteY68" fmla="*/ 699656 h 1016515"/>
                <a:gd name="connsiteX69" fmla="*/ 793121 w 1011092"/>
                <a:gd name="connsiteY69" fmla="*/ 700667 h 1016515"/>
                <a:gd name="connsiteX70" fmla="*/ 758675 w 1011092"/>
                <a:gd name="connsiteY70" fmla="*/ 713618 h 1016515"/>
                <a:gd name="connsiteX71" fmla="*/ 751602 w 1011092"/>
                <a:gd name="connsiteY71" fmla="*/ 732265 h 1016515"/>
                <a:gd name="connsiteX72" fmla="*/ 748020 w 1011092"/>
                <a:gd name="connsiteY72" fmla="*/ 739154 h 1016515"/>
                <a:gd name="connsiteX73" fmla="*/ 698970 w 1011092"/>
                <a:gd name="connsiteY73" fmla="*/ 778192 h 1016515"/>
                <a:gd name="connsiteX74" fmla="*/ 691897 w 1011092"/>
                <a:gd name="connsiteY74" fmla="*/ 784163 h 1016515"/>
                <a:gd name="connsiteX75" fmla="*/ 717432 w 1011092"/>
                <a:gd name="connsiteY75" fmla="*/ 816220 h 1016515"/>
                <a:gd name="connsiteX76" fmla="*/ 762533 w 1011092"/>
                <a:gd name="connsiteY76" fmla="*/ 780029 h 1016515"/>
                <a:gd name="connsiteX77" fmla="*/ 762533 w 1011092"/>
                <a:gd name="connsiteY77" fmla="*/ 850482 h 1016515"/>
                <a:gd name="connsiteX78" fmla="*/ 554023 w 1011092"/>
                <a:gd name="connsiteY78" fmla="*/ 850482 h 1016515"/>
                <a:gd name="connsiteX79" fmla="*/ 473651 w 1011092"/>
                <a:gd name="connsiteY79" fmla="*/ 429696 h 1016515"/>
                <a:gd name="connsiteX80" fmla="*/ 492021 w 1011092"/>
                <a:gd name="connsiteY80" fmla="*/ 429696 h 1016515"/>
                <a:gd name="connsiteX81" fmla="*/ 492021 w 1011092"/>
                <a:gd name="connsiteY81" fmla="*/ 366041 h 1016515"/>
                <a:gd name="connsiteX82" fmla="*/ 464189 w 1011092"/>
                <a:gd name="connsiteY82" fmla="*/ 366041 h 1016515"/>
                <a:gd name="connsiteX83" fmla="*/ 464189 w 1011092"/>
                <a:gd name="connsiteY83" fmla="*/ 337658 h 1016515"/>
                <a:gd name="connsiteX84" fmla="*/ 441501 w 1011092"/>
                <a:gd name="connsiteY84" fmla="*/ 337658 h 1016515"/>
                <a:gd name="connsiteX85" fmla="*/ 441501 w 1011092"/>
                <a:gd name="connsiteY85" fmla="*/ 308999 h 1016515"/>
                <a:gd name="connsiteX86" fmla="*/ 168418 w 1011092"/>
                <a:gd name="connsiteY86" fmla="*/ 235975 h 1016515"/>
                <a:gd name="connsiteX87" fmla="*/ 311986 w 1011092"/>
                <a:gd name="connsiteY87" fmla="*/ 274094 h 1016515"/>
                <a:gd name="connsiteX88" fmla="*/ 400167 w 1011092"/>
                <a:gd name="connsiteY88" fmla="*/ 297425 h 1016515"/>
                <a:gd name="connsiteX89" fmla="*/ 403106 w 1011092"/>
                <a:gd name="connsiteY89" fmla="*/ 301283 h 1016515"/>
                <a:gd name="connsiteX90" fmla="*/ 403198 w 1011092"/>
                <a:gd name="connsiteY90" fmla="*/ 334167 h 1016515"/>
                <a:gd name="connsiteX91" fmla="*/ 403198 w 1011092"/>
                <a:gd name="connsiteY91" fmla="*/ 337106 h 1016515"/>
                <a:gd name="connsiteX92" fmla="*/ 382163 w 1011092"/>
                <a:gd name="connsiteY92" fmla="*/ 337106 h 1016515"/>
                <a:gd name="connsiteX93" fmla="*/ 382163 w 1011092"/>
                <a:gd name="connsiteY93" fmla="*/ 365581 h 1016515"/>
                <a:gd name="connsiteX94" fmla="*/ 353688 w 1011092"/>
                <a:gd name="connsiteY94" fmla="*/ 365581 h 1016515"/>
                <a:gd name="connsiteX95" fmla="*/ 353688 w 1011092"/>
                <a:gd name="connsiteY95" fmla="*/ 368521 h 1016515"/>
                <a:gd name="connsiteX96" fmla="*/ 353596 w 1011092"/>
                <a:gd name="connsiteY96" fmla="*/ 425930 h 1016515"/>
                <a:gd name="connsiteX97" fmla="*/ 356812 w 1011092"/>
                <a:gd name="connsiteY97" fmla="*/ 429328 h 1016515"/>
                <a:gd name="connsiteX98" fmla="*/ 366548 w 1011092"/>
                <a:gd name="connsiteY98" fmla="*/ 429237 h 1016515"/>
                <a:gd name="connsiteX99" fmla="*/ 372519 w 1011092"/>
                <a:gd name="connsiteY99" fmla="*/ 429237 h 1016515"/>
                <a:gd name="connsiteX100" fmla="*/ 371049 w 1011092"/>
                <a:gd name="connsiteY100" fmla="*/ 439065 h 1016515"/>
                <a:gd name="connsiteX101" fmla="*/ 353045 w 1011092"/>
                <a:gd name="connsiteY101" fmla="*/ 541115 h 1016515"/>
                <a:gd name="connsiteX102" fmla="*/ 333297 w 1011092"/>
                <a:gd name="connsiteY102" fmla="*/ 653821 h 1016515"/>
                <a:gd name="connsiteX103" fmla="*/ 313548 w 1011092"/>
                <a:gd name="connsiteY103" fmla="*/ 765700 h 1016515"/>
                <a:gd name="connsiteX104" fmla="*/ 300597 w 1011092"/>
                <a:gd name="connsiteY104" fmla="*/ 840837 h 1016515"/>
                <a:gd name="connsiteX105" fmla="*/ 298208 w 1011092"/>
                <a:gd name="connsiteY105" fmla="*/ 849747 h 1016515"/>
                <a:gd name="connsiteX106" fmla="*/ 289390 w 1011092"/>
                <a:gd name="connsiteY106" fmla="*/ 850390 h 1016515"/>
                <a:gd name="connsiteX107" fmla="*/ 125062 w 1011092"/>
                <a:gd name="connsiteY107" fmla="*/ 850482 h 1016515"/>
                <a:gd name="connsiteX108" fmla="*/ 121388 w 1011092"/>
                <a:gd name="connsiteY108" fmla="*/ 850482 h 1016515"/>
                <a:gd name="connsiteX109" fmla="*/ 119643 w 1011092"/>
                <a:gd name="connsiteY109" fmla="*/ 835234 h 1016515"/>
                <a:gd name="connsiteX110" fmla="*/ 108621 w 1011092"/>
                <a:gd name="connsiteY110" fmla="*/ 734010 h 1016515"/>
                <a:gd name="connsiteX111" fmla="*/ 97874 w 1011092"/>
                <a:gd name="connsiteY111" fmla="*/ 636185 h 1016515"/>
                <a:gd name="connsiteX112" fmla="*/ 92822 w 1011092"/>
                <a:gd name="connsiteY112" fmla="*/ 590900 h 1016515"/>
                <a:gd name="connsiteX113" fmla="*/ 93648 w 1011092"/>
                <a:gd name="connsiteY113" fmla="*/ 582450 h 1016515"/>
                <a:gd name="connsiteX114" fmla="*/ 93740 w 1011092"/>
                <a:gd name="connsiteY114" fmla="*/ 577398 h 1016515"/>
                <a:gd name="connsiteX115" fmla="*/ 88504 w 1011092"/>
                <a:gd name="connsiteY115" fmla="*/ 551954 h 1016515"/>
                <a:gd name="connsiteX116" fmla="*/ 80237 w 1011092"/>
                <a:gd name="connsiteY116" fmla="*/ 477185 h 1016515"/>
                <a:gd name="connsiteX117" fmla="*/ 73440 w 1011092"/>
                <a:gd name="connsiteY117" fmla="*/ 414356 h 1016515"/>
                <a:gd name="connsiteX118" fmla="*/ 74542 w 1011092"/>
                <a:gd name="connsiteY118" fmla="*/ 402690 h 1016515"/>
                <a:gd name="connsiteX119" fmla="*/ 79227 w 1011092"/>
                <a:gd name="connsiteY119" fmla="*/ 386524 h 1016515"/>
                <a:gd name="connsiteX120" fmla="*/ 83360 w 1011092"/>
                <a:gd name="connsiteY120" fmla="*/ 377155 h 1016515"/>
                <a:gd name="connsiteX121" fmla="*/ 164835 w 1011092"/>
                <a:gd name="connsiteY121" fmla="*/ 237077 h 1016515"/>
                <a:gd name="connsiteX122" fmla="*/ 168418 w 1011092"/>
                <a:gd name="connsiteY122" fmla="*/ 235975 h 1016515"/>
                <a:gd name="connsiteX123" fmla="*/ 187891 w 1011092"/>
                <a:gd name="connsiteY123" fmla="*/ 0 h 1016515"/>
                <a:gd name="connsiteX124" fmla="*/ 187340 w 1011092"/>
                <a:gd name="connsiteY124" fmla="*/ 92 h 1016515"/>
                <a:gd name="connsiteX125" fmla="*/ 179716 w 1011092"/>
                <a:gd name="connsiteY125" fmla="*/ 2021 h 1016515"/>
                <a:gd name="connsiteX126" fmla="*/ 93373 w 1011092"/>
                <a:gd name="connsiteY126" fmla="*/ 45652 h 1016515"/>
                <a:gd name="connsiteX127" fmla="*/ 7397 w 1011092"/>
                <a:gd name="connsiteY127" fmla="*/ 297058 h 1016515"/>
                <a:gd name="connsiteX128" fmla="*/ 67286 w 1011092"/>
                <a:gd name="connsiteY128" fmla="*/ 405171 h 1016515"/>
                <a:gd name="connsiteX129" fmla="*/ 70960 w 1011092"/>
                <a:gd name="connsiteY129" fmla="*/ 412794 h 1016515"/>
                <a:gd name="connsiteX130" fmla="*/ 75553 w 1011092"/>
                <a:gd name="connsiteY130" fmla="*/ 454129 h 1016515"/>
                <a:gd name="connsiteX131" fmla="*/ 85014 w 1011092"/>
                <a:gd name="connsiteY131" fmla="*/ 539095 h 1016515"/>
                <a:gd name="connsiteX132" fmla="*/ 84555 w 1011092"/>
                <a:gd name="connsiteY132" fmla="*/ 556823 h 1016515"/>
                <a:gd name="connsiteX133" fmla="*/ 80972 w 1011092"/>
                <a:gd name="connsiteY133" fmla="*/ 569774 h 1016515"/>
                <a:gd name="connsiteX134" fmla="*/ 78768 w 1011092"/>
                <a:gd name="connsiteY134" fmla="*/ 574183 h 1016515"/>
                <a:gd name="connsiteX135" fmla="*/ 78308 w 1011092"/>
                <a:gd name="connsiteY135" fmla="*/ 584287 h 1016515"/>
                <a:gd name="connsiteX136" fmla="*/ 87678 w 1011092"/>
                <a:gd name="connsiteY136" fmla="*/ 587778 h 1016515"/>
                <a:gd name="connsiteX137" fmla="*/ 90341 w 1011092"/>
                <a:gd name="connsiteY137" fmla="*/ 587226 h 1016515"/>
                <a:gd name="connsiteX138" fmla="*/ 119367 w 1011092"/>
                <a:gd name="connsiteY138" fmla="*/ 850482 h 1016515"/>
                <a:gd name="connsiteX139" fmla="*/ 105409 w 1011092"/>
                <a:gd name="connsiteY139" fmla="*/ 850482 h 1016515"/>
                <a:gd name="connsiteX140" fmla="*/ 108149 w 1011092"/>
                <a:gd name="connsiteY140" fmla="*/ 860205 h 1016515"/>
                <a:gd name="connsiteX141" fmla="*/ 105215 w 1011092"/>
                <a:gd name="connsiteY141" fmla="*/ 860221 h 1016515"/>
                <a:gd name="connsiteX142" fmla="*/ 758735 w 1011092"/>
                <a:gd name="connsiteY142" fmla="*/ 1014462 h 1016515"/>
                <a:gd name="connsiteX143" fmla="*/ 897170 w 1011092"/>
                <a:gd name="connsiteY143" fmla="*/ 860769 h 1016515"/>
                <a:gd name="connsiteX144" fmla="*/ 898570 w 1011092"/>
                <a:gd name="connsiteY144" fmla="*/ 860769 h 1016515"/>
                <a:gd name="connsiteX145" fmla="*/ 898570 w 1011092"/>
                <a:gd name="connsiteY145" fmla="*/ 858873 h 1016515"/>
                <a:gd name="connsiteX146" fmla="*/ 900636 w 1011092"/>
                <a:gd name="connsiteY146" fmla="*/ 856077 h 1016515"/>
                <a:gd name="connsiteX147" fmla="*/ 898570 w 1011092"/>
                <a:gd name="connsiteY147" fmla="*/ 856087 h 1016515"/>
                <a:gd name="connsiteX148" fmla="*/ 898570 w 1011092"/>
                <a:gd name="connsiteY148" fmla="*/ 850390 h 1016515"/>
                <a:gd name="connsiteX149" fmla="*/ 856133 w 1011092"/>
                <a:gd name="connsiteY149" fmla="*/ 850390 h 1016515"/>
                <a:gd name="connsiteX150" fmla="*/ 856133 w 1011092"/>
                <a:gd name="connsiteY150" fmla="*/ 796379 h 1016515"/>
                <a:gd name="connsiteX151" fmla="*/ 816452 w 1011092"/>
                <a:gd name="connsiteY151" fmla="*/ 796379 h 1016515"/>
                <a:gd name="connsiteX152" fmla="*/ 816268 w 1011092"/>
                <a:gd name="connsiteY152" fmla="*/ 794910 h 1016515"/>
                <a:gd name="connsiteX153" fmla="*/ 816452 w 1011092"/>
                <a:gd name="connsiteY153" fmla="*/ 755137 h 1016515"/>
                <a:gd name="connsiteX154" fmla="*/ 817462 w 1011092"/>
                <a:gd name="connsiteY154" fmla="*/ 751371 h 1016515"/>
                <a:gd name="connsiteX155" fmla="*/ 821320 w 1011092"/>
                <a:gd name="connsiteY155" fmla="*/ 734929 h 1016515"/>
                <a:gd name="connsiteX156" fmla="*/ 823341 w 1011092"/>
                <a:gd name="connsiteY156" fmla="*/ 730979 h 1016515"/>
                <a:gd name="connsiteX157" fmla="*/ 863941 w 1011092"/>
                <a:gd name="connsiteY157" fmla="*/ 698279 h 1016515"/>
                <a:gd name="connsiteX158" fmla="*/ 870829 w 1011092"/>
                <a:gd name="connsiteY158" fmla="*/ 692859 h 1016515"/>
                <a:gd name="connsiteX159" fmla="*/ 933842 w 1011092"/>
                <a:gd name="connsiteY159" fmla="*/ 730336 h 1016515"/>
                <a:gd name="connsiteX160" fmla="*/ 1006682 w 1011092"/>
                <a:gd name="connsiteY160" fmla="*/ 733183 h 1016515"/>
                <a:gd name="connsiteX161" fmla="*/ 1005029 w 1011092"/>
                <a:gd name="connsiteY161" fmla="*/ 730887 h 1016515"/>
                <a:gd name="connsiteX162" fmla="*/ 999058 w 1011092"/>
                <a:gd name="connsiteY162" fmla="*/ 720324 h 1016515"/>
                <a:gd name="connsiteX163" fmla="*/ 997038 w 1011092"/>
                <a:gd name="connsiteY163" fmla="*/ 713251 h 1016515"/>
                <a:gd name="connsiteX164" fmla="*/ 969298 w 1011092"/>
                <a:gd name="connsiteY164" fmla="*/ 617814 h 1016515"/>
                <a:gd name="connsiteX165" fmla="*/ 971135 w 1011092"/>
                <a:gd name="connsiteY165" fmla="*/ 612303 h 1016515"/>
                <a:gd name="connsiteX166" fmla="*/ 1008611 w 1011092"/>
                <a:gd name="connsiteY166" fmla="*/ 582450 h 1016515"/>
                <a:gd name="connsiteX167" fmla="*/ 1011092 w 1011092"/>
                <a:gd name="connsiteY167" fmla="*/ 580337 h 1016515"/>
                <a:gd name="connsiteX168" fmla="*/ 985464 w 1011092"/>
                <a:gd name="connsiteY168" fmla="*/ 548280 h 1016515"/>
                <a:gd name="connsiteX169" fmla="*/ 961306 w 1011092"/>
                <a:gd name="connsiteY169" fmla="*/ 567570 h 1016515"/>
                <a:gd name="connsiteX170" fmla="*/ 961214 w 1011092"/>
                <a:gd name="connsiteY170" fmla="*/ 566192 h 1016515"/>
                <a:gd name="connsiteX171" fmla="*/ 970124 w 1011092"/>
                <a:gd name="connsiteY171" fmla="*/ 470571 h 1016515"/>
                <a:gd name="connsiteX172" fmla="*/ 973798 w 1011092"/>
                <a:gd name="connsiteY172" fmla="*/ 466530 h 1016515"/>
                <a:gd name="connsiteX173" fmla="*/ 988311 w 1011092"/>
                <a:gd name="connsiteY173" fmla="*/ 458354 h 1016515"/>
                <a:gd name="connsiteX174" fmla="*/ 993915 w 1011092"/>
                <a:gd name="connsiteY174" fmla="*/ 434380 h 1016515"/>
                <a:gd name="connsiteX175" fmla="*/ 992996 w 1011092"/>
                <a:gd name="connsiteY175" fmla="*/ 413162 h 1016515"/>
                <a:gd name="connsiteX176" fmla="*/ 993639 w 1011092"/>
                <a:gd name="connsiteY176" fmla="*/ 406916 h 1016515"/>
                <a:gd name="connsiteX177" fmla="*/ 965532 w 1011092"/>
                <a:gd name="connsiteY177" fmla="*/ 399200 h 1016515"/>
                <a:gd name="connsiteX178" fmla="*/ 602063 w 1011092"/>
                <a:gd name="connsiteY178" fmla="*/ 302477 h 1016515"/>
                <a:gd name="connsiteX179" fmla="*/ 252281 w 1011092"/>
                <a:gd name="connsiteY179" fmla="*/ 209520 h 1016515"/>
                <a:gd name="connsiteX180" fmla="*/ 183941 w 1011092"/>
                <a:gd name="connsiteY180" fmla="*/ 191150 h 1016515"/>
                <a:gd name="connsiteX181" fmla="*/ 180083 w 1011092"/>
                <a:gd name="connsiteY181" fmla="*/ 186098 h 1016515"/>
                <a:gd name="connsiteX182" fmla="*/ 180451 w 1011092"/>
                <a:gd name="connsiteY182" fmla="*/ 170850 h 1016515"/>
                <a:gd name="connsiteX183" fmla="*/ 182012 w 1011092"/>
                <a:gd name="connsiteY183" fmla="*/ 28934 h 1016515"/>
                <a:gd name="connsiteX184" fmla="*/ 184860 w 1011092"/>
                <a:gd name="connsiteY184" fmla="*/ 10839 h 1016515"/>
                <a:gd name="connsiteX185" fmla="*/ 187891 w 1011092"/>
                <a:gd name="connsiteY185" fmla="*/ 0 h 1016515"/>
                <a:gd name="connsiteX0" fmla="*/ 516363 w 1011092"/>
                <a:gd name="connsiteY0" fmla="*/ 728958 h 995921"/>
                <a:gd name="connsiteX1" fmla="*/ 539786 w 1011092"/>
                <a:gd name="connsiteY1" fmla="*/ 850298 h 995921"/>
                <a:gd name="connsiteX2" fmla="*/ 335318 w 1011092"/>
                <a:gd name="connsiteY2" fmla="*/ 850298 h 995921"/>
                <a:gd name="connsiteX3" fmla="*/ 334950 w 1011092"/>
                <a:gd name="connsiteY3" fmla="*/ 849655 h 995921"/>
                <a:gd name="connsiteX4" fmla="*/ 516363 w 1011092"/>
                <a:gd name="connsiteY4" fmla="*/ 728958 h 995921"/>
                <a:gd name="connsiteX5" fmla="*/ 492940 w 1011092"/>
                <a:gd name="connsiteY5" fmla="*/ 726386 h 995921"/>
                <a:gd name="connsiteX6" fmla="*/ 493859 w 1011092"/>
                <a:gd name="connsiteY6" fmla="*/ 726478 h 995921"/>
                <a:gd name="connsiteX7" fmla="*/ 494226 w 1011092"/>
                <a:gd name="connsiteY7" fmla="*/ 727213 h 995921"/>
                <a:gd name="connsiteX8" fmla="*/ 314191 w 1011092"/>
                <a:gd name="connsiteY8" fmla="*/ 846899 h 995921"/>
                <a:gd name="connsiteX9" fmla="*/ 313640 w 1011092"/>
                <a:gd name="connsiteY9" fmla="*/ 846440 h 995921"/>
                <a:gd name="connsiteX10" fmla="*/ 317406 w 1011092"/>
                <a:gd name="connsiteY10" fmla="*/ 824211 h 995921"/>
                <a:gd name="connsiteX11" fmla="*/ 334123 w 1011092"/>
                <a:gd name="connsiteY11" fmla="*/ 728591 h 995921"/>
                <a:gd name="connsiteX12" fmla="*/ 336604 w 1011092"/>
                <a:gd name="connsiteY12" fmla="*/ 726386 h 995921"/>
                <a:gd name="connsiteX13" fmla="*/ 492940 w 1011092"/>
                <a:gd name="connsiteY13" fmla="*/ 726386 h 995921"/>
                <a:gd name="connsiteX14" fmla="*/ 784762 w 1011092"/>
                <a:gd name="connsiteY14" fmla="*/ 726202 h 995921"/>
                <a:gd name="connsiteX15" fmla="*/ 795509 w 1011092"/>
                <a:gd name="connsiteY15" fmla="*/ 736674 h 995921"/>
                <a:gd name="connsiteX16" fmla="*/ 784762 w 1011092"/>
                <a:gd name="connsiteY16" fmla="*/ 746870 h 995921"/>
                <a:gd name="connsiteX17" fmla="*/ 774198 w 1011092"/>
                <a:gd name="connsiteY17" fmla="*/ 736215 h 995921"/>
                <a:gd name="connsiteX18" fmla="*/ 784762 w 1011092"/>
                <a:gd name="connsiteY18" fmla="*/ 726202 h 995921"/>
                <a:gd name="connsiteX19" fmla="*/ 928330 w 1011092"/>
                <a:gd name="connsiteY19" fmla="*/ 610006 h 995921"/>
                <a:gd name="connsiteX20" fmla="*/ 939353 w 1011092"/>
                <a:gd name="connsiteY20" fmla="*/ 620019 h 995921"/>
                <a:gd name="connsiteX21" fmla="*/ 928974 w 1011092"/>
                <a:gd name="connsiteY21" fmla="*/ 630949 h 995921"/>
                <a:gd name="connsiteX22" fmla="*/ 917859 w 1011092"/>
                <a:gd name="connsiteY22" fmla="*/ 620845 h 995921"/>
                <a:gd name="connsiteX23" fmla="*/ 928330 w 1011092"/>
                <a:gd name="connsiteY23" fmla="*/ 610006 h 995921"/>
                <a:gd name="connsiteX24" fmla="*/ 358465 w 1011092"/>
                <a:gd name="connsiteY24" fmla="*/ 590166 h 995921"/>
                <a:gd name="connsiteX25" fmla="*/ 499278 w 1011092"/>
                <a:gd name="connsiteY25" fmla="*/ 711506 h 995921"/>
                <a:gd name="connsiteX26" fmla="*/ 499002 w 1011092"/>
                <a:gd name="connsiteY26" fmla="*/ 712149 h 995921"/>
                <a:gd name="connsiteX27" fmla="*/ 337338 w 1011092"/>
                <a:gd name="connsiteY27" fmla="*/ 712149 h 995921"/>
                <a:gd name="connsiteX28" fmla="*/ 358465 w 1011092"/>
                <a:gd name="connsiteY28" fmla="*/ 590166 h 995921"/>
                <a:gd name="connsiteX29" fmla="*/ 486602 w 1011092"/>
                <a:gd name="connsiteY29" fmla="*/ 586492 h 995921"/>
                <a:gd name="connsiteX30" fmla="*/ 489909 w 1011092"/>
                <a:gd name="connsiteY30" fmla="*/ 589339 h 995921"/>
                <a:gd name="connsiteX31" fmla="*/ 511127 w 1011092"/>
                <a:gd name="connsiteY31" fmla="*/ 700942 h 995921"/>
                <a:gd name="connsiteX32" fmla="*/ 511311 w 1011092"/>
                <a:gd name="connsiteY32" fmla="*/ 703331 h 995921"/>
                <a:gd name="connsiteX33" fmla="*/ 376560 w 1011092"/>
                <a:gd name="connsiteY33" fmla="*/ 587318 h 995921"/>
                <a:gd name="connsiteX34" fmla="*/ 376836 w 1011092"/>
                <a:gd name="connsiteY34" fmla="*/ 586767 h 995921"/>
                <a:gd name="connsiteX35" fmla="*/ 379500 w 1011092"/>
                <a:gd name="connsiteY35" fmla="*/ 586492 h 995921"/>
                <a:gd name="connsiteX36" fmla="*/ 486602 w 1011092"/>
                <a:gd name="connsiteY36" fmla="*/ 586492 h 995921"/>
                <a:gd name="connsiteX37" fmla="*/ 462904 w 1011092"/>
                <a:gd name="connsiteY37" fmla="*/ 453302 h 995921"/>
                <a:gd name="connsiteX38" fmla="*/ 464006 w 1011092"/>
                <a:gd name="connsiteY38" fmla="*/ 453486 h 995921"/>
                <a:gd name="connsiteX39" fmla="*/ 486510 w 1011092"/>
                <a:gd name="connsiteY39" fmla="*/ 572438 h 995921"/>
                <a:gd name="connsiteX40" fmla="*/ 377846 w 1011092"/>
                <a:gd name="connsiteY40" fmla="*/ 572438 h 995921"/>
                <a:gd name="connsiteX41" fmla="*/ 462904 w 1011092"/>
                <a:gd name="connsiteY41" fmla="*/ 453302 h 995921"/>
                <a:gd name="connsiteX42" fmla="*/ 389236 w 1011092"/>
                <a:gd name="connsiteY42" fmla="*/ 429145 h 995921"/>
                <a:gd name="connsiteX43" fmla="*/ 457117 w 1011092"/>
                <a:gd name="connsiteY43" fmla="*/ 429237 h 995921"/>
                <a:gd name="connsiteX44" fmla="*/ 459413 w 1011092"/>
                <a:gd name="connsiteY44" fmla="*/ 431533 h 995921"/>
                <a:gd name="connsiteX45" fmla="*/ 457852 w 1011092"/>
                <a:gd name="connsiteY45" fmla="*/ 436401 h 995921"/>
                <a:gd name="connsiteX46" fmla="*/ 364252 w 1011092"/>
                <a:gd name="connsiteY46" fmla="*/ 567478 h 995921"/>
                <a:gd name="connsiteX47" fmla="*/ 362598 w 1011092"/>
                <a:gd name="connsiteY47" fmla="*/ 569682 h 995921"/>
                <a:gd name="connsiteX48" fmla="*/ 362139 w 1011092"/>
                <a:gd name="connsiteY48" fmla="*/ 569499 h 995921"/>
                <a:gd name="connsiteX49" fmla="*/ 365446 w 1011092"/>
                <a:gd name="connsiteY49" fmla="*/ 548831 h 995921"/>
                <a:gd name="connsiteX50" fmla="*/ 383725 w 1011092"/>
                <a:gd name="connsiteY50" fmla="*/ 444944 h 995921"/>
                <a:gd name="connsiteX51" fmla="*/ 386389 w 1011092"/>
                <a:gd name="connsiteY51" fmla="*/ 431533 h 995921"/>
                <a:gd name="connsiteX52" fmla="*/ 389236 w 1011092"/>
                <a:gd name="connsiteY52" fmla="*/ 429145 h 995921"/>
                <a:gd name="connsiteX53" fmla="*/ 441501 w 1011092"/>
                <a:gd name="connsiteY53" fmla="*/ 308999 h 995921"/>
                <a:gd name="connsiteX54" fmla="*/ 466210 w 1011092"/>
                <a:gd name="connsiteY54" fmla="*/ 315153 h 995921"/>
                <a:gd name="connsiteX55" fmla="*/ 608585 w 1011092"/>
                <a:gd name="connsiteY55" fmla="*/ 348313 h 995921"/>
                <a:gd name="connsiteX56" fmla="*/ 808828 w 1011092"/>
                <a:gd name="connsiteY56" fmla="*/ 400486 h 995921"/>
                <a:gd name="connsiteX57" fmla="*/ 904724 w 1011092"/>
                <a:gd name="connsiteY57" fmla="*/ 435115 h 995921"/>
                <a:gd name="connsiteX58" fmla="*/ 953958 w 1011092"/>
                <a:gd name="connsiteY58" fmla="*/ 462672 h 995921"/>
                <a:gd name="connsiteX59" fmla="*/ 956346 w 1011092"/>
                <a:gd name="connsiteY59" fmla="*/ 467907 h 995921"/>
                <a:gd name="connsiteX60" fmla="*/ 952304 w 1011092"/>
                <a:gd name="connsiteY60" fmla="*/ 510344 h 995921"/>
                <a:gd name="connsiteX61" fmla="*/ 946334 w 1011092"/>
                <a:gd name="connsiteY61" fmla="*/ 572989 h 995921"/>
                <a:gd name="connsiteX62" fmla="*/ 939629 w 1011092"/>
                <a:gd name="connsiteY62" fmla="*/ 585022 h 995921"/>
                <a:gd name="connsiteX63" fmla="*/ 939445 w 1011092"/>
                <a:gd name="connsiteY63" fmla="*/ 585206 h 995921"/>
                <a:gd name="connsiteX64" fmla="*/ 931913 w 1011092"/>
                <a:gd name="connsiteY64" fmla="*/ 585940 h 995921"/>
                <a:gd name="connsiteX65" fmla="*/ 848876 w 1011092"/>
                <a:gd name="connsiteY65" fmla="*/ 542677 h 995921"/>
                <a:gd name="connsiteX66" fmla="*/ 836109 w 1011092"/>
                <a:gd name="connsiteY66" fmla="*/ 532849 h 995921"/>
                <a:gd name="connsiteX67" fmla="*/ 845753 w 1011092"/>
                <a:gd name="connsiteY67" fmla="*/ 660159 h 995921"/>
                <a:gd name="connsiteX68" fmla="*/ 796611 w 1011092"/>
                <a:gd name="connsiteY68" fmla="*/ 699656 h 995921"/>
                <a:gd name="connsiteX69" fmla="*/ 793121 w 1011092"/>
                <a:gd name="connsiteY69" fmla="*/ 700667 h 995921"/>
                <a:gd name="connsiteX70" fmla="*/ 758675 w 1011092"/>
                <a:gd name="connsiteY70" fmla="*/ 713618 h 995921"/>
                <a:gd name="connsiteX71" fmla="*/ 751602 w 1011092"/>
                <a:gd name="connsiteY71" fmla="*/ 732265 h 995921"/>
                <a:gd name="connsiteX72" fmla="*/ 748020 w 1011092"/>
                <a:gd name="connsiteY72" fmla="*/ 739154 h 995921"/>
                <a:gd name="connsiteX73" fmla="*/ 698970 w 1011092"/>
                <a:gd name="connsiteY73" fmla="*/ 778192 h 995921"/>
                <a:gd name="connsiteX74" fmla="*/ 691897 w 1011092"/>
                <a:gd name="connsiteY74" fmla="*/ 784163 h 995921"/>
                <a:gd name="connsiteX75" fmla="*/ 717432 w 1011092"/>
                <a:gd name="connsiteY75" fmla="*/ 816220 h 995921"/>
                <a:gd name="connsiteX76" fmla="*/ 762533 w 1011092"/>
                <a:gd name="connsiteY76" fmla="*/ 780029 h 995921"/>
                <a:gd name="connsiteX77" fmla="*/ 762533 w 1011092"/>
                <a:gd name="connsiteY77" fmla="*/ 850482 h 995921"/>
                <a:gd name="connsiteX78" fmla="*/ 554023 w 1011092"/>
                <a:gd name="connsiteY78" fmla="*/ 850482 h 995921"/>
                <a:gd name="connsiteX79" fmla="*/ 473651 w 1011092"/>
                <a:gd name="connsiteY79" fmla="*/ 429696 h 995921"/>
                <a:gd name="connsiteX80" fmla="*/ 492021 w 1011092"/>
                <a:gd name="connsiteY80" fmla="*/ 429696 h 995921"/>
                <a:gd name="connsiteX81" fmla="*/ 492021 w 1011092"/>
                <a:gd name="connsiteY81" fmla="*/ 366041 h 995921"/>
                <a:gd name="connsiteX82" fmla="*/ 464189 w 1011092"/>
                <a:gd name="connsiteY82" fmla="*/ 366041 h 995921"/>
                <a:gd name="connsiteX83" fmla="*/ 464189 w 1011092"/>
                <a:gd name="connsiteY83" fmla="*/ 337658 h 995921"/>
                <a:gd name="connsiteX84" fmla="*/ 441501 w 1011092"/>
                <a:gd name="connsiteY84" fmla="*/ 337658 h 995921"/>
                <a:gd name="connsiteX85" fmla="*/ 441501 w 1011092"/>
                <a:gd name="connsiteY85" fmla="*/ 308999 h 995921"/>
                <a:gd name="connsiteX86" fmla="*/ 168418 w 1011092"/>
                <a:gd name="connsiteY86" fmla="*/ 235975 h 995921"/>
                <a:gd name="connsiteX87" fmla="*/ 311986 w 1011092"/>
                <a:gd name="connsiteY87" fmla="*/ 274094 h 995921"/>
                <a:gd name="connsiteX88" fmla="*/ 400167 w 1011092"/>
                <a:gd name="connsiteY88" fmla="*/ 297425 h 995921"/>
                <a:gd name="connsiteX89" fmla="*/ 403106 w 1011092"/>
                <a:gd name="connsiteY89" fmla="*/ 301283 h 995921"/>
                <a:gd name="connsiteX90" fmla="*/ 403198 w 1011092"/>
                <a:gd name="connsiteY90" fmla="*/ 334167 h 995921"/>
                <a:gd name="connsiteX91" fmla="*/ 403198 w 1011092"/>
                <a:gd name="connsiteY91" fmla="*/ 337106 h 995921"/>
                <a:gd name="connsiteX92" fmla="*/ 382163 w 1011092"/>
                <a:gd name="connsiteY92" fmla="*/ 337106 h 995921"/>
                <a:gd name="connsiteX93" fmla="*/ 382163 w 1011092"/>
                <a:gd name="connsiteY93" fmla="*/ 365581 h 995921"/>
                <a:gd name="connsiteX94" fmla="*/ 353688 w 1011092"/>
                <a:gd name="connsiteY94" fmla="*/ 365581 h 995921"/>
                <a:gd name="connsiteX95" fmla="*/ 353688 w 1011092"/>
                <a:gd name="connsiteY95" fmla="*/ 368521 h 995921"/>
                <a:gd name="connsiteX96" fmla="*/ 353596 w 1011092"/>
                <a:gd name="connsiteY96" fmla="*/ 425930 h 995921"/>
                <a:gd name="connsiteX97" fmla="*/ 356812 w 1011092"/>
                <a:gd name="connsiteY97" fmla="*/ 429328 h 995921"/>
                <a:gd name="connsiteX98" fmla="*/ 366548 w 1011092"/>
                <a:gd name="connsiteY98" fmla="*/ 429237 h 995921"/>
                <a:gd name="connsiteX99" fmla="*/ 372519 w 1011092"/>
                <a:gd name="connsiteY99" fmla="*/ 429237 h 995921"/>
                <a:gd name="connsiteX100" fmla="*/ 371049 w 1011092"/>
                <a:gd name="connsiteY100" fmla="*/ 439065 h 995921"/>
                <a:gd name="connsiteX101" fmla="*/ 353045 w 1011092"/>
                <a:gd name="connsiteY101" fmla="*/ 541115 h 995921"/>
                <a:gd name="connsiteX102" fmla="*/ 333297 w 1011092"/>
                <a:gd name="connsiteY102" fmla="*/ 653821 h 995921"/>
                <a:gd name="connsiteX103" fmla="*/ 313548 w 1011092"/>
                <a:gd name="connsiteY103" fmla="*/ 765700 h 995921"/>
                <a:gd name="connsiteX104" fmla="*/ 300597 w 1011092"/>
                <a:gd name="connsiteY104" fmla="*/ 840837 h 995921"/>
                <a:gd name="connsiteX105" fmla="*/ 298208 w 1011092"/>
                <a:gd name="connsiteY105" fmla="*/ 849747 h 995921"/>
                <a:gd name="connsiteX106" fmla="*/ 289390 w 1011092"/>
                <a:gd name="connsiteY106" fmla="*/ 850390 h 995921"/>
                <a:gd name="connsiteX107" fmla="*/ 125062 w 1011092"/>
                <a:gd name="connsiteY107" fmla="*/ 850482 h 995921"/>
                <a:gd name="connsiteX108" fmla="*/ 121388 w 1011092"/>
                <a:gd name="connsiteY108" fmla="*/ 850482 h 995921"/>
                <a:gd name="connsiteX109" fmla="*/ 119643 w 1011092"/>
                <a:gd name="connsiteY109" fmla="*/ 835234 h 995921"/>
                <a:gd name="connsiteX110" fmla="*/ 108621 w 1011092"/>
                <a:gd name="connsiteY110" fmla="*/ 734010 h 995921"/>
                <a:gd name="connsiteX111" fmla="*/ 97874 w 1011092"/>
                <a:gd name="connsiteY111" fmla="*/ 636185 h 995921"/>
                <a:gd name="connsiteX112" fmla="*/ 92822 w 1011092"/>
                <a:gd name="connsiteY112" fmla="*/ 590900 h 995921"/>
                <a:gd name="connsiteX113" fmla="*/ 93648 w 1011092"/>
                <a:gd name="connsiteY113" fmla="*/ 582450 h 995921"/>
                <a:gd name="connsiteX114" fmla="*/ 93740 w 1011092"/>
                <a:gd name="connsiteY114" fmla="*/ 577398 h 995921"/>
                <a:gd name="connsiteX115" fmla="*/ 88504 w 1011092"/>
                <a:gd name="connsiteY115" fmla="*/ 551954 h 995921"/>
                <a:gd name="connsiteX116" fmla="*/ 80237 w 1011092"/>
                <a:gd name="connsiteY116" fmla="*/ 477185 h 995921"/>
                <a:gd name="connsiteX117" fmla="*/ 73440 w 1011092"/>
                <a:gd name="connsiteY117" fmla="*/ 414356 h 995921"/>
                <a:gd name="connsiteX118" fmla="*/ 74542 w 1011092"/>
                <a:gd name="connsiteY118" fmla="*/ 402690 h 995921"/>
                <a:gd name="connsiteX119" fmla="*/ 79227 w 1011092"/>
                <a:gd name="connsiteY119" fmla="*/ 386524 h 995921"/>
                <a:gd name="connsiteX120" fmla="*/ 83360 w 1011092"/>
                <a:gd name="connsiteY120" fmla="*/ 377155 h 995921"/>
                <a:gd name="connsiteX121" fmla="*/ 164835 w 1011092"/>
                <a:gd name="connsiteY121" fmla="*/ 237077 h 995921"/>
                <a:gd name="connsiteX122" fmla="*/ 168418 w 1011092"/>
                <a:gd name="connsiteY122" fmla="*/ 235975 h 995921"/>
                <a:gd name="connsiteX123" fmla="*/ 187891 w 1011092"/>
                <a:gd name="connsiteY123" fmla="*/ 0 h 995921"/>
                <a:gd name="connsiteX124" fmla="*/ 187340 w 1011092"/>
                <a:gd name="connsiteY124" fmla="*/ 92 h 995921"/>
                <a:gd name="connsiteX125" fmla="*/ 179716 w 1011092"/>
                <a:gd name="connsiteY125" fmla="*/ 2021 h 995921"/>
                <a:gd name="connsiteX126" fmla="*/ 93373 w 1011092"/>
                <a:gd name="connsiteY126" fmla="*/ 45652 h 995921"/>
                <a:gd name="connsiteX127" fmla="*/ 7397 w 1011092"/>
                <a:gd name="connsiteY127" fmla="*/ 297058 h 995921"/>
                <a:gd name="connsiteX128" fmla="*/ 67286 w 1011092"/>
                <a:gd name="connsiteY128" fmla="*/ 405171 h 995921"/>
                <a:gd name="connsiteX129" fmla="*/ 70960 w 1011092"/>
                <a:gd name="connsiteY129" fmla="*/ 412794 h 995921"/>
                <a:gd name="connsiteX130" fmla="*/ 75553 w 1011092"/>
                <a:gd name="connsiteY130" fmla="*/ 454129 h 995921"/>
                <a:gd name="connsiteX131" fmla="*/ 85014 w 1011092"/>
                <a:gd name="connsiteY131" fmla="*/ 539095 h 995921"/>
                <a:gd name="connsiteX132" fmla="*/ 84555 w 1011092"/>
                <a:gd name="connsiteY132" fmla="*/ 556823 h 995921"/>
                <a:gd name="connsiteX133" fmla="*/ 80972 w 1011092"/>
                <a:gd name="connsiteY133" fmla="*/ 569774 h 995921"/>
                <a:gd name="connsiteX134" fmla="*/ 78768 w 1011092"/>
                <a:gd name="connsiteY134" fmla="*/ 574183 h 995921"/>
                <a:gd name="connsiteX135" fmla="*/ 78308 w 1011092"/>
                <a:gd name="connsiteY135" fmla="*/ 584287 h 995921"/>
                <a:gd name="connsiteX136" fmla="*/ 87678 w 1011092"/>
                <a:gd name="connsiteY136" fmla="*/ 587778 h 995921"/>
                <a:gd name="connsiteX137" fmla="*/ 90341 w 1011092"/>
                <a:gd name="connsiteY137" fmla="*/ 587226 h 995921"/>
                <a:gd name="connsiteX138" fmla="*/ 119367 w 1011092"/>
                <a:gd name="connsiteY138" fmla="*/ 850482 h 995921"/>
                <a:gd name="connsiteX139" fmla="*/ 105409 w 1011092"/>
                <a:gd name="connsiteY139" fmla="*/ 850482 h 995921"/>
                <a:gd name="connsiteX140" fmla="*/ 108149 w 1011092"/>
                <a:gd name="connsiteY140" fmla="*/ 860205 h 995921"/>
                <a:gd name="connsiteX141" fmla="*/ 105215 w 1011092"/>
                <a:gd name="connsiteY141" fmla="*/ 860221 h 995921"/>
                <a:gd name="connsiteX142" fmla="*/ 782315 w 1011092"/>
                <a:gd name="connsiteY142" fmla="*/ 993501 h 995921"/>
                <a:gd name="connsiteX143" fmla="*/ 897170 w 1011092"/>
                <a:gd name="connsiteY143" fmla="*/ 860769 h 995921"/>
                <a:gd name="connsiteX144" fmla="*/ 898570 w 1011092"/>
                <a:gd name="connsiteY144" fmla="*/ 860769 h 995921"/>
                <a:gd name="connsiteX145" fmla="*/ 898570 w 1011092"/>
                <a:gd name="connsiteY145" fmla="*/ 858873 h 995921"/>
                <a:gd name="connsiteX146" fmla="*/ 900636 w 1011092"/>
                <a:gd name="connsiteY146" fmla="*/ 856077 h 995921"/>
                <a:gd name="connsiteX147" fmla="*/ 898570 w 1011092"/>
                <a:gd name="connsiteY147" fmla="*/ 856087 h 995921"/>
                <a:gd name="connsiteX148" fmla="*/ 898570 w 1011092"/>
                <a:gd name="connsiteY148" fmla="*/ 850390 h 995921"/>
                <a:gd name="connsiteX149" fmla="*/ 856133 w 1011092"/>
                <a:gd name="connsiteY149" fmla="*/ 850390 h 995921"/>
                <a:gd name="connsiteX150" fmla="*/ 856133 w 1011092"/>
                <a:gd name="connsiteY150" fmla="*/ 796379 h 995921"/>
                <a:gd name="connsiteX151" fmla="*/ 816452 w 1011092"/>
                <a:gd name="connsiteY151" fmla="*/ 796379 h 995921"/>
                <a:gd name="connsiteX152" fmla="*/ 816268 w 1011092"/>
                <a:gd name="connsiteY152" fmla="*/ 794910 h 995921"/>
                <a:gd name="connsiteX153" fmla="*/ 816452 w 1011092"/>
                <a:gd name="connsiteY153" fmla="*/ 755137 h 995921"/>
                <a:gd name="connsiteX154" fmla="*/ 817462 w 1011092"/>
                <a:gd name="connsiteY154" fmla="*/ 751371 h 995921"/>
                <a:gd name="connsiteX155" fmla="*/ 821320 w 1011092"/>
                <a:gd name="connsiteY155" fmla="*/ 734929 h 995921"/>
                <a:gd name="connsiteX156" fmla="*/ 823341 w 1011092"/>
                <a:gd name="connsiteY156" fmla="*/ 730979 h 995921"/>
                <a:gd name="connsiteX157" fmla="*/ 863941 w 1011092"/>
                <a:gd name="connsiteY157" fmla="*/ 698279 h 995921"/>
                <a:gd name="connsiteX158" fmla="*/ 870829 w 1011092"/>
                <a:gd name="connsiteY158" fmla="*/ 692859 h 995921"/>
                <a:gd name="connsiteX159" fmla="*/ 933842 w 1011092"/>
                <a:gd name="connsiteY159" fmla="*/ 730336 h 995921"/>
                <a:gd name="connsiteX160" fmla="*/ 1006682 w 1011092"/>
                <a:gd name="connsiteY160" fmla="*/ 733183 h 995921"/>
                <a:gd name="connsiteX161" fmla="*/ 1005029 w 1011092"/>
                <a:gd name="connsiteY161" fmla="*/ 730887 h 995921"/>
                <a:gd name="connsiteX162" fmla="*/ 999058 w 1011092"/>
                <a:gd name="connsiteY162" fmla="*/ 720324 h 995921"/>
                <a:gd name="connsiteX163" fmla="*/ 997038 w 1011092"/>
                <a:gd name="connsiteY163" fmla="*/ 713251 h 995921"/>
                <a:gd name="connsiteX164" fmla="*/ 969298 w 1011092"/>
                <a:gd name="connsiteY164" fmla="*/ 617814 h 995921"/>
                <a:gd name="connsiteX165" fmla="*/ 971135 w 1011092"/>
                <a:gd name="connsiteY165" fmla="*/ 612303 h 995921"/>
                <a:gd name="connsiteX166" fmla="*/ 1008611 w 1011092"/>
                <a:gd name="connsiteY166" fmla="*/ 582450 h 995921"/>
                <a:gd name="connsiteX167" fmla="*/ 1011092 w 1011092"/>
                <a:gd name="connsiteY167" fmla="*/ 580337 h 995921"/>
                <a:gd name="connsiteX168" fmla="*/ 985464 w 1011092"/>
                <a:gd name="connsiteY168" fmla="*/ 548280 h 995921"/>
                <a:gd name="connsiteX169" fmla="*/ 961306 w 1011092"/>
                <a:gd name="connsiteY169" fmla="*/ 567570 h 995921"/>
                <a:gd name="connsiteX170" fmla="*/ 961214 w 1011092"/>
                <a:gd name="connsiteY170" fmla="*/ 566192 h 995921"/>
                <a:gd name="connsiteX171" fmla="*/ 970124 w 1011092"/>
                <a:gd name="connsiteY171" fmla="*/ 470571 h 995921"/>
                <a:gd name="connsiteX172" fmla="*/ 973798 w 1011092"/>
                <a:gd name="connsiteY172" fmla="*/ 466530 h 995921"/>
                <a:gd name="connsiteX173" fmla="*/ 988311 w 1011092"/>
                <a:gd name="connsiteY173" fmla="*/ 458354 h 995921"/>
                <a:gd name="connsiteX174" fmla="*/ 993915 w 1011092"/>
                <a:gd name="connsiteY174" fmla="*/ 434380 h 995921"/>
                <a:gd name="connsiteX175" fmla="*/ 992996 w 1011092"/>
                <a:gd name="connsiteY175" fmla="*/ 413162 h 995921"/>
                <a:gd name="connsiteX176" fmla="*/ 993639 w 1011092"/>
                <a:gd name="connsiteY176" fmla="*/ 406916 h 995921"/>
                <a:gd name="connsiteX177" fmla="*/ 965532 w 1011092"/>
                <a:gd name="connsiteY177" fmla="*/ 399200 h 995921"/>
                <a:gd name="connsiteX178" fmla="*/ 602063 w 1011092"/>
                <a:gd name="connsiteY178" fmla="*/ 302477 h 995921"/>
                <a:gd name="connsiteX179" fmla="*/ 252281 w 1011092"/>
                <a:gd name="connsiteY179" fmla="*/ 209520 h 995921"/>
                <a:gd name="connsiteX180" fmla="*/ 183941 w 1011092"/>
                <a:gd name="connsiteY180" fmla="*/ 191150 h 995921"/>
                <a:gd name="connsiteX181" fmla="*/ 180083 w 1011092"/>
                <a:gd name="connsiteY181" fmla="*/ 186098 h 995921"/>
                <a:gd name="connsiteX182" fmla="*/ 180451 w 1011092"/>
                <a:gd name="connsiteY182" fmla="*/ 170850 h 995921"/>
                <a:gd name="connsiteX183" fmla="*/ 182012 w 1011092"/>
                <a:gd name="connsiteY183" fmla="*/ 28934 h 995921"/>
                <a:gd name="connsiteX184" fmla="*/ 184860 w 1011092"/>
                <a:gd name="connsiteY184" fmla="*/ 10839 h 995921"/>
                <a:gd name="connsiteX185" fmla="*/ 187891 w 1011092"/>
                <a:gd name="connsiteY185" fmla="*/ 0 h 995921"/>
                <a:gd name="connsiteX0" fmla="*/ 516363 w 1011092"/>
                <a:gd name="connsiteY0" fmla="*/ 728958 h 1007765"/>
                <a:gd name="connsiteX1" fmla="*/ 539786 w 1011092"/>
                <a:gd name="connsiteY1" fmla="*/ 850298 h 1007765"/>
                <a:gd name="connsiteX2" fmla="*/ 335318 w 1011092"/>
                <a:gd name="connsiteY2" fmla="*/ 850298 h 1007765"/>
                <a:gd name="connsiteX3" fmla="*/ 334950 w 1011092"/>
                <a:gd name="connsiteY3" fmla="*/ 849655 h 1007765"/>
                <a:gd name="connsiteX4" fmla="*/ 516363 w 1011092"/>
                <a:gd name="connsiteY4" fmla="*/ 728958 h 1007765"/>
                <a:gd name="connsiteX5" fmla="*/ 492940 w 1011092"/>
                <a:gd name="connsiteY5" fmla="*/ 726386 h 1007765"/>
                <a:gd name="connsiteX6" fmla="*/ 493859 w 1011092"/>
                <a:gd name="connsiteY6" fmla="*/ 726478 h 1007765"/>
                <a:gd name="connsiteX7" fmla="*/ 494226 w 1011092"/>
                <a:gd name="connsiteY7" fmla="*/ 727213 h 1007765"/>
                <a:gd name="connsiteX8" fmla="*/ 314191 w 1011092"/>
                <a:gd name="connsiteY8" fmla="*/ 846899 h 1007765"/>
                <a:gd name="connsiteX9" fmla="*/ 313640 w 1011092"/>
                <a:gd name="connsiteY9" fmla="*/ 846440 h 1007765"/>
                <a:gd name="connsiteX10" fmla="*/ 317406 w 1011092"/>
                <a:gd name="connsiteY10" fmla="*/ 824211 h 1007765"/>
                <a:gd name="connsiteX11" fmla="*/ 334123 w 1011092"/>
                <a:gd name="connsiteY11" fmla="*/ 728591 h 1007765"/>
                <a:gd name="connsiteX12" fmla="*/ 336604 w 1011092"/>
                <a:gd name="connsiteY12" fmla="*/ 726386 h 1007765"/>
                <a:gd name="connsiteX13" fmla="*/ 492940 w 1011092"/>
                <a:gd name="connsiteY13" fmla="*/ 726386 h 1007765"/>
                <a:gd name="connsiteX14" fmla="*/ 784762 w 1011092"/>
                <a:gd name="connsiteY14" fmla="*/ 726202 h 1007765"/>
                <a:gd name="connsiteX15" fmla="*/ 795509 w 1011092"/>
                <a:gd name="connsiteY15" fmla="*/ 736674 h 1007765"/>
                <a:gd name="connsiteX16" fmla="*/ 784762 w 1011092"/>
                <a:gd name="connsiteY16" fmla="*/ 746870 h 1007765"/>
                <a:gd name="connsiteX17" fmla="*/ 774198 w 1011092"/>
                <a:gd name="connsiteY17" fmla="*/ 736215 h 1007765"/>
                <a:gd name="connsiteX18" fmla="*/ 784762 w 1011092"/>
                <a:gd name="connsiteY18" fmla="*/ 726202 h 1007765"/>
                <a:gd name="connsiteX19" fmla="*/ 928330 w 1011092"/>
                <a:gd name="connsiteY19" fmla="*/ 610006 h 1007765"/>
                <a:gd name="connsiteX20" fmla="*/ 939353 w 1011092"/>
                <a:gd name="connsiteY20" fmla="*/ 620019 h 1007765"/>
                <a:gd name="connsiteX21" fmla="*/ 928974 w 1011092"/>
                <a:gd name="connsiteY21" fmla="*/ 630949 h 1007765"/>
                <a:gd name="connsiteX22" fmla="*/ 917859 w 1011092"/>
                <a:gd name="connsiteY22" fmla="*/ 620845 h 1007765"/>
                <a:gd name="connsiteX23" fmla="*/ 928330 w 1011092"/>
                <a:gd name="connsiteY23" fmla="*/ 610006 h 1007765"/>
                <a:gd name="connsiteX24" fmla="*/ 358465 w 1011092"/>
                <a:gd name="connsiteY24" fmla="*/ 590166 h 1007765"/>
                <a:gd name="connsiteX25" fmla="*/ 499278 w 1011092"/>
                <a:gd name="connsiteY25" fmla="*/ 711506 h 1007765"/>
                <a:gd name="connsiteX26" fmla="*/ 499002 w 1011092"/>
                <a:gd name="connsiteY26" fmla="*/ 712149 h 1007765"/>
                <a:gd name="connsiteX27" fmla="*/ 337338 w 1011092"/>
                <a:gd name="connsiteY27" fmla="*/ 712149 h 1007765"/>
                <a:gd name="connsiteX28" fmla="*/ 358465 w 1011092"/>
                <a:gd name="connsiteY28" fmla="*/ 590166 h 1007765"/>
                <a:gd name="connsiteX29" fmla="*/ 486602 w 1011092"/>
                <a:gd name="connsiteY29" fmla="*/ 586492 h 1007765"/>
                <a:gd name="connsiteX30" fmla="*/ 489909 w 1011092"/>
                <a:gd name="connsiteY30" fmla="*/ 589339 h 1007765"/>
                <a:gd name="connsiteX31" fmla="*/ 511127 w 1011092"/>
                <a:gd name="connsiteY31" fmla="*/ 700942 h 1007765"/>
                <a:gd name="connsiteX32" fmla="*/ 511311 w 1011092"/>
                <a:gd name="connsiteY32" fmla="*/ 703331 h 1007765"/>
                <a:gd name="connsiteX33" fmla="*/ 376560 w 1011092"/>
                <a:gd name="connsiteY33" fmla="*/ 587318 h 1007765"/>
                <a:gd name="connsiteX34" fmla="*/ 376836 w 1011092"/>
                <a:gd name="connsiteY34" fmla="*/ 586767 h 1007765"/>
                <a:gd name="connsiteX35" fmla="*/ 379500 w 1011092"/>
                <a:gd name="connsiteY35" fmla="*/ 586492 h 1007765"/>
                <a:gd name="connsiteX36" fmla="*/ 486602 w 1011092"/>
                <a:gd name="connsiteY36" fmla="*/ 586492 h 1007765"/>
                <a:gd name="connsiteX37" fmla="*/ 462904 w 1011092"/>
                <a:gd name="connsiteY37" fmla="*/ 453302 h 1007765"/>
                <a:gd name="connsiteX38" fmla="*/ 464006 w 1011092"/>
                <a:gd name="connsiteY38" fmla="*/ 453486 h 1007765"/>
                <a:gd name="connsiteX39" fmla="*/ 486510 w 1011092"/>
                <a:gd name="connsiteY39" fmla="*/ 572438 h 1007765"/>
                <a:gd name="connsiteX40" fmla="*/ 377846 w 1011092"/>
                <a:gd name="connsiteY40" fmla="*/ 572438 h 1007765"/>
                <a:gd name="connsiteX41" fmla="*/ 462904 w 1011092"/>
                <a:gd name="connsiteY41" fmla="*/ 453302 h 1007765"/>
                <a:gd name="connsiteX42" fmla="*/ 389236 w 1011092"/>
                <a:gd name="connsiteY42" fmla="*/ 429145 h 1007765"/>
                <a:gd name="connsiteX43" fmla="*/ 457117 w 1011092"/>
                <a:gd name="connsiteY43" fmla="*/ 429237 h 1007765"/>
                <a:gd name="connsiteX44" fmla="*/ 459413 w 1011092"/>
                <a:gd name="connsiteY44" fmla="*/ 431533 h 1007765"/>
                <a:gd name="connsiteX45" fmla="*/ 457852 w 1011092"/>
                <a:gd name="connsiteY45" fmla="*/ 436401 h 1007765"/>
                <a:gd name="connsiteX46" fmla="*/ 364252 w 1011092"/>
                <a:gd name="connsiteY46" fmla="*/ 567478 h 1007765"/>
                <a:gd name="connsiteX47" fmla="*/ 362598 w 1011092"/>
                <a:gd name="connsiteY47" fmla="*/ 569682 h 1007765"/>
                <a:gd name="connsiteX48" fmla="*/ 362139 w 1011092"/>
                <a:gd name="connsiteY48" fmla="*/ 569499 h 1007765"/>
                <a:gd name="connsiteX49" fmla="*/ 365446 w 1011092"/>
                <a:gd name="connsiteY49" fmla="*/ 548831 h 1007765"/>
                <a:gd name="connsiteX50" fmla="*/ 383725 w 1011092"/>
                <a:gd name="connsiteY50" fmla="*/ 444944 h 1007765"/>
                <a:gd name="connsiteX51" fmla="*/ 386389 w 1011092"/>
                <a:gd name="connsiteY51" fmla="*/ 431533 h 1007765"/>
                <a:gd name="connsiteX52" fmla="*/ 389236 w 1011092"/>
                <a:gd name="connsiteY52" fmla="*/ 429145 h 1007765"/>
                <a:gd name="connsiteX53" fmla="*/ 441501 w 1011092"/>
                <a:gd name="connsiteY53" fmla="*/ 308999 h 1007765"/>
                <a:gd name="connsiteX54" fmla="*/ 466210 w 1011092"/>
                <a:gd name="connsiteY54" fmla="*/ 315153 h 1007765"/>
                <a:gd name="connsiteX55" fmla="*/ 608585 w 1011092"/>
                <a:gd name="connsiteY55" fmla="*/ 348313 h 1007765"/>
                <a:gd name="connsiteX56" fmla="*/ 808828 w 1011092"/>
                <a:gd name="connsiteY56" fmla="*/ 400486 h 1007765"/>
                <a:gd name="connsiteX57" fmla="*/ 904724 w 1011092"/>
                <a:gd name="connsiteY57" fmla="*/ 435115 h 1007765"/>
                <a:gd name="connsiteX58" fmla="*/ 953958 w 1011092"/>
                <a:gd name="connsiteY58" fmla="*/ 462672 h 1007765"/>
                <a:gd name="connsiteX59" fmla="*/ 956346 w 1011092"/>
                <a:gd name="connsiteY59" fmla="*/ 467907 h 1007765"/>
                <a:gd name="connsiteX60" fmla="*/ 952304 w 1011092"/>
                <a:gd name="connsiteY60" fmla="*/ 510344 h 1007765"/>
                <a:gd name="connsiteX61" fmla="*/ 946334 w 1011092"/>
                <a:gd name="connsiteY61" fmla="*/ 572989 h 1007765"/>
                <a:gd name="connsiteX62" fmla="*/ 939629 w 1011092"/>
                <a:gd name="connsiteY62" fmla="*/ 585022 h 1007765"/>
                <a:gd name="connsiteX63" fmla="*/ 939445 w 1011092"/>
                <a:gd name="connsiteY63" fmla="*/ 585206 h 1007765"/>
                <a:gd name="connsiteX64" fmla="*/ 931913 w 1011092"/>
                <a:gd name="connsiteY64" fmla="*/ 585940 h 1007765"/>
                <a:gd name="connsiteX65" fmla="*/ 848876 w 1011092"/>
                <a:gd name="connsiteY65" fmla="*/ 542677 h 1007765"/>
                <a:gd name="connsiteX66" fmla="*/ 836109 w 1011092"/>
                <a:gd name="connsiteY66" fmla="*/ 532849 h 1007765"/>
                <a:gd name="connsiteX67" fmla="*/ 845753 w 1011092"/>
                <a:gd name="connsiteY67" fmla="*/ 660159 h 1007765"/>
                <a:gd name="connsiteX68" fmla="*/ 796611 w 1011092"/>
                <a:gd name="connsiteY68" fmla="*/ 699656 h 1007765"/>
                <a:gd name="connsiteX69" fmla="*/ 793121 w 1011092"/>
                <a:gd name="connsiteY69" fmla="*/ 700667 h 1007765"/>
                <a:gd name="connsiteX70" fmla="*/ 758675 w 1011092"/>
                <a:gd name="connsiteY70" fmla="*/ 713618 h 1007765"/>
                <a:gd name="connsiteX71" fmla="*/ 751602 w 1011092"/>
                <a:gd name="connsiteY71" fmla="*/ 732265 h 1007765"/>
                <a:gd name="connsiteX72" fmla="*/ 748020 w 1011092"/>
                <a:gd name="connsiteY72" fmla="*/ 739154 h 1007765"/>
                <a:gd name="connsiteX73" fmla="*/ 698970 w 1011092"/>
                <a:gd name="connsiteY73" fmla="*/ 778192 h 1007765"/>
                <a:gd name="connsiteX74" fmla="*/ 691897 w 1011092"/>
                <a:gd name="connsiteY74" fmla="*/ 784163 h 1007765"/>
                <a:gd name="connsiteX75" fmla="*/ 717432 w 1011092"/>
                <a:gd name="connsiteY75" fmla="*/ 816220 h 1007765"/>
                <a:gd name="connsiteX76" fmla="*/ 762533 w 1011092"/>
                <a:gd name="connsiteY76" fmla="*/ 780029 h 1007765"/>
                <a:gd name="connsiteX77" fmla="*/ 762533 w 1011092"/>
                <a:gd name="connsiteY77" fmla="*/ 850482 h 1007765"/>
                <a:gd name="connsiteX78" fmla="*/ 554023 w 1011092"/>
                <a:gd name="connsiteY78" fmla="*/ 850482 h 1007765"/>
                <a:gd name="connsiteX79" fmla="*/ 473651 w 1011092"/>
                <a:gd name="connsiteY79" fmla="*/ 429696 h 1007765"/>
                <a:gd name="connsiteX80" fmla="*/ 492021 w 1011092"/>
                <a:gd name="connsiteY80" fmla="*/ 429696 h 1007765"/>
                <a:gd name="connsiteX81" fmla="*/ 492021 w 1011092"/>
                <a:gd name="connsiteY81" fmla="*/ 366041 h 1007765"/>
                <a:gd name="connsiteX82" fmla="*/ 464189 w 1011092"/>
                <a:gd name="connsiteY82" fmla="*/ 366041 h 1007765"/>
                <a:gd name="connsiteX83" fmla="*/ 464189 w 1011092"/>
                <a:gd name="connsiteY83" fmla="*/ 337658 h 1007765"/>
                <a:gd name="connsiteX84" fmla="*/ 441501 w 1011092"/>
                <a:gd name="connsiteY84" fmla="*/ 337658 h 1007765"/>
                <a:gd name="connsiteX85" fmla="*/ 441501 w 1011092"/>
                <a:gd name="connsiteY85" fmla="*/ 308999 h 1007765"/>
                <a:gd name="connsiteX86" fmla="*/ 168418 w 1011092"/>
                <a:gd name="connsiteY86" fmla="*/ 235975 h 1007765"/>
                <a:gd name="connsiteX87" fmla="*/ 311986 w 1011092"/>
                <a:gd name="connsiteY87" fmla="*/ 274094 h 1007765"/>
                <a:gd name="connsiteX88" fmla="*/ 400167 w 1011092"/>
                <a:gd name="connsiteY88" fmla="*/ 297425 h 1007765"/>
                <a:gd name="connsiteX89" fmla="*/ 403106 w 1011092"/>
                <a:gd name="connsiteY89" fmla="*/ 301283 h 1007765"/>
                <a:gd name="connsiteX90" fmla="*/ 403198 w 1011092"/>
                <a:gd name="connsiteY90" fmla="*/ 334167 h 1007765"/>
                <a:gd name="connsiteX91" fmla="*/ 403198 w 1011092"/>
                <a:gd name="connsiteY91" fmla="*/ 337106 h 1007765"/>
                <a:gd name="connsiteX92" fmla="*/ 382163 w 1011092"/>
                <a:gd name="connsiteY92" fmla="*/ 337106 h 1007765"/>
                <a:gd name="connsiteX93" fmla="*/ 382163 w 1011092"/>
                <a:gd name="connsiteY93" fmla="*/ 365581 h 1007765"/>
                <a:gd name="connsiteX94" fmla="*/ 353688 w 1011092"/>
                <a:gd name="connsiteY94" fmla="*/ 365581 h 1007765"/>
                <a:gd name="connsiteX95" fmla="*/ 353688 w 1011092"/>
                <a:gd name="connsiteY95" fmla="*/ 368521 h 1007765"/>
                <a:gd name="connsiteX96" fmla="*/ 353596 w 1011092"/>
                <a:gd name="connsiteY96" fmla="*/ 425930 h 1007765"/>
                <a:gd name="connsiteX97" fmla="*/ 356812 w 1011092"/>
                <a:gd name="connsiteY97" fmla="*/ 429328 h 1007765"/>
                <a:gd name="connsiteX98" fmla="*/ 366548 w 1011092"/>
                <a:gd name="connsiteY98" fmla="*/ 429237 h 1007765"/>
                <a:gd name="connsiteX99" fmla="*/ 372519 w 1011092"/>
                <a:gd name="connsiteY99" fmla="*/ 429237 h 1007765"/>
                <a:gd name="connsiteX100" fmla="*/ 371049 w 1011092"/>
                <a:gd name="connsiteY100" fmla="*/ 439065 h 1007765"/>
                <a:gd name="connsiteX101" fmla="*/ 353045 w 1011092"/>
                <a:gd name="connsiteY101" fmla="*/ 541115 h 1007765"/>
                <a:gd name="connsiteX102" fmla="*/ 333297 w 1011092"/>
                <a:gd name="connsiteY102" fmla="*/ 653821 h 1007765"/>
                <a:gd name="connsiteX103" fmla="*/ 313548 w 1011092"/>
                <a:gd name="connsiteY103" fmla="*/ 765700 h 1007765"/>
                <a:gd name="connsiteX104" fmla="*/ 300597 w 1011092"/>
                <a:gd name="connsiteY104" fmla="*/ 840837 h 1007765"/>
                <a:gd name="connsiteX105" fmla="*/ 298208 w 1011092"/>
                <a:gd name="connsiteY105" fmla="*/ 849747 h 1007765"/>
                <a:gd name="connsiteX106" fmla="*/ 289390 w 1011092"/>
                <a:gd name="connsiteY106" fmla="*/ 850390 h 1007765"/>
                <a:gd name="connsiteX107" fmla="*/ 125062 w 1011092"/>
                <a:gd name="connsiteY107" fmla="*/ 850482 h 1007765"/>
                <a:gd name="connsiteX108" fmla="*/ 121388 w 1011092"/>
                <a:gd name="connsiteY108" fmla="*/ 850482 h 1007765"/>
                <a:gd name="connsiteX109" fmla="*/ 119643 w 1011092"/>
                <a:gd name="connsiteY109" fmla="*/ 835234 h 1007765"/>
                <a:gd name="connsiteX110" fmla="*/ 108621 w 1011092"/>
                <a:gd name="connsiteY110" fmla="*/ 734010 h 1007765"/>
                <a:gd name="connsiteX111" fmla="*/ 97874 w 1011092"/>
                <a:gd name="connsiteY111" fmla="*/ 636185 h 1007765"/>
                <a:gd name="connsiteX112" fmla="*/ 92822 w 1011092"/>
                <a:gd name="connsiteY112" fmla="*/ 590900 h 1007765"/>
                <a:gd name="connsiteX113" fmla="*/ 93648 w 1011092"/>
                <a:gd name="connsiteY113" fmla="*/ 582450 h 1007765"/>
                <a:gd name="connsiteX114" fmla="*/ 93740 w 1011092"/>
                <a:gd name="connsiteY114" fmla="*/ 577398 h 1007765"/>
                <a:gd name="connsiteX115" fmla="*/ 88504 w 1011092"/>
                <a:gd name="connsiteY115" fmla="*/ 551954 h 1007765"/>
                <a:gd name="connsiteX116" fmla="*/ 80237 w 1011092"/>
                <a:gd name="connsiteY116" fmla="*/ 477185 h 1007765"/>
                <a:gd name="connsiteX117" fmla="*/ 73440 w 1011092"/>
                <a:gd name="connsiteY117" fmla="*/ 414356 h 1007765"/>
                <a:gd name="connsiteX118" fmla="*/ 74542 w 1011092"/>
                <a:gd name="connsiteY118" fmla="*/ 402690 h 1007765"/>
                <a:gd name="connsiteX119" fmla="*/ 79227 w 1011092"/>
                <a:gd name="connsiteY119" fmla="*/ 386524 h 1007765"/>
                <a:gd name="connsiteX120" fmla="*/ 83360 w 1011092"/>
                <a:gd name="connsiteY120" fmla="*/ 377155 h 1007765"/>
                <a:gd name="connsiteX121" fmla="*/ 164835 w 1011092"/>
                <a:gd name="connsiteY121" fmla="*/ 237077 h 1007765"/>
                <a:gd name="connsiteX122" fmla="*/ 168418 w 1011092"/>
                <a:gd name="connsiteY122" fmla="*/ 235975 h 1007765"/>
                <a:gd name="connsiteX123" fmla="*/ 187891 w 1011092"/>
                <a:gd name="connsiteY123" fmla="*/ 0 h 1007765"/>
                <a:gd name="connsiteX124" fmla="*/ 187340 w 1011092"/>
                <a:gd name="connsiteY124" fmla="*/ 92 h 1007765"/>
                <a:gd name="connsiteX125" fmla="*/ 179716 w 1011092"/>
                <a:gd name="connsiteY125" fmla="*/ 2021 h 1007765"/>
                <a:gd name="connsiteX126" fmla="*/ 93373 w 1011092"/>
                <a:gd name="connsiteY126" fmla="*/ 45652 h 1007765"/>
                <a:gd name="connsiteX127" fmla="*/ 7397 w 1011092"/>
                <a:gd name="connsiteY127" fmla="*/ 297058 h 1007765"/>
                <a:gd name="connsiteX128" fmla="*/ 67286 w 1011092"/>
                <a:gd name="connsiteY128" fmla="*/ 405171 h 1007765"/>
                <a:gd name="connsiteX129" fmla="*/ 70960 w 1011092"/>
                <a:gd name="connsiteY129" fmla="*/ 412794 h 1007765"/>
                <a:gd name="connsiteX130" fmla="*/ 75553 w 1011092"/>
                <a:gd name="connsiteY130" fmla="*/ 454129 h 1007765"/>
                <a:gd name="connsiteX131" fmla="*/ 85014 w 1011092"/>
                <a:gd name="connsiteY131" fmla="*/ 539095 h 1007765"/>
                <a:gd name="connsiteX132" fmla="*/ 84555 w 1011092"/>
                <a:gd name="connsiteY132" fmla="*/ 556823 h 1007765"/>
                <a:gd name="connsiteX133" fmla="*/ 80972 w 1011092"/>
                <a:gd name="connsiteY133" fmla="*/ 569774 h 1007765"/>
                <a:gd name="connsiteX134" fmla="*/ 78768 w 1011092"/>
                <a:gd name="connsiteY134" fmla="*/ 574183 h 1007765"/>
                <a:gd name="connsiteX135" fmla="*/ 78308 w 1011092"/>
                <a:gd name="connsiteY135" fmla="*/ 584287 h 1007765"/>
                <a:gd name="connsiteX136" fmla="*/ 87678 w 1011092"/>
                <a:gd name="connsiteY136" fmla="*/ 587778 h 1007765"/>
                <a:gd name="connsiteX137" fmla="*/ 90341 w 1011092"/>
                <a:gd name="connsiteY137" fmla="*/ 587226 h 1007765"/>
                <a:gd name="connsiteX138" fmla="*/ 119367 w 1011092"/>
                <a:gd name="connsiteY138" fmla="*/ 850482 h 1007765"/>
                <a:gd name="connsiteX139" fmla="*/ 105409 w 1011092"/>
                <a:gd name="connsiteY139" fmla="*/ 850482 h 1007765"/>
                <a:gd name="connsiteX140" fmla="*/ 108149 w 1011092"/>
                <a:gd name="connsiteY140" fmla="*/ 860205 h 1007765"/>
                <a:gd name="connsiteX141" fmla="*/ 105215 w 1011092"/>
                <a:gd name="connsiteY141" fmla="*/ 860221 h 1007765"/>
                <a:gd name="connsiteX142" fmla="*/ 711529 w 1011092"/>
                <a:gd name="connsiteY142" fmla="*/ 989057 h 1007765"/>
                <a:gd name="connsiteX143" fmla="*/ 782315 w 1011092"/>
                <a:gd name="connsiteY143" fmla="*/ 993501 h 1007765"/>
                <a:gd name="connsiteX144" fmla="*/ 897170 w 1011092"/>
                <a:gd name="connsiteY144" fmla="*/ 860769 h 1007765"/>
                <a:gd name="connsiteX145" fmla="*/ 898570 w 1011092"/>
                <a:gd name="connsiteY145" fmla="*/ 860769 h 1007765"/>
                <a:gd name="connsiteX146" fmla="*/ 898570 w 1011092"/>
                <a:gd name="connsiteY146" fmla="*/ 858873 h 1007765"/>
                <a:gd name="connsiteX147" fmla="*/ 900636 w 1011092"/>
                <a:gd name="connsiteY147" fmla="*/ 856077 h 1007765"/>
                <a:gd name="connsiteX148" fmla="*/ 898570 w 1011092"/>
                <a:gd name="connsiteY148" fmla="*/ 856087 h 1007765"/>
                <a:gd name="connsiteX149" fmla="*/ 898570 w 1011092"/>
                <a:gd name="connsiteY149" fmla="*/ 850390 h 1007765"/>
                <a:gd name="connsiteX150" fmla="*/ 856133 w 1011092"/>
                <a:gd name="connsiteY150" fmla="*/ 850390 h 1007765"/>
                <a:gd name="connsiteX151" fmla="*/ 856133 w 1011092"/>
                <a:gd name="connsiteY151" fmla="*/ 796379 h 1007765"/>
                <a:gd name="connsiteX152" fmla="*/ 816452 w 1011092"/>
                <a:gd name="connsiteY152" fmla="*/ 796379 h 1007765"/>
                <a:gd name="connsiteX153" fmla="*/ 816268 w 1011092"/>
                <a:gd name="connsiteY153" fmla="*/ 794910 h 1007765"/>
                <a:gd name="connsiteX154" fmla="*/ 816452 w 1011092"/>
                <a:gd name="connsiteY154" fmla="*/ 755137 h 1007765"/>
                <a:gd name="connsiteX155" fmla="*/ 817462 w 1011092"/>
                <a:gd name="connsiteY155" fmla="*/ 751371 h 1007765"/>
                <a:gd name="connsiteX156" fmla="*/ 821320 w 1011092"/>
                <a:gd name="connsiteY156" fmla="*/ 734929 h 1007765"/>
                <a:gd name="connsiteX157" fmla="*/ 823341 w 1011092"/>
                <a:gd name="connsiteY157" fmla="*/ 730979 h 1007765"/>
                <a:gd name="connsiteX158" fmla="*/ 863941 w 1011092"/>
                <a:gd name="connsiteY158" fmla="*/ 698279 h 1007765"/>
                <a:gd name="connsiteX159" fmla="*/ 870829 w 1011092"/>
                <a:gd name="connsiteY159" fmla="*/ 692859 h 1007765"/>
                <a:gd name="connsiteX160" fmla="*/ 933842 w 1011092"/>
                <a:gd name="connsiteY160" fmla="*/ 730336 h 1007765"/>
                <a:gd name="connsiteX161" fmla="*/ 1006682 w 1011092"/>
                <a:gd name="connsiteY161" fmla="*/ 733183 h 1007765"/>
                <a:gd name="connsiteX162" fmla="*/ 1005029 w 1011092"/>
                <a:gd name="connsiteY162" fmla="*/ 730887 h 1007765"/>
                <a:gd name="connsiteX163" fmla="*/ 999058 w 1011092"/>
                <a:gd name="connsiteY163" fmla="*/ 720324 h 1007765"/>
                <a:gd name="connsiteX164" fmla="*/ 997038 w 1011092"/>
                <a:gd name="connsiteY164" fmla="*/ 713251 h 1007765"/>
                <a:gd name="connsiteX165" fmla="*/ 969298 w 1011092"/>
                <a:gd name="connsiteY165" fmla="*/ 617814 h 1007765"/>
                <a:gd name="connsiteX166" fmla="*/ 971135 w 1011092"/>
                <a:gd name="connsiteY166" fmla="*/ 612303 h 1007765"/>
                <a:gd name="connsiteX167" fmla="*/ 1008611 w 1011092"/>
                <a:gd name="connsiteY167" fmla="*/ 582450 h 1007765"/>
                <a:gd name="connsiteX168" fmla="*/ 1011092 w 1011092"/>
                <a:gd name="connsiteY168" fmla="*/ 580337 h 1007765"/>
                <a:gd name="connsiteX169" fmla="*/ 985464 w 1011092"/>
                <a:gd name="connsiteY169" fmla="*/ 548280 h 1007765"/>
                <a:gd name="connsiteX170" fmla="*/ 961306 w 1011092"/>
                <a:gd name="connsiteY170" fmla="*/ 567570 h 1007765"/>
                <a:gd name="connsiteX171" fmla="*/ 961214 w 1011092"/>
                <a:gd name="connsiteY171" fmla="*/ 566192 h 1007765"/>
                <a:gd name="connsiteX172" fmla="*/ 970124 w 1011092"/>
                <a:gd name="connsiteY172" fmla="*/ 470571 h 1007765"/>
                <a:gd name="connsiteX173" fmla="*/ 973798 w 1011092"/>
                <a:gd name="connsiteY173" fmla="*/ 466530 h 1007765"/>
                <a:gd name="connsiteX174" fmla="*/ 988311 w 1011092"/>
                <a:gd name="connsiteY174" fmla="*/ 458354 h 1007765"/>
                <a:gd name="connsiteX175" fmla="*/ 993915 w 1011092"/>
                <a:gd name="connsiteY175" fmla="*/ 434380 h 1007765"/>
                <a:gd name="connsiteX176" fmla="*/ 992996 w 1011092"/>
                <a:gd name="connsiteY176" fmla="*/ 413162 h 1007765"/>
                <a:gd name="connsiteX177" fmla="*/ 993639 w 1011092"/>
                <a:gd name="connsiteY177" fmla="*/ 406916 h 1007765"/>
                <a:gd name="connsiteX178" fmla="*/ 965532 w 1011092"/>
                <a:gd name="connsiteY178" fmla="*/ 399200 h 1007765"/>
                <a:gd name="connsiteX179" fmla="*/ 602063 w 1011092"/>
                <a:gd name="connsiteY179" fmla="*/ 302477 h 1007765"/>
                <a:gd name="connsiteX180" fmla="*/ 252281 w 1011092"/>
                <a:gd name="connsiteY180" fmla="*/ 209520 h 1007765"/>
                <a:gd name="connsiteX181" fmla="*/ 183941 w 1011092"/>
                <a:gd name="connsiteY181" fmla="*/ 191150 h 1007765"/>
                <a:gd name="connsiteX182" fmla="*/ 180083 w 1011092"/>
                <a:gd name="connsiteY182" fmla="*/ 186098 h 1007765"/>
                <a:gd name="connsiteX183" fmla="*/ 180451 w 1011092"/>
                <a:gd name="connsiteY183" fmla="*/ 170850 h 1007765"/>
                <a:gd name="connsiteX184" fmla="*/ 182012 w 1011092"/>
                <a:gd name="connsiteY184" fmla="*/ 28934 h 1007765"/>
                <a:gd name="connsiteX185" fmla="*/ 184860 w 1011092"/>
                <a:gd name="connsiteY185" fmla="*/ 10839 h 1007765"/>
                <a:gd name="connsiteX186" fmla="*/ 187891 w 1011092"/>
                <a:gd name="connsiteY186" fmla="*/ 0 h 1007765"/>
                <a:gd name="connsiteX0" fmla="*/ 516363 w 1011092"/>
                <a:gd name="connsiteY0" fmla="*/ 728958 h 1014863"/>
                <a:gd name="connsiteX1" fmla="*/ 539786 w 1011092"/>
                <a:gd name="connsiteY1" fmla="*/ 850298 h 1014863"/>
                <a:gd name="connsiteX2" fmla="*/ 335318 w 1011092"/>
                <a:gd name="connsiteY2" fmla="*/ 850298 h 1014863"/>
                <a:gd name="connsiteX3" fmla="*/ 334950 w 1011092"/>
                <a:gd name="connsiteY3" fmla="*/ 849655 h 1014863"/>
                <a:gd name="connsiteX4" fmla="*/ 516363 w 1011092"/>
                <a:gd name="connsiteY4" fmla="*/ 728958 h 1014863"/>
                <a:gd name="connsiteX5" fmla="*/ 492940 w 1011092"/>
                <a:gd name="connsiteY5" fmla="*/ 726386 h 1014863"/>
                <a:gd name="connsiteX6" fmla="*/ 493859 w 1011092"/>
                <a:gd name="connsiteY6" fmla="*/ 726478 h 1014863"/>
                <a:gd name="connsiteX7" fmla="*/ 494226 w 1011092"/>
                <a:gd name="connsiteY7" fmla="*/ 727213 h 1014863"/>
                <a:gd name="connsiteX8" fmla="*/ 314191 w 1011092"/>
                <a:gd name="connsiteY8" fmla="*/ 846899 h 1014863"/>
                <a:gd name="connsiteX9" fmla="*/ 313640 w 1011092"/>
                <a:gd name="connsiteY9" fmla="*/ 846440 h 1014863"/>
                <a:gd name="connsiteX10" fmla="*/ 317406 w 1011092"/>
                <a:gd name="connsiteY10" fmla="*/ 824211 h 1014863"/>
                <a:gd name="connsiteX11" fmla="*/ 334123 w 1011092"/>
                <a:gd name="connsiteY11" fmla="*/ 728591 h 1014863"/>
                <a:gd name="connsiteX12" fmla="*/ 336604 w 1011092"/>
                <a:gd name="connsiteY12" fmla="*/ 726386 h 1014863"/>
                <a:gd name="connsiteX13" fmla="*/ 492940 w 1011092"/>
                <a:gd name="connsiteY13" fmla="*/ 726386 h 1014863"/>
                <a:gd name="connsiteX14" fmla="*/ 784762 w 1011092"/>
                <a:gd name="connsiteY14" fmla="*/ 726202 h 1014863"/>
                <a:gd name="connsiteX15" fmla="*/ 795509 w 1011092"/>
                <a:gd name="connsiteY15" fmla="*/ 736674 h 1014863"/>
                <a:gd name="connsiteX16" fmla="*/ 784762 w 1011092"/>
                <a:gd name="connsiteY16" fmla="*/ 746870 h 1014863"/>
                <a:gd name="connsiteX17" fmla="*/ 774198 w 1011092"/>
                <a:gd name="connsiteY17" fmla="*/ 736215 h 1014863"/>
                <a:gd name="connsiteX18" fmla="*/ 784762 w 1011092"/>
                <a:gd name="connsiteY18" fmla="*/ 726202 h 1014863"/>
                <a:gd name="connsiteX19" fmla="*/ 928330 w 1011092"/>
                <a:gd name="connsiteY19" fmla="*/ 610006 h 1014863"/>
                <a:gd name="connsiteX20" fmla="*/ 939353 w 1011092"/>
                <a:gd name="connsiteY20" fmla="*/ 620019 h 1014863"/>
                <a:gd name="connsiteX21" fmla="*/ 928974 w 1011092"/>
                <a:gd name="connsiteY21" fmla="*/ 630949 h 1014863"/>
                <a:gd name="connsiteX22" fmla="*/ 917859 w 1011092"/>
                <a:gd name="connsiteY22" fmla="*/ 620845 h 1014863"/>
                <a:gd name="connsiteX23" fmla="*/ 928330 w 1011092"/>
                <a:gd name="connsiteY23" fmla="*/ 610006 h 1014863"/>
                <a:gd name="connsiteX24" fmla="*/ 358465 w 1011092"/>
                <a:gd name="connsiteY24" fmla="*/ 590166 h 1014863"/>
                <a:gd name="connsiteX25" fmla="*/ 499278 w 1011092"/>
                <a:gd name="connsiteY25" fmla="*/ 711506 h 1014863"/>
                <a:gd name="connsiteX26" fmla="*/ 499002 w 1011092"/>
                <a:gd name="connsiteY26" fmla="*/ 712149 h 1014863"/>
                <a:gd name="connsiteX27" fmla="*/ 337338 w 1011092"/>
                <a:gd name="connsiteY27" fmla="*/ 712149 h 1014863"/>
                <a:gd name="connsiteX28" fmla="*/ 358465 w 1011092"/>
                <a:gd name="connsiteY28" fmla="*/ 590166 h 1014863"/>
                <a:gd name="connsiteX29" fmla="*/ 486602 w 1011092"/>
                <a:gd name="connsiteY29" fmla="*/ 586492 h 1014863"/>
                <a:gd name="connsiteX30" fmla="*/ 489909 w 1011092"/>
                <a:gd name="connsiteY30" fmla="*/ 589339 h 1014863"/>
                <a:gd name="connsiteX31" fmla="*/ 511127 w 1011092"/>
                <a:gd name="connsiteY31" fmla="*/ 700942 h 1014863"/>
                <a:gd name="connsiteX32" fmla="*/ 511311 w 1011092"/>
                <a:gd name="connsiteY32" fmla="*/ 703331 h 1014863"/>
                <a:gd name="connsiteX33" fmla="*/ 376560 w 1011092"/>
                <a:gd name="connsiteY33" fmla="*/ 587318 h 1014863"/>
                <a:gd name="connsiteX34" fmla="*/ 376836 w 1011092"/>
                <a:gd name="connsiteY34" fmla="*/ 586767 h 1014863"/>
                <a:gd name="connsiteX35" fmla="*/ 379500 w 1011092"/>
                <a:gd name="connsiteY35" fmla="*/ 586492 h 1014863"/>
                <a:gd name="connsiteX36" fmla="*/ 486602 w 1011092"/>
                <a:gd name="connsiteY36" fmla="*/ 586492 h 1014863"/>
                <a:gd name="connsiteX37" fmla="*/ 462904 w 1011092"/>
                <a:gd name="connsiteY37" fmla="*/ 453302 h 1014863"/>
                <a:gd name="connsiteX38" fmla="*/ 464006 w 1011092"/>
                <a:gd name="connsiteY38" fmla="*/ 453486 h 1014863"/>
                <a:gd name="connsiteX39" fmla="*/ 486510 w 1011092"/>
                <a:gd name="connsiteY39" fmla="*/ 572438 h 1014863"/>
                <a:gd name="connsiteX40" fmla="*/ 377846 w 1011092"/>
                <a:gd name="connsiteY40" fmla="*/ 572438 h 1014863"/>
                <a:gd name="connsiteX41" fmla="*/ 462904 w 1011092"/>
                <a:gd name="connsiteY41" fmla="*/ 453302 h 1014863"/>
                <a:gd name="connsiteX42" fmla="*/ 389236 w 1011092"/>
                <a:gd name="connsiteY42" fmla="*/ 429145 h 1014863"/>
                <a:gd name="connsiteX43" fmla="*/ 457117 w 1011092"/>
                <a:gd name="connsiteY43" fmla="*/ 429237 h 1014863"/>
                <a:gd name="connsiteX44" fmla="*/ 459413 w 1011092"/>
                <a:gd name="connsiteY44" fmla="*/ 431533 h 1014863"/>
                <a:gd name="connsiteX45" fmla="*/ 457852 w 1011092"/>
                <a:gd name="connsiteY45" fmla="*/ 436401 h 1014863"/>
                <a:gd name="connsiteX46" fmla="*/ 364252 w 1011092"/>
                <a:gd name="connsiteY46" fmla="*/ 567478 h 1014863"/>
                <a:gd name="connsiteX47" fmla="*/ 362598 w 1011092"/>
                <a:gd name="connsiteY47" fmla="*/ 569682 h 1014863"/>
                <a:gd name="connsiteX48" fmla="*/ 362139 w 1011092"/>
                <a:gd name="connsiteY48" fmla="*/ 569499 h 1014863"/>
                <a:gd name="connsiteX49" fmla="*/ 365446 w 1011092"/>
                <a:gd name="connsiteY49" fmla="*/ 548831 h 1014863"/>
                <a:gd name="connsiteX50" fmla="*/ 383725 w 1011092"/>
                <a:gd name="connsiteY50" fmla="*/ 444944 h 1014863"/>
                <a:gd name="connsiteX51" fmla="*/ 386389 w 1011092"/>
                <a:gd name="connsiteY51" fmla="*/ 431533 h 1014863"/>
                <a:gd name="connsiteX52" fmla="*/ 389236 w 1011092"/>
                <a:gd name="connsiteY52" fmla="*/ 429145 h 1014863"/>
                <a:gd name="connsiteX53" fmla="*/ 441501 w 1011092"/>
                <a:gd name="connsiteY53" fmla="*/ 308999 h 1014863"/>
                <a:gd name="connsiteX54" fmla="*/ 466210 w 1011092"/>
                <a:gd name="connsiteY54" fmla="*/ 315153 h 1014863"/>
                <a:gd name="connsiteX55" fmla="*/ 608585 w 1011092"/>
                <a:gd name="connsiteY55" fmla="*/ 348313 h 1014863"/>
                <a:gd name="connsiteX56" fmla="*/ 808828 w 1011092"/>
                <a:gd name="connsiteY56" fmla="*/ 400486 h 1014863"/>
                <a:gd name="connsiteX57" fmla="*/ 904724 w 1011092"/>
                <a:gd name="connsiteY57" fmla="*/ 435115 h 1014863"/>
                <a:gd name="connsiteX58" fmla="*/ 953958 w 1011092"/>
                <a:gd name="connsiteY58" fmla="*/ 462672 h 1014863"/>
                <a:gd name="connsiteX59" fmla="*/ 956346 w 1011092"/>
                <a:gd name="connsiteY59" fmla="*/ 467907 h 1014863"/>
                <a:gd name="connsiteX60" fmla="*/ 952304 w 1011092"/>
                <a:gd name="connsiteY60" fmla="*/ 510344 h 1014863"/>
                <a:gd name="connsiteX61" fmla="*/ 946334 w 1011092"/>
                <a:gd name="connsiteY61" fmla="*/ 572989 h 1014863"/>
                <a:gd name="connsiteX62" fmla="*/ 939629 w 1011092"/>
                <a:gd name="connsiteY62" fmla="*/ 585022 h 1014863"/>
                <a:gd name="connsiteX63" fmla="*/ 939445 w 1011092"/>
                <a:gd name="connsiteY63" fmla="*/ 585206 h 1014863"/>
                <a:gd name="connsiteX64" fmla="*/ 931913 w 1011092"/>
                <a:gd name="connsiteY64" fmla="*/ 585940 h 1014863"/>
                <a:gd name="connsiteX65" fmla="*/ 848876 w 1011092"/>
                <a:gd name="connsiteY65" fmla="*/ 542677 h 1014863"/>
                <a:gd name="connsiteX66" fmla="*/ 836109 w 1011092"/>
                <a:gd name="connsiteY66" fmla="*/ 532849 h 1014863"/>
                <a:gd name="connsiteX67" fmla="*/ 845753 w 1011092"/>
                <a:gd name="connsiteY67" fmla="*/ 660159 h 1014863"/>
                <a:gd name="connsiteX68" fmla="*/ 796611 w 1011092"/>
                <a:gd name="connsiteY68" fmla="*/ 699656 h 1014863"/>
                <a:gd name="connsiteX69" fmla="*/ 793121 w 1011092"/>
                <a:gd name="connsiteY69" fmla="*/ 700667 h 1014863"/>
                <a:gd name="connsiteX70" fmla="*/ 758675 w 1011092"/>
                <a:gd name="connsiteY70" fmla="*/ 713618 h 1014863"/>
                <a:gd name="connsiteX71" fmla="*/ 751602 w 1011092"/>
                <a:gd name="connsiteY71" fmla="*/ 732265 h 1014863"/>
                <a:gd name="connsiteX72" fmla="*/ 748020 w 1011092"/>
                <a:gd name="connsiteY72" fmla="*/ 739154 h 1014863"/>
                <a:gd name="connsiteX73" fmla="*/ 698970 w 1011092"/>
                <a:gd name="connsiteY73" fmla="*/ 778192 h 1014863"/>
                <a:gd name="connsiteX74" fmla="*/ 691897 w 1011092"/>
                <a:gd name="connsiteY74" fmla="*/ 784163 h 1014863"/>
                <a:gd name="connsiteX75" fmla="*/ 717432 w 1011092"/>
                <a:gd name="connsiteY75" fmla="*/ 816220 h 1014863"/>
                <a:gd name="connsiteX76" fmla="*/ 762533 w 1011092"/>
                <a:gd name="connsiteY76" fmla="*/ 780029 h 1014863"/>
                <a:gd name="connsiteX77" fmla="*/ 762533 w 1011092"/>
                <a:gd name="connsiteY77" fmla="*/ 850482 h 1014863"/>
                <a:gd name="connsiteX78" fmla="*/ 554023 w 1011092"/>
                <a:gd name="connsiteY78" fmla="*/ 850482 h 1014863"/>
                <a:gd name="connsiteX79" fmla="*/ 473651 w 1011092"/>
                <a:gd name="connsiteY79" fmla="*/ 429696 h 1014863"/>
                <a:gd name="connsiteX80" fmla="*/ 492021 w 1011092"/>
                <a:gd name="connsiteY80" fmla="*/ 429696 h 1014863"/>
                <a:gd name="connsiteX81" fmla="*/ 492021 w 1011092"/>
                <a:gd name="connsiteY81" fmla="*/ 366041 h 1014863"/>
                <a:gd name="connsiteX82" fmla="*/ 464189 w 1011092"/>
                <a:gd name="connsiteY82" fmla="*/ 366041 h 1014863"/>
                <a:gd name="connsiteX83" fmla="*/ 464189 w 1011092"/>
                <a:gd name="connsiteY83" fmla="*/ 337658 h 1014863"/>
                <a:gd name="connsiteX84" fmla="*/ 441501 w 1011092"/>
                <a:gd name="connsiteY84" fmla="*/ 337658 h 1014863"/>
                <a:gd name="connsiteX85" fmla="*/ 441501 w 1011092"/>
                <a:gd name="connsiteY85" fmla="*/ 308999 h 1014863"/>
                <a:gd name="connsiteX86" fmla="*/ 168418 w 1011092"/>
                <a:gd name="connsiteY86" fmla="*/ 235975 h 1014863"/>
                <a:gd name="connsiteX87" fmla="*/ 311986 w 1011092"/>
                <a:gd name="connsiteY87" fmla="*/ 274094 h 1014863"/>
                <a:gd name="connsiteX88" fmla="*/ 400167 w 1011092"/>
                <a:gd name="connsiteY88" fmla="*/ 297425 h 1014863"/>
                <a:gd name="connsiteX89" fmla="*/ 403106 w 1011092"/>
                <a:gd name="connsiteY89" fmla="*/ 301283 h 1014863"/>
                <a:gd name="connsiteX90" fmla="*/ 403198 w 1011092"/>
                <a:gd name="connsiteY90" fmla="*/ 334167 h 1014863"/>
                <a:gd name="connsiteX91" fmla="*/ 403198 w 1011092"/>
                <a:gd name="connsiteY91" fmla="*/ 337106 h 1014863"/>
                <a:gd name="connsiteX92" fmla="*/ 382163 w 1011092"/>
                <a:gd name="connsiteY92" fmla="*/ 337106 h 1014863"/>
                <a:gd name="connsiteX93" fmla="*/ 382163 w 1011092"/>
                <a:gd name="connsiteY93" fmla="*/ 365581 h 1014863"/>
                <a:gd name="connsiteX94" fmla="*/ 353688 w 1011092"/>
                <a:gd name="connsiteY94" fmla="*/ 365581 h 1014863"/>
                <a:gd name="connsiteX95" fmla="*/ 353688 w 1011092"/>
                <a:gd name="connsiteY95" fmla="*/ 368521 h 1014863"/>
                <a:gd name="connsiteX96" fmla="*/ 353596 w 1011092"/>
                <a:gd name="connsiteY96" fmla="*/ 425930 h 1014863"/>
                <a:gd name="connsiteX97" fmla="*/ 356812 w 1011092"/>
                <a:gd name="connsiteY97" fmla="*/ 429328 h 1014863"/>
                <a:gd name="connsiteX98" fmla="*/ 366548 w 1011092"/>
                <a:gd name="connsiteY98" fmla="*/ 429237 h 1014863"/>
                <a:gd name="connsiteX99" fmla="*/ 372519 w 1011092"/>
                <a:gd name="connsiteY99" fmla="*/ 429237 h 1014863"/>
                <a:gd name="connsiteX100" fmla="*/ 371049 w 1011092"/>
                <a:gd name="connsiteY100" fmla="*/ 439065 h 1014863"/>
                <a:gd name="connsiteX101" fmla="*/ 353045 w 1011092"/>
                <a:gd name="connsiteY101" fmla="*/ 541115 h 1014863"/>
                <a:gd name="connsiteX102" fmla="*/ 333297 w 1011092"/>
                <a:gd name="connsiteY102" fmla="*/ 653821 h 1014863"/>
                <a:gd name="connsiteX103" fmla="*/ 313548 w 1011092"/>
                <a:gd name="connsiteY103" fmla="*/ 765700 h 1014863"/>
                <a:gd name="connsiteX104" fmla="*/ 300597 w 1011092"/>
                <a:gd name="connsiteY104" fmla="*/ 840837 h 1014863"/>
                <a:gd name="connsiteX105" fmla="*/ 298208 w 1011092"/>
                <a:gd name="connsiteY105" fmla="*/ 849747 h 1014863"/>
                <a:gd name="connsiteX106" fmla="*/ 289390 w 1011092"/>
                <a:gd name="connsiteY106" fmla="*/ 850390 h 1014863"/>
                <a:gd name="connsiteX107" fmla="*/ 125062 w 1011092"/>
                <a:gd name="connsiteY107" fmla="*/ 850482 h 1014863"/>
                <a:gd name="connsiteX108" fmla="*/ 121388 w 1011092"/>
                <a:gd name="connsiteY108" fmla="*/ 850482 h 1014863"/>
                <a:gd name="connsiteX109" fmla="*/ 119643 w 1011092"/>
                <a:gd name="connsiteY109" fmla="*/ 835234 h 1014863"/>
                <a:gd name="connsiteX110" fmla="*/ 108621 w 1011092"/>
                <a:gd name="connsiteY110" fmla="*/ 734010 h 1014863"/>
                <a:gd name="connsiteX111" fmla="*/ 97874 w 1011092"/>
                <a:gd name="connsiteY111" fmla="*/ 636185 h 1014863"/>
                <a:gd name="connsiteX112" fmla="*/ 92822 w 1011092"/>
                <a:gd name="connsiteY112" fmla="*/ 590900 h 1014863"/>
                <a:gd name="connsiteX113" fmla="*/ 93648 w 1011092"/>
                <a:gd name="connsiteY113" fmla="*/ 582450 h 1014863"/>
                <a:gd name="connsiteX114" fmla="*/ 93740 w 1011092"/>
                <a:gd name="connsiteY114" fmla="*/ 577398 h 1014863"/>
                <a:gd name="connsiteX115" fmla="*/ 88504 w 1011092"/>
                <a:gd name="connsiteY115" fmla="*/ 551954 h 1014863"/>
                <a:gd name="connsiteX116" fmla="*/ 80237 w 1011092"/>
                <a:gd name="connsiteY116" fmla="*/ 477185 h 1014863"/>
                <a:gd name="connsiteX117" fmla="*/ 73440 w 1011092"/>
                <a:gd name="connsiteY117" fmla="*/ 414356 h 1014863"/>
                <a:gd name="connsiteX118" fmla="*/ 74542 w 1011092"/>
                <a:gd name="connsiteY118" fmla="*/ 402690 h 1014863"/>
                <a:gd name="connsiteX119" fmla="*/ 79227 w 1011092"/>
                <a:gd name="connsiteY119" fmla="*/ 386524 h 1014863"/>
                <a:gd name="connsiteX120" fmla="*/ 83360 w 1011092"/>
                <a:gd name="connsiteY120" fmla="*/ 377155 h 1014863"/>
                <a:gd name="connsiteX121" fmla="*/ 164835 w 1011092"/>
                <a:gd name="connsiteY121" fmla="*/ 237077 h 1014863"/>
                <a:gd name="connsiteX122" fmla="*/ 168418 w 1011092"/>
                <a:gd name="connsiteY122" fmla="*/ 235975 h 1014863"/>
                <a:gd name="connsiteX123" fmla="*/ 187891 w 1011092"/>
                <a:gd name="connsiteY123" fmla="*/ 0 h 1014863"/>
                <a:gd name="connsiteX124" fmla="*/ 187340 w 1011092"/>
                <a:gd name="connsiteY124" fmla="*/ 92 h 1014863"/>
                <a:gd name="connsiteX125" fmla="*/ 179716 w 1011092"/>
                <a:gd name="connsiteY125" fmla="*/ 2021 h 1014863"/>
                <a:gd name="connsiteX126" fmla="*/ 93373 w 1011092"/>
                <a:gd name="connsiteY126" fmla="*/ 45652 h 1014863"/>
                <a:gd name="connsiteX127" fmla="*/ 7397 w 1011092"/>
                <a:gd name="connsiteY127" fmla="*/ 297058 h 1014863"/>
                <a:gd name="connsiteX128" fmla="*/ 67286 w 1011092"/>
                <a:gd name="connsiteY128" fmla="*/ 405171 h 1014863"/>
                <a:gd name="connsiteX129" fmla="*/ 70960 w 1011092"/>
                <a:gd name="connsiteY129" fmla="*/ 412794 h 1014863"/>
                <a:gd name="connsiteX130" fmla="*/ 75553 w 1011092"/>
                <a:gd name="connsiteY130" fmla="*/ 454129 h 1014863"/>
                <a:gd name="connsiteX131" fmla="*/ 85014 w 1011092"/>
                <a:gd name="connsiteY131" fmla="*/ 539095 h 1014863"/>
                <a:gd name="connsiteX132" fmla="*/ 84555 w 1011092"/>
                <a:gd name="connsiteY132" fmla="*/ 556823 h 1014863"/>
                <a:gd name="connsiteX133" fmla="*/ 80972 w 1011092"/>
                <a:gd name="connsiteY133" fmla="*/ 569774 h 1014863"/>
                <a:gd name="connsiteX134" fmla="*/ 78768 w 1011092"/>
                <a:gd name="connsiteY134" fmla="*/ 574183 h 1014863"/>
                <a:gd name="connsiteX135" fmla="*/ 78308 w 1011092"/>
                <a:gd name="connsiteY135" fmla="*/ 584287 h 1014863"/>
                <a:gd name="connsiteX136" fmla="*/ 87678 w 1011092"/>
                <a:gd name="connsiteY136" fmla="*/ 587778 h 1014863"/>
                <a:gd name="connsiteX137" fmla="*/ 90341 w 1011092"/>
                <a:gd name="connsiteY137" fmla="*/ 587226 h 1014863"/>
                <a:gd name="connsiteX138" fmla="*/ 119367 w 1011092"/>
                <a:gd name="connsiteY138" fmla="*/ 850482 h 1014863"/>
                <a:gd name="connsiteX139" fmla="*/ 105409 w 1011092"/>
                <a:gd name="connsiteY139" fmla="*/ 850482 h 1014863"/>
                <a:gd name="connsiteX140" fmla="*/ 108149 w 1011092"/>
                <a:gd name="connsiteY140" fmla="*/ 860205 h 1014863"/>
                <a:gd name="connsiteX141" fmla="*/ 105215 w 1011092"/>
                <a:gd name="connsiteY141" fmla="*/ 860221 h 1014863"/>
                <a:gd name="connsiteX142" fmla="*/ 677468 w 1011092"/>
                <a:gd name="connsiteY142" fmla="*/ 1002157 h 1014863"/>
                <a:gd name="connsiteX143" fmla="*/ 782315 w 1011092"/>
                <a:gd name="connsiteY143" fmla="*/ 993501 h 1014863"/>
                <a:gd name="connsiteX144" fmla="*/ 897170 w 1011092"/>
                <a:gd name="connsiteY144" fmla="*/ 860769 h 1014863"/>
                <a:gd name="connsiteX145" fmla="*/ 898570 w 1011092"/>
                <a:gd name="connsiteY145" fmla="*/ 860769 h 1014863"/>
                <a:gd name="connsiteX146" fmla="*/ 898570 w 1011092"/>
                <a:gd name="connsiteY146" fmla="*/ 858873 h 1014863"/>
                <a:gd name="connsiteX147" fmla="*/ 900636 w 1011092"/>
                <a:gd name="connsiteY147" fmla="*/ 856077 h 1014863"/>
                <a:gd name="connsiteX148" fmla="*/ 898570 w 1011092"/>
                <a:gd name="connsiteY148" fmla="*/ 856087 h 1014863"/>
                <a:gd name="connsiteX149" fmla="*/ 898570 w 1011092"/>
                <a:gd name="connsiteY149" fmla="*/ 850390 h 1014863"/>
                <a:gd name="connsiteX150" fmla="*/ 856133 w 1011092"/>
                <a:gd name="connsiteY150" fmla="*/ 850390 h 1014863"/>
                <a:gd name="connsiteX151" fmla="*/ 856133 w 1011092"/>
                <a:gd name="connsiteY151" fmla="*/ 796379 h 1014863"/>
                <a:gd name="connsiteX152" fmla="*/ 816452 w 1011092"/>
                <a:gd name="connsiteY152" fmla="*/ 796379 h 1014863"/>
                <a:gd name="connsiteX153" fmla="*/ 816268 w 1011092"/>
                <a:gd name="connsiteY153" fmla="*/ 794910 h 1014863"/>
                <a:gd name="connsiteX154" fmla="*/ 816452 w 1011092"/>
                <a:gd name="connsiteY154" fmla="*/ 755137 h 1014863"/>
                <a:gd name="connsiteX155" fmla="*/ 817462 w 1011092"/>
                <a:gd name="connsiteY155" fmla="*/ 751371 h 1014863"/>
                <a:gd name="connsiteX156" fmla="*/ 821320 w 1011092"/>
                <a:gd name="connsiteY156" fmla="*/ 734929 h 1014863"/>
                <a:gd name="connsiteX157" fmla="*/ 823341 w 1011092"/>
                <a:gd name="connsiteY157" fmla="*/ 730979 h 1014863"/>
                <a:gd name="connsiteX158" fmla="*/ 863941 w 1011092"/>
                <a:gd name="connsiteY158" fmla="*/ 698279 h 1014863"/>
                <a:gd name="connsiteX159" fmla="*/ 870829 w 1011092"/>
                <a:gd name="connsiteY159" fmla="*/ 692859 h 1014863"/>
                <a:gd name="connsiteX160" fmla="*/ 933842 w 1011092"/>
                <a:gd name="connsiteY160" fmla="*/ 730336 h 1014863"/>
                <a:gd name="connsiteX161" fmla="*/ 1006682 w 1011092"/>
                <a:gd name="connsiteY161" fmla="*/ 733183 h 1014863"/>
                <a:gd name="connsiteX162" fmla="*/ 1005029 w 1011092"/>
                <a:gd name="connsiteY162" fmla="*/ 730887 h 1014863"/>
                <a:gd name="connsiteX163" fmla="*/ 999058 w 1011092"/>
                <a:gd name="connsiteY163" fmla="*/ 720324 h 1014863"/>
                <a:gd name="connsiteX164" fmla="*/ 997038 w 1011092"/>
                <a:gd name="connsiteY164" fmla="*/ 713251 h 1014863"/>
                <a:gd name="connsiteX165" fmla="*/ 969298 w 1011092"/>
                <a:gd name="connsiteY165" fmla="*/ 617814 h 1014863"/>
                <a:gd name="connsiteX166" fmla="*/ 971135 w 1011092"/>
                <a:gd name="connsiteY166" fmla="*/ 612303 h 1014863"/>
                <a:gd name="connsiteX167" fmla="*/ 1008611 w 1011092"/>
                <a:gd name="connsiteY167" fmla="*/ 582450 h 1014863"/>
                <a:gd name="connsiteX168" fmla="*/ 1011092 w 1011092"/>
                <a:gd name="connsiteY168" fmla="*/ 580337 h 1014863"/>
                <a:gd name="connsiteX169" fmla="*/ 985464 w 1011092"/>
                <a:gd name="connsiteY169" fmla="*/ 548280 h 1014863"/>
                <a:gd name="connsiteX170" fmla="*/ 961306 w 1011092"/>
                <a:gd name="connsiteY170" fmla="*/ 567570 h 1014863"/>
                <a:gd name="connsiteX171" fmla="*/ 961214 w 1011092"/>
                <a:gd name="connsiteY171" fmla="*/ 566192 h 1014863"/>
                <a:gd name="connsiteX172" fmla="*/ 970124 w 1011092"/>
                <a:gd name="connsiteY172" fmla="*/ 470571 h 1014863"/>
                <a:gd name="connsiteX173" fmla="*/ 973798 w 1011092"/>
                <a:gd name="connsiteY173" fmla="*/ 466530 h 1014863"/>
                <a:gd name="connsiteX174" fmla="*/ 988311 w 1011092"/>
                <a:gd name="connsiteY174" fmla="*/ 458354 h 1014863"/>
                <a:gd name="connsiteX175" fmla="*/ 993915 w 1011092"/>
                <a:gd name="connsiteY175" fmla="*/ 434380 h 1014863"/>
                <a:gd name="connsiteX176" fmla="*/ 992996 w 1011092"/>
                <a:gd name="connsiteY176" fmla="*/ 413162 h 1014863"/>
                <a:gd name="connsiteX177" fmla="*/ 993639 w 1011092"/>
                <a:gd name="connsiteY177" fmla="*/ 406916 h 1014863"/>
                <a:gd name="connsiteX178" fmla="*/ 965532 w 1011092"/>
                <a:gd name="connsiteY178" fmla="*/ 399200 h 1014863"/>
                <a:gd name="connsiteX179" fmla="*/ 602063 w 1011092"/>
                <a:gd name="connsiteY179" fmla="*/ 302477 h 1014863"/>
                <a:gd name="connsiteX180" fmla="*/ 252281 w 1011092"/>
                <a:gd name="connsiteY180" fmla="*/ 209520 h 1014863"/>
                <a:gd name="connsiteX181" fmla="*/ 183941 w 1011092"/>
                <a:gd name="connsiteY181" fmla="*/ 191150 h 1014863"/>
                <a:gd name="connsiteX182" fmla="*/ 180083 w 1011092"/>
                <a:gd name="connsiteY182" fmla="*/ 186098 h 1014863"/>
                <a:gd name="connsiteX183" fmla="*/ 180451 w 1011092"/>
                <a:gd name="connsiteY183" fmla="*/ 170850 h 1014863"/>
                <a:gd name="connsiteX184" fmla="*/ 182012 w 1011092"/>
                <a:gd name="connsiteY184" fmla="*/ 28934 h 1014863"/>
                <a:gd name="connsiteX185" fmla="*/ 184860 w 1011092"/>
                <a:gd name="connsiteY185" fmla="*/ 10839 h 1014863"/>
                <a:gd name="connsiteX186" fmla="*/ 187891 w 1011092"/>
                <a:gd name="connsiteY186" fmla="*/ 0 h 1014863"/>
                <a:gd name="connsiteX0" fmla="*/ 516363 w 1011092"/>
                <a:gd name="connsiteY0" fmla="*/ 728958 h 1011508"/>
                <a:gd name="connsiteX1" fmla="*/ 539786 w 1011092"/>
                <a:gd name="connsiteY1" fmla="*/ 850298 h 1011508"/>
                <a:gd name="connsiteX2" fmla="*/ 335318 w 1011092"/>
                <a:gd name="connsiteY2" fmla="*/ 850298 h 1011508"/>
                <a:gd name="connsiteX3" fmla="*/ 334950 w 1011092"/>
                <a:gd name="connsiteY3" fmla="*/ 849655 h 1011508"/>
                <a:gd name="connsiteX4" fmla="*/ 516363 w 1011092"/>
                <a:gd name="connsiteY4" fmla="*/ 728958 h 1011508"/>
                <a:gd name="connsiteX5" fmla="*/ 492940 w 1011092"/>
                <a:gd name="connsiteY5" fmla="*/ 726386 h 1011508"/>
                <a:gd name="connsiteX6" fmla="*/ 493859 w 1011092"/>
                <a:gd name="connsiteY6" fmla="*/ 726478 h 1011508"/>
                <a:gd name="connsiteX7" fmla="*/ 494226 w 1011092"/>
                <a:gd name="connsiteY7" fmla="*/ 727213 h 1011508"/>
                <a:gd name="connsiteX8" fmla="*/ 314191 w 1011092"/>
                <a:gd name="connsiteY8" fmla="*/ 846899 h 1011508"/>
                <a:gd name="connsiteX9" fmla="*/ 313640 w 1011092"/>
                <a:gd name="connsiteY9" fmla="*/ 846440 h 1011508"/>
                <a:gd name="connsiteX10" fmla="*/ 317406 w 1011092"/>
                <a:gd name="connsiteY10" fmla="*/ 824211 h 1011508"/>
                <a:gd name="connsiteX11" fmla="*/ 334123 w 1011092"/>
                <a:gd name="connsiteY11" fmla="*/ 728591 h 1011508"/>
                <a:gd name="connsiteX12" fmla="*/ 336604 w 1011092"/>
                <a:gd name="connsiteY12" fmla="*/ 726386 h 1011508"/>
                <a:gd name="connsiteX13" fmla="*/ 492940 w 1011092"/>
                <a:gd name="connsiteY13" fmla="*/ 726386 h 1011508"/>
                <a:gd name="connsiteX14" fmla="*/ 784762 w 1011092"/>
                <a:gd name="connsiteY14" fmla="*/ 726202 h 1011508"/>
                <a:gd name="connsiteX15" fmla="*/ 795509 w 1011092"/>
                <a:gd name="connsiteY15" fmla="*/ 736674 h 1011508"/>
                <a:gd name="connsiteX16" fmla="*/ 784762 w 1011092"/>
                <a:gd name="connsiteY16" fmla="*/ 746870 h 1011508"/>
                <a:gd name="connsiteX17" fmla="*/ 774198 w 1011092"/>
                <a:gd name="connsiteY17" fmla="*/ 736215 h 1011508"/>
                <a:gd name="connsiteX18" fmla="*/ 784762 w 1011092"/>
                <a:gd name="connsiteY18" fmla="*/ 726202 h 1011508"/>
                <a:gd name="connsiteX19" fmla="*/ 928330 w 1011092"/>
                <a:gd name="connsiteY19" fmla="*/ 610006 h 1011508"/>
                <a:gd name="connsiteX20" fmla="*/ 939353 w 1011092"/>
                <a:gd name="connsiteY20" fmla="*/ 620019 h 1011508"/>
                <a:gd name="connsiteX21" fmla="*/ 928974 w 1011092"/>
                <a:gd name="connsiteY21" fmla="*/ 630949 h 1011508"/>
                <a:gd name="connsiteX22" fmla="*/ 917859 w 1011092"/>
                <a:gd name="connsiteY22" fmla="*/ 620845 h 1011508"/>
                <a:gd name="connsiteX23" fmla="*/ 928330 w 1011092"/>
                <a:gd name="connsiteY23" fmla="*/ 610006 h 1011508"/>
                <a:gd name="connsiteX24" fmla="*/ 358465 w 1011092"/>
                <a:gd name="connsiteY24" fmla="*/ 590166 h 1011508"/>
                <a:gd name="connsiteX25" fmla="*/ 499278 w 1011092"/>
                <a:gd name="connsiteY25" fmla="*/ 711506 h 1011508"/>
                <a:gd name="connsiteX26" fmla="*/ 499002 w 1011092"/>
                <a:gd name="connsiteY26" fmla="*/ 712149 h 1011508"/>
                <a:gd name="connsiteX27" fmla="*/ 337338 w 1011092"/>
                <a:gd name="connsiteY27" fmla="*/ 712149 h 1011508"/>
                <a:gd name="connsiteX28" fmla="*/ 358465 w 1011092"/>
                <a:gd name="connsiteY28" fmla="*/ 590166 h 1011508"/>
                <a:gd name="connsiteX29" fmla="*/ 486602 w 1011092"/>
                <a:gd name="connsiteY29" fmla="*/ 586492 h 1011508"/>
                <a:gd name="connsiteX30" fmla="*/ 489909 w 1011092"/>
                <a:gd name="connsiteY30" fmla="*/ 589339 h 1011508"/>
                <a:gd name="connsiteX31" fmla="*/ 511127 w 1011092"/>
                <a:gd name="connsiteY31" fmla="*/ 700942 h 1011508"/>
                <a:gd name="connsiteX32" fmla="*/ 511311 w 1011092"/>
                <a:gd name="connsiteY32" fmla="*/ 703331 h 1011508"/>
                <a:gd name="connsiteX33" fmla="*/ 376560 w 1011092"/>
                <a:gd name="connsiteY33" fmla="*/ 587318 h 1011508"/>
                <a:gd name="connsiteX34" fmla="*/ 376836 w 1011092"/>
                <a:gd name="connsiteY34" fmla="*/ 586767 h 1011508"/>
                <a:gd name="connsiteX35" fmla="*/ 379500 w 1011092"/>
                <a:gd name="connsiteY35" fmla="*/ 586492 h 1011508"/>
                <a:gd name="connsiteX36" fmla="*/ 486602 w 1011092"/>
                <a:gd name="connsiteY36" fmla="*/ 586492 h 1011508"/>
                <a:gd name="connsiteX37" fmla="*/ 462904 w 1011092"/>
                <a:gd name="connsiteY37" fmla="*/ 453302 h 1011508"/>
                <a:gd name="connsiteX38" fmla="*/ 464006 w 1011092"/>
                <a:gd name="connsiteY38" fmla="*/ 453486 h 1011508"/>
                <a:gd name="connsiteX39" fmla="*/ 486510 w 1011092"/>
                <a:gd name="connsiteY39" fmla="*/ 572438 h 1011508"/>
                <a:gd name="connsiteX40" fmla="*/ 377846 w 1011092"/>
                <a:gd name="connsiteY40" fmla="*/ 572438 h 1011508"/>
                <a:gd name="connsiteX41" fmla="*/ 462904 w 1011092"/>
                <a:gd name="connsiteY41" fmla="*/ 453302 h 1011508"/>
                <a:gd name="connsiteX42" fmla="*/ 389236 w 1011092"/>
                <a:gd name="connsiteY42" fmla="*/ 429145 h 1011508"/>
                <a:gd name="connsiteX43" fmla="*/ 457117 w 1011092"/>
                <a:gd name="connsiteY43" fmla="*/ 429237 h 1011508"/>
                <a:gd name="connsiteX44" fmla="*/ 459413 w 1011092"/>
                <a:gd name="connsiteY44" fmla="*/ 431533 h 1011508"/>
                <a:gd name="connsiteX45" fmla="*/ 457852 w 1011092"/>
                <a:gd name="connsiteY45" fmla="*/ 436401 h 1011508"/>
                <a:gd name="connsiteX46" fmla="*/ 364252 w 1011092"/>
                <a:gd name="connsiteY46" fmla="*/ 567478 h 1011508"/>
                <a:gd name="connsiteX47" fmla="*/ 362598 w 1011092"/>
                <a:gd name="connsiteY47" fmla="*/ 569682 h 1011508"/>
                <a:gd name="connsiteX48" fmla="*/ 362139 w 1011092"/>
                <a:gd name="connsiteY48" fmla="*/ 569499 h 1011508"/>
                <a:gd name="connsiteX49" fmla="*/ 365446 w 1011092"/>
                <a:gd name="connsiteY49" fmla="*/ 548831 h 1011508"/>
                <a:gd name="connsiteX50" fmla="*/ 383725 w 1011092"/>
                <a:gd name="connsiteY50" fmla="*/ 444944 h 1011508"/>
                <a:gd name="connsiteX51" fmla="*/ 386389 w 1011092"/>
                <a:gd name="connsiteY51" fmla="*/ 431533 h 1011508"/>
                <a:gd name="connsiteX52" fmla="*/ 389236 w 1011092"/>
                <a:gd name="connsiteY52" fmla="*/ 429145 h 1011508"/>
                <a:gd name="connsiteX53" fmla="*/ 441501 w 1011092"/>
                <a:gd name="connsiteY53" fmla="*/ 308999 h 1011508"/>
                <a:gd name="connsiteX54" fmla="*/ 466210 w 1011092"/>
                <a:gd name="connsiteY54" fmla="*/ 315153 h 1011508"/>
                <a:gd name="connsiteX55" fmla="*/ 608585 w 1011092"/>
                <a:gd name="connsiteY55" fmla="*/ 348313 h 1011508"/>
                <a:gd name="connsiteX56" fmla="*/ 808828 w 1011092"/>
                <a:gd name="connsiteY56" fmla="*/ 400486 h 1011508"/>
                <a:gd name="connsiteX57" fmla="*/ 904724 w 1011092"/>
                <a:gd name="connsiteY57" fmla="*/ 435115 h 1011508"/>
                <a:gd name="connsiteX58" fmla="*/ 953958 w 1011092"/>
                <a:gd name="connsiteY58" fmla="*/ 462672 h 1011508"/>
                <a:gd name="connsiteX59" fmla="*/ 956346 w 1011092"/>
                <a:gd name="connsiteY59" fmla="*/ 467907 h 1011508"/>
                <a:gd name="connsiteX60" fmla="*/ 952304 w 1011092"/>
                <a:gd name="connsiteY60" fmla="*/ 510344 h 1011508"/>
                <a:gd name="connsiteX61" fmla="*/ 946334 w 1011092"/>
                <a:gd name="connsiteY61" fmla="*/ 572989 h 1011508"/>
                <a:gd name="connsiteX62" fmla="*/ 939629 w 1011092"/>
                <a:gd name="connsiteY62" fmla="*/ 585022 h 1011508"/>
                <a:gd name="connsiteX63" fmla="*/ 939445 w 1011092"/>
                <a:gd name="connsiteY63" fmla="*/ 585206 h 1011508"/>
                <a:gd name="connsiteX64" fmla="*/ 931913 w 1011092"/>
                <a:gd name="connsiteY64" fmla="*/ 585940 h 1011508"/>
                <a:gd name="connsiteX65" fmla="*/ 848876 w 1011092"/>
                <a:gd name="connsiteY65" fmla="*/ 542677 h 1011508"/>
                <a:gd name="connsiteX66" fmla="*/ 836109 w 1011092"/>
                <a:gd name="connsiteY66" fmla="*/ 532849 h 1011508"/>
                <a:gd name="connsiteX67" fmla="*/ 845753 w 1011092"/>
                <a:gd name="connsiteY67" fmla="*/ 660159 h 1011508"/>
                <a:gd name="connsiteX68" fmla="*/ 796611 w 1011092"/>
                <a:gd name="connsiteY68" fmla="*/ 699656 h 1011508"/>
                <a:gd name="connsiteX69" fmla="*/ 793121 w 1011092"/>
                <a:gd name="connsiteY69" fmla="*/ 700667 h 1011508"/>
                <a:gd name="connsiteX70" fmla="*/ 758675 w 1011092"/>
                <a:gd name="connsiteY70" fmla="*/ 713618 h 1011508"/>
                <a:gd name="connsiteX71" fmla="*/ 751602 w 1011092"/>
                <a:gd name="connsiteY71" fmla="*/ 732265 h 1011508"/>
                <a:gd name="connsiteX72" fmla="*/ 748020 w 1011092"/>
                <a:gd name="connsiteY72" fmla="*/ 739154 h 1011508"/>
                <a:gd name="connsiteX73" fmla="*/ 698970 w 1011092"/>
                <a:gd name="connsiteY73" fmla="*/ 778192 h 1011508"/>
                <a:gd name="connsiteX74" fmla="*/ 691897 w 1011092"/>
                <a:gd name="connsiteY74" fmla="*/ 784163 h 1011508"/>
                <a:gd name="connsiteX75" fmla="*/ 717432 w 1011092"/>
                <a:gd name="connsiteY75" fmla="*/ 816220 h 1011508"/>
                <a:gd name="connsiteX76" fmla="*/ 762533 w 1011092"/>
                <a:gd name="connsiteY76" fmla="*/ 780029 h 1011508"/>
                <a:gd name="connsiteX77" fmla="*/ 762533 w 1011092"/>
                <a:gd name="connsiteY77" fmla="*/ 850482 h 1011508"/>
                <a:gd name="connsiteX78" fmla="*/ 554023 w 1011092"/>
                <a:gd name="connsiteY78" fmla="*/ 850482 h 1011508"/>
                <a:gd name="connsiteX79" fmla="*/ 473651 w 1011092"/>
                <a:gd name="connsiteY79" fmla="*/ 429696 h 1011508"/>
                <a:gd name="connsiteX80" fmla="*/ 492021 w 1011092"/>
                <a:gd name="connsiteY80" fmla="*/ 429696 h 1011508"/>
                <a:gd name="connsiteX81" fmla="*/ 492021 w 1011092"/>
                <a:gd name="connsiteY81" fmla="*/ 366041 h 1011508"/>
                <a:gd name="connsiteX82" fmla="*/ 464189 w 1011092"/>
                <a:gd name="connsiteY82" fmla="*/ 366041 h 1011508"/>
                <a:gd name="connsiteX83" fmla="*/ 464189 w 1011092"/>
                <a:gd name="connsiteY83" fmla="*/ 337658 h 1011508"/>
                <a:gd name="connsiteX84" fmla="*/ 441501 w 1011092"/>
                <a:gd name="connsiteY84" fmla="*/ 337658 h 1011508"/>
                <a:gd name="connsiteX85" fmla="*/ 441501 w 1011092"/>
                <a:gd name="connsiteY85" fmla="*/ 308999 h 1011508"/>
                <a:gd name="connsiteX86" fmla="*/ 168418 w 1011092"/>
                <a:gd name="connsiteY86" fmla="*/ 235975 h 1011508"/>
                <a:gd name="connsiteX87" fmla="*/ 311986 w 1011092"/>
                <a:gd name="connsiteY87" fmla="*/ 274094 h 1011508"/>
                <a:gd name="connsiteX88" fmla="*/ 400167 w 1011092"/>
                <a:gd name="connsiteY88" fmla="*/ 297425 h 1011508"/>
                <a:gd name="connsiteX89" fmla="*/ 403106 w 1011092"/>
                <a:gd name="connsiteY89" fmla="*/ 301283 h 1011508"/>
                <a:gd name="connsiteX90" fmla="*/ 403198 w 1011092"/>
                <a:gd name="connsiteY90" fmla="*/ 334167 h 1011508"/>
                <a:gd name="connsiteX91" fmla="*/ 403198 w 1011092"/>
                <a:gd name="connsiteY91" fmla="*/ 337106 h 1011508"/>
                <a:gd name="connsiteX92" fmla="*/ 382163 w 1011092"/>
                <a:gd name="connsiteY92" fmla="*/ 337106 h 1011508"/>
                <a:gd name="connsiteX93" fmla="*/ 382163 w 1011092"/>
                <a:gd name="connsiteY93" fmla="*/ 365581 h 1011508"/>
                <a:gd name="connsiteX94" fmla="*/ 353688 w 1011092"/>
                <a:gd name="connsiteY94" fmla="*/ 365581 h 1011508"/>
                <a:gd name="connsiteX95" fmla="*/ 353688 w 1011092"/>
                <a:gd name="connsiteY95" fmla="*/ 368521 h 1011508"/>
                <a:gd name="connsiteX96" fmla="*/ 353596 w 1011092"/>
                <a:gd name="connsiteY96" fmla="*/ 425930 h 1011508"/>
                <a:gd name="connsiteX97" fmla="*/ 356812 w 1011092"/>
                <a:gd name="connsiteY97" fmla="*/ 429328 h 1011508"/>
                <a:gd name="connsiteX98" fmla="*/ 366548 w 1011092"/>
                <a:gd name="connsiteY98" fmla="*/ 429237 h 1011508"/>
                <a:gd name="connsiteX99" fmla="*/ 372519 w 1011092"/>
                <a:gd name="connsiteY99" fmla="*/ 429237 h 1011508"/>
                <a:gd name="connsiteX100" fmla="*/ 371049 w 1011092"/>
                <a:gd name="connsiteY100" fmla="*/ 439065 h 1011508"/>
                <a:gd name="connsiteX101" fmla="*/ 353045 w 1011092"/>
                <a:gd name="connsiteY101" fmla="*/ 541115 h 1011508"/>
                <a:gd name="connsiteX102" fmla="*/ 333297 w 1011092"/>
                <a:gd name="connsiteY102" fmla="*/ 653821 h 1011508"/>
                <a:gd name="connsiteX103" fmla="*/ 313548 w 1011092"/>
                <a:gd name="connsiteY103" fmla="*/ 765700 h 1011508"/>
                <a:gd name="connsiteX104" fmla="*/ 300597 w 1011092"/>
                <a:gd name="connsiteY104" fmla="*/ 840837 h 1011508"/>
                <a:gd name="connsiteX105" fmla="*/ 298208 w 1011092"/>
                <a:gd name="connsiteY105" fmla="*/ 849747 h 1011508"/>
                <a:gd name="connsiteX106" fmla="*/ 289390 w 1011092"/>
                <a:gd name="connsiteY106" fmla="*/ 850390 h 1011508"/>
                <a:gd name="connsiteX107" fmla="*/ 125062 w 1011092"/>
                <a:gd name="connsiteY107" fmla="*/ 850482 h 1011508"/>
                <a:gd name="connsiteX108" fmla="*/ 121388 w 1011092"/>
                <a:gd name="connsiteY108" fmla="*/ 850482 h 1011508"/>
                <a:gd name="connsiteX109" fmla="*/ 119643 w 1011092"/>
                <a:gd name="connsiteY109" fmla="*/ 835234 h 1011508"/>
                <a:gd name="connsiteX110" fmla="*/ 108621 w 1011092"/>
                <a:gd name="connsiteY110" fmla="*/ 734010 h 1011508"/>
                <a:gd name="connsiteX111" fmla="*/ 97874 w 1011092"/>
                <a:gd name="connsiteY111" fmla="*/ 636185 h 1011508"/>
                <a:gd name="connsiteX112" fmla="*/ 92822 w 1011092"/>
                <a:gd name="connsiteY112" fmla="*/ 590900 h 1011508"/>
                <a:gd name="connsiteX113" fmla="*/ 93648 w 1011092"/>
                <a:gd name="connsiteY113" fmla="*/ 582450 h 1011508"/>
                <a:gd name="connsiteX114" fmla="*/ 93740 w 1011092"/>
                <a:gd name="connsiteY114" fmla="*/ 577398 h 1011508"/>
                <a:gd name="connsiteX115" fmla="*/ 88504 w 1011092"/>
                <a:gd name="connsiteY115" fmla="*/ 551954 h 1011508"/>
                <a:gd name="connsiteX116" fmla="*/ 80237 w 1011092"/>
                <a:gd name="connsiteY116" fmla="*/ 477185 h 1011508"/>
                <a:gd name="connsiteX117" fmla="*/ 73440 w 1011092"/>
                <a:gd name="connsiteY117" fmla="*/ 414356 h 1011508"/>
                <a:gd name="connsiteX118" fmla="*/ 74542 w 1011092"/>
                <a:gd name="connsiteY118" fmla="*/ 402690 h 1011508"/>
                <a:gd name="connsiteX119" fmla="*/ 79227 w 1011092"/>
                <a:gd name="connsiteY119" fmla="*/ 386524 h 1011508"/>
                <a:gd name="connsiteX120" fmla="*/ 83360 w 1011092"/>
                <a:gd name="connsiteY120" fmla="*/ 377155 h 1011508"/>
                <a:gd name="connsiteX121" fmla="*/ 164835 w 1011092"/>
                <a:gd name="connsiteY121" fmla="*/ 237077 h 1011508"/>
                <a:gd name="connsiteX122" fmla="*/ 168418 w 1011092"/>
                <a:gd name="connsiteY122" fmla="*/ 235975 h 1011508"/>
                <a:gd name="connsiteX123" fmla="*/ 187891 w 1011092"/>
                <a:gd name="connsiteY123" fmla="*/ 0 h 1011508"/>
                <a:gd name="connsiteX124" fmla="*/ 187340 w 1011092"/>
                <a:gd name="connsiteY124" fmla="*/ 92 h 1011508"/>
                <a:gd name="connsiteX125" fmla="*/ 179716 w 1011092"/>
                <a:gd name="connsiteY125" fmla="*/ 2021 h 1011508"/>
                <a:gd name="connsiteX126" fmla="*/ 93373 w 1011092"/>
                <a:gd name="connsiteY126" fmla="*/ 45652 h 1011508"/>
                <a:gd name="connsiteX127" fmla="*/ 7397 w 1011092"/>
                <a:gd name="connsiteY127" fmla="*/ 297058 h 1011508"/>
                <a:gd name="connsiteX128" fmla="*/ 67286 w 1011092"/>
                <a:gd name="connsiteY128" fmla="*/ 405171 h 1011508"/>
                <a:gd name="connsiteX129" fmla="*/ 70960 w 1011092"/>
                <a:gd name="connsiteY129" fmla="*/ 412794 h 1011508"/>
                <a:gd name="connsiteX130" fmla="*/ 75553 w 1011092"/>
                <a:gd name="connsiteY130" fmla="*/ 454129 h 1011508"/>
                <a:gd name="connsiteX131" fmla="*/ 85014 w 1011092"/>
                <a:gd name="connsiteY131" fmla="*/ 539095 h 1011508"/>
                <a:gd name="connsiteX132" fmla="*/ 84555 w 1011092"/>
                <a:gd name="connsiteY132" fmla="*/ 556823 h 1011508"/>
                <a:gd name="connsiteX133" fmla="*/ 80972 w 1011092"/>
                <a:gd name="connsiteY133" fmla="*/ 569774 h 1011508"/>
                <a:gd name="connsiteX134" fmla="*/ 78768 w 1011092"/>
                <a:gd name="connsiteY134" fmla="*/ 574183 h 1011508"/>
                <a:gd name="connsiteX135" fmla="*/ 78308 w 1011092"/>
                <a:gd name="connsiteY135" fmla="*/ 584287 h 1011508"/>
                <a:gd name="connsiteX136" fmla="*/ 87678 w 1011092"/>
                <a:gd name="connsiteY136" fmla="*/ 587778 h 1011508"/>
                <a:gd name="connsiteX137" fmla="*/ 90341 w 1011092"/>
                <a:gd name="connsiteY137" fmla="*/ 587226 h 1011508"/>
                <a:gd name="connsiteX138" fmla="*/ 119367 w 1011092"/>
                <a:gd name="connsiteY138" fmla="*/ 850482 h 1011508"/>
                <a:gd name="connsiteX139" fmla="*/ 105409 w 1011092"/>
                <a:gd name="connsiteY139" fmla="*/ 850482 h 1011508"/>
                <a:gd name="connsiteX140" fmla="*/ 108149 w 1011092"/>
                <a:gd name="connsiteY140" fmla="*/ 860205 h 1011508"/>
                <a:gd name="connsiteX141" fmla="*/ 105215 w 1011092"/>
                <a:gd name="connsiteY141" fmla="*/ 860221 h 1011508"/>
                <a:gd name="connsiteX142" fmla="*/ 677468 w 1011092"/>
                <a:gd name="connsiteY142" fmla="*/ 1002157 h 1011508"/>
                <a:gd name="connsiteX143" fmla="*/ 782315 w 1011092"/>
                <a:gd name="connsiteY143" fmla="*/ 993501 h 1011508"/>
                <a:gd name="connsiteX144" fmla="*/ 897170 w 1011092"/>
                <a:gd name="connsiteY144" fmla="*/ 860769 h 1011508"/>
                <a:gd name="connsiteX145" fmla="*/ 898570 w 1011092"/>
                <a:gd name="connsiteY145" fmla="*/ 860769 h 1011508"/>
                <a:gd name="connsiteX146" fmla="*/ 898570 w 1011092"/>
                <a:gd name="connsiteY146" fmla="*/ 858873 h 1011508"/>
                <a:gd name="connsiteX147" fmla="*/ 900636 w 1011092"/>
                <a:gd name="connsiteY147" fmla="*/ 856077 h 1011508"/>
                <a:gd name="connsiteX148" fmla="*/ 898570 w 1011092"/>
                <a:gd name="connsiteY148" fmla="*/ 856087 h 1011508"/>
                <a:gd name="connsiteX149" fmla="*/ 898570 w 1011092"/>
                <a:gd name="connsiteY149" fmla="*/ 850390 h 1011508"/>
                <a:gd name="connsiteX150" fmla="*/ 856133 w 1011092"/>
                <a:gd name="connsiteY150" fmla="*/ 850390 h 1011508"/>
                <a:gd name="connsiteX151" fmla="*/ 856133 w 1011092"/>
                <a:gd name="connsiteY151" fmla="*/ 796379 h 1011508"/>
                <a:gd name="connsiteX152" fmla="*/ 816452 w 1011092"/>
                <a:gd name="connsiteY152" fmla="*/ 796379 h 1011508"/>
                <a:gd name="connsiteX153" fmla="*/ 816268 w 1011092"/>
                <a:gd name="connsiteY153" fmla="*/ 794910 h 1011508"/>
                <a:gd name="connsiteX154" fmla="*/ 816452 w 1011092"/>
                <a:gd name="connsiteY154" fmla="*/ 755137 h 1011508"/>
                <a:gd name="connsiteX155" fmla="*/ 817462 w 1011092"/>
                <a:gd name="connsiteY155" fmla="*/ 751371 h 1011508"/>
                <a:gd name="connsiteX156" fmla="*/ 821320 w 1011092"/>
                <a:gd name="connsiteY156" fmla="*/ 734929 h 1011508"/>
                <a:gd name="connsiteX157" fmla="*/ 823341 w 1011092"/>
                <a:gd name="connsiteY157" fmla="*/ 730979 h 1011508"/>
                <a:gd name="connsiteX158" fmla="*/ 863941 w 1011092"/>
                <a:gd name="connsiteY158" fmla="*/ 698279 h 1011508"/>
                <a:gd name="connsiteX159" fmla="*/ 870829 w 1011092"/>
                <a:gd name="connsiteY159" fmla="*/ 692859 h 1011508"/>
                <a:gd name="connsiteX160" fmla="*/ 933842 w 1011092"/>
                <a:gd name="connsiteY160" fmla="*/ 730336 h 1011508"/>
                <a:gd name="connsiteX161" fmla="*/ 1006682 w 1011092"/>
                <a:gd name="connsiteY161" fmla="*/ 733183 h 1011508"/>
                <a:gd name="connsiteX162" fmla="*/ 1005029 w 1011092"/>
                <a:gd name="connsiteY162" fmla="*/ 730887 h 1011508"/>
                <a:gd name="connsiteX163" fmla="*/ 999058 w 1011092"/>
                <a:gd name="connsiteY163" fmla="*/ 720324 h 1011508"/>
                <a:gd name="connsiteX164" fmla="*/ 997038 w 1011092"/>
                <a:gd name="connsiteY164" fmla="*/ 713251 h 1011508"/>
                <a:gd name="connsiteX165" fmla="*/ 969298 w 1011092"/>
                <a:gd name="connsiteY165" fmla="*/ 617814 h 1011508"/>
                <a:gd name="connsiteX166" fmla="*/ 971135 w 1011092"/>
                <a:gd name="connsiteY166" fmla="*/ 612303 h 1011508"/>
                <a:gd name="connsiteX167" fmla="*/ 1008611 w 1011092"/>
                <a:gd name="connsiteY167" fmla="*/ 582450 h 1011508"/>
                <a:gd name="connsiteX168" fmla="*/ 1011092 w 1011092"/>
                <a:gd name="connsiteY168" fmla="*/ 580337 h 1011508"/>
                <a:gd name="connsiteX169" fmla="*/ 985464 w 1011092"/>
                <a:gd name="connsiteY169" fmla="*/ 548280 h 1011508"/>
                <a:gd name="connsiteX170" fmla="*/ 961306 w 1011092"/>
                <a:gd name="connsiteY170" fmla="*/ 567570 h 1011508"/>
                <a:gd name="connsiteX171" fmla="*/ 961214 w 1011092"/>
                <a:gd name="connsiteY171" fmla="*/ 566192 h 1011508"/>
                <a:gd name="connsiteX172" fmla="*/ 970124 w 1011092"/>
                <a:gd name="connsiteY172" fmla="*/ 470571 h 1011508"/>
                <a:gd name="connsiteX173" fmla="*/ 973798 w 1011092"/>
                <a:gd name="connsiteY173" fmla="*/ 466530 h 1011508"/>
                <a:gd name="connsiteX174" fmla="*/ 988311 w 1011092"/>
                <a:gd name="connsiteY174" fmla="*/ 458354 h 1011508"/>
                <a:gd name="connsiteX175" fmla="*/ 993915 w 1011092"/>
                <a:gd name="connsiteY175" fmla="*/ 434380 h 1011508"/>
                <a:gd name="connsiteX176" fmla="*/ 992996 w 1011092"/>
                <a:gd name="connsiteY176" fmla="*/ 413162 h 1011508"/>
                <a:gd name="connsiteX177" fmla="*/ 993639 w 1011092"/>
                <a:gd name="connsiteY177" fmla="*/ 406916 h 1011508"/>
                <a:gd name="connsiteX178" fmla="*/ 965532 w 1011092"/>
                <a:gd name="connsiteY178" fmla="*/ 399200 h 1011508"/>
                <a:gd name="connsiteX179" fmla="*/ 602063 w 1011092"/>
                <a:gd name="connsiteY179" fmla="*/ 302477 h 1011508"/>
                <a:gd name="connsiteX180" fmla="*/ 252281 w 1011092"/>
                <a:gd name="connsiteY180" fmla="*/ 209520 h 1011508"/>
                <a:gd name="connsiteX181" fmla="*/ 183941 w 1011092"/>
                <a:gd name="connsiteY181" fmla="*/ 191150 h 1011508"/>
                <a:gd name="connsiteX182" fmla="*/ 180083 w 1011092"/>
                <a:gd name="connsiteY182" fmla="*/ 186098 h 1011508"/>
                <a:gd name="connsiteX183" fmla="*/ 180451 w 1011092"/>
                <a:gd name="connsiteY183" fmla="*/ 170850 h 1011508"/>
                <a:gd name="connsiteX184" fmla="*/ 182012 w 1011092"/>
                <a:gd name="connsiteY184" fmla="*/ 28934 h 1011508"/>
                <a:gd name="connsiteX185" fmla="*/ 184860 w 1011092"/>
                <a:gd name="connsiteY185" fmla="*/ 10839 h 1011508"/>
                <a:gd name="connsiteX186" fmla="*/ 187891 w 1011092"/>
                <a:gd name="connsiteY186" fmla="*/ 0 h 1011508"/>
                <a:gd name="connsiteX0" fmla="*/ 516363 w 1011092"/>
                <a:gd name="connsiteY0" fmla="*/ 728958 h 1012616"/>
                <a:gd name="connsiteX1" fmla="*/ 539786 w 1011092"/>
                <a:gd name="connsiteY1" fmla="*/ 850298 h 1012616"/>
                <a:gd name="connsiteX2" fmla="*/ 335318 w 1011092"/>
                <a:gd name="connsiteY2" fmla="*/ 850298 h 1012616"/>
                <a:gd name="connsiteX3" fmla="*/ 334950 w 1011092"/>
                <a:gd name="connsiteY3" fmla="*/ 849655 h 1012616"/>
                <a:gd name="connsiteX4" fmla="*/ 516363 w 1011092"/>
                <a:gd name="connsiteY4" fmla="*/ 728958 h 1012616"/>
                <a:gd name="connsiteX5" fmla="*/ 492940 w 1011092"/>
                <a:gd name="connsiteY5" fmla="*/ 726386 h 1012616"/>
                <a:gd name="connsiteX6" fmla="*/ 493859 w 1011092"/>
                <a:gd name="connsiteY6" fmla="*/ 726478 h 1012616"/>
                <a:gd name="connsiteX7" fmla="*/ 494226 w 1011092"/>
                <a:gd name="connsiteY7" fmla="*/ 727213 h 1012616"/>
                <a:gd name="connsiteX8" fmla="*/ 314191 w 1011092"/>
                <a:gd name="connsiteY8" fmla="*/ 846899 h 1012616"/>
                <a:gd name="connsiteX9" fmla="*/ 313640 w 1011092"/>
                <a:gd name="connsiteY9" fmla="*/ 846440 h 1012616"/>
                <a:gd name="connsiteX10" fmla="*/ 317406 w 1011092"/>
                <a:gd name="connsiteY10" fmla="*/ 824211 h 1012616"/>
                <a:gd name="connsiteX11" fmla="*/ 334123 w 1011092"/>
                <a:gd name="connsiteY11" fmla="*/ 728591 h 1012616"/>
                <a:gd name="connsiteX12" fmla="*/ 336604 w 1011092"/>
                <a:gd name="connsiteY12" fmla="*/ 726386 h 1012616"/>
                <a:gd name="connsiteX13" fmla="*/ 492940 w 1011092"/>
                <a:gd name="connsiteY13" fmla="*/ 726386 h 1012616"/>
                <a:gd name="connsiteX14" fmla="*/ 784762 w 1011092"/>
                <a:gd name="connsiteY14" fmla="*/ 726202 h 1012616"/>
                <a:gd name="connsiteX15" fmla="*/ 795509 w 1011092"/>
                <a:gd name="connsiteY15" fmla="*/ 736674 h 1012616"/>
                <a:gd name="connsiteX16" fmla="*/ 784762 w 1011092"/>
                <a:gd name="connsiteY16" fmla="*/ 746870 h 1012616"/>
                <a:gd name="connsiteX17" fmla="*/ 774198 w 1011092"/>
                <a:gd name="connsiteY17" fmla="*/ 736215 h 1012616"/>
                <a:gd name="connsiteX18" fmla="*/ 784762 w 1011092"/>
                <a:gd name="connsiteY18" fmla="*/ 726202 h 1012616"/>
                <a:gd name="connsiteX19" fmla="*/ 928330 w 1011092"/>
                <a:gd name="connsiteY19" fmla="*/ 610006 h 1012616"/>
                <a:gd name="connsiteX20" fmla="*/ 939353 w 1011092"/>
                <a:gd name="connsiteY20" fmla="*/ 620019 h 1012616"/>
                <a:gd name="connsiteX21" fmla="*/ 928974 w 1011092"/>
                <a:gd name="connsiteY21" fmla="*/ 630949 h 1012616"/>
                <a:gd name="connsiteX22" fmla="*/ 917859 w 1011092"/>
                <a:gd name="connsiteY22" fmla="*/ 620845 h 1012616"/>
                <a:gd name="connsiteX23" fmla="*/ 928330 w 1011092"/>
                <a:gd name="connsiteY23" fmla="*/ 610006 h 1012616"/>
                <a:gd name="connsiteX24" fmla="*/ 358465 w 1011092"/>
                <a:gd name="connsiteY24" fmla="*/ 590166 h 1012616"/>
                <a:gd name="connsiteX25" fmla="*/ 499278 w 1011092"/>
                <a:gd name="connsiteY25" fmla="*/ 711506 h 1012616"/>
                <a:gd name="connsiteX26" fmla="*/ 499002 w 1011092"/>
                <a:gd name="connsiteY26" fmla="*/ 712149 h 1012616"/>
                <a:gd name="connsiteX27" fmla="*/ 337338 w 1011092"/>
                <a:gd name="connsiteY27" fmla="*/ 712149 h 1012616"/>
                <a:gd name="connsiteX28" fmla="*/ 358465 w 1011092"/>
                <a:gd name="connsiteY28" fmla="*/ 590166 h 1012616"/>
                <a:gd name="connsiteX29" fmla="*/ 486602 w 1011092"/>
                <a:gd name="connsiteY29" fmla="*/ 586492 h 1012616"/>
                <a:gd name="connsiteX30" fmla="*/ 489909 w 1011092"/>
                <a:gd name="connsiteY30" fmla="*/ 589339 h 1012616"/>
                <a:gd name="connsiteX31" fmla="*/ 511127 w 1011092"/>
                <a:gd name="connsiteY31" fmla="*/ 700942 h 1012616"/>
                <a:gd name="connsiteX32" fmla="*/ 511311 w 1011092"/>
                <a:gd name="connsiteY32" fmla="*/ 703331 h 1012616"/>
                <a:gd name="connsiteX33" fmla="*/ 376560 w 1011092"/>
                <a:gd name="connsiteY33" fmla="*/ 587318 h 1012616"/>
                <a:gd name="connsiteX34" fmla="*/ 376836 w 1011092"/>
                <a:gd name="connsiteY34" fmla="*/ 586767 h 1012616"/>
                <a:gd name="connsiteX35" fmla="*/ 379500 w 1011092"/>
                <a:gd name="connsiteY35" fmla="*/ 586492 h 1012616"/>
                <a:gd name="connsiteX36" fmla="*/ 486602 w 1011092"/>
                <a:gd name="connsiteY36" fmla="*/ 586492 h 1012616"/>
                <a:gd name="connsiteX37" fmla="*/ 462904 w 1011092"/>
                <a:gd name="connsiteY37" fmla="*/ 453302 h 1012616"/>
                <a:gd name="connsiteX38" fmla="*/ 464006 w 1011092"/>
                <a:gd name="connsiteY38" fmla="*/ 453486 h 1012616"/>
                <a:gd name="connsiteX39" fmla="*/ 486510 w 1011092"/>
                <a:gd name="connsiteY39" fmla="*/ 572438 h 1012616"/>
                <a:gd name="connsiteX40" fmla="*/ 377846 w 1011092"/>
                <a:gd name="connsiteY40" fmla="*/ 572438 h 1012616"/>
                <a:gd name="connsiteX41" fmla="*/ 462904 w 1011092"/>
                <a:gd name="connsiteY41" fmla="*/ 453302 h 1012616"/>
                <a:gd name="connsiteX42" fmla="*/ 389236 w 1011092"/>
                <a:gd name="connsiteY42" fmla="*/ 429145 h 1012616"/>
                <a:gd name="connsiteX43" fmla="*/ 457117 w 1011092"/>
                <a:gd name="connsiteY43" fmla="*/ 429237 h 1012616"/>
                <a:gd name="connsiteX44" fmla="*/ 459413 w 1011092"/>
                <a:gd name="connsiteY44" fmla="*/ 431533 h 1012616"/>
                <a:gd name="connsiteX45" fmla="*/ 457852 w 1011092"/>
                <a:gd name="connsiteY45" fmla="*/ 436401 h 1012616"/>
                <a:gd name="connsiteX46" fmla="*/ 364252 w 1011092"/>
                <a:gd name="connsiteY46" fmla="*/ 567478 h 1012616"/>
                <a:gd name="connsiteX47" fmla="*/ 362598 w 1011092"/>
                <a:gd name="connsiteY47" fmla="*/ 569682 h 1012616"/>
                <a:gd name="connsiteX48" fmla="*/ 362139 w 1011092"/>
                <a:gd name="connsiteY48" fmla="*/ 569499 h 1012616"/>
                <a:gd name="connsiteX49" fmla="*/ 365446 w 1011092"/>
                <a:gd name="connsiteY49" fmla="*/ 548831 h 1012616"/>
                <a:gd name="connsiteX50" fmla="*/ 383725 w 1011092"/>
                <a:gd name="connsiteY50" fmla="*/ 444944 h 1012616"/>
                <a:gd name="connsiteX51" fmla="*/ 386389 w 1011092"/>
                <a:gd name="connsiteY51" fmla="*/ 431533 h 1012616"/>
                <a:gd name="connsiteX52" fmla="*/ 389236 w 1011092"/>
                <a:gd name="connsiteY52" fmla="*/ 429145 h 1012616"/>
                <a:gd name="connsiteX53" fmla="*/ 441501 w 1011092"/>
                <a:gd name="connsiteY53" fmla="*/ 308999 h 1012616"/>
                <a:gd name="connsiteX54" fmla="*/ 466210 w 1011092"/>
                <a:gd name="connsiteY54" fmla="*/ 315153 h 1012616"/>
                <a:gd name="connsiteX55" fmla="*/ 608585 w 1011092"/>
                <a:gd name="connsiteY55" fmla="*/ 348313 h 1012616"/>
                <a:gd name="connsiteX56" fmla="*/ 808828 w 1011092"/>
                <a:gd name="connsiteY56" fmla="*/ 400486 h 1012616"/>
                <a:gd name="connsiteX57" fmla="*/ 904724 w 1011092"/>
                <a:gd name="connsiteY57" fmla="*/ 435115 h 1012616"/>
                <a:gd name="connsiteX58" fmla="*/ 953958 w 1011092"/>
                <a:gd name="connsiteY58" fmla="*/ 462672 h 1012616"/>
                <a:gd name="connsiteX59" fmla="*/ 956346 w 1011092"/>
                <a:gd name="connsiteY59" fmla="*/ 467907 h 1012616"/>
                <a:gd name="connsiteX60" fmla="*/ 952304 w 1011092"/>
                <a:gd name="connsiteY60" fmla="*/ 510344 h 1012616"/>
                <a:gd name="connsiteX61" fmla="*/ 946334 w 1011092"/>
                <a:gd name="connsiteY61" fmla="*/ 572989 h 1012616"/>
                <a:gd name="connsiteX62" fmla="*/ 939629 w 1011092"/>
                <a:gd name="connsiteY62" fmla="*/ 585022 h 1012616"/>
                <a:gd name="connsiteX63" fmla="*/ 939445 w 1011092"/>
                <a:gd name="connsiteY63" fmla="*/ 585206 h 1012616"/>
                <a:gd name="connsiteX64" fmla="*/ 931913 w 1011092"/>
                <a:gd name="connsiteY64" fmla="*/ 585940 h 1012616"/>
                <a:gd name="connsiteX65" fmla="*/ 848876 w 1011092"/>
                <a:gd name="connsiteY65" fmla="*/ 542677 h 1012616"/>
                <a:gd name="connsiteX66" fmla="*/ 836109 w 1011092"/>
                <a:gd name="connsiteY66" fmla="*/ 532849 h 1012616"/>
                <a:gd name="connsiteX67" fmla="*/ 845753 w 1011092"/>
                <a:gd name="connsiteY67" fmla="*/ 660159 h 1012616"/>
                <a:gd name="connsiteX68" fmla="*/ 796611 w 1011092"/>
                <a:gd name="connsiteY68" fmla="*/ 699656 h 1012616"/>
                <a:gd name="connsiteX69" fmla="*/ 793121 w 1011092"/>
                <a:gd name="connsiteY69" fmla="*/ 700667 h 1012616"/>
                <a:gd name="connsiteX70" fmla="*/ 758675 w 1011092"/>
                <a:gd name="connsiteY70" fmla="*/ 713618 h 1012616"/>
                <a:gd name="connsiteX71" fmla="*/ 751602 w 1011092"/>
                <a:gd name="connsiteY71" fmla="*/ 732265 h 1012616"/>
                <a:gd name="connsiteX72" fmla="*/ 748020 w 1011092"/>
                <a:gd name="connsiteY72" fmla="*/ 739154 h 1012616"/>
                <a:gd name="connsiteX73" fmla="*/ 698970 w 1011092"/>
                <a:gd name="connsiteY73" fmla="*/ 778192 h 1012616"/>
                <a:gd name="connsiteX74" fmla="*/ 691897 w 1011092"/>
                <a:gd name="connsiteY74" fmla="*/ 784163 h 1012616"/>
                <a:gd name="connsiteX75" fmla="*/ 717432 w 1011092"/>
                <a:gd name="connsiteY75" fmla="*/ 816220 h 1012616"/>
                <a:gd name="connsiteX76" fmla="*/ 762533 w 1011092"/>
                <a:gd name="connsiteY76" fmla="*/ 780029 h 1012616"/>
                <a:gd name="connsiteX77" fmla="*/ 762533 w 1011092"/>
                <a:gd name="connsiteY77" fmla="*/ 850482 h 1012616"/>
                <a:gd name="connsiteX78" fmla="*/ 554023 w 1011092"/>
                <a:gd name="connsiteY78" fmla="*/ 850482 h 1012616"/>
                <a:gd name="connsiteX79" fmla="*/ 473651 w 1011092"/>
                <a:gd name="connsiteY79" fmla="*/ 429696 h 1012616"/>
                <a:gd name="connsiteX80" fmla="*/ 492021 w 1011092"/>
                <a:gd name="connsiteY80" fmla="*/ 429696 h 1012616"/>
                <a:gd name="connsiteX81" fmla="*/ 492021 w 1011092"/>
                <a:gd name="connsiteY81" fmla="*/ 366041 h 1012616"/>
                <a:gd name="connsiteX82" fmla="*/ 464189 w 1011092"/>
                <a:gd name="connsiteY82" fmla="*/ 366041 h 1012616"/>
                <a:gd name="connsiteX83" fmla="*/ 464189 w 1011092"/>
                <a:gd name="connsiteY83" fmla="*/ 337658 h 1012616"/>
                <a:gd name="connsiteX84" fmla="*/ 441501 w 1011092"/>
                <a:gd name="connsiteY84" fmla="*/ 337658 h 1012616"/>
                <a:gd name="connsiteX85" fmla="*/ 441501 w 1011092"/>
                <a:gd name="connsiteY85" fmla="*/ 308999 h 1012616"/>
                <a:gd name="connsiteX86" fmla="*/ 168418 w 1011092"/>
                <a:gd name="connsiteY86" fmla="*/ 235975 h 1012616"/>
                <a:gd name="connsiteX87" fmla="*/ 311986 w 1011092"/>
                <a:gd name="connsiteY87" fmla="*/ 274094 h 1012616"/>
                <a:gd name="connsiteX88" fmla="*/ 400167 w 1011092"/>
                <a:gd name="connsiteY88" fmla="*/ 297425 h 1012616"/>
                <a:gd name="connsiteX89" fmla="*/ 403106 w 1011092"/>
                <a:gd name="connsiteY89" fmla="*/ 301283 h 1012616"/>
                <a:gd name="connsiteX90" fmla="*/ 403198 w 1011092"/>
                <a:gd name="connsiteY90" fmla="*/ 334167 h 1012616"/>
                <a:gd name="connsiteX91" fmla="*/ 403198 w 1011092"/>
                <a:gd name="connsiteY91" fmla="*/ 337106 h 1012616"/>
                <a:gd name="connsiteX92" fmla="*/ 382163 w 1011092"/>
                <a:gd name="connsiteY92" fmla="*/ 337106 h 1012616"/>
                <a:gd name="connsiteX93" fmla="*/ 382163 w 1011092"/>
                <a:gd name="connsiteY93" fmla="*/ 365581 h 1012616"/>
                <a:gd name="connsiteX94" fmla="*/ 353688 w 1011092"/>
                <a:gd name="connsiteY94" fmla="*/ 365581 h 1012616"/>
                <a:gd name="connsiteX95" fmla="*/ 353688 w 1011092"/>
                <a:gd name="connsiteY95" fmla="*/ 368521 h 1012616"/>
                <a:gd name="connsiteX96" fmla="*/ 353596 w 1011092"/>
                <a:gd name="connsiteY96" fmla="*/ 425930 h 1012616"/>
                <a:gd name="connsiteX97" fmla="*/ 356812 w 1011092"/>
                <a:gd name="connsiteY97" fmla="*/ 429328 h 1012616"/>
                <a:gd name="connsiteX98" fmla="*/ 366548 w 1011092"/>
                <a:gd name="connsiteY98" fmla="*/ 429237 h 1012616"/>
                <a:gd name="connsiteX99" fmla="*/ 372519 w 1011092"/>
                <a:gd name="connsiteY99" fmla="*/ 429237 h 1012616"/>
                <a:gd name="connsiteX100" fmla="*/ 371049 w 1011092"/>
                <a:gd name="connsiteY100" fmla="*/ 439065 h 1012616"/>
                <a:gd name="connsiteX101" fmla="*/ 353045 w 1011092"/>
                <a:gd name="connsiteY101" fmla="*/ 541115 h 1012616"/>
                <a:gd name="connsiteX102" fmla="*/ 333297 w 1011092"/>
                <a:gd name="connsiteY102" fmla="*/ 653821 h 1012616"/>
                <a:gd name="connsiteX103" fmla="*/ 313548 w 1011092"/>
                <a:gd name="connsiteY103" fmla="*/ 765700 h 1012616"/>
                <a:gd name="connsiteX104" fmla="*/ 300597 w 1011092"/>
                <a:gd name="connsiteY104" fmla="*/ 840837 h 1012616"/>
                <a:gd name="connsiteX105" fmla="*/ 298208 w 1011092"/>
                <a:gd name="connsiteY105" fmla="*/ 849747 h 1012616"/>
                <a:gd name="connsiteX106" fmla="*/ 289390 w 1011092"/>
                <a:gd name="connsiteY106" fmla="*/ 850390 h 1012616"/>
                <a:gd name="connsiteX107" fmla="*/ 125062 w 1011092"/>
                <a:gd name="connsiteY107" fmla="*/ 850482 h 1012616"/>
                <a:gd name="connsiteX108" fmla="*/ 121388 w 1011092"/>
                <a:gd name="connsiteY108" fmla="*/ 850482 h 1012616"/>
                <a:gd name="connsiteX109" fmla="*/ 119643 w 1011092"/>
                <a:gd name="connsiteY109" fmla="*/ 835234 h 1012616"/>
                <a:gd name="connsiteX110" fmla="*/ 108621 w 1011092"/>
                <a:gd name="connsiteY110" fmla="*/ 734010 h 1012616"/>
                <a:gd name="connsiteX111" fmla="*/ 97874 w 1011092"/>
                <a:gd name="connsiteY111" fmla="*/ 636185 h 1012616"/>
                <a:gd name="connsiteX112" fmla="*/ 92822 w 1011092"/>
                <a:gd name="connsiteY112" fmla="*/ 590900 h 1012616"/>
                <a:gd name="connsiteX113" fmla="*/ 93648 w 1011092"/>
                <a:gd name="connsiteY113" fmla="*/ 582450 h 1012616"/>
                <a:gd name="connsiteX114" fmla="*/ 93740 w 1011092"/>
                <a:gd name="connsiteY114" fmla="*/ 577398 h 1012616"/>
                <a:gd name="connsiteX115" fmla="*/ 88504 w 1011092"/>
                <a:gd name="connsiteY115" fmla="*/ 551954 h 1012616"/>
                <a:gd name="connsiteX116" fmla="*/ 80237 w 1011092"/>
                <a:gd name="connsiteY116" fmla="*/ 477185 h 1012616"/>
                <a:gd name="connsiteX117" fmla="*/ 73440 w 1011092"/>
                <a:gd name="connsiteY117" fmla="*/ 414356 h 1012616"/>
                <a:gd name="connsiteX118" fmla="*/ 74542 w 1011092"/>
                <a:gd name="connsiteY118" fmla="*/ 402690 h 1012616"/>
                <a:gd name="connsiteX119" fmla="*/ 79227 w 1011092"/>
                <a:gd name="connsiteY119" fmla="*/ 386524 h 1012616"/>
                <a:gd name="connsiteX120" fmla="*/ 83360 w 1011092"/>
                <a:gd name="connsiteY120" fmla="*/ 377155 h 1012616"/>
                <a:gd name="connsiteX121" fmla="*/ 164835 w 1011092"/>
                <a:gd name="connsiteY121" fmla="*/ 237077 h 1012616"/>
                <a:gd name="connsiteX122" fmla="*/ 168418 w 1011092"/>
                <a:gd name="connsiteY122" fmla="*/ 235975 h 1012616"/>
                <a:gd name="connsiteX123" fmla="*/ 187891 w 1011092"/>
                <a:gd name="connsiteY123" fmla="*/ 0 h 1012616"/>
                <a:gd name="connsiteX124" fmla="*/ 187340 w 1011092"/>
                <a:gd name="connsiteY124" fmla="*/ 92 h 1012616"/>
                <a:gd name="connsiteX125" fmla="*/ 179716 w 1011092"/>
                <a:gd name="connsiteY125" fmla="*/ 2021 h 1012616"/>
                <a:gd name="connsiteX126" fmla="*/ 93373 w 1011092"/>
                <a:gd name="connsiteY126" fmla="*/ 45652 h 1012616"/>
                <a:gd name="connsiteX127" fmla="*/ 7397 w 1011092"/>
                <a:gd name="connsiteY127" fmla="*/ 297058 h 1012616"/>
                <a:gd name="connsiteX128" fmla="*/ 67286 w 1011092"/>
                <a:gd name="connsiteY128" fmla="*/ 405171 h 1012616"/>
                <a:gd name="connsiteX129" fmla="*/ 70960 w 1011092"/>
                <a:gd name="connsiteY129" fmla="*/ 412794 h 1012616"/>
                <a:gd name="connsiteX130" fmla="*/ 75553 w 1011092"/>
                <a:gd name="connsiteY130" fmla="*/ 454129 h 1012616"/>
                <a:gd name="connsiteX131" fmla="*/ 85014 w 1011092"/>
                <a:gd name="connsiteY131" fmla="*/ 539095 h 1012616"/>
                <a:gd name="connsiteX132" fmla="*/ 84555 w 1011092"/>
                <a:gd name="connsiteY132" fmla="*/ 556823 h 1012616"/>
                <a:gd name="connsiteX133" fmla="*/ 80972 w 1011092"/>
                <a:gd name="connsiteY133" fmla="*/ 569774 h 1012616"/>
                <a:gd name="connsiteX134" fmla="*/ 78768 w 1011092"/>
                <a:gd name="connsiteY134" fmla="*/ 574183 h 1012616"/>
                <a:gd name="connsiteX135" fmla="*/ 78308 w 1011092"/>
                <a:gd name="connsiteY135" fmla="*/ 584287 h 1012616"/>
                <a:gd name="connsiteX136" fmla="*/ 87678 w 1011092"/>
                <a:gd name="connsiteY136" fmla="*/ 587778 h 1012616"/>
                <a:gd name="connsiteX137" fmla="*/ 90341 w 1011092"/>
                <a:gd name="connsiteY137" fmla="*/ 587226 h 1012616"/>
                <a:gd name="connsiteX138" fmla="*/ 119367 w 1011092"/>
                <a:gd name="connsiteY138" fmla="*/ 850482 h 1012616"/>
                <a:gd name="connsiteX139" fmla="*/ 105409 w 1011092"/>
                <a:gd name="connsiteY139" fmla="*/ 850482 h 1012616"/>
                <a:gd name="connsiteX140" fmla="*/ 108149 w 1011092"/>
                <a:gd name="connsiteY140" fmla="*/ 860205 h 1012616"/>
                <a:gd name="connsiteX141" fmla="*/ 105215 w 1011092"/>
                <a:gd name="connsiteY141" fmla="*/ 860221 h 1012616"/>
                <a:gd name="connsiteX142" fmla="*/ 677468 w 1011092"/>
                <a:gd name="connsiteY142" fmla="*/ 1002157 h 1012616"/>
                <a:gd name="connsiteX143" fmla="*/ 782315 w 1011092"/>
                <a:gd name="connsiteY143" fmla="*/ 993501 h 1012616"/>
                <a:gd name="connsiteX144" fmla="*/ 897170 w 1011092"/>
                <a:gd name="connsiteY144" fmla="*/ 860769 h 1012616"/>
                <a:gd name="connsiteX145" fmla="*/ 898570 w 1011092"/>
                <a:gd name="connsiteY145" fmla="*/ 860769 h 1012616"/>
                <a:gd name="connsiteX146" fmla="*/ 898570 w 1011092"/>
                <a:gd name="connsiteY146" fmla="*/ 858873 h 1012616"/>
                <a:gd name="connsiteX147" fmla="*/ 900636 w 1011092"/>
                <a:gd name="connsiteY147" fmla="*/ 856077 h 1012616"/>
                <a:gd name="connsiteX148" fmla="*/ 898570 w 1011092"/>
                <a:gd name="connsiteY148" fmla="*/ 856087 h 1012616"/>
                <a:gd name="connsiteX149" fmla="*/ 898570 w 1011092"/>
                <a:gd name="connsiteY149" fmla="*/ 850390 h 1012616"/>
                <a:gd name="connsiteX150" fmla="*/ 856133 w 1011092"/>
                <a:gd name="connsiteY150" fmla="*/ 850390 h 1012616"/>
                <a:gd name="connsiteX151" fmla="*/ 856133 w 1011092"/>
                <a:gd name="connsiteY151" fmla="*/ 796379 h 1012616"/>
                <a:gd name="connsiteX152" fmla="*/ 816452 w 1011092"/>
                <a:gd name="connsiteY152" fmla="*/ 796379 h 1012616"/>
                <a:gd name="connsiteX153" fmla="*/ 816268 w 1011092"/>
                <a:gd name="connsiteY153" fmla="*/ 794910 h 1012616"/>
                <a:gd name="connsiteX154" fmla="*/ 816452 w 1011092"/>
                <a:gd name="connsiteY154" fmla="*/ 755137 h 1012616"/>
                <a:gd name="connsiteX155" fmla="*/ 817462 w 1011092"/>
                <a:gd name="connsiteY155" fmla="*/ 751371 h 1012616"/>
                <a:gd name="connsiteX156" fmla="*/ 821320 w 1011092"/>
                <a:gd name="connsiteY156" fmla="*/ 734929 h 1012616"/>
                <a:gd name="connsiteX157" fmla="*/ 823341 w 1011092"/>
                <a:gd name="connsiteY157" fmla="*/ 730979 h 1012616"/>
                <a:gd name="connsiteX158" fmla="*/ 863941 w 1011092"/>
                <a:gd name="connsiteY158" fmla="*/ 698279 h 1012616"/>
                <a:gd name="connsiteX159" fmla="*/ 870829 w 1011092"/>
                <a:gd name="connsiteY159" fmla="*/ 692859 h 1012616"/>
                <a:gd name="connsiteX160" fmla="*/ 933842 w 1011092"/>
                <a:gd name="connsiteY160" fmla="*/ 730336 h 1012616"/>
                <a:gd name="connsiteX161" fmla="*/ 1006682 w 1011092"/>
                <a:gd name="connsiteY161" fmla="*/ 733183 h 1012616"/>
                <a:gd name="connsiteX162" fmla="*/ 1005029 w 1011092"/>
                <a:gd name="connsiteY162" fmla="*/ 730887 h 1012616"/>
                <a:gd name="connsiteX163" fmla="*/ 999058 w 1011092"/>
                <a:gd name="connsiteY163" fmla="*/ 720324 h 1012616"/>
                <a:gd name="connsiteX164" fmla="*/ 997038 w 1011092"/>
                <a:gd name="connsiteY164" fmla="*/ 713251 h 1012616"/>
                <a:gd name="connsiteX165" fmla="*/ 969298 w 1011092"/>
                <a:gd name="connsiteY165" fmla="*/ 617814 h 1012616"/>
                <a:gd name="connsiteX166" fmla="*/ 971135 w 1011092"/>
                <a:gd name="connsiteY166" fmla="*/ 612303 h 1012616"/>
                <a:gd name="connsiteX167" fmla="*/ 1008611 w 1011092"/>
                <a:gd name="connsiteY167" fmla="*/ 582450 h 1012616"/>
                <a:gd name="connsiteX168" fmla="*/ 1011092 w 1011092"/>
                <a:gd name="connsiteY168" fmla="*/ 580337 h 1012616"/>
                <a:gd name="connsiteX169" fmla="*/ 985464 w 1011092"/>
                <a:gd name="connsiteY169" fmla="*/ 548280 h 1012616"/>
                <a:gd name="connsiteX170" fmla="*/ 961306 w 1011092"/>
                <a:gd name="connsiteY170" fmla="*/ 567570 h 1012616"/>
                <a:gd name="connsiteX171" fmla="*/ 961214 w 1011092"/>
                <a:gd name="connsiteY171" fmla="*/ 566192 h 1012616"/>
                <a:gd name="connsiteX172" fmla="*/ 970124 w 1011092"/>
                <a:gd name="connsiteY172" fmla="*/ 470571 h 1012616"/>
                <a:gd name="connsiteX173" fmla="*/ 973798 w 1011092"/>
                <a:gd name="connsiteY173" fmla="*/ 466530 h 1012616"/>
                <a:gd name="connsiteX174" fmla="*/ 988311 w 1011092"/>
                <a:gd name="connsiteY174" fmla="*/ 458354 h 1012616"/>
                <a:gd name="connsiteX175" fmla="*/ 993915 w 1011092"/>
                <a:gd name="connsiteY175" fmla="*/ 434380 h 1012616"/>
                <a:gd name="connsiteX176" fmla="*/ 992996 w 1011092"/>
                <a:gd name="connsiteY176" fmla="*/ 413162 h 1012616"/>
                <a:gd name="connsiteX177" fmla="*/ 993639 w 1011092"/>
                <a:gd name="connsiteY177" fmla="*/ 406916 h 1012616"/>
                <a:gd name="connsiteX178" fmla="*/ 965532 w 1011092"/>
                <a:gd name="connsiteY178" fmla="*/ 399200 h 1012616"/>
                <a:gd name="connsiteX179" fmla="*/ 602063 w 1011092"/>
                <a:gd name="connsiteY179" fmla="*/ 302477 h 1012616"/>
                <a:gd name="connsiteX180" fmla="*/ 252281 w 1011092"/>
                <a:gd name="connsiteY180" fmla="*/ 209520 h 1012616"/>
                <a:gd name="connsiteX181" fmla="*/ 183941 w 1011092"/>
                <a:gd name="connsiteY181" fmla="*/ 191150 h 1012616"/>
                <a:gd name="connsiteX182" fmla="*/ 180083 w 1011092"/>
                <a:gd name="connsiteY182" fmla="*/ 186098 h 1012616"/>
                <a:gd name="connsiteX183" fmla="*/ 180451 w 1011092"/>
                <a:gd name="connsiteY183" fmla="*/ 170850 h 1012616"/>
                <a:gd name="connsiteX184" fmla="*/ 182012 w 1011092"/>
                <a:gd name="connsiteY184" fmla="*/ 28934 h 1012616"/>
                <a:gd name="connsiteX185" fmla="*/ 184860 w 1011092"/>
                <a:gd name="connsiteY185" fmla="*/ 10839 h 1012616"/>
                <a:gd name="connsiteX186" fmla="*/ 187891 w 1011092"/>
                <a:gd name="connsiteY186" fmla="*/ 0 h 1012616"/>
                <a:gd name="connsiteX0" fmla="*/ 516363 w 1011092"/>
                <a:gd name="connsiteY0" fmla="*/ 728958 h 1016153"/>
                <a:gd name="connsiteX1" fmla="*/ 539786 w 1011092"/>
                <a:gd name="connsiteY1" fmla="*/ 850298 h 1016153"/>
                <a:gd name="connsiteX2" fmla="*/ 335318 w 1011092"/>
                <a:gd name="connsiteY2" fmla="*/ 850298 h 1016153"/>
                <a:gd name="connsiteX3" fmla="*/ 334950 w 1011092"/>
                <a:gd name="connsiteY3" fmla="*/ 849655 h 1016153"/>
                <a:gd name="connsiteX4" fmla="*/ 516363 w 1011092"/>
                <a:gd name="connsiteY4" fmla="*/ 728958 h 1016153"/>
                <a:gd name="connsiteX5" fmla="*/ 492940 w 1011092"/>
                <a:gd name="connsiteY5" fmla="*/ 726386 h 1016153"/>
                <a:gd name="connsiteX6" fmla="*/ 493859 w 1011092"/>
                <a:gd name="connsiteY6" fmla="*/ 726478 h 1016153"/>
                <a:gd name="connsiteX7" fmla="*/ 494226 w 1011092"/>
                <a:gd name="connsiteY7" fmla="*/ 727213 h 1016153"/>
                <a:gd name="connsiteX8" fmla="*/ 314191 w 1011092"/>
                <a:gd name="connsiteY8" fmla="*/ 846899 h 1016153"/>
                <a:gd name="connsiteX9" fmla="*/ 313640 w 1011092"/>
                <a:gd name="connsiteY9" fmla="*/ 846440 h 1016153"/>
                <a:gd name="connsiteX10" fmla="*/ 317406 w 1011092"/>
                <a:gd name="connsiteY10" fmla="*/ 824211 h 1016153"/>
                <a:gd name="connsiteX11" fmla="*/ 334123 w 1011092"/>
                <a:gd name="connsiteY11" fmla="*/ 728591 h 1016153"/>
                <a:gd name="connsiteX12" fmla="*/ 336604 w 1011092"/>
                <a:gd name="connsiteY12" fmla="*/ 726386 h 1016153"/>
                <a:gd name="connsiteX13" fmla="*/ 492940 w 1011092"/>
                <a:gd name="connsiteY13" fmla="*/ 726386 h 1016153"/>
                <a:gd name="connsiteX14" fmla="*/ 784762 w 1011092"/>
                <a:gd name="connsiteY14" fmla="*/ 726202 h 1016153"/>
                <a:gd name="connsiteX15" fmla="*/ 795509 w 1011092"/>
                <a:gd name="connsiteY15" fmla="*/ 736674 h 1016153"/>
                <a:gd name="connsiteX16" fmla="*/ 784762 w 1011092"/>
                <a:gd name="connsiteY16" fmla="*/ 746870 h 1016153"/>
                <a:gd name="connsiteX17" fmla="*/ 774198 w 1011092"/>
                <a:gd name="connsiteY17" fmla="*/ 736215 h 1016153"/>
                <a:gd name="connsiteX18" fmla="*/ 784762 w 1011092"/>
                <a:gd name="connsiteY18" fmla="*/ 726202 h 1016153"/>
                <a:gd name="connsiteX19" fmla="*/ 928330 w 1011092"/>
                <a:gd name="connsiteY19" fmla="*/ 610006 h 1016153"/>
                <a:gd name="connsiteX20" fmla="*/ 939353 w 1011092"/>
                <a:gd name="connsiteY20" fmla="*/ 620019 h 1016153"/>
                <a:gd name="connsiteX21" fmla="*/ 928974 w 1011092"/>
                <a:gd name="connsiteY21" fmla="*/ 630949 h 1016153"/>
                <a:gd name="connsiteX22" fmla="*/ 917859 w 1011092"/>
                <a:gd name="connsiteY22" fmla="*/ 620845 h 1016153"/>
                <a:gd name="connsiteX23" fmla="*/ 928330 w 1011092"/>
                <a:gd name="connsiteY23" fmla="*/ 610006 h 1016153"/>
                <a:gd name="connsiteX24" fmla="*/ 358465 w 1011092"/>
                <a:gd name="connsiteY24" fmla="*/ 590166 h 1016153"/>
                <a:gd name="connsiteX25" fmla="*/ 499278 w 1011092"/>
                <a:gd name="connsiteY25" fmla="*/ 711506 h 1016153"/>
                <a:gd name="connsiteX26" fmla="*/ 499002 w 1011092"/>
                <a:gd name="connsiteY26" fmla="*/ 712149 h 1016153"/>
                <a:gd name="connsiteX27" fmla="*/ 337338 w 1011092"/>
                <a:gd name="connsiteY27" fmla="*/ 712149 h 1016153"/>
                <a:gd name="connsiteX28" fmla="*/ 358465 w 1011092"/>
                <a:gd name="connsiteY28" fmla="*/ 590166 h 1016153"/>
                <a:gd name="connsiteX29" fmla="*/ 486602 w 1011092"/>
                <a:gd name="connsiteY29" fmla="*/ 586492 h 1016153"/>
                <a:gd name="connsiteX30" fmla="*/ 489909 w 1011092"/>
                <a:gd name="connsiteY30" fmla="*/ 589339 h 1016153"/>
                <a:gd name="connsiteX31" fmla="*/ 511127 w 1011092"/>
                <a:gd name="connsiteY31" fmla="*/ 700942 h 1016153"/>
                <a:gd name="connsiteX32" fmla="*/ 511311 w 1011092"/>
                <a:gd name="connsiteY32" fmla="*/ 703331 h 1016153"/>
                <a:gd name="connsiteX33" fmla="*/ 376560 w 1011092"/>
                <a:gd name="connsiteY33" fmla="*/ 587318 h 1016153"/>
                <a:gd name="connsiteX34" fmla="*/ 376836 w 1011092"/>
                <a:gd name="connsiteY34" fmla="*/ 586767 h 1016153"/>
                <a:gd name="connsiteX35" fmla="*/ 379500 w 1011092"/>
                <a:gd name="connsiteY35" fmla="*/ 586492 h 1016153"/>
                <a:gd name="connsiteX36" fmla="*/ 486602 w 1011092"/>
                <a:gd name="connsiteY36" fmla="*/ 586492 h 1016153"/>
                <a:gd name="connsiteX37" fmla="*/ 462904 w 1011092"/>
                <a:gd name="connsiteY37" fmla="*/ 453302 h 1016153"/>
                <a:gd name="connsiteX38" fmla="*/ 464006 w 1011092"/>
                <a:gd name="connsiteY38" fmla="*/ 453486 h 1016153"/>
                <a:gd name="connsiteX39" fmla="*/ 486510 w 1011092"/>
                <a:gd name="connsiteY39" fmla="*/ 572438 h 1016153"/>
                <a:gd name="connsiteX40" fmla="*/ 377846 w 1011092"/>
                <a:gd name="connsiteY40" fmla="*/ 572438 h 1016153"/>
                <a:gd name="connsiteX41" fmla="*/ 462904 w 1011092"/>
                <a:gd name="connsiteY41" fmla="*/ 453302 h 1016153"/>
                <a:gd name="connsiteX42" fmla="*/ 389236 w 1011092"/>
                <a:gd name="connsiteY42" fmla="*/ 429145 h 1016153"/>
                <a:gd name="connsiteX43" fmla="*/ 457117 w 1011092"/>
                <a:gd name="connsiteY43" fmla="*/ 429237 h 1016153"/>
                <a:gd name="connsiteX44" fmla="*/ 459413 w 1011092"/>
                <a:gd name="connsiteY44" fmla="*/ 431533 h 1016153"/>
                <a:gd name="connsiteX45" fmla="*/ 457852 w 1011092"/>
                <a:gd name="connsiteY45" fmla="*/ 436401 h 1016153"/>
                <a:gd name="connsiteX46" fmla="*/ 364252 w 1011092"/>
                <a:gd name="connsiteY46" fmla="*/ 567478 h 1016153"/>
                <a:gd name="connsiteX47" fmla="*/ 362598 w 1011092"/>
                <a:gd name="connsiteY47" fmla="*/ 569682 h 1016153"/>
                <a:gd name="connsiteX48" fmla="*/ 362139 w 1011092"/>
                <a:gd name="connsiteY48" fmla="*/ 569499 h 1016153"/>
                <a:gd name="connsiteX49" fmla="*/ 365446 w 1011092"/>
                <a:gd name="connsiteY49" fmla="*/ 548831 h 1016153"/>
                <a:gd name="connsiteX50" fmla="*/ 383725 w 1011092"/>
                <a:gd name="connsiteY50" fmla="*/ 444944 h 1016153"/>
                <a:gd name="connsiteX51" fmla="*/ 386389 w 1011092"/>
                <a:gd name="connsiteY51" fmla="*/ 431533 h 1016153"/>
                <a:gd name="connsiteX52" fmla="*/ 389236 w 1011092"/>
                <a:gd name="connsiteY52" fmla="*/ 429145 h 1016153"/>
                <a:gd name="connsiteX53" fmla="*/ 441501 w 1011092"/>
                <a:gd name="connsiteY53" fmla="*/ 308999 h 1016153"/>
                <a:gd name="connsiteX54" fmla="*/ 466210 w 1011092"/>
                <a:gd name="connsiteY54" fmla="*/ 315153 h 1016153"/>
                <a:gd name="connsiteX55" fmla="*/ 608585 w 1011092"/>
                <a:gd name="connsiteY55" fmla="*/ 348313 h 1016153"/>
                <a:gd name="connsiteX56" fmla="*/ 808828 w 1011092"/>
                <a:gd name="connsiteY56" fmla="*/ 400486 h 1016153"/>
                <a:gd name="connsiteX57" fmla="*/ 904724 w 1011092"/>
                <a:gd name="connsiteY57" fmla="*/ 435115 h 1016153"/>
                <a:gd name="connsiteX58" fmla="*/ 953958 w 1011092"/>
                <a:gd name="connsiteY58" fmla="*/ 462672 h 1016153"/>
                <a:gd name="connsiteX59" fmla="*/ 956346 w 1011092"/>
                <a:gd name="connsiteY59" fmla="*/ 467907 h 1016153"/>
                <a:gd name="connsiteX60" fmla="*/ 952304 w 1011092"/>
                <a:gd name="connsiteY60" fmla="*/ 510344 h 1016153"/>
                <a:gd name="connsiteX61" fmla="*/ 946334 w 1011092"/>
                <a:gd name="connsiteY61" fmla="*/ 572989 h 1016153"/>
                <a:gd name="connsiteX62" fmla="*/ 939629 w 1011092"/>
                <a:gd name="connsiteY62" fmla="*/ 585022 h 1016153"/>
                <a:gd name="connsiteX63" fmla="*/ 939445 w 1011092"/>
                <a:gd name="connsiteY63" fmla="*/ 585206 h 1016153"/>
                <a:gd name="connsiteX64" fmla="*/ 931913 w 1011092"/>
                <a:gd name="connsiteY64" fmla="*/ 585940 h 1016153"/>
                <a:gd name="connsiteX65" fmla="*/ 848876 w 1011092"/>
                <a:gd name="connsiteY65" fmla="*/ 542677 h 1016153"/>
                <a:gd name="connsiteX66" fmla="*/ 836109 w 1011092"/>
                <a:gd name="connsiteY66" fmla="*/ 532849 h 1016153"/>
                <a:gd name="connsiteX67" fmla="*/ 845753 w 1011092"/>
                <a:gd name="connsiteY67" fmla="*/ 660159 h 1016153"/>
                <a:gd name="connsiteX68" fmla="*/ 796611 w 1011092"/>
                <a:gd name="connsiteY68" fmla="*/ 699656 h 1016153"/>
                <a:gd name="connsiteX69" fmla="*/ 793121 w 1011092"/>
                <a:gd name="connsiteY69" fmla="*/ 700667 h 1016153"/>
                <a:gd name="connsiteX70" fmla="*/ 758675 w 1011092"/>
                <a:gd name="connsiteY70" fmla="*/ 713618 h 1016153"/>
                <a:gd name="connsiteX71" fmla="*/ 751602 w 1011092"/>
                <a:gd name="connsiteY71" fmla="*/ 732265 h 1016153"/>
                <a:gd name="connsiteX72" fmla="*/ 748020 w 1011092"/>
                <a:gd name="connsiteY72" fmla="*/ 739154 h 1016153"/>
                <a:gd name="connsiteX73" fmla="*/ 698970 w 1011092"/>
                <a:gd name="connsiteY73" fmla="*/ 778192 h 1016153"/>
                <a:gd name="connsiteX74" fmla="*/ 691897 w 1011092"/>
                <a:gd name="connsiteY74" fmla="*/ 784163 h 1016153"/>
                <a:gd name="connsiteX75" fmla="*/ 717432 w 1011092"/>
                <a:gd name="connsiteY75" fmla="*/ 816220 h 1016153"/>
                <a:gd name="connsiteX76" fmla="*/ 762533 w 1011092"/>
                <a:gd name="connsiteY76" fmla="*/ 780029 h 1016153"/>
                <a:gd name="connsiteX77" fmla="*/ 762533 w 1011092"/>
                <a:gd name="connsiteY77" fmla="*/ 850482 h 1016153"/>
                <a:gd name="connsiteX78" fmla="*/ 554023 w 1011092"/>
                <a:gd name="connsiteY78" fmla="*/ 850482 h 1016153"/>
                <a:gd name="connsiteX79" fmla="*/ 473651 w 1011092"/>
                <a:gd name="connsiteY79" fmla="*/ 429696 h 1016153"/>
                <a:gd name="connsiteX80" fmla="*/ 492021 w 1011092"/>
                <a:gd name="connsiteY80" fmla="*/ 429696 h 1016153"/>
                <a:gd name="connsiteX81" fmla="*/ 492021 w 1011092"/>
                <a:gd name="connsiteY81" fmla="*/ 366041 h 1016153"/>
                <a:gd name="connsiteX82" fmla="*/ 464189 w 1011092"/>
                <a:gd name="connsiteY82" fmla="*/ 366041 h 1016153"/>
                <a:gd name="connsiteX83" fmla="*/ 464189 w 1011092"/>
                <a:gd name="connsiteY83" fmla="*/ 337658 h 1016153"/>
                <a:gd name="connsiteX84" fmla="*/ 441501 w 1011092"/>
                <a:gd name="connsiteY84" fmla="*/ 337658 h 1016153"/>
                <a:gd name="connsiteX85" fmla="*/ 441501 w 1011092"/>
                <a:gd name="connsiteY85" fmla="*/ 308999 h 1016153"/>
                <a:gd name="connsiteX86" fmla="*/ 168418 w 1011092"/>
                <a:gd name="connsiteY86" fmla="*/ 235975 h 1016153"/>
                <a:gd name="connsiteX87" fmla="*/ 311986 w 1011092"/>
                <a:gd name="connsiteY87" fmla="*/ 274094 h 1016153"/>
                <a:gd name="connsiteX88" fmla="*/ 400167 w 1011092"/>
                <a:gd name="connsiteY88" fmla="*/ 297425 h 1016153"/>
                <a:gd name="connsiteX89" fmla="*/ 403106 w 1011092"/>
                <a:gd name="connsiteY89" fmla="*/ 301283 h 1016153"/>
                <a:gd name="connsiteX90" fmla="*/ 403198 w 1011092"/>
                <a:gd name="connsiteY90" fmla="*/ 334167 h 1016153"/>
                <a:gd name="connsiteX91" fmla="*/ 403198 w 1011092"/>
                <a:gd name="connsiteY91" fmla="*/ 337106 h 1016153"/>
                <a:gd name="connsiteX92" fmla="*/ 382163 w 1011092"/>
                <a:gd name="connsiteY92" fmla="*/ 337106 h 1016153"/>
                <a:gd name="connsiteX93" fmla="*/ 382163 w 1011092"/>
                <a:gd name="connsiteY93" fmla="*/ 365581 h 1016153"/>
                <a:gd name="connsiteX94" fmla="*/ 353688 w 1011092"/>
                <a:gd name="connsiteY94" fmla="*/ 365581 h 1016153"/>
                <a:gd name="connsiteX95" fmla="*/ 353688 w 1011092"/>
                <a:gd name="connsiteY95" fmla="*/ 368521 h 1016153"/>
                <a:gd name="connsiteX96" fmla="*/ 353596 w 1011092"/>
                <a:gd name="connsiteY96" fmla="*/ 425930 h 1016153"/>
                <a:gd name="connsiteX97" fmla="*/ 356812 w 1011092"/>
                <a:gd name="connsiteY97" fmla="*/ 429328 h 1016153"/>
                <a:gd name="connsiteX98" fmla="*/ 366548 w 1011092"/>
                <a:gd name="connsiteY98" fmla="*/ 429237 h 1016153"/>
                <a:gd name="connsiteX99" fmla="*/ 372519 w 1011092"/>
                <a:gd name="connsiteY99" fmla="*/ 429237 h 1016153"/>
                <a:gd name="connsiteX100" fmla="*/ 371049 w 1011092"/>
                <a:gd name="connsiteY100" fmla="*/ 439065 h 1016153"/>
                <a:gd name="connsiteX101" fmla="*/ 353045 w 1011092"/>
                <a:gd name="connsiteY101" fmla="*/ 541115 h 1016153"/>
                <a:gd name="connsiteX102" fmla="*/ 333297 w 1011092"/>
                <a:gd name="connsiteY102" fmla="*/ 653821 h 1016153"/>
                <a:gd name="connsiteX103" fmla="*/ 313548 w 1011092"/>
                <a:gd name="connsiteY103" fmla="*/ 765700 h 1016153"/>
                <a:gd name="connsiteX104" fmla="*/ 300597 w 1011092"/>
                <a:gd name="connsiteY104" fmla="*/ 840837 h 1016153"/>
                <a:gd name="connsiteX105" fmla="*/ 298208 w 1011092"/>
                <a:gd name="connsiteY105" fmla="*/ 849747 h 1016153"/>
                <a:gd name="connsiteX106" fmla="*/ 289390 w 1011092"/>
                <a:gd name="connsiteY106" fmla="*/ 850390 h 1016153"/>
                <a:gd name="connsiteX107" fmla="*/ 125062 w 1011092"/>
                <a:gd name="connsiteY107" fmla="*/ 850482 h 1016153"/>
                <a:gd name="connsiteX108" fmla="*/ 121388 w 1011092"/>
                <a:gd name="connsiteY108" fmla="*/ 850482 h 1016153"/>
                <a:gd name="connsiteX109" fmla="*/ 119643 w 1011092"/>
                <a:gd name="connsiteY109" fmla="*/ 835234 h 1016153"/>
                <a:gd name="connsiteX110" fmla="*/ 108621 w 1011092"/>
                <a:gd name="connsiteY110" fmla="*/ 734010 h 1016153"/>
                <a:gd name="connsiteX111" fmla="*/ 97874 w 1011092"/>
                <a:gd name="connsiteY111" fmla="*/ 636185 h 1016153"/>
                <a:gd name="connsiteX112" fmla="*/ 92822 w 1011092"/>
                <a:gd name="connsiteY112" fmla="*/ 590900 h 1016153"/>
                <a:gd name="connsiteX113" fmla="*/ 93648 w 1011092"/>
                <a:gd name="connsiteY113" fmla="*/ 582450 h 1016153"/>
                <a:gd name="connsiteX114" fmla="*/ 93740 w 1011092"/>
                <a:gd name="connsiteY114" fmla="*/ 577398 h 1016153"/>
                <a:gd name="connsiteX115" fmla="*/ 88504 w 1011092"/>
                <a:gd name="connsiteY115" fmla="*/ 551954 h 1016153"/>
                <a:gd name="connsiteX116" fmla="*/ 80237 w 1011092"/>
                <a:gd name="connsiteY116" fmla="*/ 477185 h 1016153"/>
                <a:gd name="connsiteX117" fmla="*/ 73440 w 1011092"/>
                <a:gd name="connsiteY117" fmla="*/ 414356 h 1016153"/>
                <a:gd name="connsiteX118" fmla="*/ 74542 w 1011092"/>
                <a:gd name="connsiteY118" fmla="*/ 402690 h 1016153"/>
                <a:gd name="connsiteX119" fmla="*/ 79227 w 1011092"/>
                <a:gd name="connsiteY119" fmla="*/ 386524 h 1016153"/>
                <a:gd name="connsiteX120" fmla="*/ 83360 w 1011092"/>
                <a:gd name="connsiteY120" fmla="*/ 377155 h 1016153"/>
                <a:gd name="connsiteX121" fmla="*/ 164835 w 1011092"/>
                <a:gd name="connsiteY121" fmla="*/ 237077 h 1016153"/>
                <a:gd name="connsiteX122" fmla="*/ 168418 w 1011092"/>
                <a:gd name="connsiteY122" fmla="*/ 235975 h 1016153"/>
                <a:gd name="connsiteX123" fmla="*/ 187891 w 1011092"/>
                <a:gd name="connsiteY123" fmla="*/ 0 h 1016153"/>
                <a:gd name="connsiteX124" fmla="*/ 187340 w 1011092"/>
                <a:gd name="connsiteY124" fmla="*/ 92 h 1016153"/>
                <a:gd name="connsiteX125" fmla="*/ 179716 w 1011092"/>
                <a:gd name="connsiteY125" fmla="*/ 2021 h 1016153"/>
                <a:gd name="connsiteX126" fmla="*/ 93373 w 1011092"/>
                <a:gd name="connsiteY126" fmla="*/ 45652 h 1016153"/>
                <a:gd name="connsiteX127" fmla="*/ 7397 w 1011092"/>
                <a:gd name="connsiteY127" fmla="*/ 297058 h 1016153"/>
                <a:gd name="connsiteX128" fmla="*/ 67286 w 1011092"/>
                <a:gd name="connsiteY128" fmla="*/ 405171 h 1016153"/>
                <a:gd name="connsiteX129" fmla="*/ 70960 w 1011092"/>
                <a:gd name="connsiteY129" fmla="*/ 412794 h 1016153"/>
                <a:gd name="connsiteX130" fmla="*/ 75553 w 1011092"/>
                <a:gd name="connsiteY130" fmla="*/ 454129 h 1016153"/>
                <a:gd name="connsiteX131" fmla="*/ 85014 w 1011092"/>
                <a:gd name="connsiteY131" fmla="*/ 539095 h 1016153"/>
                <a:gd name="connsiteX132" fmla="*/ 84555 w 1011092"/>
                <a:gd name="connsiteY132" fmla="*/ 556823 h 1016153"/>
                <a:gd name="connsiteX133" fmla="*/ 80972 w 1011092"/>
                <a:gd name="connsiteY133" fmla="*/ 569774 h 1016153"/>
                <a:gd name="connsiteX134" fmla="*/ 78768 w 1011092"/>
                <a:gd name="connsiteY134" fmla="*/ 574183 h 1016153"/>
                <a:gd name="connsiteX135" fmla="*/ 78308 w 1011092"/>
                <a:gd name="connsiteY135" fmla="*/ 584287 h 1016153"/>
                <a:gd name="connsiteX136" fmla="*/ 87678 w 1011092"/>
                <a:gd name="connsiteY136" fmla="*/ 587778 h 1016153"/>
                <a:gd name="connsiteX137" fmla="*/ 90341 w 1011092"/>
                <a:gd name="connsiteY137" fmla="*/ 587226 h 1016153"/>
                <a:gd name="connsiteX138" fmla="*/ 119367 w 1011092"/>
                <a:gd name="connsiteY138" fmla="*/ 850482 h 1016153"/>
                <a:gd name="connsiteX139" fmla="*/ 105409 w 1011092"/>
                <a:gd name="connsiteY139" fmla="*/ 850482 h 1016153"/>
                <a:gd name="connsiteX140" fmla="*/ 108149 w 1011092"/>
                <a:gd name="connsiteY140" fmla="*/ 860205 h 1016153"/>
                <a:gd name="connsiteX141" fmla="*/ 105215 w 1011092"/>
                <a:gd name="connsiteY141" fmla="*/ 860221 h 1016153"/>
                <a:gd name="connsiteX142" fmla="*/ 677468 w 1011092"/>
                <a:gd name="connsiteY142" fmla="*/ 1002157 h 1016153"/>
                <a:gd name="connsiteX143" fmla="*/ 782315 w 1011092"/>
                <a:gd name="connsiteY143" fmla="*/ 993501 h 1016153"/>
                <a:gd name="connsiteX144" fmla="*/ 897170 w 1011092"/>
                <a:gd name="connsiteY144" fmla="*/ 860769 h 1016153"/>
                <a:gd name="connsiteX145" fmla="*/ 898570 w 1011092"/>
                <a:gd name="connsiteY145" fmla="*/ 860769 h 1016153"/>
                <a:gd name="connsiteX146" fmla="*/ 898570 w 1011092"/>
                <a:gd name="connsiteY146" fmla="*/ 858873 h 1016153"/>
                <a:gd name="connsiteX147" fmla="*/ 900636 w 1011092"/>
                <a:gd name="connsiteY147" fmla="*/ 856077 h 1016153"/>
                <a:gd name="connsiteX148" fmla="*/ 898570 w 1011092"/>
                <a:gd name="connsiteY148" fmla="*/ 856087 h 1016153"/>
                <a:gd name="connsiteX149" fmla="*/ 898570 w 1011092"/>
                <a:gd name="connsiteY149" fmla="*/ 850390 h 1016153"/>
                <a:gd name="connsiteX150" fmla="*/ 856133 w 1011092"/>
                <a:gd name="connsiteY150" fmla="*/ 850390 h 1016153"/>
                <a:gd name="connsiteX151" fmla="*/ 856133 w 1011092"/>
                <a:gd name="connsiteY151" fmla="*/ 796379 h 1016153"/>
                <a:gd name="connsiteX152" fmla="*/ 816452 w 1011092"/>
                <a:gd name="connsiteY152" fmla="*/ 796379 h 1016153"/>
                <a:gd name="connsiteX153" fmla="*/ 816268 w 1011092"/>
                <a:gd name="connsiteY153" fmla="*/ 794910 h 1016153"/>
                <a:gd name="connsiteX154" fmla="*/ 816452 w 1011092"/>
                <a:gd name="connsiteY154" fmla="*/ 755137 h 1016153"/>
                <a:gd name="connsiteX155" fmla="*/ 817462 w 1011092"/>
                <a:gd name="connsiteY155" fmla="*/ 751371 h 1016153"/>
                <a:gd name="connsiteX156" fmla="*/ 821320 w 1011092"/>
                <a:gd name="connsiteY156" fmla="*/ 734929 h 1016153"/>
                <a:gd name="connsiteX157" fmla="*/ 823341 w 1011092"/>
                <a:gd name="connsiteY157" fmla="*/ 730979 h 1016153"/>
                <a:gd name="connsiteX158" fmla="*/ 863941 w 1011092"/>
                <a:gd name="connsiteY158" fmla="*/ 698279 h 1016153"/>
                <a:gd name="connsiteX159" fmla="*/ 870829 w 1011092"/>
                <a:gd name="connsiteY159" fmla="*/ 692859 h 1016153"/>
                <a:gd name="connsiteX160" fmla="*/ 933842 w 1011092"/>
                <a:gd name="connsiteY160" fmla="*/ 730336 h 1016153"/>
                <a:gd name="connsiteX161" fmla="*/ 1006682 w 1011092"/>
                <a:gd name="connsiteY161" fmla="*/ 733183 h 1016153"/>
                <a:gd name="connsiteX162" fmla="*/ 1005029 w 1011092"/>
                <a:gd name="connsiteY162" fmla="*/ 730887 h 1016153"/>
                <a:gd name="connsiteX163" fmla="*/ 999058 w 1011092"/>
                <a:gd name="connsiteY163" fmla="*/ 720324 h 1016153"/>
                <a:gd name="connsiteX164" fmla="*/ 997038 w 1011092"/>
                <a:gd name="connsiteY164" fmla="*/ 713251 h 1016153"/>
                <a:gd name="connsiteX165" fmla="*/ 969298 w 1011092"/>
                <a:gd name="connsiteY165" fmla="*/ 617814 h 1016153"/>
                <a:gd name="connsiteX166" fmla="*/ 971135 w 1011092"/>
                <a:gd name="connsiteY166" fmla="*/ 612303 h 1016153"/>
                <a:gd name="connsiteX167" fmla="*/ 1008611 w 1011092"/>
                <a:gd name="connsiteY167" fmla="*/ 582450 h 1016153"/>
                <a:gd name="connsiteX168" fmla="*/ 1011092 w 1011092"/>
                <a:gd name="connsiteY168" fmla="*/ 580337 h 1016153"/>
                <a:gd name="connsiteX169" fmla="*/ 985464 w 1011092"/>
                <a:gd name="connsiteY169" fmla="*/ 548280 h 1016153"/>
                <a:gd name="connsiteX170" fmla="*/ 961306 w 1011092"/>
                <a:gd name="connsiteY170" fmla="*/ 567570 h 1016153"/>
                <a:gd name="connsiteX171" fmla="*/ 961214 w 1011092"/>
                <a:gd name="connsiteY171" fmla="*/ 566192 h 1016153"/>
                <a:gd name="connsiteX172" fmla="*/ 970124 w 1011092"/>
                <a:gd name="connsiteY172" fmla="*/ 470571 h 1016153"/>
                <a:gd name="connsiteX173" fmla="*/ 973798 w 1011092"/>
                <a:gd name="connsiteY173" fmla="*/ 466530 h 1016153"/>
                <a:gd name="connsiteX174" fmla="*/ 988311 w 1011092"/>
                <a:gd name="connsiteY174" fmla="*/ 458354 h 1016153"/>
                <a:gd name="connsiteX175" fmla="*/ 993915 w 1011092"/>
                <a:gd name="connsiteY175" fmla="*/ 434380 h 1016153"/>
                <a:gd name="connsiteX176" fmla="*/ 992996 w 1011092"/>
                <a:gd name="connsiteY176" fmla="*/ 413162 h 1016153"/>
                <a:gd name="connsiteX177" fmla="*/ 993639 w 1011092"/>
                <a:gd name="connsiteY177" fmla="*/ 406916 h 1016153"/>
                <a:gd name="connsiteX178" fmla="*/ 965532 w 1011092"/>
                <a:gd name="connsiteY178" fmla="*/ 399200 h 1016153"/>
                <a:gd name="connsiteX179" fmla="*/ 602063 w 1011092"/>
                <a:gd name="connsiteY179" fmla="*/ 302477 h 1016153"/>
                <a:gd name="connsiteX180" fmla="*/ 252281 w 1011092"/>
                <a:gd name="connsiteY180" fmla="*/ 209520 h 1016153"/>
                <a:gd name="connsiteX181" fmla="*/ 183941 w 1011092"/>
                <a:gd name="connsiteY181" fmla="*/ 191150 h 1016153"/>
                <a:gd name="connsiteX182" fmla="*/ 180083 w 1011092"/>
                <a:gd name="connsiteY182" fmla="*/ 186098 h 1016153"/>
                <a:gd name="connsiteX183" fmla="*/ 180451 w 1011092"/>
                <a:gd name="connsiteY183" fmla="*/ 170850 h 1016153"/>
                <a:gd name="connsiteX184" fmla="*/ 182012 w 1011092"/>
                <a:gd name="connsiteY184" fmla="*/ 28934 h 1016153"/>
                <a:gd name="connsiteX185" fmla="*/ 184860 w 1011092"/>
                <a:gd name="connsiteY185" fmla="*/ 10839 h 1016153"/>
                <a:gd name="connsiteX186" fmla="*/ 187891 w 1011092"/>
                <a:gd name="connsiteY186" fmla="*/ 0 h 1016153"/>
                <a:gd name="connsiteX0" fmla="*/ 516363 w 1011092"/>
                <a:gd name="connsiteY0" fmla="*/ 728958 h 1016153"/>
                <a:gd name="connsiteX1" fmla="*/ 539786 w 1011092"/>
                <a:gd name="connsiteY1" fmla="*/ 850298 h 1016153"/>
                <a:gd name="connsiteX2" fmla="*/ 335318 w 1011092"/>
                <a:gd name="connsiteY2" fmla="*/ 850298 h 1016153"/>
                <a:gd name="connsiteX3" fmla="*/ 334950 w 1011092"/>
                <a:gd name="connsiteY3" fmla="*/ 849655 h 1016153"/>
                <a:gd name="connsiteX4" fmla="*/ 516363 w 1011092"/>
                <a:gd name="connsiteY4" fmla="*/ 728958 h 1016153"/>
                <a:gd name="connsiteX5" fmla="*/ 492940 w 1011092"/>
                <a:gd name="connsiteY5" fmla="*/ 726386 h 1016153"/>
                <a:gd name="connsiteX6" fmla="*/ 493859 w 1011092"/>
                <a:gd name="connsiteY6" fmla="*/ 726478 h 1016153"/>
                <a:gd name="connsiteX7" fmla="*/ 494226 w 1011092"/>
                <a:gd name="connsiteY7" fmla="*/ 727213 h 1016153"/>
                <a:gd name="connsiteX8" fmla="*/ 314191 w 1011092"/>
                <a:gd name="connsiteY8" fmla="*/ 846899 h 1016153"/>
                <a:gd name="connsiteX9" fmla="*/ 313640 w 1011092"/>
                <a:gd name="connsiteY9" fmla="*/ 846440 h 1016153"/>
                <a:gd name="connsiteX10" fmla="*/ 317406 w 1011092"/>
                <a:gd name="connsiteY10" fmla="*/ 824211 h 1016153"/>
                <a:gd name="connsiteX11" fmla="*/ 334123 w 1011092"/>
                <a:gd name="connsiteY11" fmla="*/ 728591 h 1016153"/>
                <a:gd name="connsiteX12" fmla="*/ 336604 w 1011092"/>
                <a:gd name="connsiteY12" fmla="*/ 726386 h 1016153"/>
                <a:gd name="connsiteX13" fmla="*/ 492940 w 1011092"/>
                <a:gd name="connsiteY13" fmla="*/ 726386 h 1016153"/>
                <a:gd name="connsiteX14" fmla="*/ 784762 w 1011092"/>
                <a:gd name="connsiteY14" fmla="*/ 726202 h 1016153"/>
                <a:gd name="connsiteX15" fmla="*/ 795509 w 1011092"/>
                <a:gd name="connsiteY15" fmla="*/ 736674 h 1016153"/>
                <a:gd name="connsiteX16" fmla="*/ 784762 w 1011092"/>
                <a:gd name="connsiteY16" fmla="*/ 746870 h 1016153"/>
                <a:gd name="connsiteX17" fmla="*/ 774198 w 1011092"/>
                <a:gd name="connsiteY17" fmla="*/ 736215 h 1016153"/>
                <a:gd name="connsiteX18" fmla="*/ 784762 w 1011092"/>
                <a:gd name="connsiteY18" fmla="*/ 726202 h 1016153"/>
                <a:gd name="connsiteX19" fmla="*/ 928330 w 1011092"/>
                <a:gd name="connsiteY19" fmla="*/ 610006 h 1016153"/>
                <a:gd name="connsiteX20" fmla="*/ 939353 w 1011092"/>
                <a:gd name="connsiteY20" fmla="*/ 620019 h 1016153"/>
                <a:gd name="connsiteX21" fmla="*/ 928974 w 1011092"/>
                <a:gd name="connsiteY21" fmla="*/ 630949 h 1016153"/>
                <a:gd name="connsiteX22" fmla="*/ 917859 w 1011092"/>
                <a:gd name="connsiteY22" fmla="*/ 620845 h 1016153"/>
                <a:gd name="connsiteX23" fmla="*/ 928330 w 1011092"/>
                <a:gd name="connsiteY23" fmla="*/ 610006 h 1016153"/>
                <a:gd name="connsiteX24" fmla="*/ 358465 w 1011092"/>
                <a:gd name="connsiteY24" fmla="*/ 590166 h 1016153"/>
                <a:gd name="connsiteX25" fmla="*/ 499278 w 1011092"/>
                <a:gd name="connsiteY25" fmla="*/ 711506 h 1016153"/>
                <a:gd name="connsiteX26" fmla="*/ 499002 w 1011092"/>
                <a:gd name="connsiteY26" fmla="*/ 712149 h 1016153"/>
                <a:gd name="connsiteX27" fmla="*/ 337338 w 1011092"/>
                <a:gd name="connsiteY27" fmla="*/ 712149 h 1016153"/>
                <a:gd name="connsiteX28" fmla="*/ 358465 w 1011092"/>
                <a:gd name="connsiteY28" fmla="*/ 590166 h 1016153"/>
                <a:gd name="connsiteX29" fmla="*/ 486602 w 1011092"/>
                <a:gd name="connsiteY29" fmla="*/ 586492 h 1016153"/>
                <a:gd name="connsiteX30" fmla="*/ 489909 w 1011092"/>
                <a:gd name="connsiteY30" fmla="*/ 589339 h 1016153"/>
                <a:gd name="connsiteX31" fmla="*/ 511127 w 1011092"/>
                <a:gd name="connsiteY31" fmla="*/ 700942 h 1016153"/>
                <a:gd name="connsiteX32" fmla="*/ 511311 w 1011092"/>
                <a:gd name="connsiteY32" fmla="*/ 703331 h 1016153"/>
                <a:gd name="connsiteX33" fmla="*/ 376560 w 1011092"/>
                <a:gd name="connsiteY33" fmla="*/ 587318 h 1016153"/>
                <a:gd name="connsiteX34" fmla="*/ 376836 w 1011092"/>
                <a:gd name="connsiteY34" fmla="*/ 586767 h 1016153"/>
                <a:gd name="connsiteX35" fmla="*/ 379500 w 1011092"/>
                <a:gd name="connsiteY35" fmla="*/ 586492 h 1016153"/>
                <a:gd name="connsiteX36" fmla="*/ 486602 w 1011092"/>
                <a:gd name="connsiteY36" fmla="*/ 586492 h 1016153"/>
                <a:gd name="connsiteX37" fmla="*/ 462904 w 1011092"/>
                <a:gd name="connsiteY37" fmla="*/ 453302 h 1016153"/>
                <a:gd name="connsiteX38" fmla="*/ 464006 w 1011092"/>
                <a:gd name="connsiteY38" fmla="*/ 453486 h 1016153"/>
                <a:gd name="connsiteX39" fmla="*/ 486510 w 1011092"/>
                <a:gd name="connsiteY39" fmla="*/ 572438 h 1016153"/>
                <a:gd name="connsiteX40" fmla="*/ 377846 w 1011092"/>
                <a:gd name="connsiteY40" fmla="*/ 572438 h 1016153"/>
                <a:gd name="connsiteX41" fmla="*/ 462904 w 1011092"/>
                <a:gd name="connsiteY41" fmla="*/ 453302 h 1016153"/>
                <a:gd name="connsiteX42" fmla="*/ 389236 w 1011092"/>
                <a:gd name="connsiteY42" fmla="*/ 429145 h 1016153"/>
                <a:gd name="connsiteX43" fmla="*/ 457117 w 1011092"/>
                <a:gd name="connsiteY43" fmla="*/ 429237 h 1016153"/>
                <a:gd name="connsiteX44" fmla="*/ 459413 w 1011092"/>
                <a:gd name="connsiteY44" fmla="*/ 431533 h 1016153"/>
                <a:gd name="connsiteX45" fmla="*/ 457852 w 1011092"/>
                <a:gd name="connsiteY45" fmla="*/ 436401 h 1016153"/>
                <a:gd name="connsiteX46" fmla="*/ 364252 w 1011092"/>
                <a:gd name="connsiteY46" fmla="*/ 567478 h 1016153"/>
                <a:gd name="connsiteX47" fmla="*/ 362598 w 1011092"/>
                <a:gd name="connsiteY47" fmla="*/ 569682 h 1016153"/>
                <a:gd name="connsiteX48" fmla="*/ 362139 w 1011092"/>
                <a:gd name="connsiteY48" fmla="*/ 569499 h 1016153"/>
                <a:gd name="connsiteX49" fmla="*/ 365446 w 1011092"/>
                <a:gd name="connsiteY49" fmla="*/ 548831 h 1016153"/>
                <a:gd name="connsiteX50" fmla="*/ 383725 w 1011092"/>
                <a:gd name="connsiteY50" fmla="*/ 444944 h 1016153"/>
                <a:gd name="connsiteX51" fmla="*/ 386389 w 1011092"/>
                <a:gd name="connsiteY51" fmla="*/ 431533 h 1016153"/>
                <a:gd name="connsiteX52" fmla="*/ 389236 w 1011092"/>
                <a:gd name="connsiteY52" fmla="*/ 429145 h 1016153"/>
                <a:gd name="connsiteX53" fmla="*/ 441501 w 1011092"/>
                <a:gd name="connsiteY53" fmla="*/ 308999 h 1016153"/>
                <a:gd name="connsiteX54" fmla="*/ 466210 w 1011092"/>
                <a:gd name="connsiteY54" fmla="*/ 315153 h 1016153"/>
                <a:gd name="connsiteX55" fmla="*/ 608585 w 1011092"/>
                <a:gd name="connsiteY55" fmla="*/ 348313 h 1016153"/>
                <a:gd name="connsiteX56" fmla="*/ 808828 w 1011092"/>
                <a:gd name="connsiteY56" fmla="*/ 400486 h 1016153"/>
                <a:gd name="connsiteX57" fmla="*/ 904724 w 1011092"/>
                <a:gd name="connsiteY57" fmla="*/ 435115 h 1016153"/>
                <a:gd name="connsiteX58" fmla="*/ 953958 w 1011092"/>
                <a:gd name="connsiteY58" fmla="*/ 462672 h 1016153"/>
                <a:gd name="connsiteX59" fmla="*/ 956346 w 1011092"/>
                <a:gd name="connsiteY59" fmla="*/ 467907 h 1016153"/>
                <a:gd name="connsiteX60" fmla="*/ 952304 w 1011092"/>
                <a:gd name="connsiteY60" fmla="*/ 510344 h 1016153"/>
                <a:gd name="connsiteX61" fmla="*/ 946334 w 1011092"/>
                <a:gd name="connsiteY61" fmla="*/ 572989 h 1016153"/>
                <a:gd name="connsiteX62" fmla="*/ 939629 w 1011092"/>
                <a:gd name="connsiteY62" fmla="*/ 585022 h 1016153"/>
                <a:gd name="connsiteX63" fmla="*/ 939445 w 1011092"/>
                <a:gd name="connsiteY63" fmla="*/ 585206 h 1016153"/>
                <a:gd name="connsiteX64" fmla="*/ 931913 w 1011092"/>
                <a:gd name="connsiteY64" fmla="*/ 585940 h 1016153"/>
                <a:gd name="connsiteX65" fmla="*/ 848876 w 1011092"/>
                <a:gd name="connsiteY65" fmla="*/ 542677 h 1016153"/>
                <a:gd name="connsiteX66" fmla="*/ 836109 w 1011092"/>
                <a:gd name="connsiteY66" fmla="*/ 532849 h 1016153"/>
                <a:gd name="connsiteX67" fmla="*/ 845753 w 1011092"/>
                <a:gd name="connsiteY67" fmla="*/ 660159 h 1016153"/>
                <a:gd name="connsiteX68" fmla="*/ 796611 w 1011092"/>
                <a:gd name="connsiteY68" fmla="*/ 699656 h 1016153"/>
                <a:gd name="connsiteX69" fmla="*/ 793121 w 1011092"/>
                <a:gd name="connsiteY69" fmla="*/ 700667 h 1016153"/>
                <a:gd name="connsiteX70" fmla="*/ 758675 w 1011092"/>
                <a:gd name="connsiteY70" fmla="*/ 713618 h 1016153"/>
                <a:gd name="connsiteX71" fmla="*/ 751602 w 1011092"/>
                <a:gd name="connsiteY71" fmla="*/ 732265 h 1016153"/>
                <a:gd name="connsiteX72" fmla="*/ 748020 w 1011092"/>
                <a:gd name="connsiteY72" fmla="*/ 739154 h 1016153"/>
                <a:gd name="connsiteX73" fmla="*/ 698970 w 1011092"/>
                <a:gd name="connsiteY73" fmla="*/ 778192 h 1016153"/>
                <a:gd name="connsiteX74" fmla="*/ 691897 w 1011092"/>
                <a:gd name="connsiteY74" fmla="*/ 784163 h 1016153"/>
                <a:gd name="connsiteX75" fmla="*/ 717432 w 1011092"/>
                <a:gd name="connsiteY75" fmla="*/ 816220 h 1016153"/>
                <a:gd name="connsiteX76" fmla="*/ 762533 w 1011092"/>
                <a:gd name="connsiteY76" fmla="*/ 780029 h 1016153"/>
                <a:gd name="connsiteX77" fmla="*/ 762533 w 1011092"/>
                <a:gd name="connsiteY77" fmla="*/ 850482 h 1016153"/>
                <a:gd name="connsiteX78" fmla="*/ 554023 w 1011092"/>
                <a:gd name="connsiteY78" fmla="*/ 850482 h 1016153"/>
                <a:gd name="connsiteX79" fmla="*/ 473651 w 1011092"/>
                <a:gd name="connsiteY79" fmla="*/ 429696 h 1016153"/>
                <a:gd name="connsiteX80" fmla="*/ 492021 w 1011092"/>
                <a:gd name="connsiteY80" fmla="*/ 429696 h 1016153"/>
                <a:gd name="connsiteX81" fmla="*/ 492021 w 1011092"/>
                <a:gd name="connsiteY81" fmla="*/ 366041 h 1016153"/>
                <a:gd name="connsiteX82" fmla="*/ 464189 w 1011092"/>
                <a:gd name="connsiteY82" fmla="*/ 366041 h 1016153"/>
                <a:gd name="connsiteX83" fmla="*/ 464189 w 1011092"/>
                <a:gd name="connsiteY83" fmla="*/ 337658 h 1016153"/>
                <a:gd name="connsiteX84" fmla="*/ 441501 w 1011092"/>
                <a:gd name="connsiteY84" fmla="*/ 337658 h 1016153"/>
                <a:gd name="connsiteX85" fmla="*/ 441501 w 1011092"/>
                <a:gd name="connsiteY85" fmla="*/ 308999 h 1016153"/>
                <a:gd name="connsiteX86" fmla="*/ 168418 w 1011092"/>
                <a:gd name="connsiteY86" fmla="*/ 235975 h 1016153"/>
                <a:gd name="connsiteX87" fmla="*/ 311986 w 1011092"/>
                <a:gd name="connsiteY87" fmla="*/ 274094 h 1016153"/>
                <a:gd name="connsiteX88" fmla="*/ 400167 w 1011092"/>
                <a:gd name="connsiteY88" fmla="*/ 297425 h 1016153"/>
                <a:gd name="connsiteX89" fmla="*/ 403106 w 1011092"/>
                <a:gd name="connsiteY89" fmla="*/ 301283 h 1016153"/>
                <a:gd name="connsiteX90" fmla="*/ 403198 w 1011092"/>
                <a:gd name="connsiteY90" fmla="*/ 334167 h 1016153"/>
                <a:gd name="connsiteX91" fmla="*/ 403198 w 1011092"/>
                <a:gd name="connsiteY91" fmla="*/ 337106 h 1016153"/>
                <a:gd name="connsiteX92" fmla="*/ 382163 w 1011092"/>
                <a:gd name="connsiteY92" fmla="*/ 337106 h 1016153"/>
                <a:gd name="connsiteX93" fmla="*/ 382163 w 1011092"/>
                <a:gd name="connsiteY93" fmla="*/ 365581 h 1016153"/>
                <a:gd name="connsiteX94" fmla="*/ 353688 w 1011092"/>
                <a:gd name="connsiteY94" fmla="*/ 365581 h 1016153"/>
                <a:gd name="connsiteX95" fmla="*/ 353688 w 1011092"/>
                <a:gd name="connsiteY95" fmla="*/ 368521 h 1016153"/>
                <a:gd name="connsiteX96" fmla="*/ 353596 w 1011092"/>
                <a:gd name="connsiteY96" fmla="*/ 425930 h 1016153"/>
                <a:gd name="connsiteX97" fmla="*/ 356812 w 1011092"/>
                <a:gd name="connsiteY97" fmla="*/ 429328 h 1016153"/>
                <a:gd name="connsiteX98" fmla="*/ 366548 w 1011092"/>
                <a:gd name="connsiteY98" fmla="*/ 429237 h 1016153"/>
                <a:gd name="connsiteX99" fmla="*/ 372519 w 1011092"/>
                <a:gd name="connsiteY99" fmla="*/ 429237 h 1016153"/>
                <a:gd name="connsiteX100" fmla="*/ 371049 w 1011092"/>
                <a:gd name="connsiteY100" fmla="*/ 439065 h 1016153"/>
                <a:gd name="connsiteX101" fmla="*/ 353045 w 1011092"/>
                <a:gd name="connsiteY101" fmla="*/ 541115 h 1016153"/>
                <a:gd name="connsiteX102" fmla="*/ 333297 w 1011092"/>
                <a:gd name="connsiteY102" fmla="*/ 653821 h 1016153"/>
                <a:gd name="connsiteX103" fmla="*/ 313548 w 1011092"/>
                <a:gd name="connsiteY103" fmla="*/ 765700 h 1016153"/>
                <a:gd name="connsiteX104" fmla="*/ 300597 w 1011092"/>
                <a:gd name="connsiteY104" fmla="*/ 840837 h 1016153"/>
                <a:gd name="connsiteX105" fmla="*/ 298208 w 1011092"/>
                <a:gd name="connsiteY105" fmla="*/ 849747 h 1016153"/>
                <a:gd name="connsiteX106" fmla="*/ 289390 w 1011092"/>
                <a:gd name="connsiteY106" fmla="*/ 850390 h 1016153"/>
                <a:gd name="connsiteX107" fmla="*/ 125062 w 1011092"/>
                <a:gd name="connsiteY107" fmla="*/ 850482 h 1016153"/>
                <a:gd name="connsiteX108" fmla="*/ 121388 w 1011092"/>
                <a:gd name="connsiteY108" fmla="*/ 850482 h 1016153"/>
                <a:gd name="connsiteX109" fmla="*/ 119643 w 1011092"/>
                <a:gd name="connsiteY109" fmla="*/ 835234 h 1016153"/>
                <a:gd name="connsiteX110" fmla="*/ 108621 w 1011092"/>
                <a:gd name="connsiteY110" fmla="*/ 734010 h 1016153"/>
                <a:gd name="connsiteX111" fmla="*/ 97874 w 1011092"/>
                <a:gd name="connsiteY111" fmla="*/ 636185 h 1016153"/>
                <a:gd name="connsiteX112" fmla="*/ 92822 w 1011092"/>
                <a:gd name="connsiteY112" fmla="*/ 590900 h 1016153"/>
                <a:gd name="connsiteX113" fmla="*/ 93648 w 1011092"/>
                <a:gd name="connsiteY113" fmla="*/ 582450 h 1016153"/>
                <a:gd name="connsiteX114" fmla="*/ 93740 w 1011092"/>
                <a:gd name="connsiteY114" fmla="*/ 577398 h 1016153"/>
                <a:gd name="connsiteX115" fmla="*/ 88504 w 1011092"/>
                <a:gd name="connsiteY115" fmla="*/ 551954 h 1016153"/>
                <a:gd name="connsiteX116" fmla="*/ 80237 w 1011092"/>
                <a:gd name="connsiteY116" fmla="*/ 477185 h 1016153"/>
                <a:gd name="connsiteX117" fmla="*/ 73440 w 1011092"/>
                <a:gd name="connsiteY117" fmla="*/ 414356 h 1016153"/>
                <a:gd name="connsiteX118" fmla="*/ 74542 w 1011092"/>
                <a:gd name="connsiteY118" fmla="*/ 402690 h 1016153"/>
                <a:gd name="connsiteX119" fmla="*/ 79227 w 1011092"/>
                <a:gd name="connsiteY119" fmla="*/ 386524 h 1016153"/>
                <a:gd name="connsiteX120" fmla="*/ 83360 w 1011092"/>
                <a:gd name="connsiteY120" fmla="*/ 377155 h 1016153"/>
                <a:gd name="connsiteX121" fmla="*/ 164835 w 1011092"/>
                <a:gd name="connsiteY121" fmla="*/ 237077 h 1016153"/>
                <a:gd name="connsiteX122" fmla="*/ 168418 w 1011092"/>
                <a:gd name="connsiteY122" fmla="*/ 235975 h 1016153"/>
                <a:gd name="connsiteX123" fmla="*/ 187891 w 1011092"/>
                <a:gd name="connsiteY123" fmla="*/ 0 h 1016153"/>
                <a:gd name="connsiteX124" fmla="*/ 187340 w 1011092"/>
                <a:gd name="connsiteY124" fmla="*/ 92 h 1016153"/>
                <a:gd name="connsiteX125" fmla="*/ 179716 w 1011092"/>
                <a:gd name="connsiteY125" fmla="*/ 2021 h 1016153"/>
                <a:gd name="connsiteX126" fmla="*/ 93373 w 1011092"/>
                <a:gd name="connsiteY126" fmla="*/ 45652 h 1016153"/>
                <a:gd name="connsiteX127" fmla="*/ 7397 w 1011092"/>
                <a:gd name="connsiteY127" fmla="*/ 297058 h 1016153"/>
                <a:gd name="connsiteX128" fmla="*/ 67286 w 1011092"/>
                <a:gd name="connsiteY128" fmla="*/ 405171 h 1016153"/>
                <a:gd name="connsiteX129" fmla="*/ 70960 w 1011092"/>
                <a:gd name="connsiteY129" fmla="*/ 412794 h 1016153"/>
                <a:gd name="connsiteX130" fmla="*/ 75553 w 1011092"/>
                <a:gd name="connsiteY130" fmla="*/ 454129 h 1016153"/>
                <a:gd name="connsiteX131" fmla="*/ 85014 w 1011092"/>
                <a:gd name="connsiteY131" fmla="*/ 539095 h 1016153"/>
                <a:gd name="connsiteX132" fmla="*/ 84555 w 1011092"/>
                <a:gd name="connsiteY132" fmla="*/ 556823 h 1016153"/>
                <a:gd name="connsiteX133" fmla="*/ 80972 w 1011092"/>
                <a:gd name="connsiteY133" fmla="*/ 569774 h 1016153"/>
                <a:gd name="connsiteX134" fmla="*/ 78768 w 1011092"/>
                <a:gd name="connsiteY134" fmla="*/ 574183 h 1016153"/>
                <a:gd name="connsiteX135" fmla="*/ 78308 w 1011092"/>
                <a:gd name="connsiteY135" fmla="*/ 584287 h 1016153"/>
                <a:gd name="connsiteX136" fmla="*/ 87678 w 1011092"/>
                <a:gd name="connsiteY136" fmla="*/ 587778 h 1016153"/>
                <a:gd name="connsiteX137" fmla="*/ 90341 w 1011092"/>
                <a:gd name="connsiteY137" fmla="*/ 587226 h 1016153"/>
                <a:gd name="connsiteX138" fmla="*/ 119367 w 1011092"/>
                <a:gd name="connsiteY138" fmla="*/ 850482 h 1016153"/>
                <a:gd name="connsiteX139" fmla="*/ 105409 w 1011092"/>
                <a:gd name="connsiteY139" fmla="*/ 850482 h 1016153"/>
                <a:gd name="connsiteX140" fmla="*/ 108149 w 1011092"/>
                <a:gd name="connsiteY140" fmla="*/ 860205 h 1016153"/>
                <a:gd name="connsiteX141" fmla="*/ 105215 w 1011092"/>
                <a:gd name="connsiteY141" fmla="*/ 860221 h 1016153"/>
                <a:gd name="connsiteX142" fmla="*/ 677468 w 1011092"/>
                <a:gd name="connsiteY142" fmla="*/ 1002157 h 1016153"/>
                <a:gd name="connsiteX143" fmla="*/ 782315 w 1011092"/>
                <a:gd name="connsiteY143" fmla="*/ 993501 h 1016153"/>
                <a:gd name="connsiteX144" fmla="*/ 897170 w 1011092"/>
                <a:gd name="connsiteY144" fmla="*/ 860769 h 1016153"/>
                <a:gd name="connsiteX145" fmla="*/ 898570 w 1011092"/>
                <a:gd name="connsiteY145" fmla="*/ 860769 h 1016153"/>
                <a:gd name="connsiteX146" fmla="*/ 898570 w 1011092"/>
                <a:gd name="connsiteY146" fmla="*/ 858873 h 1016153"/>
                <a:gd name="connsiteX147" fmla="*/ 900636 w 1011092"/>
                <a:gd name="connsiteY147" fmla="*/ 856077 h 1016153"/>
                <a:gd name="connsiteX148" fmla="*/ 898570 w 1011092"/>
                <a:gd name="connsiteY148" fmla="*/ 856087 h 1016153"/>
                <a:gd name="connsiteX149" fmla="*/ 898570 w 1011092"/>
                <a:gd name="connsiteY149" fmla="*/ 850390 h 1016153"/>
                <a:gd name="connsiteX150" fmla="*/ 856133 w 1011092"/>
                <a:gd name="connsiteY150" fmla="*/ 850390 h 1016153"/>
                <a:gd name="connsiteX151" fmla="*/ 856133 w 1011092"/>
                <a:gd name="connsiteY151" fmla="*/ 796379 h 1016153"/>
                <a:gd name="connsiteX152" fmla="*/ 816452 w 1011092"/>
                <a:gd name="connsiteY152" fmla="*/ 796379 h 1016153"/>
                <a:gd name="connsiteX153" fmla="*/ 816268 w 1011092"/>
                <a:gd name="connsiteY153" fmla="*/ 794910 h 1016153"/>
                <a:gd name="connsiteX154" fmla="*/ 816452 w 1011092"/>
                <a:gd name="connsiteY154" fmla="*/ 755137 h 1016153"/>
                <a:gd name="connsiteX155" fmla="*/ 817462 w 1011092"/>
                <a:gd name="connsiteY155" fmla="*/ 751371 h 1016153"/>
                <a:gd name="connsiteX156" fmla="*/ 821320 w 1011092"/>
                <a:gd name="connsiteY156" fmla="*/ 734929 h 1016153"/>
                <a:gd name="connsiteX157" fmla="*/ 823341 w 1011092"/>
                <a:gd name="connsiteY157" fmla="*/ 730979 h 1016153"/>
                <a:gd name="connsiteX158" fmla="*/ 863941 w 1011092"/>
                <a:gd name="connsiteY158" fmla="*/ 698279 h 1016153"/>
                <a:gd name="connsiteX159" fmla="*/ 870829 w 1011092"/>
                <a:gd name="connsiteY159" fmla="*/ 692859 h 1016153"/>
                <a:gd name="connsiteX160" fmla="*/ 933842 w 1011092"/>
                <a:gd name="connsiteY160" fmla="*/ 730336 h 1016153"/>
                <a:gd name="connsiteX161" fmla="*/ 1006682 w 1011092"/>
                <a:gd name="connsiteY161" fmla="*/ 733183 h 1016153"/>
                <a:gd name="connsiteX162" fmla="*/ 1005029 w 1011092"/>
                <a:gd name="connsiteY162" fmla="*/ 730887 h 1016153"/>
                <a:gd name="connsiteX163" fmla="*/ 999058 w 1011092"/>
                <a:gd name="connsiteY163" fmla="*/ 720324 h 1016153"/>
                <a:gd name="connsiteX164" fmla="*/ 997038 w 1011092"/>
                <a:gd name="connsiteY164" fmla="*/ 713251 h 1016153"/>
                <a:gd name="connsiteX165" fmla="*/ 969298 w 1011092"/>
                <a:gd name="connsiteY165" fmla="*/ 617814 h 1016153"/>
                <a:gd name="connsiteX166" fmla="*/ 971135 w 1011092"/>
                <a:gd name="connsiteY166" fmla="*/ 612303 h 1016153"/>
                <a:gd name="connsiteX167" fmla="*/ 1008611 w 1011092"/>
                <a:gd name="connsiteY167" fmla="*/ 582450 h 1016153"/>
                <a:gd name="connsiteX168" fmla="*/ 1011092 w 1011092"/>
                <a:gd name="connsiteY168" fmla="*/ 580337 h 1016153"/>
                <a:gd name="connsiteX169" fmla="*/ 985464 w 1011092"/>
                <a:gd name="connsiteY169" fmla="*/ 548280 h 1016153"/>
                <a:gd name="connsiteX170" fmla="*/ 961306 w 1011092"/>
                <a:gd name="connsiteY170" fmla="*/ 567570 h 1016153"/>
                <a:gd name="connsiteX171" fmla="*/ 961214 w 1011092"/>
                <a:gd name="connsiteY171" fmla="*/ 566192 h 1016153"/>
                <a:gd name="connsiteX172" fmla="*/ 970124 w 1011092"/>
                <a:gd name="connsiteY172" fmla="*/ 470571 h 1016153"/>
                <a:gd name="connsiteX173" fmla="*/ 973798 w 1011092"/>
                <a:gd name="connsiteY173" fmla="*/ 466530 h 1016153"/>
                <a:gd name="connsiteX174" fmla="*/ 988311 w 1011092"/>
                <a:gd name="connsiteY174" fmla="*/ 458354 h 1016153"/>
                <a:gd name="connsiteX175" fmla="*/ 993915 w 1011092"/>
                <a:gd name="connsiteY175" fmla="*/ 434380 h 1016153"/>
                <a:gd name="connsiteX176" fmla="*/ 992996 w 1011092"/>
                <a:gd name="connsiteY176" fmla="*/ 413162 h 1016153"/>
                <a:gd name="connsiteX177" fmla="*/ 993639 w 1011092"/>
                <a:gd name="connsiteY177" fmla="*/ 406916 h 1016153"/>
                <a:gd name="connsiteX178" fmla="*/ 965532 w 1011092"/>
                <a:gd name="connsiteY178" fmla="*/ 399200 h 1016153"/>
                <a:gd name="connsiteX179" fmla="*/ 602063 w 1011092"/>
                <a:gd name="connsiteY179" fmla="*/ 302477 h 1016153"/>
                <a:gd name="connsiteX180" fmla="*/ 252281 w 1011092"/>
                <a:gd name="connsiteY180" fmla="*/ 209520 h 1016153"/>
                <a:gd name="connsiteX181" fmla="*/ 183941 w 1011092"/>
                <a:gd name="connsiteY181" fmla="*/ 191150 h 1016153"/>
                <a:gd name="connsiteX182" fmla="*/ 180083 w 1011092"/>
                <a:gd name="connsiteY182" fmla="*/ 186098 h 1016153"/>
                <a:gd name="connsiteX183" fmla="*/ 180451 w 1011092"/>
                <a:gd name="connsiteY183" fmla="*/ 170850 h 1016153"/>
                <a:gd name="connsiteX184" fmla="*/ 182012 w 1011092"/>
                <a:gd name="connsiteY184" fmla="*/ 28934 h 1016153"/>
                <a:gd name="connsiteX185" fmla="*/ 184860 w 1011092"/>
                <a:gd name="connsiteY185" fmla="*/ 10839 h 1016153"/>
                <a:gd name="connsiteX186" fmla="*/ 187891 w 1011092"/>
                <a:gd name="connsiteY186" fmla="*/ 0 h 1016153"/>
                <a:gd name="connsiteX0" fmla="*/ 516363 w 1011092"/>
                <a:gd name="connsiteY0" fmla="*/ 728958 h 1016153"/>
                <a:gd name="connsiteX1" fmla="*/ 539786 w 1011092"/>
                <a:gd name="connsiteY1" fmla="*/ 850298 h 1016153"/>
                <a:gd name="connsiteX2" fmla="*/ 335318 w 1011092"/>
                <a:gd name="connsiteY2" fmla="*/ 850298 h 1016153"/>
                <a:gd name="connsiteX3" fmla="*/ 334950 w 1011092"/>
                <a:gd name="connsiteY3" fmla="*/ 849655 h 1016153"/>
                <a:gd name="connsiteX4" fmla="*/ 516363 w 1011092"/>
                <a:gd name="connsiteY4" fmla="*/ 728958 h 1016153"/>
                <a:gd name="connsiteX5" fmla="*/ 492940 w 1011092"/>
                <a:gd name="connsiteY5" fmla="*/ 726386 h 1016153"/>
                <a:gd name="connsiteX6" fmla="*/ 493859 w 1011092"/>
                <a:gd name="connsiteY6" fmla="*/ 726478 h 1016153"/>
                <a:gd name="connsiteX7" fmla="*/ 494226 w 1011092"/>
                <a:gd name="connsiteY7" fmla="*/ 727213 h 1016153"/>
                <a:gd name="connsiteX8" fmla="*/ 314191 w 1011092"/>
                <a:gd name="connsiteY8" fmla="*/ 846899 h 1016153"/>
                <a:gd name="connsiteX9" fmla="*/ 313640 w 1011092"/>
                <a:gd name="connsiteY9" fmla="*/ 846440 h 1016153"/>
                <a:gd name="connsiteX10" fmla="*/ 317406 w 1011092"/>
                <a:gd name="connsiteY10" fmla="*/ 824211 h 1016153"/>
                <a:gd name="connsiteX11" fmla="*/ 334123 w 1011092"/>
                <a:gd name="connsiteY11" fmla="*/ 728591 h 1016153"/>
                <a:gd name="connsiteX12" fmla="*/ 336604 w 1011092"/>
                <a:gd name="connsiteY12" fmla="*/ 726386 h 1016153"/>
                <a:gd name="connsiteX13" fmla="*/ 492940 w 1011092"/>
                <a:gd name="connsiteY13" fmla="*/ 726386 h 1016153"/>
                <a:gd name="connsiteX14" fmla="*/ 784762 w 1011092"/>
                <a:gd name="connsiteY14" fmla="*/ 726202 h 1016153"/>
                <a:gd name="connsiteX15" fmla="*/ 795509 w 1011092"/>
                <a:gd name="connsiteY15" fmla="*/ 736674 h 1016153"/>
                <a:gd name="connsiteX16" fmla="*/ 784762 w 1011092"/>
                <a:gd name="connsiteY16" fmla="*/ 746870 h 1016153"/>
                <a:gd name="connsiteX17" fmla="*/ 774198 w 1011092"/>
                <a:gd name="connsiteY17" fmla="*/ 736215 h 1016153"/>
                <a:gd name="connsiteX18" fmla="*/ 784762 w 1011092"/>
                <a:gd name="connsiteY18" fmla="*/ 726202 h 1016153"/>
                <a:gd name="connsiteX19" fmla="*/ 928330 w 1011092"/>
                <a:gd name="connsiteY19" fmla="*/ 610006 h 1016153"/>
                <a:gd name="connsiteX20" fmla="*/ 939353 w 1011092"/>
                <a:gd name="connsiteY20" fmla="*/ 620019 h 1016153"/>
                <a:gd name="connsiteX21" fmla="*/ 928974 w 1011092"/>
                <a:gd name="connsiteY21" fmla="*/ 630949 h 1016153"/>
                <a:gd name="connsiteX22" fmla="*/ 917859 w 1011092"/>
                <a:gd name="connsiteY22" fmla="*/ 620845 h 1016153"/>
                <a:gd name="connsiteX23" fmla="*/ 928330 w 1011092"/>
                <a:gd name="connsiteY23" fmla="*/ 610006 h 1016153"/>
                <a:gd name="connsiteX24" fmla="*/ 358465 w 1011092"/>
                <a:gd name="connsiteY24" fmla="*/ 590166 h 1016153"/>
                <a:gd name="connsiteX25" fmla="*/ 499278 w 1011092"/>
                <a:gd name="connsiteY25" fmla="*/ 711506 h 1016153"/>
                <a:gd name="connsiteX26" fmla="*/ 499002 w 1011092"/>
                <a:gd name="connsiteY26" fmla="*/ 712149 h 1016153"/>
                <a:gd name="connsiteX27" fmla="*/ 337338 w 1011092"/>
                <a:gd name="connsiteY27" fmla="*/ 712149 h 1016153"/>
                <a:gd name="connsiteX28" fmla="*/ 358465 w 1011092"/>
                <a:gd name="connsiteY28" fmla="*/ 590166 h 1016153"/>
                <a:gd name="connsiteX29" fmla="*/ 486602 w 1011092"/>
                <a:gd name="connsiteY29" fmla="*/ 586492 h 1016153"/>
                <a:gd name="connsiteX30" fmla="*/ 489909 w 1011092"/>
                <a:gd name="connsiteY30" fmla="*/ 589339 h 1016153"/>
                <a:gd name="connsiteX31" fmla="*/ 511127 w 1011092"/>
                <a:gd name="connsiteY31" fmla="*/ 700942 h 1016153"/>
                <a:gd name="connsiteX32" fmla="*/ 511311 w 1011092"/>
                <a:gd name="connsiteY32" fmla="*/ 703331 h 1016153"/>
                <a:gd name="connsiteX33" fmla="*/ 376560 w 1011092"/>
                <a:gd name="connsiteY33" fmla="*/ 587318 h 1016153"/>
                <a:gd name="connsiteX34" fmla="*/ 376836 w 1011092"/>
                <a:gd name="connsiteY34" fmla="*/ 586767 h 1016153"/>
                <a:gd name="connsiteX35" fmla="*/ 379500 w 1011092"/>
                <a:gd name="connsiteY35" fmla="*/ 586492 h 1016153"/>
                <a:gd name="connsiteX36" fmla="*/ 486602 w 1011092"/>
                <a:gd name="connsiteY36" fmla="*/ 586492 h 1016153"/>
                <a:gd name="connsiteX37" fmla="*/ 462904 w 1011092"/>
                <a:gd name="connsiteY37" fmla="*/ 453302 h 1016153"/>
                <a:gd name="connsiteX38" fmla="*/ 464006 w 1011092"/>
                <a:gd name="connsiteY38" fmla="*/ 453486 h 1016153"/>
                <a:gd name="connsiteX39" fmla="*/ 486510 w 1011092"/>
                <a:gd name="connsiteY39" fmla="*/ 572438 h 1016153"/>
                <a:gd name="connsiteX40" fmla="*/ 377846 w 1011092"/>
                <a:gd name="connsiteY40" fmla="*/ 572438 h 1016153"/>
                <a:gd name="connsiteX41" fmla="*/ 462904 w 1011092"/>
                <a:gd name="connsiteY41" fmla="*/ 453302 h 1016153"/>
                <a:gd name="connsiteX42" fmla="*/ 389236 w 1011092"/>
                <a:gd name="connsiteY42" fmla="*/ 429145 h 1016153"/>
                <a:gd name="connsiteX43" fmla="*/ 457117 w 1011092"/>
                <a:gd name="connsiteY43" fmla="*/ 429237 h 1016153"/>
                <a:gd name="connsiteX44" fmla="*/ 459413 w 1011092"/>
                <a:gd name="connsiteY44" fmla="*/ 431533 h 1016153"/>
                <a:gd name="connsiteX45" fmla="*/ 457852 w 1011092"/>
                <a:gd name="connsiteY45" fmla="*/ 436401 h 1016153"/>
                <a:gd name="connsiteX46" fmla="*/ 364252 w 1011092"/>
                <a:gd name="connsiteY46" fmla="*/ 567478 h 1016153"/>
                <a:gd name="connsiteX47" fmla="*/ 362598 w 1011092"/>
                <a:gd name="connsiteY47" fmla="*/ 569682 h 1016153"/>
                <a:gd name="connsiteX48" fmla="*/ 362139 w 1011092"/>
                <a:gd name="connsiteY48" fmla="*/ 569499 h 1016153"/>
                <a:gd name="connsiteX49" fmla="*/ 365446 w 1011092"/>
                <a:gd name="connsiteY49" fmla="*/ 548831 h 1016153"/>
                <a:gd name="connsiteX50" fmla="*/ 383725 w 1011092"/>
                <a:gd name="connsiteY50" fmla="*/ 444944 h 1016153"/>
                <a:gd name="connsiteX51" fmla="*/ 386389 w 1011092"/>
                <a:gd name="connsiteY51" fmla="*/ 431533 h 1016153"/>
                <a:gd name="connsiteX52" fmla="*/ 389236 w 1011092"/>
                <a:gd name="connsiteY52" fmla="*/ 429145 h 1016153"/>
                <a:gd name="connsiteX53" fmla="*/ 441501 w 1011092"/>
                <a:gd name="connsiteY53" fmla="*/ 308999 h 1016153"/>
                <a:gd name="connsiteX54" fmla="*/ 466210 w 1011092"/>
                <a:gd name="connsiteY54" fmla="*/ 315153 h 1016153"/>
                <a:gd name="connsiteX55" fmla="*/ 608585 w 1011092"/>
                <a:gd name="connsiteY55" fmla="*/ 348313 h 1016153"/>
                <a:gd name="connsiteX56" fmla="*/ 808828 w 1011092"/>
                <a:gd name="connsiteY56" fmla="*/ 400486 h 1016153"/>
                <a:gd name="connsiteX57" fmla="*/ 904724 w 1011092"/>
                <a:gd name="connsiteY57" fmla="*/ 435115 h 1016153"/>
                <a:gd name="connsiteX58" fmla="*/ 953958 w 1011092"/>
                <a:gd name="connsiteY58" fmla="*/ 462672 h 1016153"/>
                <a:gd name="connsiteX59" fmla="*/ 956346 w 1011092"/>
                <a:gd name="connsiteY59" fmla="*/ 467907 h 1016153"/>
                <a:gd name="connsiteX60" fmla="*/ 952304 w 1011092"/>
                <a:gd name="connsiteY60" fmla="*/ 510344 h 1016153"/>
                <a:gd name="connsiteX61" fmla="*/ 946334 w 1011092"/>
                <a:gd name="connsiteY61" fmla="*/ 572989 h 1016153"/>
                <a:gd name="connsiteX62" fmla="*/ 939629 w 1011092"/>
                <a:gd name="connsiteY62" fmla="*/ 585022 h 1016153"/>
                <a:gd name="connsiteX63" fmla="*/ 939445 w 1011092"/>
                <a:gd name="connsiteY63" fmla="*/ 585206 h 1016153"/>
                <a:gd name="connsiteX64" fmla="*/ 931913 w 1011092"/>
                <a:gd name="connsiteY64" fmla="*/ 585940 h 1016153"/>
                <a:gd name="connsiteX65" fmla="*/ 848876 w 1011092"/>
                <a:gd name="connsiteY65" fmla="*/ 542677 h 1016153"/>
                <a:gd name="connsiteX66" fmla="*/ 836109 w 1011092"/>
                <a:gd name="connsiteY66" fmla="*/ 532849 h 1016153"/>
                <a:gd name="connsiteX67" fmla="*/ 845753 w 1011092"/>
                <a:gd name="connsiteY67" fmla="*/ 660159 h 1016153"/>
                <a:gd name="connsiteX68" fmla="*/ 796611 w 1011092"/>
                <a:gd name="connsiteY68" fmla="*/ 699656 h 1016153"/>
                <a:gd name="connsiteX69" fmla="*/ 793121 w 1011092"/>
                <a:gd name="connsiteY69" fmla="*/ 700667 h 1016153"/>
                <a:gd name="connsiteX70" fmla="*/ 758675 w 1011092"/>
                <a:gd name="connsiteY70" fmla="*/ 713618 h 1016153"/>
                <a:gd name="connsiteX71" fmla="*/ 751602 w 1011092"/>
                <a:gd name="connsiteY71" fmla="*/ 732265 h 1016153"/>
                <a:gd name="connsiteX72" fmla="*/ 748020 w 1011092"/>
                <a:gd name="connsiteY72" fmla="*/ 739154 h 1016153"/>
                <a:gd name="connsiteX73" fmla="*/ 698970 w 1011092"/>
                <a:gd name="connsiteY73" fmla="*/ 778192 h 1016153"/>
                <a:gd name="connsiteX74" fmla="*/ 691897 w 1011092"/>
                <a:gd name="connsiteY74" fmla="*/ 784163 h 1016153"/>
                <a:gd name="connsiteX75" fmla="*/ 717432 w 1011092"/>
                <a:gd name="connsiteY75" fmla="*/ 816220 h 1016153"/>
                <a:gd name="connsiteX76" fmla="*/ 762533 w 1011092"/>
                <a:gd name="connsiteY76" fmla="*/ 780029 h 1016153"/>
                <a:gd name="connsiteX77" fmla="*/ 762533 w 1011092"/>
                <a:gd name="connsiteY77" fmla="*/ 850482 h 1016153"/>
                <a:gd name="connsiteX78" fmla="*/ 554023 w 1011092"/>
                <a:gd name="connsiteY78" fmla="*/ 850482 h 1016153"/>
                <a:gd name="connsiteX79" fmla="*/ 473651 w 1011092"/>
                <a:gd name="connsiteY79" fmla="*/ 429696 h 1016153"/>
                <a:gd name="connsiteX80" fmla="*/ 492021 w 1011092"/>
                <a:gd name="connsiteY80" fmla="*/ 429696 h 1016153"/>
                <a:gd name="connsiteX81" fmla="*/ 492021 w 1011092"/>
                <a:gd name="connsiteY81" fmla="*/ 366041 h 1016153"/>
                <a:gd name="connsiteX82" fmla="*/ 464189 w 1011092"/>
                <a:gd name="connsiteY82" fmla="*/ 366041 h 1016153"/>
                <a:gd name="connsiteX83" fmla="*/ 464189 w 1011092"/>
                <a:gd name="connsiteY83" fmla="*/ 337658 h 1016153"/>
                <a:gd name="connsiteX84" fmla="*/ 441501 w 1011092"/>
                <a:gd name="connsiteY84" fmla="*/ 337658 h 1016153"/>
                <a:gd name="connsiteX85" fmla="*/ 441501 w 1011092"/>
                <a:gd name="connsiteY85" fmla="*/ 308999 h 1016153"/>
                <a:gd name="connsiteX86" fmla="*/ 168418 w 1011092"/>
                <a:gd name="connsiteY86" fmla="*/ 235975 h 1016153"/>
                <a:gd name="connsiteX87" fmla="*/ 311986 w 1011092"/>
                <a:gd name="connsiteY87" fmla="*/ 274094 h 1016153"/>
                <a:gd name="connsiteX88" fmla="*/ 400167 w 1011092"/>
                <a:gd name="connsiteY88" fmla="*/ 297425 h 1016153"/>
                <a:gd name="connsiteX89" fmla="*/ 403106 w 1011092"/>
                <a:gd name="connsiteY89" fmla="*/ 301283 h 1016153"/>
                <a:gd name="connsiteX90" fmla="*/ 403198 w 1011092"/>
                <a:gd name="connsiteY90" fmla="*/ 334167 h 1016153"/>
                <a:gd name="connsiteX91" fmla="*/ 403198 w 1011092"/>
                <a:gd name="connsiteY91" fmla="*/ 337106 h 1016153"/>
                <a:gd name="connsiteX92" fmla="*/ 382163 w 1011092"/>
                <a:gd name="connsiteY92" fmla="*/ 337106 h 1016153"/>
                <a:gd name="connsiteX93" fmla="*/ 382163 w 1011092"/>
                <a:gd name="connsiteY93" fmla="*/ 365581 h 1016153"/>
                <a:gd name="connsiteX94" fmla="*/ 353688 w 1011092"/>
                <a:gd name="connsiteY94" fmla="*/ 365581 h 1016153"/>
                <a:gd name="connsiteX95" fmla="*/ 353688 w 1011092"/>
                <a:gd name="connsiteY95" fmla="*/ 368521 h 1016153"/>
                <a:gd name="connsiteX96" fmla="*/ 353596 w 1011092"/>
                <a:gd name="connsiteY96" fmla="*/ 425930 h 1016153"/>
                <a:gd name="connsiteX97" fmla="*/ 356812 w 1011092"/>
                <a:gd name="connsiteY97" fmla="*/ 429328 h 1016153"/>
                <a:gd name="connsiteX98" fmla="*/ 366548 w 1011092"/>
                <a:gd name="connsiteY98" fmla="*/ 429237 h 1016153"/>
                <a:gd name="connsiteX99" fmla="*/ 372519 w 1011092"/>
                <a:gd name="connsiteY99" fmla="*/ 429237 h 1016153"/>
                <a:gd name="connsiteX100" fmla="*/ 371049 w 1011092"/>
                <a:gd name="connsiteY100" fmla="*/ 439065 h 1016153"/>
                <a:gd name="connsiteX101" fmla="*/ 353045 w 1011092"/>
                <a:gd name="connsiteY101" fmla="*/ 541115 h 1016153"/>
                <a:gd name="connsiteX102" fmla="*/ 333297 w 1011092"/>
                <a:gd name="connsiteY102" fmla="*/ 653821 h 1016153"/>
                <a:gd name="connsiteX103" fmla="*/ 313548 w 1011092"/>
                <a:gd name="connsiteY103" fmla="*/ 765700 h 1016153"/>
                <a:gd name="connsiteX104" fmla="*/ 300597 w 1011092"/>
                <a:gd name="connsiteY104" fmla="*/ 840837 h 1016153"/>
                <a:gd name="connsiteX105" fmla="*/ 298208 w 1011092"/>
                <a:gd name="connsiteY105" fmla="*/ 849747 h 1016153"/>
                <a:gd name="connsiteX106" fmla="*/ 289390 w 1011092"/>
                <a:gd name="connsiteY106" fmla="*/ 850390 h 1016153"/>
                <a:gd name="connsiteX107" fmla="*/ 125062 w 1011092"/>
                <a:gd name="connsiteY107" fmla="*/ 850482 h 1016153"/>
                <a:gd name="connsiteX108" fmla="*/ 121388 w 1011092"/>
                <a:gd name="connsiteY108" fmla="*/ 850482 h 1016153"/>
                <a:gd name="connsiteX109" fmla="*/ 119643 w 1011092"/>
                <a:gd name="connsiteY109" fmla="*/ 835234 h 1016153"/>
                <a:gd name="connsiteX110" fmla="*/ 108621 w 1011092"/>
                <a:gd name="connsiteY110" fmla="*/ 734010 h 1016153"/>
                <a:gd name="connsiteX111" fmla="*/ 97874 w 1011092"/>
                <a:gd name="connsiteY111" fmla="*/ 636185 h 1016153"/>
                <a:gd name="connsiteX112" fmla="*/ 92822 w 1011092"/>
                <a:gd name="connsiteY112" fmla="*/ 590900 h 1016153"/>
                <a:gd name="connsiteX113" fmla="*/ 93648 w 1011092"/>
                <a:gd name="connsiteY113" fmla="*/ 582450 h 1016153"/>
                <a:gd name="connsiteX114" fmla="*/ 93740 w 1011092"/>
                <a:gd name="connsiteY114" fmla="*/ 577398 h 1016153"/>
                <a:gd name="connsiteX115" fmla="*/ 88504 w 1011092"/>
                <a:gd name="connsiteY115" fmla="*/ 551954 h 1016153"/>
                <a:gd name="connsiteX116" fmla="*/ 80237 w 1011092"/>
                <a:gd name="connsiteY116" fmla="*/ 477185 h 1016153"/>
                <a:gd name="connsiteX117" fmla="*/ 73440 w 1011092"/>
                <a:gd name="connsiteY117" fmla="*/ 414356 h 1016153"/>
                <a:gd name="connsiteX118" fmla="*/ 74542 w 1011092"/>
                <a:gd name="connsiteY118" fmla="*/ 402690 h 1016153"/>
                <a:gd name="connsiteX119" fmla="*/ 79227 w 1011092"/>
                <a:gd name="connsiteY119" fmla="*/ 386524 h 1016153"/>
                <a:gd name="connsiteX120" fmla="*/ 83360 w 1011092"/>
                <a:gd name="connsiteY120" fmla="*/ 377155 h 1016153"/>
                <a:gd name="connsiteX121" fmla="*/ 164835 w 1011092"/>
                <a:gd name="connsiteY121" fmla="*/ 237077 h 1016153"/>
                <a:gd name="connsiteX122" fmla="*/ 168418 w 1011092"/>
                <a:gd name="connsiteY122" fmla="*/ 235975 h 1016153"/>
                <a:gd name="connsiteX123" fmla="*/ 187891 w 1011092"/>
                <a:gd name="connsiteY123" fmla="*/ 0 h 1016153"/>
                <a:gd name="connsiteX124" fmla="*/ 187340 w 1011092"/>
                <a:gd name="connsiteY124" fmla="*/ 92 h 1016153"/>
                <a:gd name="connsiteX125" fmla="*/ 179716 w 1011092"/>
                <a:gd name="connsiteY125" fmla="*/ 2021 h 1016153"/>
                <a:gd name="connsiteX126" fmla="*/ 93373 w 1011092"/>
                <a:gd name="connsiteY126" fmla="*/ 45652 h 1016153"/>
                <a:gd name="connsiteX127" fmla="*/ 7397 w 1011092"/>
                <a:gd name="connsiteY127" fmla="*/ 297058 h 1016153"/>
                <a:gd name="connsiteX128" fmla="*/ 67286 w 1011092"/>
                <a:gd name="connsiteY128" fmla="*/ 405171 h 1016153"/>
                <a:gd name="connsiteX129" fmla="*/ 70960 w 1011092"/>
                <a:gd name="connsiteY129" fmla="*/ 412794 h 1016153"/>
                <a:gd name="connsiteX130" fmla="*/ 75553 w 1011092"/>
                <a:gd name="connsiteY130" fmla="*/ 454129 h 1016153"/>
                <a:gd name="connsiteX131" fmla="*/ 85014 w 1011092"/>
                <a:gd name="connsiteY131" fmla="*/ 539095 h 1016153"/>
                <a:gd name="connsiteX132" fmla="*/ 84555 w 1011092"/>
                <a:gd name="connsiteY132" fmla="*/ 556823 h 1016153"/>
                <a:gd name="connsiteX133" fmla="*/ 80972 w 1011092"/>
                <a:gd name="connsiteY133" fmla="*/ 569774 h 1016153"/>
                <a:gd name="connsiteX134" fmla="*/ 78768 w 1011092"/>
                <a:gd name="connsiteY134" fmla="*/ 574183 h 1016153"/>
                <a:gd name="connsiteX135" fmla="*/ 78308 w 1011092"/>
                <a:gd name="connsiteY135" fmla="*/ 584287 h 1016153"/>
                <a:gd name="connsiteX136" fmla="*/ 87678 w 1011092"/>
                <a:gd name="connsiteY136" fmla="*/ 587778 h 1016153"/>
                <a:gd name="connsiteX137" fmla="*/ 90341 w 1011092"/>
                <a:gd name="connsiteY137" fmla="*/ 587226 h 1016153"/>
                <a:gd name="connsiteX138" fmla="*/ 119367 w 1011092"/>
                <a:gd name="connsiteY138" fmla="*/ 850482 h 1016153"/>
                <a:gd name="connsiteX139" fmla="*/ 105409 w 1011092"/>
                <a:gd name="connsiteY139" fmla="*/ 850482 h 1016153"/>
                <a:gd name="connsiteX140" fmla="*/ 108149 w 1011092"/>
                <a:gd name="connsiteY140" fmla="*/ 860205 h 1016153"/>
                <a:gd name="connsiteX141" fmla="*/ 677468 w 1011092"/>
                <a:gd name="connsiteY141" fmla="*/ 1002157 h 1016153"/>
                <a:gd name="connsiteX142" fmla="*/ 782315 w 1011092"/>
                <a:gd name="connsiteY142" fmla="*/ 993501 h 1016153"/>
                <a:gd name="connsiteX143" fmla="*/ 897170 w 1011092"/>
                <a:gd name="connsiteY143" fmla="*/ 860769 h 1016153"/>
                <a:gd name="connsiteX144" fmla="*/ 898570 w 1011092"/>
                <a:gd name="connsiteY144" fmla="*/ 860769 h 1016153"/>
                <a:gd name="connsiteX145" fmla="*/ 898570 w 1011092"/>
                <a:gd name="connsiteY145" fmla="*/ 858873 h 1016153"/>
                <a:gd name="connsiteX146" fmla="*/ 900636 w 1011092"/>
                <a:gd name="connsiteY146" fmla="*/ 856077 h 1016153"/>
                <a:gd name="connsiteX147" fmla="*/ 898570 w 1011092"/>
                <a:gd name="connsiteY147" fmla="*/ 856087 h 1016153"/>
                <a:gd name="connsiteX148" fmla="*/ 898570 w 1011092"/>
                <a:gd name="connsiteY148" fmla="*/ 850390 h 1016153"/>
                <a:gd name="connsiteX149" fmla="*/ 856133 w 1011092"/>
                <a:gd name="connsiteY149" fmla="*/ 850390 h 1016153"/>
                <a:gd name="connsiteX150" fmla="*/ 856133 w 1011092"/>
                <a:gd name="connsiteY150" fmla="*/ 796379 h 1016153"/>
                <a:gd name="connsiteX151" fmla="*/ 816452 w 1011092"/>
                <a:gd name="connsiteY151" fmla="*/ 796379 h 1016153"/>
                <a:gd name="connsiteX152" fmla="*/ 816268 w 1011092"/>
                <a:gd name="connsiteY152" fmla="*/ 794910 h 1016153"/>
                <a:gd name="connsiteX153" fmla="*/ 816452 w 1011092"/>
                <a:gd name="connsiteY153" fmla="*/ 755137 h 1016153"/>
                <a:gd name="connsiteX154" fmla="*/ 817462 w 1011092"/>
                <a:gd name="connsiteY154" fmla="*/ 751371 h 1016153"/>
                <a:gd name="connsiteX155" fmla="*/ 821320 w 1011092"/>
                <a:gd name="connsiteY155" fmla="*/ 734929 h 1016153"/>
                <a:gd name="connsiteX156" fmla="*/ 823341 w 1011092"/>
                <a:gd name="connsiteY156" fmla="*/ 730979 h 1016153"/>
                <a:gd name="connsiteX157" fmla="*/ 863941 w 1011092"/>
                <a:gd name="connsiteY157" fmla="*/ 698279 h 1016153"/>
                <a:gd name="connsiteX158" fmla="*/ 870829 w 1011092"/>
                <a:gd name="connsiteY158" fmla="*/ 692859 h 1016153"/>
                <a:gd name="connsiteX159" fmla="*/ 933842 w 1011092"/>
                <a:gd name="connsiteY159" fmla="*/ 730336 h 1016153"/>
                <a:gd name="connsiteX160" fmla="*/ 1006682 w 1011092"/>
                <a:gd name="connsiteY160" fmla="*/ 733183 h 1016153"/>
                <a:gd name="connsiteX161" fmla="*/ 1005029 w 1011092"/>
                <a:gd name="connsiteY161" fmla="*/ 730887 h 1016153"/>
                <a:gd name="connsiteX162" fmla="*/ 999058 w 1011092"/>
                <a:gd name="connsiteY162" fmla="*/ 720324 h 1016153"/>
                <a:gd name="connsiteX163" fmla="*/ 997038 w 1011092"/>
                <a:gd name="connsiteY163" fmla="*/ 713251 h 1016153"/>
                <a:gd name="connsiteX164" fmla="*/ 969298 w 1011092"/>
                <a:gd name="connsiteY164" fmla="*/ 617814 h 1016153"/>
                <a:gd name="connsiteX165" fmla="*/ 971135 w 1011092"/>
                <a:gd name="connsiteY165" fmla="*/ 612303 h 1016153"/>
                <a:gd name="connsiteX166" fmla="*/ 1008611 w 1011092"/>
                <a:gd name="connsiteY166" fmla="*/ 582450 h 1016153"/>
                <a:gd name="connsiteX167" fmla="*/ 1011092 w 1011092"/>
                <a:gd name="connsiteY167" fmla="*/ 580337 h 1016153"/>
                <a:gd name="connsiteX168" fmla="*/ 985464 w 1011092"/>
                <a:gd name="connsiteY168" fmla="*/ 548280 h 1016153"/>
                <a:gd name="connsiteX169" fmla="*/ 961306 w 1011092"/>
                <a:gd name="connsiteY169" fmla="*/ 567570 h 1016153"/>
                <a:gd name="connsiteX170" fmla="*/ 961214 w 1011092"/>
                <a:gd name="connsiteY170" fmla="*/ 566192 h 1016153"/>
                <a:gd name="connsiteX171" fmla="*/ 970124 w 1011092"/>
                <a:gd name="connsiteY171" fmla="*/ 470571 h 1016153"/>
                <a:gd name="connsiteX172" fmla="*/ 973798 w 1011092"/>
                <a:gd name="connsiteY172" fmla="*/ 466530 h 1016153"/>
                <a:gd name="connsiteX173" fmla="*/ 988311 w 1011092"/>
                <a:gd name="connsiteY173" fmla="*/ 458354 h 1016153"/>
                <a:gd name="connsiteX174" fmla="*/ 993915 w 1011092"/>
                <a:gd name="connsiteY174" fmla="*/ 434380 h 1016153"/>
                <a:gd name="connsiteX175" fmla="*/ 992996 w 1011092"/>
                <a:gd name="connsiteY175" fmla="*/ 413162 h 1016153"/>
                <a:gd name="connsiteX176" fmla="*/ 993639 w 1011092"/>
                <a:gd name="connsiteY176" fmla="*/ 406916 h 1016153"/>
                <a:gd name="connsiteX177" fmla="*/ 965532 w 1011092"/>
                <a:gd name="connsiteY177" fmla="*/ 399200 h 1016153"/>
                <a:gd name="connsiteX178" fmla="*/ 602063 w 1011092"/>
                <a:gd name="connsiteY178" fmla="*/ 302477 h 1016153"/>
                <a:gd name="connsiteX179" fmla="*/ 252281 w 1011092"/>
                <a:gd name="connsiteY179" fmla="*/ 209520 h 1016153"/>
                <a:gd name="connsiteX180" fmla="*/ 183941 w 1011092"/>
                <a:gd name="connsiteY180" fmla="*/ 191150 h 1016153"/>
                <a:gd name="connsiteX181" fmla="*/ 180083 w 1011092"/>
                <a:gd name="connsiteY181" fmla="*/ 186098 h 1016153"/>
                <a:gd name="connsiteX182" fmla="*/ 180451 w 1011092"/>
                <a:gd name="connsiteY182" fmla="*/ 170850 h 1016153"/>
                <a:gd name="connsiteX183" fmla="*/ 182012 w 1011092"/>
                <a:gd name="connsiteY183" fmla="*/ 28934 h 1016153"/>
                <a:gd name="connsiteX184" fmla="*/ 184860 w 1011092"/>
                <a:gd name="connsiteY184" fmla="*/ 10839 h 1016153"/>
                <a:gd name="connsiteX185" fmla="*/ 187891 w 1011092"/>
                <a:gd name="connsiteY185" fmla="*/ 0 h 1016153"/>
                <a:gd name="connsiteX0" fmla="*/ 516363 w 1011092"/>
                <a:gd name="connsiteY0" fmla="*/ 728958 h 1016153"/>
                <a:gd name="connsiteX1" fmla="*/ 539786 w 1011092"/>
                <a:gd name="connsiteY1" fmla="*/ 850298 h 1016153"/>
                <a:gd name="connsiteX2" fmla="*/ 335318 w 1011092"/>
                <a:gd name="connsiteY2" fmla="*/ 850298 h 1016153"/>
                <a:gd name="connsiteX3" fmla="*/ 334950 w 1011092"/>
                <a:gd name="connsiteY3" fmla="*/ 849655 h 1016153"/>
                <a:gd name="connsiteX4" fmla="*/ 516363 w 1011092"/>
                <a:gd name="connsiteY4" fmla="*/ 728958 h 1016153"/>
                <a:gd name="connsiteX5" fmla="*/ 492940 w 1011092"/>
                <a:gd name="connsiteY5" fmla="*/ 726386 h 1016153"/>
                <a:gd name="connsiteX6" fmla="*/ 493859 w 1011092"/>
                <a:gd name="connsiteY6" fmla="*/ 726478 h 1016153"/>
                <a:gd name="connsiteX7" fmla="*/ 494226 w 1011092"/>
                <a:gd name="connsiteY7" fmla="*/ 727213 h 1016153"/>
                <a:gd name="connsiteX8" fmla="*/ 314191 w 1011092"/>
                <a:gd name="connsiteY8" fmla="*/ 846899 h 1016153"/>
                <a:gd name="connsiteX9" fmla="*/ 313640 w 1011092"/>
                <a:gd name="connsiteY9" fmla="*/ 846440 h 1016153"/>
                <a:gd name="connsiteX10" fmla="*/ 317406 w 1011092"/>
                <a:gd name="connsiteY10" fmla="*/ 824211 h 1016153"/>
                <a:gd name="connsiteX11" fmla="*/ 334123 w 1011092"/>
                <a:gd name="connsiteY11" fmla="*/ 728591 h 1016153"/>
                <a:gd name="connsiteX12" fmla="*/ 336604 w 1011092"/>
                <a:gd name="connsiteY12" fmla="*/ 726386 h 1016153"/>
                <a:gd name="connsiteX13" fmla="*/ 492940 w 1011092"/>
                <a:gd name="connsiteY13" fmla="*/ 726386 h 1016153"/>
                <a:gd name="connsiteX14" fmla="*/ 784762 w 1011092"/>
                <a:gd name="connsiteY14" fmla="*/ 726202 h 1016153"/>
                <a:gd name="connsiteX15" fmla="*/ 795509 w 1011092"/>
                <a:gd name="connsiteY15" fmla="*/ 736674 h 1016153"/>
                <a:gd name="connsiteX16" fmla="*/ 784762 w 1011092"/>
                <a:gd name="connsiteY16" fmla="*/ 746870 h 1016153"/>
                <a:gd name="connsiteX17" fmla="*/ 774198 w 1011092"/>
                <a:gd name="connsiteY17" fmla="*/ 736215 h 1016153"/>
                <a:gd name="connsiteX18" fmla="*/ 784762 w 1011092"/>
                <a:gd name="connsiteY18" fmla="*/ 726202 h 1016153"/>
                <a:gd name="connsiteX19" fmla="*/ 928330 w 1011092"/>
                <a:gd name="connsiteY19" fmla="*/ 610006 h 1016153"/>
                <a:gd name="connsiteX20" fmla="*/ 939353 w 1011092"/>
                <a:gd name="connsiteY20" fmla="*/ 620019 h 1016153"/>
                <a:gd name="connsiteX21" fmla="*/ 928974 w 1011092"/>
                <a:gd name="connsiteY21" fmla="*/ 630949 h 1016153"/>
                <a:gd name="connsiteX22" fmla="*/ 917859 w 1011092"/>
                <a:gd name="connsiteY22" fmla="*/ 620845 h 1016153"/>
                <a:gd name="connsiteX23" fmla="*/ 928330 w 1011092"/>
                <a:gd name="connsiteY23" fmla="*/ 610006 h 1016153"/>
                <a:gd name="connsiteX24" fmla="*/ 358465 w 1011092"/>
                <a:gd name="connsiteY24" fmla="*/ 590166 h 1016153"/>
                <a:gd name="connsiteX25" fmla="*/ 499278 w 1011092"/>
                <a:gd name="connsiteY25" fmla="*/ 711506 h 1016153"/>
                <a:gd name="connsiteX26" fmla="*/ 499002 w 1011092"/>
                <a:gd name="connsiteY26" fmla="*/ 712149 h 1016153"/>
                <a:gd name="connsiteX27" fmla="*/ 337338 w 1011092"/>
                <a:gd name="connsiteY27" fmla="*/ 712149 h 1016153"/>
                <a:gd name="connsiteX28" fmla="*/ 358465 w 1011092"/>
                <a:gd name="connsiteY28" fmla="*/ 590166 h 1016153"/>
                <a:gd name="connsiteX29" fmla="*/ 486602 w 1011092"/>
                <a:gd name="connsiteY29" fmla="*/ 586492 h 1016153"/>
                <a:gd name="connsiteX30" fmla="*/ 489909 w 1011092"/>
                <a:gd name="connsiteY30" fmla="*/ 589339 h 1016153"/>
                <a:gd name="connsiteX31" fmla="*/ 511127 w 1011092"/>
                <a:gd name="connsiteY31" fmla="*/ 700942 h 1016153"/>
                <a:gd name="connsiteX32" fmla="*/ 511311 w 1011092"/>
                <a:gd name="connsiteY32" fmla="*/ 703331 h 1016153"/>
                <a:gd name="connsiteX33" fmla="*/ 376560 w 1011092"/>
                <a:gd name="connsiteY33" fmla="*/ 587318 h 1016153"/>
                <a:gd name="connsiteX34" fmla="*/ 376836 w 1011092"/>
                <a:gd name="connsiteY34" fmla="*/ 586767 h 1016153"/>
                <a:gd name="connsiteX35" fmla="*/ 379500 w 1011092"/>
                <a:gd name="connsiteY35" fmla="*/ 586492 h 1016153"/>
                <a:gd name="connsiteX36" fmla="*/ 486602 w 1011092"/>
                <a:gd name="connsiteY36" fmla="*/ 586492 h 1016153"/>
                <a:gd name="connsiteX37" fmla="*/ 462904 w 1011092"/>
                <a:gd name="connsiteY37" fmla="*/ 453302 h 1016153"/>
                <a:gd name="connsiteX38" fmla="*/ 464006 w 1011092"/>
                <a:gd name="connsiteY38" fmla="*/ 453486 h 1016153"/>
                <a:gd name="connsiteX39" fmla="*/ 486510 w 1011092"/>
                <a:gd name="connsiteY39" fmla="*/ 572438 h 1016153"/>
                <a:gd name="connsiteX40" fmla="*/ 377846 w 1011092"/>
                <a:gd name="connsiteY40" fmla="*/ 572438 h 1016153"/>
                <a:gd name="connsiteX41" fmla="*/ 462904 w 1011092"/>
                <a:gd name="connsiteY41" fmla="*/ 453302 h 1016153"/>
                <a:gd name="connsiteX42" fmla="*/ 389236 w 1011092"/>
                <a:gd name="connsiteY42" fmla="*/ 429145 h 1016153"/>
                <a:gd name="connsiteX43" fmla="*/ 457117 w 1011092"/>
                <a:gd name="connsiteY43" fmla="*/ 429237 h 1016153"/>
                <a:gd name="connsiteX44" fmla="*/ 459413 w 1011092"/>
                <a:gd name="connsiteY44" fmla="*/ 431533 h 1016153"/>
                <a:gd name="connsiteX45" fmla="*/ 457852 w 1011092"/>
                <a:gd name="connsiteY45" fmla="*/ 436401 h 1016153"/>
                <a:gd name="connsiteX46" fmla="*/ 364252 w 1011092"/>
                <a:gd name="connsiteY46" fmla="*/ 567478 h 1016153"/>
                <a:gd name="connsiteX47" fmla="*/ 362598 w 1011092"/>
                <a:gd name="connsiteY47" fmla="*/ 569682 h 1016153"/>
                <a:gd name="connsiteX48" fmla="*/ 362139 w 1011092"/>
                <a:gd name="connsiteY48" fmla="*/ 569499 h 1016153"/>
                <a:gd name="connsiteX49" fmla="*/ 365446 w 1011092"/>
                <a:gd name="connsiteY49" fmla="*/ 548831 h 1016153"/>
                <a:gd name="connsiteX50" fmla="*/ 383725 w 1011092"/>
                <a:gd name="connsiteY50" fmla="*/ 444944 h 1016153"/>
                <a:gd name="connsiteX51" fmla="*/ 386389 w 1011092"/>
                <a:gd name="connsiteY51" fmla="*/ 431533 h 1016153"/>
                <a:gd name="connsiteX52" fmla="*/ 389236 w 1011092"/>
                <a:gd name="connsiteY52" fmla="*/ 429145 h 1016153"/>
                <a:gd name="connsiteX53" fmla="*/ 441501 w 1011092"/>
                <a:gd name="connsiteY53" fmla="*/ 308999 h 1016153"/>
                <a:gd name="connsiteX54" fmla="*/ 466210 w 1011092"/>
                <a:gd name="connsiteY54" fmla="*/ 315153 h 1016153"/>
                <a:gd name="connsiteX55" fmla="*/ 608585 w 1011092"/>
                <a:gd name="connsiteY55" fmla="*/ 348313 h 1016153"/>
                <a:gd name="connsiteX56" fmla="*/ 808828 w 1011092"/>
                <a:gd name="connsiteY56" fmla="*/ 400486 h 1016153"/>
                <a:gd name="connsiteX57" fmla="*/ 904724 w 1011092"/>
                <a:gd name="connsiteY57" fmla="*/ 435115 h 1016153"/>
                <a:gd name="connsiteX58" fmla="*/ 953958 w 1011092"/>
                <a:gd name="connsiteY58" fmla="*/ 462672 h 1016153"/>
                <a:gd name="connsiteX59" fmla="*/ 956346 w 1011092"/>
                <a:gd name="connsiteY59" fmla="*/ 467907 h 1016153"/>
                <a:gd name="connsiteX60" fmla="*/ 952304 w 1011092"/>
                <a:gd name="connsiteY60" fmla="*/ 510344 h 1016153"/>
                <a:gd name="connsiteX61" fmla="*/ 946334 w 1011092"/>
                <a:gd name="connsiteY61" fmla="*/ 572989 h 1016153"/>
                <a:gd name="connsiteX62" fmla="*/ 939629 w 1011092"/>
                <a:gd name="connsiteY62" fmla="*/ 585022 h 1016153"/>
                <a:gd name="connsiteX63" fmla="*/ 939445 w 1011092"/>
                <a:gd name="connsiteY63" fmla="*/ 585206 h 1016153"/>
                <a:gd name="connsiteX64" fmla="*/ 931913 w 1011092"/>
                <a:gd name="connsiteY64" fmla="*/ 585940 h 1016153"/>
                <a:gd name="connsiteX65" fmla="*/ 848876 w 1011092"/>
                <a:gd name="connsiteY65" fmla="*/ 542677 h 1016153"/>
                <a:gd name="connsiteX66" fmla="*/ 836109 w 1011092"/>
                <a:gd name="connsiteY66" fmla="*/ 532849 h 1016153"/>
                <a:gd name="connsiteX67" fmla="*/ 845753 w 1011092"/>
                <a:gd name="connsiteY67" fmla="*/ 660159 h 1016153"/>
                <a:gd name="connsiteX68" fmla="*/ 796611 w 1011092"/>
                <a:gd name="connsiteY68" fmla="*/ 699656 h 1016153"/>
                <a:gd name="connsiteX69" fmla="*/ 793121 w 1011092"/>
                <a:gd name="connsiteY69" fmla="*/ 700667 h 1016153"/>
                <a:gd name="connsiteX70" fmla="*/ 758675 w 1011092"/>
                <a:gd name="connsiteY70" fmla="*/ 713618 h 1016153"/>
                <a:gd name="connsiteX71" fmla="*/ 751602 w 1011092"/>
                <a:gd name="connsiteY71" fmla="*/ 732265 h 1016153"/>
                <a:gd name="connsiteX72" fmla="*/ 748020 w 1011092"/>
                <a:gd name="connsiteY72" fmla="*/ 739154 h 1016153"/>
                <a:gd name="connsiteX73" fmla="*/ 698970 w 1011092"/>
                <a:gd name="connsiteY73" fmla="*/ 778192 h 1016153"/>
                <a:gd name="connsiteX74" fmla="*/ 691897 w 1011092"/>
                <a:gd name="connsiteY74" fmla="*/ 784163 h 1016153"/>
                <a:gd name="connsiteX75" fmla="*/ 717432 w 1011092"/>
                <a:gd name="connsiteY75" fmla="*/ 816220 h 1016153"/>
                <a:gd name="connsiteX76" fmla="*/ 762533 w 1011092"/>
                <a:gd name="connsiteY76" fmla="*/ 780029 h 1016153"/>
                <a:gd name="connsiteX77" fmla="*/ 762533 w 1011092"/>
                <a:gd name="connsiteY77" fmla="*/ 850482 h 1016153"/>
                <a:gd name="connsiteX78" fmla="*/ 554023 w 1011092"/>
                <a:gd name="connsiteY78" fmla="*/ 850482 h 1016153"/>
                <a:gd name="connsiteX79" fmla="*/ 473651 w 1011092"/>
                <a:gd name="connsiteY79" fmla="*/ 429696 h 1016153"/>
                <a:gd name="connsiteX80" fmla="*/ 492021 w 1011092"/>
                <a:gd name="connsiteY80" fmla="*/ 429696 h 1016153"/>
                <a:gd name="connsiteX81" fmla="*/ 492021 w 1011092"/>
                <a:gd name="connsiteY81" fmla="*/ 366041 h 1016153"/>
                <a:gd name="connsiteX82" fmla="*/ 464189 w 1011092"/>
                <a:gd name="connsiteY82" fmla="*/ 366041 h 1016153"/>
                <a:gd name="connsiteX83" fmla="*/ 464189 w 1011092"/>
                <a:gd name="connsiteY83" fmla="*/ 337658 h 1016153"/>
                <a:gd name="connsiteX84" fmla="*/ 441501 w 1011092"/>
                <a:gd name="connsiteY84" fmla="*/ 337658 h 1016153"/>
                <a:gd name="connsiteX85" fmla="*/ 441501 w 1011092"/>
                <a:gd name="connsiteY85" fmla="*/ 308999 h 1016153"/>
                <a:gd name="connsiteX86" fmla="*/ 168418 w 1011092"/>
                <a:gd name="connsiteY86" fmla="*/ 235975 h 1016153"/>
                <a:gd name="connsiteX87" fmla="*/ 311986 w 1011092"/>
                <a:gd name="connsiteY87" fmla="*/ 274094 h 1016153"/>
                <a:gd name="connsiteX88" fmla="*/ 400167 w 1011092"/>
                <a:gd name="connsiteY88" fmla="*/ 297425 h 1016153"/>
                <a:gd name="connsiteX89" fmla="*/ 403106 w 1011092"/>
                <a:gd name="connsiteY89" fmla="*/ 301283 h 1016153"/>
                <a:gd name="connsiteX90" fmla="*/ 403198 w 1011092"/>
                <a:gd name="connsiteY90" fmla="*/ 334167 h 1016153"/>
                <a:gd name="connsiteX91" fmla="*/ 403198 w 1011092"/>
                <a:gd name="connsiteY91" fmla="*/ 337106 h 1016153"/>
                <a:gd name="connsiteX92" fmla="*/ 382163 w 1011092"/>
                <a:gd name="connsiteY92" fmla="*/ 337106 h 1016153"/>
                <a:gd name="connsiteX93" fmla="*/ 382163 w 1011092"/>
                <a:gd name="connsiteY93" fmla="*/ 365581 h 1016153"/>
                <a:gd name="connsiteX94" fmla="*/ 353688 w 1011092"/>
                <a:gd name="connsiteY94" fmla="*/ 365581 h 1016153"/>
                <a:gd name="connsiteX95" fmla="*/ 353688 w 1011092"/>
                <a:gd name="connsiteY95" fmla="*/ 368521 h 1016153"/>
                <a:gd name="connsiteX96" fmla="*/ 353596 w 1011092"/>
                <a:gd name="connsiteY96" fmla="*/ 425930 h 1016153"/>
                <a:gd name="connsiteX97" fmla="*/ 356812 w 1011092"/>
                <a:gd name="connsiteY97" fmla="*/ 429328 h 1016153"/>
                <a:gd name="connsiteX98" fmla="*/ 366548 w 1011092"/>
                <a:gd name="connsiteY98" fmla="*/ 429237 h 1016153"/>
                <a:gd name="connsiteX99" fmla="*/ 372519 w 1011092"/>
                <a:gd name="connsiteY99" fmla="*/ 429237 h 1016153"/>
                <a:gd name="connsiteX100" fmla="*/ 371049 w 1011092"/>
                <a:gd name="connsiteY100" fmla="*/ 439065 h 1016153"/>
                <a:gd name="connsiteX101" fmla="*/ 353045 w 1011092"/>
                <a:gd name="connsiteY101" fmla="*/ 541115 h 1016153"/>
                <a:gd name="connsiteX102" fmla="*/ 333297 w 1011092"/>
                <a:gd name="connsiteY102" fmla="*/ 653821 h 1016153"/>
                <a:gd name="connsiteX103" fmla="*/ 313548 w 1011092"/>
                <a:gd name="connsiteY103" fmla="*/ 765700 h 1016153"/>
                <a:gd name="connsiteX104" fmla="*/ 300597 w 1011092"/>
                <a:gd name="connsiteY104" fmla="*/ 840837 h 1016153"/>
                <a:gd name="connsiteX105" fmla="*/ 298208 w 1011092"/>
                <a:gd name="connsiteY105" fmla="*/ 849747 h 1016153"/>
                <a:gd name="connsiteX106" fmla="*/ 289390 w 1011092"/>
                <a:gd name="connsiteY106" fmla="*/ 850390 h 1016153"/>
                <a:gd name="connsiteX107" fmla="*/ 125062 w 1011092"/>
                <a:gd name="connsiteY107" fmla="*/ 850482 h 1016153"/>
                <a:gd name="connsiteX108" fmla="*/ 121388 w 1011092"/>
                <a:gd name="connsiteY108" fmla="*/ 850482 h 1016153"/>
                <a:gd name="connsiteX109" fmla="*/ 119643 w 1011092"/>
                <a:gd name="connsiteY109" fmla="*/ 835234 h 1016153"/>
                <a:gd name="connsiteX110" fmla="*/ 108621 w 1011092"/>
                <a:gd name="connsiteY110" fmla="*/ 734010 h 1016153"/>
                <a:gd name="connsiteX111" fmla="*/ 97874 w 1011092"/>
                <a:gd name="connsiteY111" fmla="*/ 636185 h 1016153"/>
                <a:gd name="connsiteX112" fmla="*/ 92822 w 1011092"/>
                <a:gd name="connsiteY112" fmla="*/ 590900 h 1016153"/>
                <a:gd name="connsiteX113" fmla="*/ 93648 w 1011092"/>
                <a:gd name="connsiteY113" fmla="*/ 582450 h 1016153"/>
                <a:gd name="connsiteX114" fmla="*/ 93740 w 1011092"/>
                <a:gd name="connsiteY114" fmla="*/ 577398 h 1016153"/>
                <a:gd name="connsiteX115" fmla="*/ 88504 w 1011092"/>
                <a:gd name="connsiteY115" fmla="*/ 551954 h 1016153"/>
                <a:gd name="connsiteX116" fmla="*/ 80237 w 1011092"/>
                <a:gd name="connsiteY116" fmla="*/ 477185 h 1016153"/>
                <a:gd name="connsiteX117" fmla="*/ 73440 w 1011092"/>
                <a:gd name="connsiteY117" fmla="*/ 414356 h 1016153"/>
                <a:gd name="connsiteX118" fmla="*/ 74542 w 1011092"/>
                <a:gd name="connsiteY118" fmla="*/ 402690 h 1016153"/>
                <a:gd name="connsiteX119" fmla="*/ 79227 w 1011092"/>
                <a:gd name="connsiteY119" fmla="*/ 386524 h 1016153"/>
                <a:gd name="connsiteX120" fmla="*/ 83360 w 1011092"/>
                <a:gd name="connsiteY120" fmla="*/ 377155 h 1016153"/>
                <a:gd name="connsiteX121" fmla="*/ 164835 w 1011092"/>
                <a:gd name="connsiteY121" fmla="*/ 237077 h 1016153"/>
                <a:gd name="connsiteX122" fmla="*/ 168418 w 1011092"/>
                <a:gd name="connsiteY122" fmla="*/ 235975 h 1016153"/>
                <a:gd name="connsiteX123" fmla="*/ 187891 w 1011092"/>
                <a:gd name="connsiteY123" fmla="*/ 0 h 1016153"/>
                <a:gd name="connsiteX124" fmla="*/ 187340 w 1011092"/>
                <a:gd name="connsiteY124" fmla="*/ 92 h 1016153"/>
                <a:gd name="connsiteX125" fmla="*/ 179716 w 1011092"/>
                <a:gd name="connsiteY125" fmla="*/ 2021 h 1016153"/>
                <a:gd name="connsiteX126" fmla="*/ 93373 w 1011092"/>
                <a:gd name="connsiteY126" fmla="*/ 45652 h 1016153"/>
                <a:gd name="connsiteX127" fmla="*/ 7397 w 1011092"/>
                <a:gd name="connsiteY127" fmla="*/ 297058 h 1016153"/>
                <a:gd name="connsiteX128" fmla="*/ 67286 w 1011092"/>
                <a:gd name="connsiteY128" fmla="*/ 405171 h 1016153"/>
                <a:gd name="connsiteX129" fmla="*/ 70960 w 1011092"/>
                <a:gd name="connsiteY129" fmla="*/ 412794 h 1016153"/>
                <a:gd name="connsiteX130" fmla="*/ 75553 w 1011092"/>
                <a:gd name="connsiteY130" fmla="*/ 454129 h 1016153"/>
                <a:gd name="connsiteX131" fmla="*/ 85014 w 1011092"/>
                <a:gd name="connsiteY131" fmla="*/ 539095 h 1016153"/>
                <a:gd name="connsiteX132" fmla="*/ 84555 w 1011092"/>
                <a:gd name="connsiteY132" fmla="*/ 556823 h 1016153"/>
                <a:gd name="connsiteX133" fmla="*/ 80972 w 1011092"/>
                <a:gd name="connsiteY133" fmla="*/ 569774 h 1016153"/>
                <a:gd name="connsiteX134" fmla="*/ 78768 w 1011092"/>
                <a:gd name="connsiteY134" fmla="*/ 574183 h 1016153"/>
                <a:gd name="connsiteX135" fmla="*/ 78308 w 1011092"/>
                <a:gd name="connsiteY135" fmla="*/ 584287 h 1016153"/>
                <a:gd name="connsiteX136" fmla="*/ 87678 w 1011092"/>
                <a:gd name="connsiteY136" fmla="*/ 587778 h 1016153"/>
                <a:gd name="connsiteX137" fmla="*/ 90341 w 1011092"/>
                <a:gd name="connsiteY137" fmla="*/ 587226 h 1016153"/>
                <a:gd name="connsiteX138" fmla="*/ 119367 w 1011092"/>
                <a:gd name="connsiteY138" fmla="*/ 850482 h 1016153"/>
                <a:gd name="connsiteX139" fmla="*/ 105409 w 1011092"/>
                <a:gd name="connsiteY139" fmla="*/ 850482 h 1016153"/>
                <a:gd name="connsiteX140" fmla="*/ 677468 w 1011092"/>
                <a:gd name="connsiteY140" fmla="*/ 1002157 h 1016153"/>
                <a:gd name="connsiteX141" fmla="*/ 782315 w 1011092"/>
                <a:gd name="connsiteY141" fmla="*/ 993501 h 1016153"/>
                <a:gd name="connsiteX142" fmla="*/ 897170 w 1011092"/>
                <a:gd name="connsiteY142" fmla="*/ 860769 h 1016153"/>
                <a:gd name="connsiteX143" fmla="*/ 898570 w 1011092"/>
                <a:gd name="connsiteY143" fmla="*/ 860769 h 1016153"/>
                <a:gd name="connsiteX144" fmla="*/ 898570 w 1011092"/>
                <a:gd name="connsiteY144" fmla="*/ 858873 h 1016153"/>
                <a:gd name="connsiteX145" fmla="*/ 900636 w 1011092"/>
                <a:gd name="connsiteY145" fmla="*/ 856077 h 1016153"/>
                <a:gd name="connsiteX146" fmla="*/ 898570 w 1011092"/>
                <a:gd name="connsiteY146" fmla="*/ 856087 h 1016153"/>
                <a:gd name="connsiteX147" fmla="*/ 898570 w 1011092"/>
                <a:gd name="connsiteY147" fmla="*/ 850390 h 1016153"/>
                <a:gd name="connsiteX148" fmla="*/ 856133 w 1011092"/>
                <a:gd name="connsiteY148" fmla="*/ 850390 h 1016153"/>
                <a:gd name="connsiteX149" fmla="*/ 856133 w 1011092"/>
                <a:gd name="connsiteY149" fmla="*/ 796379 h 1016153"/>
                <a:gd name="connsiteX150" fmla="*/ 816452 w 1011092"/>
                <a:gd name="connsiteY150" fmla="*/ 796379 h 1016153"/>
                <a:gd name="connsiteX151" fmla="*/ 816268 w 1011092"/>
                <a:gd name="connsiteY151" fmla="*/ 794910 h 1016153"/>
                <a:gd name="connsiteX152" fmla="*/ 816452 w 1011092"/>
                <a:gd name="connsiteY152" fmla="*/ 755137 h 1016153"/>
                <a:gd name="connsiteX153" fmla="*/ 817462 w 1011092"/>
                <a:gd name="connsiteY153" fmla="*/ 751371 h 1016153"/>
                <a:gd name="connsiteX154" fmla="*/ 821320 w 1011092"/>
                <a:gd name="connsiteY154" fmla="*/ 734929 h 1016153"/>
                <a:gd name="connsiteX155" fmla="*/ 823341 w 1011092"/>
                <a:gd name="connsiteY155" fmla="*/ 730979 h 1016153"/>
                <a:gd name="connsiteX156" fmla="*/ 863941 w 1011092"/>
                <a:gd name="connsiteY156" fmla="*/ 698279 h 1016153"/>
                <a:gd name="connsiteX157" fmla="*/ 870829 w 1011092"/>
                <a:gd name="connsiteY157" fmla="*/ 692859 h 1016153"/>
                <a:gd name="connsiteX158" fmla="*/ 933842 w 1011092"/>
                <a:gd name="connsiteY158" fmla="*/ 730336 h 1016153"/>
                <a:gd name="connsiteX159" fmla="*/ 1006682 w 1011092"/>
                <a:gd name="connsiteY159" fmla="*/ 733183 h 1016153"/>
                <a:gd name="connsiteX160" fmla="*/ 1005029 w 1011092"/>
                <a:gd name="connsiteY160" fmla="*/ 730887 h 1016153"/>
                <a:gd name="connsiteX161" fmla="*/ 999058 w 1011092"/>
                <a:gd name="connsiteY161" fmla="*/ 720324 h 1016153"/>
                <a:gd name="connsiteX162" fmla="*/ 997038 w 1011092"/>
                <a:gd name="connsiteY162" fmla="*/ 713251 h 1016153"/>
                <a:gd name="connsiteX163" fmla="*/ 969298 w 1011092"/>
                <a:gd name="connsiteY163" fmla="*/ 617814 h 1016153"/>
                <a:gd name="connsiteX164" fmla="*/ 971135 w 1011092"/>
                <a:gd name="connsiteY164" fmla="*/ 612303 h 1016153"/>
                <a:gd name="connsiteX165" fmla="*/ 1008611 w 1011092"/>
                <a:gd name="connsiteY165" fmla="*/ 582450 h 1016153"/>
                <a:gd name="connsiteX166" fmla="*/ 1011092 w 1011092"/>
                <a:gd name="connsiteY166" fmla="*/ 580337 h 1016153"/>
                <a:gd name="connsiteX167" fmla="*/ 985464 w 1011092"/>
                <a:gd name="connsiteY167" fmla="*/ 548280 h 1016153"/>
                <a:gd name="connsiteX168" fmla="*/ 961306 w 1011092"/>
                <a:gd name="connsiteY168" fmla="*/ 567570 h 1016153"/>
                <a:gd name="connsiteX169" fmla="*/ 961214 w 1011092"/>
                <a:gd name="connsiteY169" fmla="*/ 566192 h 1016153"/>
                <a:gd name="connsiteX170" fmla="*/ 970124 w 1011092"/>
                <a:gd name="connsiteY170" fmla="*/ 470571 h 1016153"/>
                <a:gd name="connsiteX171" fmla="*/ 973798 w 1011092"/>
                <a:gd name="connsiteY171" fmla="*/ 466530 h 1016153"/>
                <a:gd name="connsiteX172" fmla="*/ 988311 w 1011092"/>
                <a:gd name="connsiteY172" fmla="*/ 458354 h 1016153"/>
                <a:gd name="connsiteX173" fmla="*/ 993915 w 1011092"/>
                <a:gd name="connsiteY173" fmla="*/ 434380 h 1016153"/>
                <a:gd name="connsiteX174" fmla="*/ 992996 w 1011092"/>
                <a:gd name="connsiteY174" fmla="*/ 413162 h 1016153"/>
                <a:gd name="connsiteX175" fmla="*/ 993639 w 1011092"/>
                <a:gd name="connsiteY175" fmla="*/ 406916 h 1016153"/>
                <a:gd name="connsiteX176" fmla="*/ 965532 w 1011092"/>
                <a:gd name="connsiteY176" fmla="*/ 399200 h 1016153"/>
                <a:gd name="connsiteX177" fmla="*/ 602063 w 1011092"/>
                <a:gd name="connsiteY177" fmla="*/ 302477 h 1016153"/>
                <a:gd name="connsiteX178" fmla="*/ 252281 w 1011092"/>
                <a:gd name="connsiteY178" fmla="*/ 209520 h 1016153"/>
                <a:gd name="connsiteX179" fmla="*/ 183941 w 1011092"/>
                <a:gd name="connsiteY179" fmla="*/ 191150 h 1016153"/>
                <a:gd name="connsiteX180" fmla="*/ 180083 w 1011092"/>
                <a:gd name="connsiteY180" fmla="*/ 186098 h 1016153"/>
                <a:gd name="connsiteX181" fmla="*/ 180451 w 1011092"/>
                <a:gd name="connsiteY181" fmla="*/ 170850 h 1016153"/>
                <a:gd name="connsiteX182" fmla="*/ 182012 w 1011092"/>
                <a:gd name="connsiteY182" fmla="*/ 28934 h 1016153"/>
                <a:gd name="connsiteX183" fmla="*/ 184860 w 1011092"/>
                <a:gd name="connsiteY183" fmla="*/ 10839 h 1016153"/>
                <a:gd name="connsiteX184" fmla="*/ 187891 w 1011092"/>
                <a:gd name="connsiteY184" fmla="*/ 0 h 1016153"/>
                <a:gd name="connsiteX0" fmla="*/ 516363 w 1011092"/>
                <a:gd name="connsiteY0" fmla="*/ 728958 h 1016153"/>
                <a:gd name="connsiteX1" fmla="*/ 539786 w 1011092"/>
                <a:gd name="connsiteY1" fmla="*/ 850298 h 1016153"/>
                <a:gd name="connsiteX2" fmla="*/ 335318 w 1011092"/>
                <a:gd name="connsiteY2" fmla="*/ 850298 h 1016153"/>
                <a:gd name="connsiteX3" fmla="*/ 334950 w 1011092"/>
                <a:gd name="connsiteY3" fmla="*/ 849655 h 1016153"/>
                <a:gd name="connsiteX4" fmla="*/ 516363 w 1011092"/>
                <a:gd name="connsiteY4" fmla="*/ 728958 h 1016153"/>
                <a:gd name="connsiteX5" fmla="*/ 492940 w 1011092"/>
                <a:gd name="connsiteY5" fmla="*/ 726386 h 1016153"/>
                <a:gd name="connsiteX6" fmla="*/ 493859 w 1011092"/>
                <a:gd name="connsiteY6" fmla="*/ 726478 h 1016153"/>
                <a:gd name="connsiteX7" fmla="*/ 494226 w 1011092"/>
                <a:gd name="connsiteY7" fmla="*/ 727213 h 1016153"/>
                <a:gd name="connsiteX8" fmla="*/ 314191 w 1011092"/>
                <a:gd name="connsiteY8" fmla="*/ 846899 h 1016153"/>
                <a:gd name="connsiteX9" fmla="*/ 313640 w 1011092"/>
                <a:gd name="connsiteY9" fmla="*/ 846440 h 1016153"/>
                <a:gd name="connsiteX10" fmla="*/ 317406 w 1011092"/>
                <a:gd name="connsiteY10" fmla="*/ 824211 h 1016153"/>
                <a:gd name="connsiteX11" fmla="*/ 334123 w 1011092"/>
                <a:gd name="connsiteY11" fmla="*/ 728591 h 1016153"/>
                <a:gd name="connsiteX12" fmla="*/ 336604 w 1011092"/>
                <a:gd name="connsiteY12" fmla="*/ 726386 h 1016153"/>
                <a:gd name="connsiteX13" fmla="*/ 492940 w 1011092"/>
                <a:gd name="connsiteY13" fmla="*/ 726386 h 1016153"/>
                <a:gd name="connsiteX14" fmla="*/ 784762 w 1011092"/>
                <a:gd name="connsiteY14" fmla="*/ 726202 h 1016153"/>
                <a:gd name="connsiteX15" fmla="*/ 795509 w 1011092"/>
                <a:gd name="connsiteY15" fmla="*/ 736674 h 1016153"/>
                <a:gd name="connsiteX16" fmla="*/ 784762 w 1011092"/>
                <a:gd name="connsiteY16" fmla="*/ 746870 h 1016153"/>
                <a:gd name="connsiteX17" fmla="*/ 774198 w 1011092"/>
                <a:gd name="connsiteY17" fmla="*/ 736215 h 1016153"/>
                <a:gd name="connsiteX18" fmla="*/ 784762 w 1011092"/>
                <a:gd name="connsiteY18" fmla="*/ 726202 h 1016153"/>
                <a:gd name="connsiteX19" fmla="*/ 928330 w 1011092"/>
                <a:gd name="connsiteY19" fmla="*/ 610006 h 1016153"/>
                <a:gd name="connsiteX20" fmla="*/ 939353 w 1011092"/>
                <a:gd name="connsiteY20" fmla="*/ 620019 h 1016153"/>
                <a:gd name="connsiteX21" fmla="*/ 928974 w 1011092"/>
                <a:gd name="connsiteY21" fmla="*/ 630949 h 1016153"/>
                <a:gd name="connsiteX22" fmla="*/ 917859 w 1011092"/>
                <a:gd name="connsiteY22" fmla="*/ 620845 h 1016153"/>
                <a:gd name="connsiteX23" fmla="*/ 928330 w 1011092"/>
                <a:gd name="connsiteY23" fmla="*/ 610006 h 1016153"/>
                <a:gd name="connsiteX24" fmla="*/ 358465 w 1011092"/>
                <a:gd name="connsiteY24" fmla="*/ 590166 h 1016153"/>
                <a:gd name="connsiteX25" fmla="*/ 499278 w 1011092"/>
                <a:gd name="connsiteY25" fmla="*/ 711506 h 1016153"/>
                <a:gd name="connsiteX26" fmla="*/ 499002 w 1011092"/>
                <a:gd name="connsiteY26" fmla="*/ 712149 h 1016153"/>
                <a:gd name="connsiteX27" fmla="*/ 337338 w 1011092"/>
                <a:gd name="connsiteY27" fmla="*/ 712149 h 1016153"/>
                <a:gd name="connsiteX28" fmla="*/ 358465 w 1011092"/>
                <a:gd name="connsiteY28" fmla="*/ 590166 h 1016153"/>
                <a:gd name="connsiteX29" fmla="*/ 486602 w 1011092"/>
                <a:gd name="connsiteY29" fmla="*/ 586492 h 1016153"/>
                <a:gd name="connsiteX30" fmla="*/ 489909 w 1011092"/>
                <a:gd name="connsiteY30" fmla="*/ 589339 h 1016153"/>
                <a:gd name="connsiteX31" fmla="*/ 511127 w 1011092"/>
                <a:gd name="connsiteY31" fmla="*/ 700942 h 1016153"/>
                <a:gd name="connsiteX32" fmla="*/ 511311 w 1011092"/>
                <a:gd name="connsiteY32" fmla="*/ 703331 h 1016153"/>
                <a:gd name="connsiteX33" fmla="*/ 376560 w 1011092"/>
                <a:gd name="connsiteY33" fmla="*/ 587318 h 1016153"/>
                <a:gd name="connsiteX34" fmla="*/ 376836 w 1011092"/>
                <a:gd name="connsiteY34" fmla="*/ 586767 h 1016153"/>
                <a:gd name="connsiteX35" fmla="*/ 379500 w 1011092"/>
                <a:gd name="connsiteY35" fmla="*/ 586492 h 1016153"/>
                <a:gd name="connsiteX36" fmla="*/ 486602 w 1011092"/>
                <a:gd name="connsiteY36" fmla="*/ 586492 h 1016153"/>
                <a:gd name="connsiteX37" fmla="*/ 462904 w 1011092"/>
                <a:gd name="connsiteY37" fmla="*/ 453302 h 1016153"/>
                <a:gd name="connsiteX38" fmla="*/ 464006 w 1011092"/>
                <a:gd name="connsiteY38" fmla="*/ 453486 h 1016153"/>
                <a:gd name="connsiteX39" fmla="*/ 486510 w 1011092"/>
                <a:gd name="connsiteY39" fmla="*/ 572438 h 1016153"/>
                <a:gd name="connsiteX40" fmla="*/ 377846 w 1011092"/>
                <a:gd name="connsiteY40" fmla="*/ 572438 h 1016153"/>
                <a:gd name="connsiteX41" fmla="*/ 462904 w 1011092"/>
                <a:gd name="connsiteY41" fmla="*/ 453302 h 1016153"/>
                <a:gd name="connsiteX42" fmla="*/ 389236 w 1011092"/>
                <a:gd name="connsiteY42" fmla="*/ 429145 h 1016153"/>
                <a:gd name="connsiteX43" fmla="*/ 457117 w 1011092"/>
                <a:gd name="connsiteY43" fmla="*/ 429237 h 1016153"/>
                <a:gd name="connsiteX44" fmla="*/ 459413 w 1011092"/>
                <a:gd name="connsiteY44" fmla="*/ 431533 h 1016153"/>
                <a:gd name="connsiteX45" fmla="*/ 457852 w 1011092"/>
                <a:gd name="connsiteY45" fmla="*/ 436401 h 1016153"/>
                <a:gd name="connsiteX46" fmla="*/ 364252 w 1011092"/>
                <a:gd name="connsiteY46" fmla="*/ 567478 h 1016153"/>
                <a:gd name="connsiteX47" fmla="*/ 362598 w 1011092"/>
                <a:gd name="connsiteY47" fmla="*/ 569682 h 1016153"/>
                <a:gd name="connsiteX48" fmla="*/ 362139 w 1011092"/>
                <a:gd name="connsiteY48" fmla="*/ 569499 h 1016153"/>
                <a:gd name="connsiteX49" fmla="*/ 365446 w 1011092"/>
                <a:gd name="connsiteY49" fmla="*/ 548831 h 1016153"/>
                <a:gd name="connsiteX50" fmla="*/ 383725 w 1011092"/>
                <a:gd name="connsiteY50" fmla="*/ 444944 h 1016153"/>
                <a:gd name="connsiteX51" fmla="*/ 386389 w 1011092"/>
                <a:gd name="connsiteY51" fmla="*/ 431533 h 1016153"/>
                <a:gd name="connsiteX52" fmla="*/ 389236 w 1011092"/>
                <a:gd name="connsiteY52" fmla="*/ 429145 h 1016153"/>
                <a:gd name="connsiteX53" fmla="*/ 441501 w 1011092"/>
                <a:gd name="connsiteY53" fmla="*/ 308999 h 1016153"/>
                <a:gd name="connsiteX54" fmla="*/ 466210 w 1011092"/>
                <a:gd name="connsiteY54" fmla="*/ 315153 h 1016153"/>
                <a:gd name="connsiteX55" fmla="*/ 608585 w 1011092"/>
                <a:gd name="connsiteY55" fmla="*/ 348313 h 1016153"/>
                <a:gd name="connsiteX56" fmla="*/ 808828 w 1011092"/>
                <a:gd name="connsiteY56" fmla="*/ 400486 h 1016153"/>
                <a:gd name="connsiteX57" fmla="*/ 904724 w 1011092"/>
                <a:gd name="connsiteY57" fmla="*/ 435115 h 1016153"/>
                <a:gd name="connsiteX58" fmla="*/ 953958 w 1011092"/>
                <a:gd name="connsiteY58" fmla="*/ 462672 h 1016153"/>
                <a:gd name="connsiteX59" fmla="*/ 956346 w 1011092"/>
                <a:gd name="connsiteY59" fmla="*/ 467907 h 1016153"/>
                <a:gd name="connsiteX60" fmla="*/ 952304 w 1011092"/>
                <a:gd name="connsiteY60" fmla="*/ 510344 h 1016153"/>
                <a:gd name="connsiteX61" fmla="*/ 946334 w 1011092"/>
                <a:gd name="connsiteY61" fmla="*/ 572989 h 1016153"/>
                <a:gd name="connsiteX62" fmla="*/ 939629 w 1011092"/>
                <a:gd name="connsiteY62" fmla="*/ 585022 h 1016153"/>
                <a:gd name="connsiteX63" fmla="*/ 939445 w 1011092"/>
                <a:gd name="connsiteY63" fmla="*/ 585206 h 1016153"/>
                <a:gd name="connsiteX64" fmla="*/ 931913 w 1011092"/>
                <a:gd name="connsiteY64" fmla="*/ 585940 h 1016153"/>
                <a:gd name="connsiteX65" fmla="*/ 848876 w 1011092"/>
                <a:gd name="connsiteY65" fmla="*/ 542677 h 1016153"/>
                <a:gd name="connsiteX66" fmla="*/ 836109 w 1011092"/>
                <a:gd name="connsiteY66" fmla="*/ 532849 h 1016153"/>
                <a:gd name="connsiteX67" fmla="*/ 845753 w 1011092"/>
                <a:gd name="connsiteY67" fmla="*/ 660159 h 1016153"/>
                <a:gd name="connsiteX68" fmla="*/ 796611 w 1011092"/>
                <a:gd name="connsiteY68" fmla="*/ 699656 h 1016153"/>
                <a:gd name="connsiteX69" fmla="*/ 793121 w 1011092"/>
                <a:gd name="connsiteY69" fmla="*/ 700667 h 1016153"/>
                <a:gd name="connsiteX70" fmla="*/ 758675 w 1011092"/>
                <a:gd name="connsiteY70" fmla="*/ 713618 h 1016153"/>
                <a:gd name="connsiteX71" fmla="*/ 751602 w 1011092"/>
                <a:gd name="connsiteY71" fmla="*/ 732265 h 1016153"/>
                <a:gd name="connsiteX72" fmla="*/ 748020 w 1011092"/>
                <a:gd name="connsiteY72" fmla="*/ 739154 h 1016153"/>
                <a:gd name="connsiteX73" fmla="*/ 698970 w 1011092"/>
                <a:gd name="connsiteY73" fmla="*/ 778192 h 1016153"/>
                <a:gd name="connsiteX74" fmla="*/ 691897 w 1011092"/>
                <a:gd name="connsiteY74" fmla="*/ 784163 h 1016153"/>
                <a:gd name="connsiteX75" fmla="*/ 717432 w 1011092"/>
                <a:gd name="connsiteY75" fmla="*/ 816220 h 1016153"/>
                <a:gd name="connsiteX76" fmla="*/ 762533 w 1011092"/>
                <a:gd name="connsiteY76" fmla="*/ 780029 h 1016153"/>
                <a:gd name="connsiteX77" fmla="*/ 762533 w 1011092"/>
                <a:gd name="connsiteY77" fmla="*/ 850482 h 1016153"/>
                <a:gd name="connsiteX78" fmla="*/ 554023 w 1011092"/>
                <a:gd name="connsiteY78" fmla="*/ 850482 h 1016153"/>
                <a:gd name="connsiteX79" fmla="*/ 473651 w 1011092"/>
                <a:gd name="connsiteY79" fmla="*/ 429696 h 1016153"/>
                <a:gd name="connsiteX80" fmla="*/ 492021 w 1011092"/>
                <a:gd name="connsiteY80" fmla="*/ 429696 h 1016153"/>
                <a:gd name="connsiteX81" fmla="*/ 492021 w 1011092"/>
                <a:gd name="connsiteY81" fmla="*/ 366041 h 1016153"/>
                <a:gd name="connsiteX82" fmla="*/ 464189 w 1011092"/>
                <a:gd name="connsiteY82" fmla="*/ 366041 h 1016153"/>
                <a:gd name="connsiteX83" fmla="*/ 464189 w 1011092"/>
                <a:gd name="connsiteY83" fmla="*/ 337658 h 1016153"/>
                <a:gd name="connsiteX84" fmla="*/ 441501 w 1011092"/>
                <a:gd name="connsiteY84" fmla="*/ 337658 h 1016153"/>
                <a:gd name="connsiteX85" fmla="*/ 441501 w 1011092"/>
                <a:gd name="connsiteY85" fmla="*/ 308999 h 1016153"/>
                <a:gd name="connsiteX86" fmla="*/ 168418 w 1011092"/>
                <a:gd name="connsiteY86" fmla="*/ 235975 h 1016153"/>
                <a:gd name="connsiteX87" fmla="*/ 311986 w 1011092"/>
                <a:gd name="connsiteY87" fmla="*/ 274094 h 1016153"/>
                <a:gd name="connsiteX88" fmla="*/ 400167 w 1011092"/>
                <a:gd name="connsiteY88" fmla="*/ 297425 h 1016153"/>
                <a:gd name="connsiteX89" fmla="*/ 403106 w 1011092"/>
                <a:gd name="connsiteY89" fmla="*/ 301283 h 1016153"/>
                <a:gd name="connsiteX90" fmla="*/ 403198 w 1011092"/>
                <a:gd name="connsiteY90" fmla="*/ 334167 h 1016153"/>
                <a:gd name="connsiteX91" fmla="*/ 403198 w 1011092"/>
                <a:gd name="connsiteY91" fmla="*/ 337106 h 1016153"/>
                <a:gd name="connsiteX92" fmla="*/ 382163 w 1011092"/>
                <a:gd name="connsiteY92" fmla="*/ 337106 h 1016153"/>
                <a:gd name="connsiteX93" fmla="*/ 382163 w 1011092"/>
                <a:gd name="connsiteY93" fmla="*/ 365581 h 1016153"/>
                <a:gd name="connsiteX94" fmla="*/ 353688 w 1011092"/>
                <a:gd name="connsiteY94" fmla="*/ 365581 h 1016153"/>
                <a:gd name="connsiteX95" fmla="*/ 353688 w 1011092"/>
                <a:gd name="connsiteY95" fmla="*/ 368521 h 1016153"/>
                <a:gd name="connsiteX96" fmla="*/ 353596 w 1011092"/>
                <a:gd name="connsiteY96" fmla="*/ 425930 h 1016153"/>
                <a:gd name="connsiteX97" fmla="*/ 356812 w 1011092"/>
                <a:gd name="connsiteY97" fmla="*/ 429328 h 1016153"/>
                <a:gd name="connsiteX98" fmla="*/ 366548 w 1011092"/>
                <a:gd name="connsiteY98" fmla="*/ 429237 h 1016153"/>
                <a:gd name="connsiteX99" fmla="*/ 372519 w 1011092"/>
                <a:gd name="connsiteY99" fmla="*/ 429237 h 1016153"/>
                <a:gd name="connsiteX100" fmla="*/ 371049 w 1011092"/>
                <a:gd name="connsiteY100" fmla="*/ 439065 h 1016153"/>
                <a:gd name="connsiteX101" fmla="*/ 353045 w 1011092"/>
                <a:gd name="connsiteY101" fmla="*/ 541115 h 1016153"/>
                <a:gd name="connsiteX102" fmla="*/ 333297 w 1011092"/>
                <a:gd name="connsiteY102" fmla="*/ 653821 h 1016153"/>
                <a:gd name="connsiteX103" fmla="*/ 313548 w 1011092"/>
                <a:gd name="connsiteY103" fmla="*/ 765700 h 1016153"/>
                <a:gd name="connsiteX104" fmla="*/ 300597 w 1011092"/>
                <a:gd name="connsiteY104" fmla="*/ 840837 h 1016153"/>
                <a:gd name="connsiteX105" fmla="*/ 298208 w 1011092"/>
                <a:gd name="connsiteY105" fmla="*/ 849747 h 1016153"/>
                <a:gd name="connsiteX106" fmla="*/ 289390 w 1011092"/>
                <a:gd name="connsiteY106" fmla="*/ 850390 h 1016153"/>
                <a:gd name="connsiteX107" fmla="*/ 125062 w 1011092"/>
                <a:gd name="connsiteY107" fmla="*/ 850482 h 1016153"/>
                <a:gd name="connsiteX108" fmla="*/ 121388 w 1011092"/>
                <a:gd name="connsiteY108" fmla="*/ 850482 h 1016153"/>
                <a:gd name="connsiteX109" fmla="*/ 119643 w 1011092"/>
                <a:gd name="connsiteY109" fmla="*/ 835234 h 1016153"/>
                <a:gd name="connsiteX110" fmla="*/ 108621 w 1011092"/>
                <a:gd name="connsiteY110" fmla="*/ 734010 h 1016153"/>
                <a:gd name="connsiteX111" fmla="*/ 97874 w 1011092"/>
                <a:gd name="connsiteY111" fmla="*/ 636185 h 1016153"/>
                <a:gd name="connsiteX112" fmla="*/ 92822 w 1011092"/>
                <a:gd name="connsiteY112" fmla="*/ 590900 h 1016153"/>
                <a:gd name="connsiteX113" fmla="*/ 93648 w 1011092"/>
                <a:gd name="connsiteY113" fmla="*/ 582450 h 1016153"/>
                <a:gd name="connsiteX114" fmla="*/ 93740 w 1011092"/>
                <a:gd name="connsiteY114" fmla="*/ 577398 h 1016153"/>
                <a:gd name="connsiteX115" fmla="*/ 88504 w 1011092"/>
                <a:gd name="connsiteY115" fmla="*/ 551954 h 1016153"/>
                <a:gd name="connsiteX116" fmla="*/ 80237 w 1011092"/>
                <a:gd name="connsiteY116" fmla="*/ 477185 h 1016153"/>
                <a:gd name="connsiteX117" fmla="*/ 73440 w 1011092"/>
                <a:gd name="connsiteY117" fmla="*/ 414356 h 1016153"/>
                <a:gd name="connsiteX118" fmla="*/ 74542 w 1011092"/>
                <a:gd name="connsiteY118" fmla="*/ 402690 h 1016153"/>
                <a:gd name="connsiteX119" fmla="*/ 79227 w 1011092"/>
                <a:gd name="connsiteY119" fmla="*/ 386524 h 1016153"/>
                <a:gd name="connsiteX120" fmla="*/ 83360 w 1011092"/>
                <a:gd name="connsiteY120" fmla="*/ 377155 h 1016153"/>
                <a:gd name="connsiteX121" fmla="*/ 164835 w 1011092"/>
                <a:gd name="connsiteY121" fmla="*/ 237077 h 1016153"/>
                <a:gd name="connsiteX122" fmla="*/ 168418 w 1011092"/>
                <a:gd name="connsiteY122" fmla="*/ 235975 h 1016153"/>
                <a:gd name="connsiteX123" fmla="*/ 187891 w 1011092"/>
                <a:gd name="connsiteY123" fmla="*/ 0 h 1016153"/>
                <a:gd name="connsiteX124" fmla="*/ 187340 w 1011092"/>
                <a:gd name="connsiteY124" fmla="*/ 92 h 1016153"/>
                <a:gd name="connsiteX125" fmla="*/ 179716 w 1011092"/>
                <a:gd name="connsiteY125" fmla="*/ 2021 h 1016153"/>
                <a:gd name="connsiteX126" fmla="*/ 93373 w 1011092"/>
                <a:gd name="connsiteY126" fmla="*/ 45652 h 1016153"/>
                <a:gd name="connsiteX127" fmla="*/ 7397 w 1011092"/>
                <a:gd name="connsiteY127" fmla="*/ 297058 h 1016153"/>
                <a:gd name="connsiteX128" fmla="*/ 67286 w 1011092"/>
                <a:gd name="connsiteY128" fmla="*/ 405171 h 1016153"/>
                <a:gd name="connsiteX129" fmla="*/ 70960 w 1011092"/>
                <a:gd name="connsiteY129" fmla="*/ 412794 h 1016153"/>
                <a:gd name="connsiteX130" fmla="*/ 75553 w 1011092"/>
                <a:gd name="connsiteY130" fmla="*/ 454129 h 1016153"/>
                <a:gd name="connsiteX131" fmla="*/ 85014 w 1011092"/>
                <a:gd name="connsiteY131" fmla="*/ 539095 h 1016153"/>
                <a:gd name="connsiteX132" fmla="*/ 84555 w 1011092"/>
                <a:gd name="connsiteY132" fmla="*/ 556823 h 1016153"/>
                <a:gd name="connsiteX133" fmla="*/ 80972 w 1011092"/>
                <a:gd name="connsiteY133" fmla="*/ 569774 h 1016153"/>
                <a:gd name="connsiteX134" fmla="*/ 78768 w 1011092"/>
                <a:gd name="connsiteY134" fmla="*/ 574183 h 1016153"/>
                <a:gd name="connsiteX135" fmla="*/ 78308 w 1011092"/>
                <a:gd name="connsiteY135" fmla="*/ 584287 h 1016153"/>
                <a:gd name="connsiteX136" fmla="*/ 87678 w 1011092"/>
                <a:gd name="connsiteY136" fmla="*/ 587778 h 1016153"/>
                <a:gd name="connsiteX137" fmla="*/ 90341 w 1011092"/>
                <a:gd name="connsiteY137" fmla="*/ 587226 h 1016153"/>
                <a:gd name="connsiteX138" fmla="*/ 119367 w 1011092"/>
                <a:gd name="connsiteY138" fmla="*/ 850482 h 1016153"/>
                <a:gd name="connsiteX139" fmla="*/ 112553 w 1011092"/>
                <a:gd name="connsiteY139" fmla="*/ 857626 h 1016153"/>
                <a:gd name="connsiteX140" fmla="*/ 677468 w 1011092"/>
                <a:gd name="connsiteY140" fmla="*/ 1002157 h 1016153"/>
                <a:gd name="connsiteX141" fmla="*/ 782315 w 1011092"/>
                <a:gd name="connsiteY141" fmla="*/ 993501 h 1016153"/>
                <a:gd name="connsiteX142" fmla="*/ 897170 w 1011092"/>
                <a:gd name="connsiteY142" fmla="*/ 860769 h 1016153"/>
                <a:gd name="connsiteX143" fmla="*/ 898570 w 1011092"/>
                <a:gd name="connsiteY143" fmla="*/ 860769 h 1016153"/>
                <a:gd name="connsiteX144" fmla="*/ 898570 w 1011092"/>
                <a:gd name="connsiteY144" fmla="*/ 858873 h 1016153"/>
                <a:gd name="connsiteX145" fmla="*/ 900636 w 1011092"/>
                <a:gd name="connsiteY145" fmla="*/ 856077 h 1016153"/>
                <a:gd name="connsiteX146" fmla="*/ 898570 w 1011092"/>
                <a:gd name="connsiteY146" fmla="*/ 856087 h 1016153"/>
                <a:gd name="connsiteX147" fmla="*/ 898570 w 1011092"/>
                <a:gd name="connsiteY147" fmla="*/ 850390 h 1016153"/>
                <a:gd name="connsiteX148" fmla="*/ 856133 w 1011092"/>
                <a:gd name="connsiteY148" fmla="*/ 850390 h 1016153"/>
                <a:gd name="connsiteX149" fmla="*/ 856133 w 1011092"/>
                <a:gd name="connsiteY149" fmla="*/ 796379 h 1016153"/>
                <a:gd name="connsiteX150" fmla="*/ 816452 w 1011092"/>
                <a:gd name="connsiteY150" fmla="*/ 796379 h 1016153"/>
                <a:gd name="connsiteX151" fmla="*/ 816268 w 1011092"/>
                <a:gd name="connsiteY151" fmla="*/ 794910 h 1016153"/>
                <a:gd name="connsiteX152" fmla="*/ 816452 w 1011092"/>
                <a:gd name="connsiteY152" fmla="*/ 755137 h 1016153"/>
                <a:gd name="connsiteX153" fmla="*/ 817462 w 1011092"/>
                <a:gd name="connsiteY153" fmla="*/ 751371 h 1016153"/>
                <a:gd name="connsiteX154" fmla="*/ 821320 w 1011092"/>
                <a:gd name="connsiteY154" fmla="*/ 734929 h 1016153"/>
                <a:gd name="connsiteX155" fmla="*/ 823341 w 1011092"/>
                <a:gd name="connsiteY155" fmla="*/ 730979 h 1016153"/>
                <a:gd name="connsiteX156" fmla="*/ 863941 w 1011092"/>
                <a:gd name="connsiteY156" fmla="*/ 698279 h 1016153"/>
                <a:gd name="connsiteX157" fmla="*/ 870829 w 1011092"/>
                <a:gd name="connsiteY157" fmla="*/ 692859 h 1016153"/>
                <a:gd name="connsiteX158" fmla="*/ 933842 w 1011092"/>
                <a:gd name="connsiteY158" fmla="*/ 730336 h 1016153"/>
                <a:gd name="connsiteX159" fmla="*/ 1006682 w 1011092"/>
                <a:gd name="connsiteY159" fmla="*/ 733183 h 1016153"/>
                <a:gd name="connsiteX160" fmla="*/ 1005029 w 1011092"/>
                <a:gd name="connsiteY160" fmla="*/ 730887 h 1016153"/>
                <a:gd name="connsiteX161" fmla="*/ 999058 w 1011092"/>
                <a:gd name="connsiteY161" fmla="*/ 720324 h 1016153"/>
                <a:gd name="connsiteX162" fmla="*/ 997038 w 1011092"/>
                <a:gd name="connsiteY162" fmla="*/ 713251 h 1016153"/>
                <a:gd name="connsiteX163" fmla="*/ 969298 w 1011092"/>
                <a:gd name="connsiteY163" fmla="*/ 617814 h 1016153"/>
                <a:gd name="connsiteX164" fmla="*/ 971135 w 1011092"/>
                <a:gd name="connsiteY164" fmla="*/ 612303 h 1016153"/>
                <a:gd name="connsiteX165" fmla="*/ 1008611 w 1011092"/>
                <a:gd name="connsiteY165" fmla="*/ 582450 h 1016153"/>
                <a:gd name="connsiteX166" fmla="*/ 1011092 w 1011092"/>
                <a:gd name="connsiteY166" fmla="*/ 580337 h 1016153"/>
                <a:gd name="connsiteX167" fmla="*/ 985464 w 1011092"/>
                <a:gd name="connsiteY167" fmla="*/ 548280 h 1016153"/>
                <a:gd name="connsiteX168" fmla="*/ 961306 w 1011092"/>
                <a:gd name="connsiteY168" fmla="*/ 567570 h 1016153"/>
                <a:gd name="connsiteX169" fmla="*/ 961214 w 1011092"/>
                <a:gd name="connsiteY169" fmla="*/ 566192 h 1016153"/>
                <a:gd name="connsiteX170" fmla="*/ 970124 w 1011092"/>
                <a:gd name="connsiteY170" fmla="*/ 470571 h 1016153"/>
                <a:gd name="connsiteX171" fmla="*/ 973798 w 1011092"/>
                <a:gd name="connsiteY171" fmla="*/ 466530 h 1016153"/>
                <a:gd name="connsiteX172" fmla="*/ 988311 w 1011092"/>
                <a:gd name="connsiteY172" fmla="*/ 458354 h 1016153"/>
                <a:gd name="connsiteX173" fmla="*/ 993915 w 1011092"/>
                <a:gd name="connsiteY173" fmla="*/ 434380 h 1016153"/>
                <a:gd name="connsiteX174" fmla="*/ 992996 w 1011092"/>
                <a:gd name="connsiteY174" fmla="*/ 413162 h 1016153"/>
                <a:gd name="connsiteX175" fmla="*/ 993639 w 1011092"/>
                <a:gd name="connsiteY175" fmla="*/ 406916 h 1016153"/>
                <a:gd name="connsiteX176" fmla="*/ 965532 w 1011092"/>
                <a:gd name="connsiteY176" fmla="*/ 399200 h 1016153"/>
                <a:gd name="connsiteX177" fmla="*/ 602063 w 1011092"/>
                <a:gd name="connsiteY177" fmla="*/ 302477 h 1016153"/>
                <a:gd name="connsiteX178" fmla="*/ 252281 w 1011092"/>
                <a:gd name="connsiteY178" fmla="*/ 209520 h 1016153"/>
                <a:gd name="connsiteX179" fmla="*/ 183941 w 1011092"/>
                <a:gd name="connsiteY179" fmla="*/ 191150 h 1016153"/>
                <a:gd name="connsiteX180" fmla="*/ 180083 w 1011092"/>
                <a:gd name="connsiteY180" fmla="*/ 186098 h 1016153"/>
                <a:gd name="connsiteX181" fmla="*/ 180451 w 1011092"/>
                <a:gd name="connsiteY181" fmla="*/ 170850 h 1016153"/>
                <a:gd name="connsiteX182" fmla="*/ 182012 w 1011092"/>
                <a:gd name="connsiteY182" fmla="*/ 28934 h 1016153"/>
                <a:gd name="connsiteX183" fmla="*/ 184860 w 1011092"/>
                <a:gd name="connsiteY183" fmla="*/ 10839 h 1016153"/>
                <a:gd name="connsiteX184" fmla="*/ 187891 w 1011092"/>
                <a:gd name="connsiteY184" fmla="*/ 0 h 1016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1011092" h="1016153">
                  <a:moveTo>
                    <a:pt x="516363" y="728958"/>
                  </a:moveTo>
                  <a:cubicBezTo>
                    <a:pt x="524262" y="769741"/>
                    <a:pt x="531978" y="809790"/>
                    <a:pt x="539786" y="850298"/>
                  </a:cubicBezTo>
                  <a:lnTo>
                    <a:pt x="335318" y="850298"/>
                  </a:lnTo>
                  <a:cubicBezTo>
                    <a:pt x="335226" y="850114"/>
                    <a:pt x="335042" y="849839"/>
                    <a:pt x="334950" y="849655"/>
                  </a:cubicBezTo>
                  <a:lnTo>
                    <a:pt x="516363" y="728958"/>
                  </a:lnTo>
                  <a:close/>
                  <a:moveTo>
                    <a:pt x="492940" y="726386"/>
                  </a:moveTo>
                  <a:cubicBezTo>
                    <a:pt x="493216" y="726386"/>
                    <a:pt x="493583" y="726478"/>
                    <a:pt x="493859" y="726478"/>
                  </a:cubicBezTo>
                  <a:cubicBezTo>
                    <a:pt x="494042" y="726754"/>
                    <a:pt x="494134" y="726937"/>
                    <a:pt x="494226" y="727213"/>
                  </a:cubicBezTo>
                  <a:lnTo>
                    <a:pt x="314191" y="846899"/>
                  </a:lnTo>
                  <a:cubicBezTo>
                    <a:pt x="314007" y="846716"/>
                    <a:pt x="313824" y="846624"/>
                    <a:pt x="313640" y="846440"/>
                  </a:cubicBezTo>
                  <a:cubicBezTo>
                    <a:pt x="314926" y="839000"/>
                    <a:pt x="316212" y="831560"/>
                    <a:pt x="317406" y="824211"/>
                  </a:cubicBezTo>
                  <a:cubicBezTo>
                    <a:pt x="323009" y="792338"/>
                    <a:pt x="328612" y="760464"/>
                    <a:pt x="334123" y="728591"/>
                  </a:cubicBezTo>
                  <a:cubicBezTo>
                    <a:pt x="334399" y="726937"/>
                    <a:pt x="334950" y="726386"/>
                    <a:pt x="336604" y="726386"/>
                  </a:cubicBezTo>
                  <a:lnTo>
                    <a:pt x="492940" y="726386"/>
                  </a:lnTo>
                  <a:close/>
                  <a:moveTo>
                    <a:pt x="784762" y="726202"/>
                  </a:moveTo>
                  <a:cubicBezTo>
                    <a:pt x="791100" y="726202"/>
                    <a:pt x="795509" y="730428"/>
                    <a:pt x="795509" y="736674"/>
                  </a:cubicBezTo>
                  <a:cubicBezTo>
                    <a:pt x="795509" y="742553"/>
                    <a:pt x="791008" y="746870"/>
                    <a:pt x="784762" y="746870"/>
                  </a:cubicBezTo>
                  <a:cubicBezTo>
                    <a:pt x="778516" y="746870"/>
                    <a:pt x="774290" y="742553"/>
                    <a:pt x="774198" y="736215"/>
                  </a:cubicBezTo>
                  <a:cubicBezTo>
                    <a:pt x="774107" y="730428"/>
                    <a:pt x="778607" y="726202"/>
                    <a:pt x="784762" y="726202"/>
                  </a:cubicBezTo>
                  <a:close/>
                  <a:moveTo>
                    <a:pt x="928330" y="610006"/>
                  </a:moveTo>
                  <a:cubicBezTo>
                    <a:pt x="934393" y="610006"/>
                    <a:pt x="939353" y="614507"/>
                    <a:pt x="939353" y="620019"/>
                  </a:cubicBezTo>
                  <a:cubicBezTo>
                    <a:pt x="939353" y="626173"/>
                    <a:pt x="934852" y="630857"/>
                    <a:pt x="928974" y="630949"/>
                  </a:cubicBezTo>
                  <a:cubicBezTo>
                    <a:pt x="922819" y="630949"/>
                    <a:pt x="917859" y="626448"/>
                    <a:pt x="917859" y="620845"/>
                  </a:cubicBezTo>
                  <a:cubicBezTo>
                    <a:pt x="917859" y="614691"/>
                    <a:pt x="922452" y="610006"/>
                    <a:pt x="928330" y="610006"/>
                  </a:cubicBezTo>
                  <a:close/>
                  <a:moveTo>
                    <a:pt x="358465" y="590166"/>
                  </a:moveTo>
                  <a:lnTo>
                    <a:pt x="499278" y="711506"/>
                  </a:lnTo>
                  <a:cubicBezTo>
                    <a:pt x="499186" y="711689"/>
                    <a:pt x="499094" y="711965"/>
                    <a:pt x="499002" y="712149"/>
                  </a:cubicBezTo>
                  <a:lnTo>
                    <a:pt x="337338" y="712149"/>
                  </a:lnTo>
                  <a:cubicBezTo>
                    <a:pt x="344319" y="671733"/>
                    <a:pt x="351300" y="631317"/>
                    <a:pt x="358465" y="590166"/>
                  </a:cubicBezTo>
                  <a:close/>
                  <a:moveTo>
                    <a:pt x="486602" y="586492"/>
                  </a:moveTo>
                  <a:cubicBezTo>
                    <a:pt x="488807" y="586492"/>
                    <a:pt x="489541" y="587135"/>
                    <a:pt x="489909" y="589339"/>
                  </a:cubicBezTo>
                  <a:cubicBezTo>
                    <a:pt x="496890" y="626540"/>
                    <a:pt x="504054" y="663741"/>
                    <a:pt x="511127" y="700942"/>
                  </a:cubicBezTo>
                  <a:cubicBezTo>
                    <a:pt x="511219" y="701494"/>
                    <a:pt x="511219" y="701953"/>
                    <a:pt x="511311" y="703331"/>
                  </a:cubicBezTo>
                  <a:lnTo>
                    <a:pt x="376560" y="587318"/>
                  </a:lnTo>
                  <a:lnTo>
                    <a:pt x="376836" y="586767"/>
                  </a:lnTo>
                  <a:cubicBezTo>
                    <a:pt x="377662" y="586675"/>
                    <a:pt x="378489" y="586675"/>
                    <a:pt x="379500" y="586492"/>
                  </a:cubicBezTo>
                  <a:lnTo>
                    <a:pt x="486602" y="586492"/>
                  </a:lnTo>
                  <a:close/>
                  <a:moveTo>
                    <a:pt x="462904" y="453302"/>
                  </a:moveTo>
                  <a:cubicBezTo>
                    <a:pt x="463271" y="453394"/>
                    <a:pt x="463638" y="453394"/>
                    <a:pt x="464006" y="453486"/>
                  </a:cubicBezTo>
                  <a:cubicBezTo>
                    <a:pt x="471446" y="492984"/>
                    <a:pt x="478978" y="532573"/>
                    <a:pt x="486510" y="572438"/>
                  </a:cubicBezTo>
                  <a:lnTo>
                    <a:pt x="377846" y="572438"/>
                  </a:lnTo>
                  <a:lnTo>
                    <a:pt x="462904" y="453302"/>
                  </a:lnTo>
                  <a:close/>
                  <a:moveTo>
                    <a:pt x="389236" y="429145"/>
                  </a:moveTo>
                  <a:lnTo>
                    <a:pt x="457117" y="429237"/>
                  </a:lnTo>
                  <a:cubicBezTo>
                    <a:pt x="458862" y="429237"/>
                    <a:pt x="459597" y="430063"/>
                    <a:pt x="459413" y="431533"/>
                  </a:cubicBezTo>
                  <a:cubicBezTo>
                    <a:pt x="459137" y="433186"/>
                    <a:pt x="458770" y="435115"/>
                    <a:pt x="457852" y="436401"/>
                  </a:cubicBezTo>
                  <a:lnTo>
                    <a:pt x="364252" y="567478"/>
                  </a:lnTo>
                  <a:lnTo>
                    <a:pt x="362598" y="569682"/>
                  </a:lnTo>
                  <a:cubicBezTo>
                    <a:pt x="362506" y="569590"/>
                    <a:pt x="362323" y="569590"/>
                    <a:pt x="362139" y="569499"/>
                  </a:cubicBezTo>
                  <a:lnTo>
                    <a:pt x="365446" y="548831"/>
                  </a:lnTo>
                  <a:cubicBezTo>
                    <a:pt x="371508" y="514202"/>
                    <a:pt x="377662" y="479573"/>
                    <a:pt x="383725" y="444944"/>
                  </a:cubicBezTo>
                  <a:cubicBezTo>
                    <a:pt x="384552" y="440443"/>
                    <a:pt x="385562" y="436034"/>
                    <a:pt x="386389" y="431533"/>
                  </a:cubicBezTo>
                  <a:cubicBezTo>
                    <a:pt x="386664" y="429880"/>
                    <a:pt x="387491" y="429145"/>
                    <a:pt x="389236" y="429145"/>
                  </a:cubicBezTo>
                  <a:close/>
                  <a:moveTo>
                    <a:pt x="441501" y="308999"/>
                  </a:moveTo>
                  <a:lnTo>
                    <a:pt x="466210" y="315153"/>
                  </a:lnTo>
                  <a:lnTo>
                    <a:pt x="608585" y="348313"/>
                  </a:lnTo>
                  <a:cubicBezTo>
                    <a:pt x="675731" y="364020"/>
                    <a:pt x="742784" y="380278"/>
                    <a:pt x="808828" y="400486"/>
                  </a:cubicBezTo>
                  <a:cubicBezTo>
                    <a:pt x="841344" y="410406"/>
                    <a:pt x="873585" y="421245"/>
                    <a:pt x="904724" y="435115"/>
                  </a:cubicBezTo>
                  <a:cubicBezTo>
                    <a:pt x="921992" y="442739"/>
                    <a:pt x="938802" y="451282"/>
                    <a:pt x="953958" y="462672"/>
                  </a:cubicBezTo>
                  <a:cubicBezTo>
                    <a:pt x="955887" y="464049"/>
                    <a:pt x="956622" y="465519"/>
                    <a:pt x="956346" y="467907"/>
                  </a:cubicBezTo>
                  <a:cubicBezTo>
                    <a:pt x="954968" y="482053"/>
                    <a:pt x="953682" y="496199"/>
                    <a:pt x="952304" y="510344"/>
                  </a:cubicBezTo>
                  <a:cubicBezTo>
                    <a:pt x="950284" y="531287"/>
                    <a:pt x="948079" y="552138"/>
                    <a:pt x="946334" y="572989"/>
                  </a:cubicBezTo>
                  <a:cubicBezTo>
                    <a:pt x="945875" y="578317"/>
                    <a:pt x="944313" y="582358"/>
                    <a:pt x="939629" y="585022"/>
                  </a:cubicBezTo>
                  <a:lnTo>
                    <a:pt x="939445" y="585206"/>
                  </a:lnTo>
                  <a:cubicBezTo>
                    <a:pt x="937148" y="587594"/>
                    <a:pt x="934944" y="587594"/>
                    <a:pt x="931913" y="585940"/>
                  </a:cubicBezTo>
                  <a:lnTo>
                    <a:pt x="848876" y="542677"/>
                  </a:lnTo>
                  <a:cubicBezTo>
                    <a:pt x="844100" y="540197"/>
                    <a:pt x="839599" y="537441"/>
                    <a:pt x="836109" y="532849"/>
                  </a:cubicBezTo>
                  <a:cubicBezTo>
                    <a:pt x="820401" y="576755"/>
                    <a:pt x="823525" y="619192"/>
                    <a:pt x="845753" y="660159"/>
                  </a:cubicBezTo>
                  <a:lnTo>
                    <a:pt x="796611" y="699656"/>
                  </a:lnTo>
                  <a:cubicBezTo>
                    <a:pt x="795784" y="700391"/>
                    <a:pt x="794223" y="700851"/>
                    <a:pt x="793121" y="700667"/>
                  </a:cubicBezTo>
                  <a:cubicBezTo>
                    <a:pt x="779250" y="698738"/>
                    <a:pt x="767585" y="702412"/>
                    <a:pt x="758675" y="713618"/>
                  </a:cubicBezTo>
                  <a:cubicBezTo>
                    <a:pt x="754358" y="719130"/>
                    <a:pt x="751878" y="725284"/>
                    <a:pt x="751602" y="732265"/>
                  </a:cubicBezTo>
                  <a:cubicBezTo>
                    <a:pt x="751511" y="735204"/>
                    <a:pt x="750316" y="737317"/>
                    <a:pt x="748020" y="739154"/>
                  </a:cubicBezTo>
                  <a:lnTo>
                    <a:pt x="698970" y="778192"/>
                  </a:lnTo>
                  <a:cubicBezTo>
                    <a:pt x="696673" y="780029"/>
                    <a:pt x="694469" y="782050"/>
                    <a:pt x="691897" y="784163"/>
                  </a:cubicBezTo>
                  <a:lnTo>
                    <a:pt x="717432" y="816220"/>
                  </a:lnTo>
                  <a:lnTo>
                    <a:pt x="762533" y="780029"/>
                  </a:lnTo>
                  <a:lnTo>
                    <a:pt x="762533" y="850482"/>
                  </a:lnTo>
                  <a:lnTo>
                    <a:pt x="554023" y="850482"/>
                  </a:lnTo>
                  <a:lnTo>
                    <a:pt x="473651" y="429696"/>
                  </a:lnTo>
                  <a:lnTo>
                    <a:pt x="492021" y="429696"/>
                  </a:lnTo>
                  <a:lnTo>
                    <a:pt x="492021" y="366041"/>
                  </a:lnTo>
                  <a:lnTo>
                    <a:pt x="464189" y="366041"/>
                  </a:lnTo>
                  <a:lnTo>
                    <a:pt x="464189" y="337658"/>
                  </a:lnTo>
                  <a:lnTo>
                    <a:pt x="441501" y="337658"/>
                  </a:lnTo>
                  <a:lnTo>
                    <a:pt x="441501" y="308999"/>
                  </a:lnTo>
                  <a:close/>
                  <a:moveTo>
                    <a:pt x="168418" y="235975"/>
                  </a:moveTo>
                  <a:lnTo>
                    <a:pt x="311986" y="274094"/>
                  </a:lnTo>
                  <a:lnTo>
                    <a:pt x="400167" y="297425"/>
                  </a:lnTo>
                  <a:cubicBezTo>
                    <a:pt x="402463" y="298068"/>
                    <a:pt x="403106" y="298987"/>
                    <a:pt x="403106" y="301283"/>
                  </a:cubicBezTo>
                  <a:cubicBezTo>
                    <a:pt x="403014" y="312214"/>
                    <a:pt x="403198" y="323236"/>
                    <a:pt x="403198" y="334167"/>
                  </a:cubicBezTo>
                  <a:lnTo>
                    <a:pt x="403198" y="337106"/>
                  </a:lnTo>
                  <a:lnTo>
                    <a:pt x="382163" y="337106"/>
                  </a:lnTo>
                  <a:lnTo>
                    <a:pt x="382163" y="365581"/>
                  </a:lnTo>
                  <a:lnTo>
                    <a:pt x="353688" y="365581"/>
                  </a:lnTo>
                  <a:lnTo>
                    <a:pt x="353688" y="368521"/>
                  </a:lnTo>
                  <a:cubicBezTo>
                    <a:pt x="353688" y="387626"/>
                    <a:pt x="353688" y="406824"/>
                    <a:pt x="353596" y="425930"/>
                  </a:cubicBezTo>
                  <a:cubicBezTo>
                    <a:pt x="353596" y="428502"/>
                    <a:pt x="354331" y="429420"/>
                    <a:pt x="356812" y="429328"/>
                  </a:cubicBezTo>
                  <a:cubicBezTo>
                    <a:pt x="360026" y="429237"/>
                    <a:pt x="363333" y="429237"/>
                    <a:pt x="366548" y="429237"/>
                  </a:cubicBezTo>
                  <a:lnTo>
                    <a:pt x="372519" y="429237"/>
                  </a:lnTo>
                  <a:cubicBezTo>
                    <a:pt x="371968" y="432727"/>
                    <a:pt x="371600" y="435942"/>
                    <a:pt x="371049" y="439065"/>
                  </a:cubicBezTo>
                  <a:cubicBezTo>
                    <a:pt x="365078" y="473051"/>
                    <a:pt x="359016" y="507129"/>
                    <a:pt x="353045" y="541115"/>
                  </a:cubicBezTo>
                  <a:cubicBezTo>
                    <a:pt x="346432" y="578684"/>
                    <a:pt x="339910" y="616252"/>
                    <a:pt x="333297" y="653821"/>
                  </a:cubicBezTo>
                  <a:cubicBezTo>
                    <a:pt x="326683" y="691114"/>
                    <a:pt x="320070" y="728407"/>
                    <a:pt x="313548" y="765700"/>
                  </a:cubicBezTo>
                  <a:cubicBezTo>
                    <a:pt x="309139" y="790684"/>
                    <a:pt x="304914" y="815761"/>
                    <a:pt x="300597" y="840837"/>
                  </a:cubicBezTo>
                  <a:cubicBezTo>
                    <a:pt x="300045" y="843960"/>
                    <a:pt x="300137" y="848002"/>
                    <a:pt x="298208" y="849747"/>
                  </a:cubicBezTo>
                  <a:cubicBezTo>
                    <a:pt x="296463" y="851308"/>
                    <a:pt x="292421" y="850390"/>
                    <a:pt x="289390" y="850390"/>
                  </a:cubicBezTo>
                  <a:lnTo>
                    <a:pt x="125062" y="850482"/>
                  </a:lnTo>
                  <a:lnTo>
                    <a:pt x="121388" y="850482"/>
                  </a:lnTo>
                  <a:cubicBezTo>
                    <a:pt x="120745" y="845246"/>
                    <a:pt x="120010" y="840194"/>
                    <a:pt x="119643" y="835234"/>
                  </a:cubicBezTo>
                  <a:lnTo>
                    <a:pt x="108621" y="734010"/>
                  </a:lnTo>
                  <a:lnTo>
                    <a:pt x="97874" y="636185"/>
                  </a:lnTo>
                  <a:cubicBezTo>
                    <a:pt x="96220" y="621029"/>
                    <a:pt x="94383" y="605965"/>
                    <a:pt x="92822" y="590900"/>
                  </a:cubicBezTo>
                  <a:cubicBezTo>
                    <a:pt x="92454" y="588145"/>
                    <a:pt x="93373" y="585298"/>
                    <a:pt x="93648" y="582450"/>
                  </a:cubicBezTo>
                  <a:cubicBezTo>
                    <a:pt x="93832" y="580796"/>
                    <a:pt x="94383" y="578776"/>
                    <a:pt x="93740" y="577398"/>
                  </a:cubicBezTo>
                  <a:cubicBezTo>
                    <a:pt x="90066" y="569223"/>
                    <a:pt x="89515" y="560588"/>
                    <a:pt x="88504" y="551954"/>
                  </a:cubicBezTo>
                  <a:lnTo>
                    <a:pt x="80237" y="477185"/>
                  </a:lnTo>
                  <a:cubicBezTo>
                    <a:pt x="77941" y="456242"/>
                    <a:pt x="75553" y="435299"/>
                    <a:pt x="73440" y="414356"/>
                  </a:cubicBezTo>
                  <a:cubicBezTo>
                    <a:pt x="73073" y="410498"/>
                    <a:pt x="73716" y="406457"/>
                    <a:pt x="74542" y="402690"/>
                  </a:cubicBezTo>
                  <a:cubicBezTo>
                    <a:pt x="75737" y="397179"/>
                    <a:pt x="77482" y="391852"/>
                    <a:pt x="79227" y="386524"/>
                  </a:cubicBezTo>
                  <a:cubicBezTo>
                    <a:pt x="80329" y="383309"/>
                    <a:pt x="81615" y="380094"/>
                    <a:pt x="83360" y="377155"/>
                  </a:cubicBezTo>
                  <a:lnTo>
                    <a:pt x="164835" y="237077"/>
                  </a:lnTo>
                  <a:cubicBezTo>
                    <a:pt x="165846" y="235240"/>
                    <a:pt x="166948" y="235607"/>
                    <a:pt x="168418" y="235975"/>
                  </a:cubicBezTo>
                  <a:close/>
                  <a:moveTo>
                    <a:pt x="187891" y="0"/>
                  </a:moveTo>
                  <a:cubicBezTo>
                    <a:pt x="187707" y="0"/>
                    <a:pt x="187524" y="0"/>
                    <a:pt x="187340" y="92"/>
                  </a:cubicBezTo>
                  <a:cubicBezTo>
                    <a:pt x="184768" y="735"/>
                    <a:pt x="182196" y="1286"/>
                    <a:pt x="179716" y="2021"/>
                  </a:cubicBezTo>
                  <a:cubicBezTo>
                    <a:pt x="148210" y="11206"/>
                    <a:pt x="119275" y="25444"/>
                    <a:pt x="93373" y="45652"/>
                  </a:cubicBezTo>
                  <a:cubicBezTo>
                    <a:pt x="17134" y="104990"/>
                    <a:pt x="-16026" y="204836"/>
                    <a:pt x="7397" y="297058"/>
                  </a:cubicBezTo>
                  <a:cubicBezTo>
                    <a:pt x="17868" y="338392"/>
                    <a:pt x="38443" y="374032"/>
                    <a:pt x="67286" y="405171"/>
                  </a:cubicBezTo>
                  <a:cubicBezTo>
                    <a:pt x="69399" y="407375"/>
                    <a:pt x="70593" y="409855"/>
                    <a:pt x="70960" y="412794"/>
                  </a:cubicBezTo>
                  <a:cubicBezTo>
                    <a:pt x="72522" y="426573"/>
                    <a:pt x="73991" y="440351"/>
                    <a:pt x="75553" y="454129"/>
                  </a:cubicBezTo>
                  <a:cubicBezTo>
                    <a:pt x="78768" y="482420"/>
                    <a:pt x="81891" y="510803"/>
                    <a:pt x="85014" y="539095"/>
                  </a:cubicBezTo>
                  <a:cubicBezTo>
                    <a:pt x="85657" y="544973"/>
                    <a:pt x="86300" y="550944"/>
                    <a:pt x="84555" y="556823"/>
                  </a:cubicBezTo>
                  <a:cubicBezTo>
                    <a:pt x="83269" y="561140"/>
                    <a:pt x="82258" y="565457"/>
                    <a:pt x="80972" y="569774"/>
                  </a:cubicBezTo>
                  <a:cubicBezTo>
                    <a:pt x="80513" y="571336"/>
                    <a:pt x="79686" y="572805"/>
                    <a:pt x="78768" y="574183"/>
                  </a:cubicBezTo>
                  <a:cubicBezTo>
                    <a:pt x="76471" y="577582"/>
                    <a:pt x="76196" y="581164"/>
                    <a:pt x="78308" y="584287"/>
                  </a:cubicBezTo>
                  <a:cubicBezTo>
                    <a:pt x="80605" y="587686"/>
                    <a:pt x="83452" y="588696"/>
                    <a:pt x="87678" y="587778"/>
                  </a:cubicBezTo>
                  <a:cubicBezTo>
                    <a:pt x="88504" y="587594"/>
                    <a:pt x="89331" y="587410"/>
                    <a:pt x="90341" y="587226"/>
                  </a:cubicBezTo>
                  <a:cubicBezTo>
                    <a:pt x="99986" y="675039"/>
                    <a:pt x="109723" y="762577"/>
                    <a:pt x="119367" y="850482"/>
                  </a:cubicBezTo>
                  <a:lnTo>
                    <a:pt x="112553" y="857626"/>
                  </a:lnTo>
                  <a:lnTo>
                    <a:pt x="677468" y="1002157"/>
                  </a:lnTo>
                  <a:cubicBezTo>
                    <a:pt x="740537" y="1019130"/>
                    <a:pt x="746134" y="1025362"/>
                    <a:pt x="782315" y="993501"/>
                  </a:cubicBezTo>
                  <a:lnTo>
                    <a:pt x="897170" y="860769"/>
                  </a:lnTo>
                  <a:lnTo>
                    <a:pt x="898570" y="860769"/>
                  </a:lnTo>
                  <a:lnTo>
                    <a:pt x="898570" y="858873"/>
                  </a:lnTo>
                  <a:lnTo>
                    <a:pt x="900636" y="856077"/>
                  </a:lnTo>
                  <a:lnTo>
                    <a:pt x="898570" y="856087"/>
                  </a:lnTo>
                  <a:lnTo>
                    <a:pt x="898570" y="850390"/>
                  </a:lnTo>
                  <a:lnTo>
                    <a:pt x="856133" y="850390"/>
                  </a:lnTo>
                  <a:lnTo>
                    <a:pt x="856133" y="796379"/>
                  </a:lnTo>
                  <a:lnTo>
                    <a:pt x="816452" y="796379"/>
                  </a:lnTo>
                  <a:cubicBezTo>
                    <a:pt x="816360" y="795553"/>
                    <a:pt x="816268" y="795277"/>
                    <a:pt x="816268" y="794910"/>
                  </a:cubicBezTo>
                  <a:cubicBezTo>
                    <a:pt x="816360" y="781683"/>
                    <a:pt x="816360" y="768364"/>
                    <a:pt x="816452" y="755137"/>
                  </a:cubicBezTo>
                  <a:cubicBezTo>
                    <a:pt x="816452" y="753851"/>
                    <a:pt x="816911" y="752473"/>
                    <a:pt x="817462" y="751371"/>
                  </a:cubicBezTo>
                  <a:cubicBezTo>
                    <a:pt x="820126" y="746227"/>
                    <a:pt x="821412" y="740715"/>
                    <a:pt x="821320" y="734929"/>
                  </a:cubicBezTo>
                  <a:cubicBezTo>
                    <a:pt x="821320" y="733183"/>
                    <a:pt x="821963" y="732081"/>
                    <a:pt x="823341" y="730979"/>
                  </a:cubicBezTo>
                  <a:lnTo>
                    <a:pt x="863941" y="698279"/>
                  </a:lnTo>
                  <a:cubicBezTo>
                    <a:pt x="866145" y="696442"/>
                    <a:pt x="868350" y="694788"/>
                    <a:pt x="870829" y="692859"/>
                  </a:cubicBezTo>
                  <a:cubicBezTo>
                    <a:pt x="888925" y="710312"/>
                    <a:pt x="909776" y="723079"/>
                    <a:pt x="933842" y="730336"/>
                  </a:cubicBezTo>
                  <a:cubicBezTo>
                    <a:pt x="955795" y="736949"/>
                    <a:pt x="998875" y="738695"/>
                    <a:pt x="1006682" y="733183"/>
                  </a:cubicBezTo>
                  <a:cubicBezTo>
                    <a:pt x="1006131" y="732449"/>
                    <a:pt x="1005764" y="731438"/>
                    <a:pt x="1005029" y="730887"/>
                  </a:cubicBezTo>
                  <a:cubicBezTo>
                    <a:pt x="1001630" y="728131"/>
                    <a:pt x="1000161" y="724365"/>
                    <a:pt x="999058" y="720324"/>
                  </a:cubicBezTo>
                  <a:cubicBezTo>
                    <a:pt x="998415" y="717935"/>
                    <a:pt x="997681" y="715639"/>
                    <a:pt x="997038" y="713251"/>
                  </a:cubicBezTo>
                  <a:cubicBezTo>
                    <a:pt x="987760" y="681469"/>
                    <a:pt x="978575" y="649596"/>
                    <a:pt x="969298" y="617814"/>
                  </a:cubicBezTo>
                  <a:cubicBezTo>
                    <a:pt x="968563" y="615334"/>
                    <a:pt x="969114" y="613864"/>
                    <a:pt x="971135" y="612303"/>
                  </a:cubicBezTo>
                  <a:cubicBezTo>
                    <a:pt x="983719" y="602474"/>
                    <a:pt x="996119" y="592462"/>
                    <a:pt x="1008611" y="582450"/>
                  </a:cubicBezTo>
                  <a:cubicBezTo>
                    <a:pt x="1009346" y="581807"/>
                    <a:pt x="1009989" y="581256"/>
                    <a:pt x="1011092" y="580337"/>
                  </a:cubicBezTo>
                  <a:lnTo>
                    <a:pt x="985464" y="548280"/>
                  </a:lnTo>
                  <a:lnTo>
                    <a:pt x="961306" y="567570"/>
                  </a:lnTo>
                  <a:cubicBezTo>
                    <a:pt x="961214" y="566651"/>
                    <a:pt x="961214" y="566467"/>
                    <a:pt x="961214" y="566192"/>
                  </a:cubicBezTo>
                  <a:cubicBezTo>
                    <a:pt x="964246" y="534318"/>
                    <a:pt x="967277" y="502445"/>
                    <a:pt x="970124" y="470571"/>
                  </a:cubicBezTo>
                  <a:cubicBezTo>
                    <a:pt x="970308" y="467999"/>
                    <a:pt x="971318" y="466897"/>
                    <a:pt x="973798" y="466530"/>
                  </a:cubicBezTo>
                  <a:cubicBezTo>
                    <a:pt x="979585" y="465703"/>
                    <a:pt x="984546" y="462947"/>
                    <a:pt x="988311" y="458354"/>
                  </a:cubicBezTo>
                  <a:cubicBezTo>
                    <a:pt x="994098" y="451282"/>
                    <a:pt x="995752" y="443198"/>
                    <a:pt x="993915" y="434380"/>
                  </a:cubicBezTo>
                  <a:cubicBezTo>
                    <a:pt x="992353" y="427308"/>
                    <a:pt x="992169" y="420235"/>
                    <a:pt x="992996" y="413162"/>
                  </a:cubicBezTo>
                  <a:cubicBezTo>
                    <a:pt x="993272" y="411049"/>
                    <a:pt x="993455" y="408845"/>
                    <a:pt x="993639" y="406916"/>
                  </a:cubicBezTo>
                  <a:lnTo>
                    <a:pt x="965532" y="399200"/>
                  </a:lnTo>
                  <a:lnTo>
                    <a:pt x="602063" y="302477"/>
                  </a:lnTo>
                  <a:lnTo>
                    <a:pt x="252281" y="209520"/>
                  </a:lnTo>
                  <a:lnTo>
                    <a:pt x="183941" y="191150"/>
                  </a:lnTo>
                  <a:cubicBezTo>
                    <a:pt x="181002" y="190415"/>
                    <a:pt x="179899" y="189037"/>
                    <a:pt x="180083" y="186098"/>
                  </a:cubicBezTo>
                  <a:cubicBezTo>
                    <a:pt x="180359" y="181046"/>
                    <a:pt x="180359" y="175902"/>
                    <a:pt x="180451" y="170850"/>
                  </a:cubicBezTo>
                  <a:cubicBezTo>
                    <a:pt x="181002" y="123544"/>
                    <a:pt x="181553" y="76239"/>
                    <a:pt x="182012" y="28934"/>
                  </a:cubicBezTo>
                  <a:cubicBezTo>
                    <a:pt x="182012" y="22688"/>
                    <a:pt x="182931" y="16718"/>
                    <a:pt x="184860" y="10839"/>
                  </a:cubicBezTo>
                  <a:cubicBezTo>
                    <a:pt x="186054" y="7349"/>
                    <a:pt x="186881" y="3582"/>
                    <a:pt x="187891" y="0"/>
                  </a:cubicBezTo>
                  <a:close/>
                </a:path>
              </a:pathLst>
            </a:custGeom>
            <a:solidFill>
              <a:schemeClr val="accent2"/>
            </a:solidFill>
            <a:ln w="288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6174FFB-039C-479E-BD07-D520761C1600}"/>
                </a:ext>
              </a:extLst>
            </p:cNvPr>
            <p:cNvSpPr/>
            <p:nvPr/>
          </p:nvSpPr>
          <p:spPr>
            <a:xfrm flipH="1">
              <a:off x="3378313" y="2615916"/>
              <a:ext cx="2881809" cy="2126783"/>
            </a:xfrm>
            <a:custGeom>
              <a:avLst/>
              <a:gdLst>
                <a:gd name="connsiteX0" fmla="*/ 43590 w 4114165"/>
                <a:gd name="connsiteY0" fmla="*/ 3035606 h 3036265"/>
                <a:gd name="connsiteX1" fmla="*/ 26 w 4114165"/>
                <a:gd name="connsiteY1" fmla="*/ 2993362 h 3036265"/>
                <a:gd name="connsiteX2" fmla="*/ 686 w 4114165"/>
                <a:gd name="connsiteY2" fmla="*/ 2683135 h 3036265"/>
                <a:gd name="connsiteX3" fmla="*/ 44250 w 4114165"/>
                <a:gd name="connsiteY3" fmla="*/ 2638251 h 3036265"/>
                <a:gd name="connsiteX4" fmla="*/ 314874 w 4114165"/>
                <a:gd name="connsiteY4" fmla="*/ 2638251 h 3036265"/>
                <a:gd name="connsiteX5" fmla="*/ 357117 w 4114165"/>
                <a:gd name="connsiteY5" fmla="*/ 2633631 h 3036265"/>
                <a:gd name="connsiteX6" fmla="*/ 357117 w 4114165"/>
                <a:gd name="connsiteY6" fmla="*/ 2627690 h 3036265"/>
                <a:gd name="connsiteX7" fmla="*/ 357117 w 4114165"/>
                <a:gd name="connsiteY7" fmla="*/ 2282480 h 3036265"/>
                <a:gd name="connsiteX8" fmla="*/ 357777 w 4114165"/>
                <a:gd name="connsiteY8" fmla="*/ 1953111 h 3036265"/>
                <a:gd name="connsiteX9" fmla="*/ 449525 w 4114165"/>
                <a:gd name="connsiteY9" fmla="*/ 1860043 h 3036265"/>
                <a:gd name="connsiteX10" fmla="*/ 1027076 w 4114165"/>
                <a:gd name="connsiteY10" fmla="*/ 1860043 h 3036265"/>
                <a:gd name="connsiteX11" fmla="*/ 1122124 w 4114165"/>
                <a:gd name="connsiteY11" fmla="*/ 1956411 h 3036265"/>
                <a:gd name="connsiteX12" fmla="*/ 1122124 w 4114165"/>
                <a:gd name="connsiteY12" fmla="*/ 2593367 h 3036265"/>
                <a:gd name="connsiteX13" fmla="*/ 1188790 w 4114165"/>
                <a:gd name="connsiteY13" fmla="*/ 2636271 h 3036265"/>
                <a:gd name="connsiteX14" fmla="*/ 1201991 w 4114165"/>
                <a:gd name="connsiteY14" fmla="*/ 2615809 h 3036265"/>
                <a:gd name="connsiteX15" fmla="*/ 1202651 w 4114165"/>
                <a:gd name="connsiteY15" fmla="*/ 2579506 h 3036265"/>
                <a:gd name="connsiteX16" fmla="*/ 1202651 w 4114165"/>
                <a:gd name="connsiteY16" fmla="*/ 1355099 h 3036265"/>
                <a:gd name="connsiteX17" fmla="*/ 1202651 w 4114165"/>
                <a:gd name="connsiteY17" fmla="*/ 1322096 h 3036265"/>
                <a:gd name="connsiteX18" fmla="*/ 1279878 w 4114165"/>
                <a:gd name="connsiteY18" fmla="*/ 1245529 h 3036265"/>
                <a:gd name="connsiteX19" fmla="*/ 1613207 w 4114165"/>
                <a:gd name="connsiteY19" fmla="*/ 1245529 h 3036265"/>
                <a:gd name="connsiteX20" fmla="*/ 1870630 w 4114165"/>
                <a:gd name="connsiteY20" fmla="*/ 1245529 h 3036265"/>
                <a:gd name="connsiteX21" fmla="*/ 1966998 w 4114165"/>
                <a:gd name="connsiteY21" fmla="*/ 1343878 h 3036265"/>
                <a:gd name="connsiteX22" fmla="*/ 1966998 w 4114165"/>
                <a:gd name="connsiteY22" fmla="*/ 2597987 h 3036265"/>
                <a:gd name="connsiteX23" fmla="*/ 1978879 w 4114165"/>
                <a:gd name="connsiteY23" fmla="*/ 2635611 h 3036265"/>
                <a:gd name="connsiteX24" fmla="*/ 2036964 w 4114165"/>
                <a:gd name="connsiteY24" fmla="*/ 2634951 h 3036265"/>
                <a:gd name="connsiteX25" fmla="*/ 2046205 w 4114165"/>
                <a:gd name="connsiteY25" fmla="*/ 2599307 h 3036265"/>
                <a:gd name="connsiteX26" fmla="*/ 2046205 w 4114165"/>
                <a:gd name="connsiteY26" fmla="*/ 830353 h 3036265"/>
                <a:gd name="connsiteX27" fmla="*/ 2046205 w 4114165"/>
                <a:gd name="connsiteY27" fmla="*/ 800650 h 3036265"/>
                <a:gd name="connsiteX28" fmla="*/ 2118152 w 4114165"/>
                <a:gd name="connsiteY28" fmla="*/ 727384 h 3036265"/>
                <a:gd name="connsiteX29" fmla="*/ 2738605 w 4114165"/>
                <a:gd name="connsiteY29" fmla="*/ 727384 h 3036265"/>
                <a:gd name="connsiteX30" fmla="*/ 2809892 w 4114165"/>
                <a:gd name="connsiteY30" fmla="*/ 801970 h 3036265"/>
                <a:gd name="connsiteX31" fmla="*/ 2810552 w 4114165"/>
                <a:gd name="connsiteY31" fmla="*/ 2594027 h 3036265"/>
                <a:gd name="connsiteX32" fmla="*/ 2857416 w 4114165"/>
                <a:gd name="connsiteY32" fmla="*/ 2639571 h 3036265"/>
                <a:gd name="connsiteX33" fmla="*/ 2891079 w 4114165"/>
                <a:gd name="connsiteY33" fmla="*/ 2590727 h 3036265"/>
                <a:gd name="connsiteX34" fmla="*/ 2891079 w 4114165"/>
                <a:gd name="connsiteY34" fmla="*/ 122771 h 3036265"/>
                <a:gd name="connsiteX35" fmla="*/ 3012529 w 4114165"/>
                <a:gd name="connsiteY35" fmla="*/ 0 h 3036265"/>
                <a:gd name="connsiteX36" fmla="*/ 3563678 w 4114165"/>
                <a:gd name="connsiteY36" fmla="*/ 0 h 3036265"/>
                <a:gd name="connsiteX37" fmla="*/ 3653446 w 4114165"/>
                <a:gd name="connsiteY37" fmla="*/ 87788 h 3036265"/>
                <a:gd name="connsiteX38" fmla="*/ 3650806 w 4114165"/>
                <a:gd name="connsiteY38" fmla="*/ 2594687 h 3036265"/>
                <a:gd name="connsiteX39" fmla="*/ 3695029 w 4114165"/>
                <a:gd name="connsiteY39" fmla="*/ 2638911 h 3036265"/>
                <a:gd name="connsiteX40" fmla="*/ 4071262 w 4114165"/>
                <a:gd name="connsiteY40" fmla="*/ 2638911 h 3036265"/>
                <a:gd name="connsiteX41" fmla="*/ 4114166 w 4114165"/>
                <a:gd name="connsiteY41" fmla="*/ 2681815 h 3036265"/>
                <a:gd name="connsiteX42" fmla="*/ 4114166 w 4114165"/>
                <a:gd name="connsiteY42" fmla="*/ 2992042 h 3036265"/>
                <a:gd name="connsiteX43" fmla="*/ 4069283 w 4114165"/>
                <a:gd name="connsiteY43" fmla="*/ 3036266 h 3036265"/>
                <a:gd name="connsiteX44" fmla="*/ 43590 w 4114165"/>
                <a:gd name="connsiteY44" fmla="*/ 3035606 h 3036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4114165" h="3036265">
                  <a:moveTo>
                    <a:pt x="43590" y="3035606"/>
                  </a:moveTo>
                  <a:cubicBezTo>
                    <a:pt x="11247" y="3035606"/>
                    <a:pt x="-634" y="3027685"/>
                    <a:pt x="26" y="2993362"/>
                  </a:cubicBezTo>
                  <a:cubicBezTo>
                    <a:pt x="2006" y="2889733"/>
                    <a:pt x="686" y="2786764"/>
                    <a:pt x="686" y="2683135"/>
                  </a:cubicBezTo>
                  <a:cubicBezTo>
                    <a:pt x="686" y="2638911"/>
                    <a:pt x="1346" y="2638251"/>
                    <a:pt x="44250" y="2638251"/>
                  </a:cubicBezTo>
                  <a:cubicBezTo>
                    <a:pt x="134678" y="2638251"/>
                    <a:pt x="224446" y="2638251"/>
                    <a:pt x="314874" y="2638251"/>
                  </a:cubicBezTo>
                  <a:cubicBezTo>
                    <a:pt x="328735" y="2638251"/>
                    <a:pt x="343256" y="2640231"/>
                    <a:pt x="357117" y="2633631"/>
                  </a:cubicBezTo>
                  <a:cubicBezTo>
                    <a:pt x="357117" y="2631650"/>
                    <a:pt x="357117" y="2629670"/>
                    <a:pt x="357117" y="2627690"/>
                  </a:cubicBezTo>
                  <a:cubicBezTo>
                    <a:pt x="356457" y="2512840"/>
                    <a:pt x="357117" y="2397330"/>
                    <a:pt x="357117" y="2282480"/>
                  </a:cubicBezTo>
                  <a:cubicBezTo>
                    <a:pt x="357117" y="2280500"/>
                    <a:pt x="357777" y="2060700"/>
                    <a:pt x="357777" y="1953111"/>
                  </a:cubicBezTo>
                  <a:cubicBezTo>
                    <a:pt x="357777" y="1881165"/>
                    <a:pt x="378899" y="1860043"/>
                    <a:pt x="449525" y="1860043"/>
                  </a:cubicBezTo>
                  <a:cubicBezTo>
                    <a:pt x="642262" y="1860043"/>
                    <a:pt x="834339" y="1860043"/>
                    <a:pt x="1027076" y="1860043"/>
                  </a:cubicBezTo>
                  <a:cubicBezTo>
                    <a:pt x="1101663" y="1860043"/>
                    <a:pt x="1122124" y="1880505"/>
                    <a:pt x="1122124" y="1956411"/>
                  </a:cubicBezTo>
                  <a:cubicBezTo>
                    <a:pt x="1122124" y="2168950"/>
                    <a:pt x="1122124" y="2380829"/>
                    <a:pt x="1122124" y="2593367"/>
                  </a:cubicBezTo>
                  <a:cubicBezTo>
                    <a:pt x="1122124" y="2634290"/>
                    <a:pt x="1149187" y="2652112"/>
                    <a:pt x="1188790" y="2636271"/>
                  </a:cubicBezTo>
                  <a:cubicBezTo>
                    <a:pt x="1198691" y="2632310"/>
                    <a:pt x="1201991" y="2625050"/>
                    <a:pt x="1201991" y="2615809"/>
                  </a:cubicBezTo>
                  <a:cubicBezTo>
                    <a:pt x="1201991" y="2603928"/>
                    <a:pt x="1202651" y="2591387"/>
                    <a:pt x="1202651" y="2579506"/>
                  </a:cubicBezTo>
                  <a:cubicBezTo>
                    <a:pt x="1202651" y="2171590"/>
                    <a:pt x="1202651" y="1763674"/>
                    <a:pt x="1202651" y="1355099"/>
                  </a:cubicBezTo>
                  <a:cubicBezTo>
                    <a:pt x="1202651" y="1343878"/>
                    <a:pt x="1202651" y="1333317"/>
                    <a:pt x="1202651" y="1322096"/>
                  </a:cubicBezTo>
                  <a:cubicBezTo>
                    <a:pt x="1203971" y="1268631"/>
                    <a:pt x="1227074" y="1245529"/>
                    <a:pt x="1279878" y="1245529"/>
                  </a:cubicBezTo>
                  <a:cubicBezTo>
                    <a:pt x="1390768" y="1244869"/>
                    <a:pt x="1502318" y="1245529"/>
                    <a:pt x="1613207" y="1245529"/>
                  </a:cubicBezTo>
                  <a:cubicBezTo>
                    <a:pt x="1699015" y="1245529"/>
                    <a:pt x="1784822" y="1245529"/>
                    <a:pt x="1870630" y="1245529"/>
                  </a:cubicBezTo>
                  <a:cubicBezTo>
                    <a:pt x="1947857" y="1245529"/>
                    <a:pt x="1966998" y="1264671"/>
                    <a:pt x="1966998" y="1343878"/>
                  </a:cubicBezTo>
                  <a:cubicBezTo>
                    <a:pt x="1966998" y="1662685"/>
                    <a:pt x="1966998" y="2498979"/>
                    <a:pt x="1966998" y="2597987"/>
                  </a:cubicBezTo>
                  <a:cubicBezTo>
                    <a:pt x="1966998" y="2611189"/>
                    <a:pt x="1961058" y="2629670"/>
                    <a:pt x="1978879" y="2635611"/>
                  </a:cubicBezTo>
                  <a:cubicBezTo>
                    <a:pt x="1997361" y="2641551"/>
                    <a:pt x="2018483" y="2642872"/>
                    <a:pt x="2036964" y="2634951"/>
                  </a:cubicBezTo>
                  <a:cubicBezTo>
                    <a:pt x="2052146" y="2628350"/>
                    <a:pt x="2046205" y="2611849"/>
                    <a:pt x="2046205" y="2599307"/>
                  </a:cubicBezTo>
                  <a:cubicBezTo>
                    <a:pt x="2046865" y="2454095"/>
                    <a:pt x="2046205" y="1275232"/>
                    <a:pt x="2046205" y="830353"/>
                  </a:cubicBezTo>
                  <a:cubicBezTo>
                    <a:pt x="2046205" y="820452"/>
                    <a:pt x="2046205" y="810551"/>
                    <a:pt x="2046205" y="800650"/>
                  </a:cubicBezTo>
                  <a:cubicBezTo>
                    <a:pt x="2048185" y="754446"/>
                    <a:pt x="2072607" y="727384"/>
                    <a:pt x="2118152" y="727384"/>
                  </a:cubicBezTo>
                  <a:cubicBezTo>
                    <a:pt x="2324750" y="726724"/>
                    <a:pt x="2532008" y="726724"/>
                    <a:pt x="2738605" y="727384"/>
                  </a:cubicBezTo>
                  <a:cubicBezTo>
                    <a:pt x="2782830" y="727384"/>
                    <a:pt x="2808572" y="756426"/>
                    <a:pt x="2809892" y="801970"/>
                  </a:cubicBezTo>
                  <a:cubicBezTo>
                    <a:pt x="2811212" y="848174"/>
                    <a:pt x="2810552" y="2042879"/>
                    <a:pt x="2810552" y="2594027"/>
                  </a:cubicBezTo>
                  <a:cubicBezTo>
                    <a:pt x="2810552" y="2638251"/>
                    <a:pt x="2813192" y="2638251"/>
                    <a:pt x="2857416" y="2639571"/>
                  </a:cubicBezTo>
                  <a:cubicBezTo>
                    <a:pt x="2897019" y="2640891"/>
                    <a:pt x="2891079" y="2614489"/>
                    <a:pt x="2891079" y="2590727"/>
                  </a:cubicBezTo>
                  <a:cubicBezTo>
                    <a:pt x="2891079" y="1768295"/>
                    <a:pt x="2891079" y="945203"/>
                    <a:pt x="2891079" y="122771"/>
                  </a:cubicBezTo>
                  <a:cubicBezTo>
                    <a:pt x="2891079" y="9241"/>
                    <a:pt x="2900320" y="0"/>
                    <a:pt x="3012529" y="0"/>
                  </a:cubicBezTo>
                  <a:cubicBezTo>
                    <a:pt x="3196026" y="0"/>
                    <a:pt x="3380182" y="0"/>
                    <a:pt x="3563678" y="0"/>
                  </a:cubicBezTo>
                  <a:cubicBezTo>
                    <a:pt x="3631664" y="0"/>
                    <a:pt x="3652785" y="21122"/>
                    <a:pt x="3653446" y="87788"/>
                  </a:cubicBezTo>
                  <a:cubicBezTo>
                    <a:pt x="3654106" y="264023"/>
                    <a:pt x="3651466" y="2399310"/>
                    <a:pt x="3650806" y="2594687"/>
                  </a:cubicBezTo>
                  <a:cubicBezTo>
                    <a:pt x="3650806" y="2638911"/>
                    <a:pt x="3650806" y="2638911"/>
                    <a:pt x="3695029" y="2638911"/>
                  </a:cubicBezTo>
                  <a:cubicBezTo>
                    <a:pt x="3820440" y="2638911"/>
                    <a:pt x="3945851" y="2638911"/>
                    <a:pt x="4071262" y="2638911"/>
                  </a:cubicBezTo>
                  <a:cubicBezTo>
                    <a:pt x="4112186" y="2638911"/>
                    <a:pt x="4114166" y="2640891"/>
                    <a:pt x="4114166" y="2681815"/>
                  </a:cubicBezTo>
                  <a:cubicBezTo>
                    <a:pt x="4114166" y="2785444"/>
                    <a:pt x="4114166" y="2888413"/>
                    <a:pt x="4114166" y="2992042"/>
                  </a:cubicBezTo>
                  <a:cubicBezTo>
                    <a:pt x="4114166" y="3034946"/>
                    <a:pt x="4113506" y="3036266"/>
                    <a:pt x="4069283" y="3036266"/>
                  </a:cubicBezTo>
                  <a:cubicBezTo>
                    <a:pt x="3504933" y="3034946"/>
                    <a:pt x="196723" y="3034286"/>
                    <a:pt x="43590" y="3035606"/>
                  </a:cubicBezTo>
                  <a:close/>
                </a:path>
              </a:pathLst>
            </a:custGeom>
            <a:solidFill>
              <a:schemeClr val="accent2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E161F0B-8382-4B2B-B470-4143D2D15866}"/>
                </a:ext>
              </a:extLst>
            </p:cNvPr>
            <p:cNvSpPr/>
            <p:nvPr/>
          </p:nvSpPr>
          <p:spPr>
            <a:xfrm flipV="1">
              <a:off x="3678532" y="1851085"/>
              <a:ext cx="2581590" cy="1943771"/>
            </a:xfrm>
            <a:custGeom>
              <a:avLst/>
              <a:gdLst>
                <a:gd name="connsiteX0" fmla="*/ 1064151 w 2969257"/>
                <a:gd name="connsiteY0" fmla="*/ 935232 h 2235661"/>
                <a:gd name="connsiteX1" fmla="*/ 1755891 w 2969257"/>
                <a:gd name="connsiteY1" fmla="*/ 1096946 h 2235661"/>
                <a:gd name="connsiteX2" fmla="*/ 1823878 w 2969257"/>
                <a:gd name="connsiteY2" fmla="*/ 1078465 h 2235661"/>
                <a:gd name="connsiteX3" fmla="*/ 2653570 w 2969257"/>
                <a:gd name="connsiteY3" fmla="*/ 270554 h 2235661"/>
                <a:gd name="connsiteX4" fmla="*/ 2654230 w 2969257"/>
                <a:gd name="connsiteY4" fmla="*/ 228310 h 2235661"/>
                <a:gd name="connsiteX5" fmla="*/ 2578984 w 2969257"/>
                <a:gd name="connsiteY5" fmla="*/ 154384 h 2235661"/>
                <a:gd name="connsiteX6" fmla="*/ 2586244 w 2969257"/>
                <a:gd name="connsiteY6" fmla="*/ 118741 h 2235661"/>
                <a:gd name="connsiteX7" fmla="*/ 2938055 w 2969257"/>
                <a:gd name="connsiteY7" fmla="*/ 5211 h 2235661"/>
                <a:gd name="connsiteX8" fmla="*/ 2965778 w 2969257"/>
                <a:gd name="connsiteY8" fmla="*/ 4551 h 2235661"/>
                <a:gd name="connsiteX9" fmla="*/ 2964457 w 2969257"/>
                <a:gd name="connsiteY9" fmla="*/ 29633 h 2235661"/>
                <a:gd name="connsiteX10" fmla="*/ 2857528 w 2969257"/>
                <a:gd name="connsiteY10" fmla="*/ 383424 h 2235661"/>
                <a:gd name="connsiteX11" fmla="*/ 2817924 w 2969257"/>
                <a:gd name="connsiteY11" fmla="*/ 392665 h 2235661"/>
                <a:gd name="connsiteX12" fmla="*/ 2761820 w 2969257"/>
                <a:gd name="connsiteY12" fmla="*/ 336560 h 2235661"/>
                <a:gd name="connsiteX13" fmla="*/ 2714956 w 2969257"/>
                <a:gd name="connsiteY13" fmla="*/ 337220 h 2235661"/>
                <a:gd name="connsiteX14" fmla="*/ 1858200 w 2969257"/>
                <a:gd name="connsiteY14" fmla="*/ 1225657 h 2235661"/>
                <a:gd name="connsiteX15" fmla="*/ 1800115 w 2969257"/>
                <a:gd name="connsiteY15" fmla="*/ 1242159 h 2235661"/>
                <a:gd name="connsiteX16" fmla="*/ 1132137 w 2969257"/>
                <a:gd name="connsiteY16" fmla="*/ 1070544 h 2235661"/>
                <a:gd name="connsiteX17" fmla="*/ 1064151 w 2969257"/>
                <a:gd name="connsiteY17" fmla="*/ 1091666 h 2235661"/>
                <a:gd name="connsiteX18" fmla="*/ 114988 w 2969257"/>
                <a:gd name="connsiteY18" fmla="*/ 2222345 h 2235661"/>
                <a:gd name="connsiteX19" fmla="*/ 74724 w 2969257"/>
                <a:gd name="connsiteY19" fmla="*/ 2225645 h 2235661"/>
                <a:gd name="connsiteX20" fmla="*/ 15979 w 2969257"/>
                <a:gd name="connsiteY20" fmla="*/ 2178121 h 2235661"/>
                <a:gd name="connsiteX21" fmla="*/ 11359 w 2969257"/>
                <a:gd name="connsiteY21" fmla="*/ 2132577 h 2235661"/>
                <a:gd name="connsiteX22" fmla="*/ 1024547 w 2969257"/>
                <a:gd name="connsiteY22" fmla="*/ 954374 h 2235661"/>
                <a:gd name="connsiteX23" fmla="*/ 1064151 w 2969257"/>
                <a:gd name="connsiteY23" fmla="*/ 935232 h 2235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969257" h="2235661">
                  <a:moveTo>
                    <a:pt x="1064151" y="935232"/>
                  </a:moveTo>
                  <a:cubicBezTo>
                    <a:pt x="1105074" y="944473"/>
                    <a:pt x="1572395" y="1052722"/>
                    <a:pt x="1755891" y="1096946"/>
                  </a:cubicBezTo>
                  <a:cubicBezTo>
                    <a:pt x="1783614" y="1103547"/>
                    <a:pt x="1803415" y="1098266"/>
                    <a:pt x="1823878" y="1078465"/>
                  </a:cubicBezTo>
                  <a:cubicBezTo>
                    <a:pt x="2011334" y="894308"/>
                    <a:pt x="2564462" y="355701"/>
                    <a:pt x="2653570" y="270554"/>
                  </a:cubicBezTo>
                  <a:cubicBezTo>
                    <a:pt x="2670731" y="254052"/>
                    <a:pt x="2670731" y="243491"/>
                    <a:pt x="2654230" y="228310"/>
                  </a:cubicBezTo>
                  <a:cubicBezTo>
                    <a:pt x="2628488" y="204548"/>
                    <a:pt x="2604725" y="178806"/>
                    <a:pt x="2578984" y="154384"/>
                  </a:cubicBezTo>
                  <a:cubicBezTo>
                    <a:pt x="2561162" y="137222"/>
                    <a:pt x="2559842" y="126661"/>
                    <a:pt x="2586244" y="118741"/>
                  </a:cubicBezTo>
                  <a:cubicBezTo>
                    <a:pt x="2703734" y="81117"/>
                    <a:pt x="2820565" y="42834"/>
                    <a:pt x="2938055" y="5211"/>
                  </a:cubicBezTo>
                  <a:cubicBezTo>
                    <a:pt x="2947296" y="2570"/>
                    <a:pt x="2957196" y="-4690"/>
                    <a:pt x="2965778" y="4551"/>
                  </a:cubicBezTo>
                  <a:cubicBezTo>
                    <a:pt x="2973038" y="11811"/>
                    <a:pt x="2967097" y="21712"/>
                    <a:pt x="2964457" y="29633"/>
                  </a:cubicBezTo>
                  <a:cubicBezTo>
                    <a:pt x="2928814" y="147783"/>
                    <a:pt x="2893171" y="265273"/>
                    <a:pt x="2857528" y="383424"/>
                  </a:cubicBezTo>
                  <a:cubicBezTo>
                    <a:pt x="2847627" y="416427"/>
                    <a:pt x="2843007" y="417087"/>
                    <a:pt x="2817924" y="392665"/>
                  </a:cubicBezTo>
                  <a:cubicBezTo>
                    <a:pt x="2798783" y="374183"/>
                    <a:pt x="2778981" y="357021"/>
                    <a:pt x="2761820" y="336560"/>
                  </a:cubicBezTo>
                  <a:cubicBezTo>
                    <a:pt x="2743998" y="315438"/>
                    <a:pt x="2732117" y="318738"/>
                    <a:pt x="2714956" y="337220"/>
                  </a:cubicBezTo>
                  <a:cubicBezTo>
                    <a:pt x="2576343" y="481772"/>
                    <a:pt x="2004073" y="1073184"/>
                    <a:pt x="1858200" y="1225657"/>
                  </a:cubicBezTo>
                  <a:cubicBezTo>
                    <a:pt x="1840379" y="1244139"/>
                    <a:pt x="1824537" y="1248099"/>
                    <a:pt x="1800115" y="1242159"/>
                  </a:cubicBezTo>
                  <a:cubicBezTo>
                    <a:pt x="1577676" y="1184734"/>
                    <a:pt x="1354576" y="1128629"/>
                    <a:pt x="1132137" y="1070544"/>
                  </a:cubicBezTo>
                  <a:cubicBezTo>
                    <a:pt x="1102434" y="1062623"/>
                    <a:pt x="1083953" y="1067904"/>
                    <a:pt x="1064151" y="1091666"/>
                  </a:cubicBezTo>
                  <a:cubicBezTo>
                    <a:pt x="922238" y="1260641"/>
                    <a:pt x="288583" y="2014426"/>
                    <a:pt x="114988" y="2222345"/>
                  </a:cubicBezTo>
                  <a:cubicBezTo>
                    <a:pt x="100466" y="2239506"/>
                    <a:pt x="89906" y="2239506"/>
                    <a:pt x="74724" y="2225645"/>
                  </a:cubicBezTo>
                  <a:cubicBezTo>
                    <a:pt x="55583" y="2209143"/>
                    <a:pt x="36441" y="2191982"/>
                    <a:pt x="15979" y="2178121"/>
                  </a:cubicBezTo>
                  <a:cubicBezTo>
                    <a:pt x="-4483" y="2163600"/>
                    <a:pt x="-4483" y="2150398"/>
                    <a:pt x="11359" y="2132577"/>
                  </a:cubicBezTo>
                  <a:cubicBezTo>
                    <a:pt x="81985" y="2051390"/>
                    <a:pt x="924879" y="1070544"/>
                    <a:pt x="1024547" y="954374"/>
                  </a:cubicBezTo>
                  <a:cubicBezTo>
                    <a:pt x="1032468" y="944473"/>
                    <a:pt x="1039729" y="932592"/>
                    <a:pt x="1064151" y="935232"/>
                  </a:cubicBezTo>
                  <a:close/>
                </a:path>
              </a:pathLst>
            </a:custGeom>
            <a:solidFill>
              <a:schemeClr val="accent1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37A538D-BF1B-4002-874E-47A4DDA1018D}"/>
                </a:ext>
              </a:extLst>
            </p:cNvPr>
            <p:cNvGrpSpPr/>
            <p:nvPr/>
          </p:nvGrpSpPr>
          <p:grpSpPr>
            <a:xfrm>
              <a:off x="319983" y="2929926"/>
              <a:ext cx="4649999" cy="3928075"/>
              <a:chOff x="319983" y="2929926"/>
              <a:chExt cx="4649999" cy="3928075"/>
            </a:xfrm>
          </p:grpSpPr>
          <p:grpSp>
            <p:nvGrpSpPr>
              <p:cNvPr id="23" name="Graphic 60">
                <a:extLst>
                  <a:ext uri="{FF2B5EF4-FFF2-40B4-BE49-F238E27FC236}">
                    <a16:creationId xmlns:a16="http://schemas.microsoft.com/office/drawing/2014/main" id="{12FE798D-0E89-497C-9BC8-15FA224C0842}"/>
                  </a:ext>
                </a:extLst>
              </p:cNvPr>
              <p:cNvGrpSpPr/>
              <p:nvPr/>
            </p:nvGrpSpPr>
            <p:grpSpPr>
              <a:xfrm>
                <a:off x="1454391" y="2930354"/>
                <a:ext cx="1089732" cy="1378053"/>
                <a:chOff x="3487745" y="1253233"/>
                <a:chExt cx="1555735" cy="1967347"/>
              </a:xfrm>
              <a:solidFill>
                <a:schemeClr val="accent1"/>
              </a:solidFill>
            </p:grpSpPr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2D7FD56D-5A71-49BD-9BAA-EFF56A07BC3E}"/>
                    </a:ext>
                  </a:extLst>
                </p:cNvPr>
                <p:cNvSpPr/>
                <p:nvPr/>
              </p:nvSpPr>
              <p:spPr>
                <a:xfrm>
                  <a:off x="3487745" y="1253233"/>
                  <a:ext cx="1555735" cy="1967347"/>
                </a:xfrm>
                <a:custGeom>
                  <a:avLst/>
                  <a:gdLst>
                    <a:gd name="connsiteX0" fmla="*/ 1458429 w 1555737"/>
                    <a:gd name="connsiteY0" fmla="*/ 1078087 h 1967353"/>
                    <a:gd name="connsiteX1" fmla="*/ 1550177 w 1555737"/>
                    <a:gd name="connsiteY1" fmla="*/ 976438 h 1967353"/>
                    <a:gd name="connsiteX2" fmla="*/ 1515854 w 1555737"/>
                    <a:gd name="connsiteY2" fmla="*/ 910432 h 1967353"/>
                    <a:gd name="connsiteX3" fmla="*/ 1395724 w 1555737"/>
                    <a:gd name="connsiteY3" fmla="*/ 845746 h 1967353"/>
                    <a:gd name="connsiteX4" fmla="*/ 1263712 w 1555737"/>
                    <a:gd name="connsiteY4" fmla="*/ 590964 h 1967353"/>
                    <a:gd name="connsiteX5" fmla="*/ 1230049 w 1555737"/>
                    <a:gd name="connsiteY5" fmla="*/ 478094 h 1967353"/>
                    <a:gd name="connsiteX6" fmla="*/ 1111239 w 1555737"/>
                    <a:gd name="connsiteY6" fmla="*/ 338822 h 1967353"/>
                    <a:gd name="connsiteX7" fmla="*/ 1111239 w 1555737"/>
                    <a:gd name="connsiteY7" fmla="*/ 338822 h 1967353"/>
                    <a:gd name="connsiteX8" fmla="*/ 1091437 w 1555737"/>
                    <a:gd name="connsiteY8" fmla="*/ 319680 h 1967353"/>
                    <a:gd name="connsiteX9" fmla="*/ 1113879 w 1555737"/>
                    <a:gd name="connsiteY9" fmla="*/ 270176 h 1967353"/>
                    <a:gd name="connsiteX10" fmla="*/ 1146222 w 1555737"/>
                    <a:gd name="connsiteY10" fmla="*/ 218031 h 1967353"/>
                    <a:gd name="connsiteX11" fmla="*/ 1195066 w 1555737"/>
                    <a:gd name="connsiteY11" fmla="*/ 124303 h 1967353"/>
                    <a:gd name="connsiteX12" fmla="*/ 1107939 w 1555737"/>
                    <a:gd name="connsiteY12" fmla="*/ 56977 h 1967353"/>
                    <a:gd name="connsiteX13" fmla="*/ 1098038 w 1555737"/>
                    <a:gd name="connsiteY13" fmla="*/ 54337 h 1967353"/>
                    <a:gd name="connsiteX14" fmla="*/ 806292 w 1555737"/>
                    <a:gd name="connsiteY14" fmla="*/ 2852 h 1967353"/>
                    <a:gd name="connsiteX15" fmla="*/ 507286 w 1555737"/>
                    <a:gd name="connsiteY15" fmla="*/ 72159 h 1967353"/>
                    <a:gd name="connsiteX16" fmla="*/ 173957 w 1555737"/>
                    <a:gd name="connsiteY16" fmla="*/ 314400 h 1967353"/>
                    <a:gd name="connsiteX17" fmla="*/ 4322 w 1555737"/>
                    <a:gd name="connsiteY17" fmla="*/ 766539 h 1967353"/>
                    <a:gd name="connsiteX18" fmla="*/ 142934 w 1555737"/>
                    <a:gd name="connsiteY18" fmla="*/ 1175775 h 1967353"/>
                    <a:gd name="connsiteX19" fmla="*/ 333031 w 1555737"/>
                    <a:gd name="connsiteY19" fmla="*/ 1418676 h 1967353"/>
                    <a:gd name="connsiteX20" fmla="*/ 371974 w 1555737"/>
                    <a:gd name="connsiteY20" fmla="*/ 1416696 h 1967353"/>
                    <a:gd name="connsiteX21" fmla="*/ 378575 w 1555737"/>
                    <a:gd name="connsiteY21" fmla="*/ 1470821 h 1967353"/>
                    <a:gd name="connsiteX22" fmla="*/ 432699 w 1555737"/>
                    <a:gd name="connsiteY22" fmla="*/ 1596232 h 1967353"/>
                    <a:gd name="connsiteX23" fmla="*/ 459102 w 1555737"/>
                    <a:gd name="connsiteY23" fmla="*/ 1706461 h 1967353"/>
                    <a:gd name="connsiteX24" fmla="*/ 449861 w 1555737"/>
                    <a:gd name="connsiteY24" fmla="*/ 1810751 h 1967353"/>
                    <a:gd name="connsiteX25" fmla="*/ 487484 w 1555737"/>
                    <a:gd name="connsiteY25" fmla="*/ 1893918 h 1967353"/>
                    <a:gd name="connsiteX26" fmla="*/ 598374 w 1555737"/>
                    <a:gd name="connsiteY26" fmla="*/ 1946063 h 1967353"/>
                    <a:gd name="connsiteX27" fmla="*/ 853156 w 1555737"/>
                    <a:gd name="connsiteY27" fmla="*/ 1959924 h 1967353"/>
                    <a:gd name="connsiteX28" fmla="*/ 1198366 w 1555737"/>
                    <a:gd name="connsiteY28" fmla="*/ 1875436 h 1967353"/>
                    <a:gd name="connsiteX29" fmla="*/ 1180545 w 1555737"/>
                    <a:gd name="connsiteY29" fmla="*/ 1729564 h 1967353"/>
                    <a:gd name="connsiteX30" fmla="*/ 1169324 w 1555737"/>
                    <a:gd name="connsiteY30" fmla="*/ 1632535 h 1967353"/>
                    <a:gd name="connsiteX31" fmla="*/ 1453149 w 1555737"/>
                    <a:gd name="connsiteY31" fmla="*/ 1616034 h 1967353"/>
                    <a:gd name="connsiteX32" fmla="*/ 1516514 w 1555737"/>
                    <a:gd name="connsiteY32" fmla="*/ 1543427 h 1967353"/>
                    <a:gd name="connsiteX33" fmla="*/ 1493412 w 1555737"/>
                    <a:gd name="connsiteY33" fmla="*/ 1276104 h 1967353"/>
                    <a:gd name="connsiteX34" fmla="*/ 1493412 w 1555737"/>
                    <a:gd name="connsiteY34" fmla="*/ 1276104 h 1967353"/>
                    <a:gd name="connsiteX35" fmla="*/ 1467670 w 1555737"/>
                    <a:gd name="connsiteY35" fmla="*/ 1308447 h 1967353"/>
                    <a:gd name="connsiteX36" fmla="*/ 1269653 w 1555737"/>
                    <a:gd name="connsiteY36" fmla="*/ 1249702 h 1967353"/>
                    <a:gd name="connsiteX37" fmla="*/ 1472290 w 1555737"/>
                    <a:gd name="connsiteY37" fmla="*/ 1217359 h 1967353"/>
                    <a:gd name="connsiteX38" fmla="*/ 1438627 w 1555737"/>
                    <a:gd name="connsiteY38" fmla="*/ 1134851 h 1967353"/>
                    <a:gd name="connsiteX39" fmla="*/ 1458429 w 1555737"/>
                    <a:gd name="connsiteY39" fmla="*/ 1078087 h 19673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555737" h="1967353">
                      <a:moveTo>
                        <a:pt x="1458429" y="1078087"/>
                      </a:moveTo>
                      <a:cubicBezTo>
                        <a:pt x="1501993" y="1057625"/>
                        <a:pt x="1536316" y="1025282"/>
                        <a:pt x="1550177" y="976438"/>
                      </a:cubicBezTo>
                      <a:cubicBezTo>
                        <a:pt x="1562058" y="933534"/>
                        <a:pt x="1556778" y="924953"/>
                        <a:pt x="1515854" y="910432"/>
                      </a:cubicBezTo>
                      <a:cubicBezTo>
                        <a:pt x="1472290" y="894590"/>
                        <a:pt x="1430707" y="879409"/>
                        <a:pt x="1395724" y="845746"/>
                      </a:cubicBezTo>
                      <a:cubicBezTo>
                        <a:pt x="1321797" y="775780"/>
                        <a:pt x="1278894" y="690633"/>
                        <a:pt x="1263712" y="590964"/>
                      </a:cubicBezTo>
                      <a:cubicBezTo>
                        <a:pt x="1257772" y="552021"/>
                        <a:pt x="1251831" y="513077"/>
                        <a:pt x="1230049" y="478094"/>
                      </a:cubicBezTo>
                      <a:cubicBezTo>
                        <a:pt x="1197046" y="425949"/>
                        <a:pt x="1156783" y="379745"/>
                        <a:pt x="1111239" y="338822"/>
                      </a:cubicBezTo>
                      <a:lnTo>
                        <a:pt x="1111239" y="338822"/>
                      </a:lnTo>
                      <a:cubicBezTo>
                        <a:pt x="1104638" y="332221"/>
                        <a:pt x="1098038" y="325621"/>
                        <a:pt x="1091437" y="319680"/>
                      </a:cubicBezTo>
                      <a:cubicBezTo>
                        <a:pt x="1109919" y="308459"/>
                        <a:pt x="1109259" y="287337"/>
                        <a:pt x="1113879" y="270176"/>
                      </a:cubicBezTo>
                      <a:cubicBezTo>
                        <a:pt x="1119820" y="249054"/>
                        <a:pt x="1129720" y="232553"/>
                        <a:pt x="1146222" y="218031"/>
                      </a:cubicBezTo>
                      <a:cubicBezTo>
                        <a:pt x="1173944" y="192949"/>
                        <a:pt x="1206287" y="167867"/>
                        <a:pt x="1195066" y="124303"/>
                      </a:cubicBezTo>
                      <a:cubicBezTo>
                        <a:pt x="1183845" y="81399"/>
                        <a:pt x="1144242" y="70178"/>
                        <a:pt x="1107939" y="56977"/>
                      </a:cubicBezTo>
                      <a:cubicBezTo>
                        <a:pt x="1104638" y="55657"/>
                        <a:pt x="1101338" y="55657"/>
                        <a:pt x="1098038" y="54337"/>
                      </a:cubicBezTo>
                      <a:cubicBezTo>
                        <a:pt x="1002989" y="26614"/>
                        <a:pt x="904641" y="12753"/>
                        <a:pt x="806292" y="2852"/>
                      </a:cubicBezTo>
                      <a:cubicBezTo>
                        <a:pt x="698703" y="-7709"/>
                        <a:pt x="598374" y="10113"/>
                        <a:pt x="507286" y="72159"/>
                      </a:cubicBezTo>
                      <a:cubicBezTo>
                        <a:pt x="393756" y="149385"/>
                        <a:pt x="278246" y="223972"/>
                        <a:pt x="173957" y="314400"/>
                      </a:cubicBezTo>
                      <a:cubicBezTo>
                        <a:pt x="35345" y="434530"/>
                        <a:pt x="-16140" y="586344"/>
                        <a:pt x="4322" y="766539"/>
                      </a:cubicBezTo>
                      <a:cubicBezTo>
                        <a:pt x="20823" y="913072"/>
                        <a:pt x="72968" y="1047724"/>
                        <a:pt x="142934" y="1175775"/>
                      </a:cubicBezTo>
                      <a:cubicBezTo>
                        <a:pt x="192438" y="1267523"/>
                        <a:pt x="255144" y="1349370"/>
                        <a:pt x="333031" y="1418676"/>
                      </a:cubicBezTo>
                      <a:cubicBezTo>
                        <a:pt x="346892" y="1431218"/>
                        <a:pt x="360753" y="1443098"/>
                        <a:pt x="371974" y="1416696"/>
                      </a:cubicBezTo>
                      <a:cubicBezTo>
                        <a:pt x="372634" y="1435178"/>
                        <a:pt x="366033" y="1455640"/>
                        <a:pt x="378575" y="1470821"/>
                      </a:cubicBezTo>
                      <a:cubicBezTo>
                        <a:pt x="408277" y="1507784"/>
                        <a:pt x="418178" y="1552668"/>
                        <a:pt x="432699" y="1596232"/>
                      </a:cubicBezTo>
                      <a:cubicBezTo>
                        <a:pt x="444580" y="1631875"/>
                        <a:pt x="465042" y="1668178"/>
                        <a:pt x="459102" y="1706461"/>
                      </a:cubicBezTo>
                      <a:cubicBezTo>
                        <a:pt x="453821" y="1741445"/>
                        <a:pt x="450521" y="1775768"/>
                        <a:pt x="449861" y="1810751"/>
                      </a:cubicBezTo>
                      <a:cubicBezTo>
                        <a:pt x="453821" y="1840453"/>
                        <a:pt x="452501" y="1879397"/>
                        <a:pt x="487484" y="1893918"/>
                      </a:cubicBezTo>
                      <a:cubicBezTo>
                        <a:pt x="517847" y="1903819"/>
                        <a:pt x="554150" y="1928241"/>
                        <a:pt x="598374" y="1946063"/>
                      </a:cubicBezTo>
                      <a:cubicBezTo>
                        <a:pt x="742927" y="1973785"/>
                        <a:pt x="680221" y="1969824"/>
                        <a:pt x="853156" y="1959924"/>
                      </a:cubicBezTo>
                      <a:cubicBezTo>
                        <a:pt x="913881" y="1953323"/>
                        <a:pt x="1146882" y="1917020"/>
                        <a:pt x="1198366" y="1875436"/>
                      </a:cubicBezTo>
                      <a:cubicBezTo>
                        <a:pt x="1206947" y="1868176"/>
                        <a:pt x="1182525" y="1748045"/>
                        <a:pt x="1180545" y="1729564"/>
                      </a:cubicBezTo>
                      <a:cubicBezTo>
                        <a:pt x="1177245" y="1697221"/>
                        <a:pt x="1162063" y="1666198"/>
                        <a:pt x="1169324" y="1632535"/>
                      </a:cubicBezTo>
                      <a:cubicBezTo>
                        <a:pt x="1265032" y="1650357"/>
                        <a:pt x="1359420" y="1636495"/>
                        <a:pt x="1453149" y="1616034"/>
                      </a:cubicBezTo>
                      <a:cubicBezTo>
                        <a:pt x="1489452" y="1608113"/>
                        <a:pt x="1512554" y="1579731"/>
                        <a:pt x="1516514" y="1543427"/>
                      </a:cubicBezTo>
                      <a:cubicBezTo>
                        <a:pt x="1526415" y="1452999"/>
                        <a:pt x="1514534" y="1363892"/>
                        <a:pt x="1493412" y="1276104"/>
                      </a:cubicBezTo>
                      <a:cubicBezTo>
                        <a:pt x="1493412" y="1276104"/>
                        <a:pt x="1493412" y="1276104"/>
                        <a:pt x="1493412" y="1276104"/>
                      </a:cubicBezTo>
                      <a:cubicBezTo>
                        <a:pt x="1492092" y="1292605"/>
                        <a:pt x="1492092" y="1311747"/>
                        <a:pt x="1467670" y="1308447"/>
                      </a:cubicBezTo>
                      <a:cubicBezTo>
                        <a:pt x="1399684" y="1299866"/>
                        <a:pt x="1333018" y="1283364"/>
                        <a:pt x="1269653" y="1249702"/>
                      </a:cubicBezTo>
                      <a:cubicBezTo>
                        <a:pt x="1338959" y="1247721"/>
                        <a:pt x="1406285" y="1234520"/>
                        <a:pt x="1472290" y="1217359"/>
                      </a:cubicBezTo>
                      <a:cubicBezTo>
                        <a:pt x="1461070" y="1189636"/>
                        <a:pt x="1451829" y="1161914"/>
                        <a:pt x="1438627" y="1134851"/>
                      </a:cubicBezTo>
                      <a:cubicBezTo>
                        <a:pt x="1426746" y="1107789"/>
                        <a:pt x="1429387" y="1091948"/>
                        <a:pt x="1458429" y="1078087"/>
                      </a:cubicBezTo>
                      <a:close/>
                    </a:path>
                  </a:pathLst>
                </a:custGeom>
                <a:solidFill>
                  <a:srgbClr val="FEC88A"/>
                </a:solidFill>
                <a:ln w="3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5D4BD7B9-2A69-4841-8BB8-3614DCFBF41E}"/>
                    </a:ext>
                  </a:extLst>
                </p:cNvPr>
                <p:cNvSpPr/>
                <p:nvPr/>
              </p:nvSpPr>
              <p:spPr>
                <a:xfrm>
                  <a:off x="4960694" y="2470582"/>
                  <a:ext cx="6600" cy="6600"/>
                </a:xfrm>
                <a:custGeom>
                  <a:avLst/>
                  <a:gdLst>
                    <a:gd name="connsiteX0" fmla="*/ 0 w 6600"/>
                    <a:gd name="connsiteY0" fmla="*/ 0 h 6600"/>
                    <a:gd name="connsiteX1" fmla="*/ 0 w 6600"/>
                    <a:gd name="connsiteY1" fmla="*/ 0 h 6600"/>
                    <a:gd name="connsiteX2" fmla="*/ 0 w 6600"/>
                    <a:gd name="connsiteY2" fmla="*/ 0 h 6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600" h="6600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EC88A"/>
                </a:solidFill>
                <a:ln w="34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r" rtl="1"/>
                  <a:endParaRPr lang="en-US">
                    <a:cs typeface="B Nazanin" pitchFamily="2" charset="-78"/>
                  </a:endParaRPr>
                </a:p>
              </p:txBody>
            </p:sp>
          </p:grp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DDE77533-D82B-415E-B749-D3D180A3A830}"/>
                  </a:ext>
                </a:extLst>
              </p:cNvPr>
              <p:cNvSpPr/>
              <p:nvPr/>
            </p:nvSpPr>
            <p:spPr>
              <a:xfrm>
                <a:off x="2177904" y="3433410"/>
                <a:ext cx="119863" cy="94469"/>
              </a:xfrm>
              <a:custGeom>
                <a:avLst/>
                <a:gdLst>
                  <a:gd name="connsiteX0" fmla="*/ 158197 w 171122"/>
                  <a:gd name="connsiteY0" fmla="*/ 47786 h 134866"/>
                  <a:gd name="connsiteX1" fmla="*/ 98487 w 171122"/>
                  <a:gd name="connsiteY1" fmla="*/ 115220 h 134866"/>
                  <a:gd name="connsiteX2" fmla="*/ 12926 w 171122"/>
                  <a:gd name="connsiteY2" fmla="*/ 87080 h 134866"/>
                  <a:gd name="connsiteX3" fmla="*/ 72636 w 171122"/>
                  <a:gd name="connsiteY3" fmla="*/ 19647 h 134866"/>
                  <a:gd name="connsiteX4" fmla="*/ 158197 w 171122"/>
                  <a:gd name="connsiteY4" fmla="*/ 47786 h 134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122" h="134866">
                    <a:moveTo>
                      <a:pt x="158197" y="47786"/>
                    </a:moveTo>
                    <a:cubicBezTo>
                      <a:pt x="165335" y="74178"/>
                      <a:pt x="138602" y="104369"/>
                      <a:pt x="98487" y="115220"/>
                    </a:cubicBezTo>
                    <a:cubicBezTo>
                      <a:pt x="58371" y="126071"/>
                      <a:pt x="20064" y="113472"/>
                      <a:pt x="12926" y="87080"/>
                    </a:cubicBezTo>
                    <a:cubicBezTo>
                      <a:pt x="5787" y="60688"/>
                      <a:pt x="32520" y="30497"/>
                      <a:pt x="72636" y="19647"/>
                    </a:cubicBezTo>
                    <a:cubicBezTo>
                      <a:pt x="112751" y="8796"/>
                      <a:pt x="151058" y="21395"/>
                      <a:pt x="158197" y="47786"/>
                    </a:cubicBezTo>
                    <a:close/>
                  </a:path>
                </a:pathLst>
              </a:custGeom>
              <a:solidFill>
                <a:srgbClr val="F0F0F0"/>
              </a:solidFill>
              <a:ln w="6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4657125F-BF46-48D4-A3EC-BC75FF379260}"/>
                  </a:ext>
                </a:extLst>
              </p:cNvPr>
              <p:cNvSpPr/>
              <p:nvPr/>
            </p:nvSpPr>
            <p:spPr>
              <a:xfrm>
                <a:off x="319983" y="4128436"/>
                <a:ext cx="4005356" cy="2729565"/>
              </a:xfrm>
              <a:custGeom>
                <a:avLst/>
                <a:gdLst>
                  <a:gd name="connsiteX0" fmla="*/ 5627749 w 5718176"/>
                  <a:gd name="connsiteY0" fmla="*/ 1295693 h 3896816"/>
                  <a:gd name="connsiteX1" fmla="*/ 5718177 w 5718176"/>
                  <a:gd name="connsiteY1" fmla="*/ 1192724 h 3896816"/>
                  <a:gd name="connsiteX2" fmla="*/ 5493097 w 5718176"/>
                  <a:gd name="connsiteY2" fmla="*/ 941242 h 3896816"/>
                  <a:gd name="connsiteX3" fmla="*/ 5475935 w 5718176"/>
                  <a:gd name="connsiteY3" fmla="*/ 945203 h 3896816"/>
                  <a:gd name="connsiteX4" fmla="*/ 5396069 w 5718176"/>
                  <a:gd name="connsiteY4" fmla="*/ 992727 h 3896816"/>
                  <a:gd name="connsiteX5" fmla="*/ 5342604 w 5718176"/>
                  <a:gd name="connsiteY5" fmla="*/ 994047 h 3896816"/>
                  <a:gd name="connsiteX6" fmla="*/ 4660104 w 5718176"/>
                  <a:gd name="connsiteY6" fmla="*/ 1592719 h 3896816"/>
                  <a:gd name="connsiteX7" fmla="*/ 4602679 w 5718176"/>
                  <a:gd name="connsiteY7" fmla="*/ 1596020 h 3896816"/>
                  <a:gd name="connsiteX8" fmla="*/ 4407302 w 5718176"/>
                  <a:gd name="connsiteY8" fmla="*/ 1438926 h 3896816"/>
                  <a:gd name="connsiteX9" fmla="*/ 4003347 w 5718176"/>
                  <a:gd name="connsiteY9" fmla="*/ 919460 h 3896816"/>
                  <a:gd name="connsiteX10" fmla="*/ 3658796 w 5718176"/>
                  <a:gd name="connsiteY10" fmla="*/ 269964 h 3896816"/>
                  <a:gd name="connsiteX11" fmla="*/ 3607972 w 5718176"/>
                  <a:gd name="connsiteY11" fmla="*/ 225080 h 3896816"/>
                  <a:gd name="connsiteX12" fmla="*/ 2860787 w 5718176"/>
                  <a:gd name="connsiteY12" fmla="*/ 45544 h 3896816"/>
                  <a:gd name="connsiteX13" fmla="*/ 2800721 w 5718176"/>
                  <a:gd name="connsiteY13" fmla="*/ 19802 h 3896816"/>
                  <a:gd name="connsiteX14" fmla="*/ 2817883 w 5718176"/>
                  <a:gd name="connsiteY14" fmla="*/ 163034 h 3896816"/>
                  <a:gd name="connsiteX15" fmla="*/ 2472673 w 5718176"/>
                  <a:gd name="connsiteY15" fmla="*/ 247522 h 3896816"/>
                  <a:gd name="connsiteX16" fmla="*/ 2217890 w 5718176"/>
                  <a:gd name="connsiteY16" fmla="*/ 233660 h 3896816"/>
                  <a:gd name="connsiteX17" fmla="*/ 2107001 w 5718176"/>
                  <a:gd name="connsiteY17" fmla="*/ 181516 h 3896816"/>
                  <a:gd name="connsiteX18" fmla="*/ 2069377 w 5718176"/>
                  <a:gd name="connsiteY18" fmla="*/ 98349 h 3896816"/>
                  <a:gd name="connsiteX19" fmla="*/ 2077958 w 5718176"/>
                  <a:gd name="connsiteY19" fmla="*/ 0 h 3896816"/>
                  <a:gd name="connsiteX20" fmla="*/ 2023833 w 5718176"/>
                  <a:gd name="connsiteY20" fmla="*/ 81187 h 3896816"/>
                  <a:gd name="connsiteX21" fmla="*/ 1936046 w 5718176"/>
                  <a:gd name="connsiteY21" fmla="*/ 139932 h 3896816"/>
                  <a:gd name="connsiteX22" fmla="*/ 1936046 w 5718176"/>
                  <a:gd name="connsiteY22" fmla="*/ 139932 h 3896816"/>
                  <a:gd name="connsiteX23" fmla="*/ 1844298 w 5718176"/>
                  <a:gd name="connsiteY23" fmla="*/ 190757 h 3896816"/>
                  <a:gd name="connsiteX24" fmla="*/ 1085231 w 5718176"/>
                  <a:gd name="connsiteY24" fmla="*/ 495703 h 3896816"/>
                  <a:gd name="connsiteX25" fmla="*/ 1044968 w 5718176"/>
                  <a:gd name="connsiteY25" fmla="*/ 532006 h 3896816"/>
                  <a:gd name="connsiteX26" fmla="*/ 837709 w 5718176"/>
                  <a:gd name="connsiteY26" fmla="*/ 896358 h 3896816"/>
                  <a:gd name="connsiteX27" fmla="*/ 621210 w 5718176"/>
                  <a:gd name="connsiteY27" fmla="*/ 1177543 h 3896816"/>
                  <a:gd name="connsiteX28" fmla="*/ 98445 w 5718176"/>
                  <a:gd name="connsiteY28" fmla="*/ 1822419 h 3896816"/>
                  <a:gd name="connsiteX29" fmla="*/ 15277 w 5718176"/>
                  <a:gd name="connsiteY29" fmla="*/ 2244856 h 3896816"/>
                  <a:gd name="connsiteX30" fmla="*/ 209334 w 5718176"/>
                  <a:gd name="connsiteY30" fmla="*/ 2624390 h 3896816"/>
                  <a:gd name="connsiteX31" fmla="*/ 964441 w 5718176"/>
                  <a:gd name="connsiteY31" fmla="*/ 3531969 h 3896816"/>
                  <a:gd name="connsiteX32" fmla="*/ 1007344 w 5718176"/>
                  <a:gd name="connsiteY32" fmla="*/ 3531969 h 3896816"/>
                  <a:gd name="connsiteX33" fmla="*/ 1052888 w 5718176"/>
                  <a:gd name="connsiteY33" fmla="*/ 3480485 h 3896816"/>
                  <a:gd name="connsiteX34" fmla="*/ 1052888 w 5718176"/>
                  <a:gd name="connsiteY34" fmla="*/ 3480485 h 3896816"/>
                  <a:gd name="connsiteX35" fmla="*/ 1143976 w 5718176"/>
                  <a:gd name="connsiteY35" fmla="*/ 3476524 h 3896816"/>
                  <a:gd name="connsiteX36" fmla="*/ 1227144 w 5718176"/>
                  <a:gd name="connsiteY36" fmla="*/ 3467944 h 3896816"/>
                  <a:gd name="connsiteX37" fmla="*/ 1356515 w 5718176"/>
                  <a:gd name="connsiteY37" fmla="*/ 3502927 h 3896816"/>
                  <a:gd name="connsiteX38" fmla="*/ 1356515 w 5718176"/>
                  <a:gd name="connsiteY38" fmla="*/ 3502927 h 3896816"/>
                  <a:gd name="connsiteX39" fmla="*/ 1629119 w 5718176"/>
                  <a:gd name="connsiteY39" fmla="*/ 3615136 h 3896816"/>
                  <a:gd name="connsiteX40" fmla="*/ 1629119 w 5718176"/>
                  <a:gd name="connsiteY40" fmla="*/ 3896321 h 3896816"/>
                  <a:gd name="connsiteX41" fmla="*/ 4352517 w 5718176"/>
                  <a:gd name="connsiteY41" fmla="*/ 3896321 h 3896816"/>
                  <a:gd name="connsiteX42" fmla="*/ 3776947 w 5718176"/>
                  <a:gd name="connsiteY42" fmla="*/ 1702949 h 3896816"/>
                  <a:gd name="connsiteX43" fmla="*/ 3777607 w 5718176"/>
                  <a:gd name="connsiteY43" fmla="*/ 1681167 h 3896816"/>
                  <a:gd name="connsiteX44" fmla="*/ 3800709 w 5718176"/>
                  <a:gd name="connsiteY44" fmla="*/ 1686448 h 3896816"/>
                  <a:gd name="connsiteX45" fmla="*/ 3858794 w 5718176"/>
                  <a:gd name="connsiteY45" fmla="*/ 1730011 h 3896816"/>
                  <a:gd name="connsiteX46" fmla="*/ 4361098 w 5718176"/>
                  <a:gd name="connsiteY46" fmla="*/ 2186771 h 3896816"/>
                  <a:gd name="connsiteX47" fmla="*/ 4448226 w 5718176"/>
                  <a:gd name="connsiteY47" fmla="*/ 2234955 h 3896816"/>
                  <a:gd name="connsiteX48" fmla="*/ 4589478 w 5718176"/>
                  <a:gd name="connsiteY48" fmla="*/ 2267298 h 3896816"/>
                  <a:gd name="connsiteX49" fmla="*/ 4652844 w 5718176"/>
                  <a:gd name="connsiteY49" fmla="*/ 2253437 h 3896816"/>
                  <a:gd name="connsiteX50" fmla="*/ 5448213 w 5718176"/>
                  <a:gd name="connsiteY50" fmla="*/ 1617142 h 3896816"/>
                  <a:gd name="connsiteX51" fmla="*/ 5667352 w 5718176"/>
                  <a:gd name="connsiteY51" fmla="*/ 1407903 h 3896816"/>
                  <a:gd name="connsiteX52" fmla="*/ 5666692 w 5718176"/>
                  <a:gd name="connsiteY52" fmla="*/ 1349158 h 3896816"/>
                  <a:gd name="connsiteX53" fmla="*/ 5627749 w 5718176"/>
                  <a:gd name="connsiteY53" fmla="*/ 1295693 h 3896816"/>
                  <a:gd name="connsiteX54" fmla="*/ 1495787 w 5718176"/>
                  <a:gd name="connsiteY54" fmla="*/ 3179498 h 3896816"/>
                  <a:gd name="connsiteX55" fmla="*/ 1381597 w 5718176"/>
                  <a:gd name="connsiteY55" fmla="*/ 3196660 h 3896816"/>
                  <a:gd name="connsiteX56" fmla="*/ 1347934 w 5718176"/>
                  <a:gd name="connsiteY56" fmla="*/ 3180158 h 3896816"/>
                  <a:gd name="connsiteX57" fmla="*/ 1291829 w 5718176"/>
                  <a:gd name="connsiteY57" fmla="*/ 3173558 h 3896816"/>
                  <a:gd name="connsiteX58" fmla="*/ 1331433 w 5718176"/>
                  <a:gd name="connsiteY58" fmla="*/ 3123393 h 3896816"/>
                  <a:gd name="connsiteX59" fmla="*/ 1328132 w 5718176"/>
                  <a:gd name="connsiteY59" fmla="*/ 3091711 h 3896816"/>
                  <a:gd name="connsiteX60" fmla="*/ 1105693 w 5718176"/>
                  <a:gd name="connsiteY60" fmla="*/ 2922736 h 3896816"/>
                  <a:gd name="connsiteX61" fmla="*/ 830449 w 5718176"/>
                  <a:gd name="connsiteY61" fmla="*/ 2616469 h 3896816"/>
                  <a:gd name="connsiteX62" fmla="*/ 671375 w 5718176"/>
                  <a:gd name="connsiteY62" fmla="*/ 2377528 h 3896816"/>
                  <a:gd name="connsiteX63" fmla="*/ 578967 w 5718176"/>
                  <a:gd name="connsiteY63" fmla="*/ 2236936 h 3896816"/>
                  <a:gd name="connsiteX64" fmla="*/ 585567 w 5718176"/>
                  <a:gd name="connsiteY64" fmla="*/ 2173570 h 3896816"/>
                  <a:gd name="connsiteX65" fmla="*/ 1142656 w 5718176"/>
                  <a:gd name="connsiteY65" fmla="*/ 1513512 h 3896816"/>
                  <a:gd name="connsiteX66" fmla="*/ 1181600 w 5718176"/>
                  <a:gd name="connsiteY66" fmla="*/ 1479189 h 3896816"/>
                  <a:gd name="connsiteX67" fmla="*/ 1202721 w 5718176"/>
                  <a:gd name="connsiteY67" fmla="*/ 1528034 h 3896816"/>
                  <a:gd name="connsiteX68" fmla="*/ 1561133 w 5718176"/>
                  <a:gd name="connsiteY68" fmla="*/ 3176198 h 3896816"/>
                  <a:gd name="connsiteX69" fmla="*/ 1495787 w 5718176"/>
                  <a:gd name="connsiteY69" fmla="*/ 3179498 h 3896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5718176" h="3896816">
                    <a:moveTo>
                      <a:pt x="5627749" y="1295693"/>
                    </a:moveTo>
                    <a:cubicBezTo>
                      <a:pt x="5667352" y="1269291"/>
                      <a:pt x="5691115" y="1229688"/>
                      <a:pt x="5718177" y="1192724"/>
                    </a:cubicBezTo>
                    <a:lnTo>
                      <a:pt x="5493097" y="941242"/>
                    </a:lnTo>
                    <a:cubicBezTo>
                      <a:pt x="5487156" y="942562"/>
                      <a:pt x="5481876" y="943883"/>
                      <a:pt x="5475935" y="945203"/>
                    </a:cubicBezTo>
                    <a:cubicBezTo>
                      <a:pt x="5447553" y="958404"/>
                      <a:pt x="5413890" y="962364"/>
                      <a:pt x="5396069" y="992727"/>
                    </a:cubicBezTo>
                    <a:cubicBezTo>
                      <a:pt x="5377587" y="970945"/>
                      <a:pt x="5363066" y="976226"/>
                      <a:pt x="5342604" y="994047"/>
                    </a:cubicBezTo>
                    <a:cubicBezTo>
                      <a:pt x="5115544" y="1194705"/>
                      <a:pt x="4887164" y="1392722"/>
                      <a:pt x="4660104" y="1592719"/>
                    </a:cubicBezTo>
                    <a:cubicBezTo>
                      <a:pt x="4639643" y="1610541"/>
                      <a:pt x="4624461" y="1611201"/>
                      <a:pt x="4602679" y="1596020"/>
                    </a:cubicBezTo>
                    <a:cubicBezTo>
                      <a:pt x="4533373" y="1549156"/>
                      <a:pt x="4468028" y="1497671"/>
                      <a:pt x="4407302" y="1438926"/>
                    </a:cubicBezTo>
                    <a:cubicBezTo>
                      <a:pt x="4247568" y="1285133"/>
                      <a:pt x="4120177" y="1106257"/>
                      <a:pt x="4003347" y="919460"/>
                    </a:cubicBezTo>
                    <a:cubicBezTo>
                      <a:pt x="3873315" y="710882"/>
                      <a:pt x="3761766" y="492403"/>
                      <a:pt x="3658796" y="269964"/>
                    </a:cubicBezTo>
                    <a:cubicBezTo>
                      <a:pt x="3648236" y="246201"/>
                      <a:pt x="3635034" y="231680"/>
                      <a:pt x="3607972" y="225080"/>
                    </a:cubicBezTo>
                    <a:cubicBezTo>
                      <a:pt x="3359130" y="163694"/>
                      <a:pt x="3110289" y="102309"/>
                      <a:pt x="2860787" y="45544"/>
                    </a:cubicBezTo>
                    <a:cubicBezTo>
                      <a:pt x="2833064" y="39603"/>
                      <a:pt x="2804022" y="36303"/>
                      <a:pt x="2800721" y="19802"/>
                    </a:cubicBezTo>
                    <a:cubicBezTo>
                      <a:pt x="2804022" y="44884"/>
                      <a:pt x="2826464" y="156434"/>
                      <a:pt x="2817883" y="163034"/>
                    </a:cubicBezTo>
                    <a:cubicBezTo>
                      <a:pt x="2766398" y="204618"/>
                      <a:pt x="2532738" y="240261"/>
                      <a:pt x="2472673" y="247522"/>
                    </a:cubicBezTo>
                    <a:cubicBezTo>
                      <a:pt x="2299077" y="257423"/>
                      <a:pt x="2362443" y="261383"/>
                      <a:pt x="2217890" y="233660"/>
                    </a:cubicBezTo>
                    <a:cubicBezTo>
                      <a:pt x="2173666" y="215179"/>
                      <a:pt x="2136703" y="190757"/>
                      <a:pt x="2107001" y="181516"/>
                    </a:cubicBezTo>
                    <a:cubicBezTo>
                      <a:pt x="2072017" y="166995"/>
                      <a:pt x="2073998" y="128051"/>
                      <a:pt x="2069377" y="98349"/>
                    </a:cubicBezTo>
                    <a:cubicBezTo>
                      <a:pt x="2070037" y="65346"/>
                      <a:pt x="2072678" y="33003"/>
                      <a:pt x="2077958" y="0"/>
                    </a:cubicBezTo>
                    <a:cubicBezTo>
                      <a:pt x="2072017" y="32343"/>
                      <a:pt x="2060137" y="57425"/>
                      <a:pt x="2023833" y="81187"/>
                    </a:cubicBezTo>
                    <a:cubicBezTo>
                      <a:pt x="1994791" y="100329"/>
                      <a:pt x="1965748" y="120131"/>
                      <a:pt x="1936046" y="139932"/>
                    </a:cubicBezTo>
                    <a:cubicBezTo>
                      <a:pt x="1936046" y="139932"/>
                      <a:pt x="1936046" y="139932"/>
                      <a:pt x="1936046" y="139932"/>
                    </a:cubicBezTo>
                    <a:cubicBezTo>
                      <a:pt x="1905683" y="157094"/>
                      <a:pt x="1875980" y="178216"/>
                      <a:pt x="1844298" y="190757"/>
                    </a:cubicBezTo>
                    <a:cubicBezTo>
                      <a:pt x="1591495" y="293066"/>
                      <a:pt x="1338693" y="394714"/>
                      <a:pt x="1085231" y="495703"/>
                    </a:cubicBezTo>
                    <a:cubicBezTo>
                      <a:pt x="1066750" y="502964"/>
                      <a:pt x="1054869" y="514845"/>
                      <a:pt x="1044968" y="532006"/>
                    </a:cubicBezTo>
                    <a:cubicBezTo>
                      <a:pt x="976322" y="653457"/>
                      <a:pt x="907676" y="774908"/>
                      <a:pt x="837709" y="896358"/>
                    </a:cubicBezTo>
                    <a:cubicBezTo>
                      <a:pt x="817908" y="930681"/>
                      <a:pt x="672695" y="1117478"/>
                      <a:pt x="621210" y="1177543"/>
                    </a:cubicBezTo>
                    <a:cubicBezTo>
                      <a:pt x="440355" y="1387442"/>
                      <a:pt x="254878" y="1592719"/>
                      <a:pt x="98445" y="1822419"/>
                    </a:cubicBezTo>
                    <a:cubicBezTo>
                      <a:pt x="9337" y="1953771"/>
                      <a:pt x="-21686" y="2091723"/>
                      <a:pt x="15277" y="2244856"/>
                    </a:cubicBezTo>
                    <a:cubicBezTo>
                      <a:pt x="49600" y="2386769"/>
                      <a:pt x="126827" y="2506899"/>
                      <a:pt x="209334" y="2624390"/>
                    </a:cubicBezTo>
                    <a:cubicBezTo>
                      <a:pt x="338706" y="2807886"/>
                      <a:pt x="852891" y="3403918"/>
                      <a:pt x="964441" y="3531969"/>
                    </a:cubicBezTo>
                    <a:cubicBezTo>
                      <a:pt x="980282" y="3550451"/>
                      <a:pt x="991503" y="3553751"/>
                      <a:pt x="1007344" y="3531969"/>
                    </a:cubicBezTo>
                    <a:cubicBezTo>
                      <a:pt x="1020545" y="3513487"/>
                      <a:pt x="1033747" y="3493686"/>
                      <a:pt x="1052888" y="3480485"/>
                    </a:cubicBezTo>
                    <a:lnTo>
                      <a:pt x="1052888" y="3480485"/>
                    </a:lnTo>
                    <a:cubicBezTo>
                      <a:pt x="1083911" y="3493026"/>
                      <a:pt x="1114934" y="3494346"/>
                      <a:pt x="1143976" y="3476524"/>
                    </a:cubicBezTo>
                    <a:cubicBezTo>
                      <a:pt x="1171039" y="3459363"/>
                      <a:pt x="1196781" y="3457383"/>
                      <a:pt x="1227144" y="3467944"/>
                    </a:cubicBezTo>
                    <a:cubicBezTo>
                      <a:pt x="1269387" y="3482465"/>
                      <a:pt x="1313611" y="3491706"/>
                      <a:pt x="1356515" y="3502927"/>
                    </a:cubicBezTo>
                    <a:cubicBezTo>
                      <a:pt x="1356515" y="3502927"/>
                      <a:pt x="1356515" y="3502927"/>
                      <a:pt x="1356515" y="3502927"/>
                    </a:cubicBezTo>
                    <a:cubicBezTo>
                      <a:pt x="1361135" y="3511507"/>
                      <a:pt x="1545291" y="3582793"/>
                      <a:pt x="1629119" y="3615136"/>
                    </a:cubicBezTo>
                    <a:cubicBezTo>
                      <a:pt x="1639680" y="3708865"/>
                      <a:pt x="1633739" y="3802593"/>
                      <a:pt x="1629119" y="3896321"/>
                    </a:cubicBezTo>
                    <a:cubicBezTo>
                      <a:pt x="1642320" y="3896981"/>
                      <a:pt x="4339316" y="3896981"/>
                      <a:pt x="4352517" y="3896321"/>
                    </a:cubicBezTo>
                    <a:cubicBezTo>
                      <a:pt x="4266710" y="3566952"/>
                      <a:pt x="3792128" y="1761034"/>
                      <a:pt x="3776947" y="1702949"/>
                    </a:cubicBezTo>
                    <a:cubicBezTo>
                      <a:pt x="3774967" y="1695689"/>
                      <a:pt x="3770346" y="1687108"/>
                      <a:pt x="3777607" y="1681167"/>
                    </a:cubicBezTo>
                    <a:cubicBezTo>
                      <a:pt x="3786848" y="1673906"/>
                      <a:pt x="3794108" y="1681827"/>
                      <a:pt x="3800709" y="1686448"/>
                    </a:cubicBezTo>
                    <a:cubicBezTo>
                      <a:pt x="3820511" y="1700309"/>
                      <a:pt x="3840312" y="1714170"/>
                      <a:pt x="3858794" y="1730011"/>
                    </a:cubicBezTo>
                    <a:cubicBezTo>
                      <a:pt x="4033049" y="1875224"/>
                      <a:pt x="4196744" y="2030998"/>
                      <a:pt x="4361098" y="2186771"/>
                    </a:cubicBezTo>
                    <a:cubicBezTo>
                      <a:pt x="4386840" y="2211194"/>
                      <a:pt x="4411923" y="2229015"/>
                      <a:pt x="4448226" y="2234955"/>
                    </a:cubicBezTo>
                    <a:cubicBezTo>
                      <a:pt x="4495750" y="2242876"/>
                      <a:pt x="4542614" y="2254757"/>
                      <a:pt x="4589478" y="2267298"/>
                    </a:cubicBezTo>
                    <a:cubicBezTo>
                      <a:pt x="4613900" y="2273899"/>
                      <a:pt x="4633042" y="2269279"/>
                      <a:pt x="4652844" y="2253437"/>
                    </a:cubicBezTo>
                    <a:cubicBezTo>
                      <a:pt x="4922147" y="2046839"/>
                      <a:pt x="5190791" y="1838921"/>
                      <a:pt x="5448213" y="1617142"/>
                    </a:cubicBezTo>
                    <a:cubicBezTo>
                      <a:pt x="5524780" y="1551136"/>
                      <a:pt x="5600027" y="1483810"/>
                      <a:pt x="5667352" y="1407903"/>
                    </a:cubicBezTo>
                    <a:cubicBezTo>
                      <a:pt x="5687154" y="1386121"/>
                      <a:pt x="5686494" y="1369620"/>
                      <a:pt x="5666692" y="1349158"/>
                    </a:cubicBezTo>
                    <a:cubicBezTo>
                      <a:pt x="5652171" y="1332657"/>
                      <a:pt x="5637650" y="1316155"/>
                      <a:pt x="5627749" y="1295693"/>
                    </a:cubicBezTo>
                    <a:close/>
                    <a:moveTo>
                      <a:pt x="1495787" y="3179498"/>
                    </a:moveTo>
                    <a:cubicBezTo>
                      <a:pt x="1458164" y="3185439"/>
                      <a:pt x="1419880" y="3194020"/>
                      <a:pt x="1381597" y="3196660"/>
                    </a:cubicBezTo>
                    <a:cubicBezTo>
                      <a:pt x="1374336" y="3187419"/>
                      <a:pt x="1363776" y="3181478"/>
                      <a:pt x="1347934" y="3180158"/>
                    </a:cubicBezTo>
                    <a:cubicBezTo>
                      <a:pt x="1329452" y="3175538"/>
                      <a:pt x="1310971" y="3172898"/>
                      <a:pt x="1291829" y="3173558"/>
                    </a:cubicBezTo>
                    <a:cubicBezTo>
                      <a:pt x="1303050" y="3155736"/>
                      <a:pt x="1318892" y="3140555"/>
                      <a:pt x="1331433" y="3123393"/>
                    </a:cubicBezTo>
                    <a:cubicBezTo>
                      <a:pt x="1340674" y="3110192"/>
                      <a:pt x="1343974" y="3101612"/>
                      <a:pt x="1328132" y="3091711"/>
                    </a:cubicBezTo>
                    <a:cubicBezTo>
                      <a:pt x="1285229" y="3065968"/>
                      <a:pt x="1122854" y="2941878"/>
                      <a:pt x="1105693" y="2922736"/>
                    </a:cubicBezTo>
                    <a:cubicBezTo>
                      <a:pt x="1044968" y="2856730"/>
                      <a:pt x="856851" y="2655412"/>
                      <a:pt x="830449" y="2616469"/>
                    </a:cubicBezTo>
                    <a:cubicBezTo>
                      <a:pt x="776984" y="2537262"/>
                      <a:pt x="723519" y="2458055"/>
                      <a:pt x="671375" y="2377528"/>
                    </a:cubicBezTo>
                    <a:cubicBezTo>
                      <a:pt x="641012" y="2330664"/>
                      <a:pt x="606689" y="2285780"/>
                      <a:pt x="578967" y="2236936"/>
                    </a:cubicBezTo>
                    <a:cubicBezTo>
                      <a:pt x="565766" y="2213834"/>
                      <a:pt x="567746" y="2193372"/>
                      <a:pt x="585567" y="2173570"/>
                    </a:cubicBezTo>
                    <a:cubicBezTo>
                      <a:pt x="678636" y="2066641"/>
                      <a:pt x="1053548" y="1629683"/>
                      <a:pt x="1142656" y="1513512"/>
                    </a:cubicBezTo>
                    <a:cubicBezTo>
                      <a:pt x="1153217" y="1499651"/>
                      <a:pt x="1160478" y="1473249"/>
                      <a:pt x="1181600" y="1479189"/>
                    </a:cubicBezTo>
                    <a:cubicBezTo>
                      <a:pt x="1200081" y="1484470"/>
                      <a:pt x="1198761" y="1510212"/>
                      <a:pt x="1202721" y="1528034"/>
                    </a:cubicBezTo>
                    <a:cubicBezTo>
                      <a:pt x="1249586" y="1761034"/>
                      <a:pt x="1548592" y="3166957"/>
                      <a:pt x="1561133" y="3176198"/>
                    </a:cubicBezTo>
                    <a:cubicBezTo>
                      <a:pt x="1538691" y="3178178"/>
                      <a:pt x="1516909" y="3176198"/>
                      <a:pt x="1495787" y="3179498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 w="6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BD92DE3C-84D2-4C75-AADB-401D29FC009C}"/>
                  </a:ext>
                </a:extLst>
              </p:cNvPr>
              <p:cNvSpPr/>
              <p:nvPr/>
            </p:nvSpPr>
            <p:spPr>
              <a:xfrm>
                <a:off x="4168141" y="4711753"/>
                <a:ext cx="801841" cy="240142"/>
              </a:xfrm>
              <a:custGeom>
                <a:avLst/>
                <a:gdLst>
                  <a:gd name="connsiteX0" fmla="*/ 1143880 w 1144734"/>
                  <a:gd name="connsiteY0" fmla="*/ 41154 h 342834"/>
                  <a:gd name="connsiteX1" fmla="*/ 717483 w 1144734"/>
                  <a:gd name="connsiteY1" fmla="*/ 47094 h 342834"/>
                  <a:gd name="connsiteX2" fmla="*/ 161054 w 1144734"/>
                  <a:gd name="connsiteY2" fmla="*/ 34553 h 342834"/>
                  <a:gd name="connsiteX3" fmla="*/ 0 w 1144734"/>
                  <a:gd name="connsiteY3" fmla="*/ 108480 h 342834"/>
                  <a:gd name="connsiteX4" fmla="*/ 227720 w 1144734"/>
                  <a:gd name="connsiteY4" fmla="*/ 342800 h 342834"/>
                  <a:gd name="connsiteX5" fmla="*/ 718803 w 1144734"/>
                  <a:gd name="connsiteY5" fmla="*/ 197587 h 342834"/>
                  <a:gd name="connsiteX6" fmla="*/ 1100316 w 1144734"/>
                  <a:gd name="connsiteY6" fmla="*/ 97919 h 342834"/>
                  <a:gd name="connsiteX7" fmla="*/ 1143880 w 1144734"/>
                  <a:gd name="connsiteY7" fmla="*/ 41154 h 342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44734" h="342834">
                    <a:moveTo>
                      <a:pt x="1143880" y="41154"/>
                    </a:moveTo>
                    <a:cubicBezTo>
                      <a:pt x="1144540" y="18712"/>
                      <a:pt x="836293" y="47094"/>
                      <a:pt x="717483" y="47094"/>
                    </a:cubicBezTo>
                    <a:cubicBezTo>
                      <a:pt x="508244" y="47094"/>
                      <a:pt x="264023" y="-49934"/>
                      <a:pt x="161054" y="34553"/>
                    </a:cubicBezTo>
                    <a:cubicBezTo>
                      <a:pt x="109570" y="64256"/>
                      <a:pt x="57425" y="93298"/>
                      <a:pt x="0" y="108480"/>
                    </a:cubicBezTo>
                    <a:cubicBezTo>
                      <a:pt x="0" y="108480"/>
                      <a:pt x="214519" y="346100"/>
                      <a:pt x="227720" y="342800"/>
                    </a:cubicBezTo>
                    <a:cubicBezTo>
                      <a:pt x="382174" y="301217"/>
                      <a:pt x="564349" y="239171"/>
                      <a:pt x="718803" y="197587"/>
                    </a:cubicBezTo>
                    <a:cubicBezTo>
                      <a:pt x="845534" y="163925"/>
                      <a:pt x="972265" y="127621"/>
                      <a:pt x="1100316" y="97919"/>
                    </a:cubicBezTo>
                    <a:cubicBezTo>
                      <a:pt x="1142560" y="88678"/>
                      <a:pt x="1147180" y="74817"/>
                      <a:pt x="1143880" y="41154"/>
                    </a:cubicBezTo>
                    <a:close/>
                  </a:path>
                </a:pathLst>
              </a:custGeom>
              <a:solidFill>
                <a:srgbClr val="FEC88A"/>
              </a:solidFill>
              <a:ln w="3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AD905AF8-51D7-4599-BAEE-BD50E9DDCDEB}"/>
                  </a:ext>
                </a:extLst>
              </p:cNvPr>
              <p:cNvSpPr/>
              <p:nvPr/>
            </p:nvSpPr>
            <p:spPr>
              <a:xfrm>
                <a:off x="1454391" y="2929926"/>
                <a:ext cx="838695" cy="1003577"/>
              </a:xfrm>
              <a:custGeom>
                <a:avLst/>
                <a:gdLst>
                  <a:gd name="connsiteX0" fmla="*/ 371974 w 1197349"/>
                  <a:gd name="connsiteY0" fmla="*/ 1416646 h 1432740"/>
                  <a:gd name="connsiteX1" fmla="*/ 333031 w 1197349"/>
                  <a:gd name="connsiteY1" fmla="*/ 1418626 h 1432740"/>
                  <a:gd name="connsiteX2" fmla="*/ 142934 w 1197349"/>
                  <a:gd name="connsiteY2" fmla="*/ 1175725 h 1432740"/>
                  <a:gd name="connsiteX3" fmla="*/ 4322 w 1197349"/>
                  <a:gd name="connsiteY3" fmla="*/ 766489 h 1432740"/>
                  <a:gd name="connsiteX4" fmla="*/ 173957 w 1197349"/>
                  <a:gd name="connsiteY4" fmla="*/ 314349 h 1432740"/>
                  <a:gd name="connsiteX5" fmla="*/ 507286 w 1197349"/>
                  <a:gd name="connsiteY5" fmla="*/ 72108 h 1432740"/>
                  <a:gd name="connsiteX6" fmla="*/ 806292 w 1197349"/>
                  <a:gd name="connsiteY6" fmla="*/ 2802 h 1432740"/>
                  <a:gd name="connsiteX7" fmla="*/ 1098038 w 1197349"/>
                  <a:gd name="connsiteY7" fmla="*/ 54286 h 1432740"/>
                  <a:gd name="connsiteX8" fmla="*/ 1107939 w 1197349"/>
                  <a:gd name="connsiteY8" fmla="*/ 56927 h 1432740"/>
                  <a:gd name="connsiteX9" fmla="*/ 1195066 w 1197349"/>
                  <a:gd name="connsiteY9" fmla="*/ 124253 h 1432740"/>
                  <a:gd name="connsiteX10" fmla="*/ 1146222 w 1197349"/>
                  <a:gd name="connsiteY10" fmla="*/ 217981 h 1432740"/>
                  <a:gd name="connsiteX11" fmla="*/ 1113879 w 1197349"/>
                  <a:gd name="connsiteY11" fmla="*/ 270125 h 1432740"/>
                  <a:gd name="connsiteX12" fmla="*/ 1091437 w 1197349"/>
                  <a:gd name="connsiteY12" fmla="*/ 319630 h 1432740"/>
                  <a:gd name="connsiteX13" fmla="*/ 1051834 w 1197349"/>
                  <a:gd name="connsiteY13" fmla="*/ 334811 h 1432740"/>
                  <a:gd name="connsiteX14" fmla="*/ 851836 w 1197349"/>
                  <a:gd name="connsiteY14" fmla="*/ 426559 h 1432740"/>
                  <a:gd name="connsiteX15" fmla="*/ 832034 w 1197349"/>
                  <a:gd name="connsiteY15" fmla="*/ 475403 h 1432740"/>
                  <a:gd name="connsiteX16" fmla="*/ 743587 w 1197349"/>
                  <a:gd name="connsiteY16" fmla="*/ 610055 h 1432740"/>
                  <a:gd name="connsiteX17" fmla="*/ 660419 w 1197349"/>
                  <a:gd name="connsiteY17" fmla="*/ 642398 h 1432740"/>
                  <a:gd name="connsiteX18" fmla="*/ 577252 w 1197349"/>
                  <a:gd name="connsiteY18" fmla="*/ 792891 h 1432740"/>
                  <a:gd name="connsiteX19" fmla="*/ 623456 w 1197349"/>
                  <a:gd name="connsiteY19" fmla="*/ 1028532 h 1432740"/>
                  <a:gd name="connsiteX20" fmla="*/ 649858 w 1197349"/>
                  <a:gd name="connsiteY20" fmla="*/ 1140742 h 1432740"/>
                  <a:gd name="connsiteX21" fmla="*/ 637977 w 1197349"/>
                  <a:gd name="connsiteY21" fmla="*/ 1204767 h 1432740"/>
                  <a:gd name="connsiteX22" fmla="*/ 569331 w 1197349"/>
                  <a:gd name="connsiteY22" fmla="*/ 1188266 h 1432740"/>
                  <a:gd name="connsiteX23" fmla="*/ 538969 w 1197349"/>
                  <a:gd name="connsiteY23" fmla="*/ 1136781 h 1432740"/>
                  <a:gd name="connsiteX24" fmla="*/ 533688 w 1197349"/>
                  <a:gd name="connsiteY24" fmla="*/ 1104438 h 1432740"/>
                  <a:gd name="connsiteX25" fmla="*/ 461742 w 1197349"/>
                  <a:gd name="connsiteY25" fmla="*/ 1021271 h 1432740"/>
                  <a:gd name="connsiteX26" fmla="*/ 343592 w 1197349"/>
                  <a:gd name="connsiteY26" fmla="*/ 1052294 h 1432740"/>
                  <a:gd name="connsiteX27" fmla="*/ 331711 w 1197349"/>
                  <a:gd name="connsiteY27" fmla="*/ 1130181 h 1432740"/>
                  <a:gd name="connsiteX28" fmla="*/ 426759 w 1197349"/>
                  <a:gd name="connsiteY28" fmla="*/ 1340079 h 1432740"/>
                  <a:gd name="connsiteX29" fmla="*/ 433359 w 1197349"/>
                  <a:gd name="connsiteY29" fmla="*/ 1385623 h 1432740"/>
                  <a:gd name="connsiteX30" fmla="*/ 371974 w 1197349"/>
                  <a:gd name="connsiteY30" fmla="*/ 1416646 h 1432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197349" h="1432740">
                    <a:moveTo>
                      <a:pt x="371974" y="1416646"/>
                    </a:moveTo>
                    <a:cubicBezTo>
                      <a:pt x="360753" y="1443708"/>
                      <a:pt x="346892" y="1431167"/>
                      <a:pt x="333031" y="1418626"/>
                    </a:cubicBezTo>
                    <a:cubicBezTo>
                      <a:pt x="254484" y="1349320"/>
                      <a:pt x="192438" y="1267473"/>
                      <a:pt x="142934" y="1175725"/>
                    </a:cubicBezTo>
                    <a:cubicBezTo>
                      <a:pt x="72968" y="1047013"/>
                      <a:pt x="20823" y="913022"/>
                      <a:pt x="4322" y="766489"/>
                    </a:cubicBezTo>
                    <a:cubicBezTo>
                      <a:pt x="-16140" y="586293"/>
                      <a:pt x="35345" y="434480"/>
                      <a:pt x="173957" y="314349"/>
                    </a:cubicBezTo>
                    <a:cubicBezTo>
                      <a:pt x="278246" y="223921"/>
                      <a:pt x="393756" y="149335"/>
                      <a:pt x="507286" y="72108"/>
                    </a:cubicBezTo>
                    <a:cubicBezTo>
                      <a:pt x="597714" y="10723"/>
                      <a:pt x="698703" y="-7759"/>
                      <a:pt x="806292" y="2802"/>
                    </a:cubicBezTo>
                    <a:cubicBezTo>
                      <a:pt x="904641" y="12703"/>
                      <a:pt x="1002329" y="26564"/>
                      <a:pt x="1098038" y="54286"/>
                    </a:cubicBezTo>
                    <a:cubicBezTo>
                      <a:pt x="1101338" y="54947"/>
                      <a:pt x="1104638" y="55607"/>
                      <a:pt x="1107939" y="56927"/>
                    </a:cubicBezTo>
                    <a:cubicBezTo>
                      <a:pt x="1144242" y="70128"/>
                      <a:pt x="1183845" y="81349"/>
                      <a:pt x="1195066" y="124253"/>
                    </a:cubicBezTo>
                    <a:cubicBezTo>
                      <a:pt x="1206287" y="167816"/>
                      <a:pt x="1173944" y="192899"/>
                      <a:pt x="1146222" y="217981"/>
                    </a:cubicBezTo>
                    <a:cubicBezTo>
                      <a:pt x="1130381" y="232502"/>
                      <a:pt x="1119820" y="249003"/>
                      <a:pt x="1113879" y="270125"/>
                    </a:cubicBezTo>
                    <a:cubicBezTo>
                      <a:pt x="1109259" y="287287"/>
                      <a:pt x="1109259" y="307749"/>
                      <a:pt x="1091437" y="319630"/>
                    </a:cubicBezTo>
                    <a:cubicBezTo>
                      <a:pt x="1080216" y="329531"/>
                      <a:pt x="1065695" y="331511"/>
                      <a:pt x="1051834" y="334811"/>
                    </a:cubicBezTo>
                    <a:cubicBezTo>
                      <a:pt x="979227" y="352633"/>
                      <a:pt x="917182" y="393556"/>
                      <a:pt x="851836" y="426559"/>
                    </a:cubicBezTo>
                    <a:cubicBezTo>
                      <a:pt x="832694" y="436460"/>
                      <a:pt x="830714" y="455601"/>
                      <a:pt x="832034" y="475403"/>
                    </a:cubicBezTo>
                    <a:cubicBezTo>
                      <a:pt x="837315" y="548010"/>
                      <a:pt x="812233" y="586293"/>
                      <a:pt x="743587" y="610055"/>
                    </a:cubicBezTo>
                    <a:cubicBezTo>
                      <a:pt x="715864" y="619956"/>
                      <a:pt x="687482" y="628537"/>
                      <a:pt x="660419" y="642398"/>
                    </a:cubicBezTo>
                    <a:cubicBezTo>
                      <a:pt x="597714" y="675401"/>
                      <a:pt x="573952" y="721605"/>
                      <a:pt x="577252" y="792891"/>
                    </a:cubicBezTo>
                    <a:cubicBezTo>
                      <a:pt x="581212" y="874078"/>
                      <a:pt x="605635" y="950645"/>
                      <a:pt x="623456" y="1028532"/>
                    </a:cubicBezTo>
                    <a:cubicBezTo>
                      <a:pt x="632037" y="1066155"/>
                      <a:pt x="643918" y="1103118"/>
                      <a:pt x="649858" y="1140742"/>
                    </a:cubicBezTo>
                    <a:cubicBezTo>
                      <a:pt x="653159" y="1162523"/>
                      <a:pt x="660419" y="1190246"/>
                      <a:pt x="637977" y="1204767"/>
                    </a:cubicBezTo>
                    <a:cubicBezTo>
                      <a:pt x="612235" y="1221269"/>
                      <a:pt x="590453" y="1203447"/>
                      <a:pt x="569331" y="1188266"/>
                    </a:cubicBezTo>
                    <a:cubicBezTo>
                      <a:pt x="550850" y="1175064"/>
                      <a:pt x="540289" y="1159883"/>
                      <a:pt x="538969" y="1136781"/>
                    </a:cubicBezTo>
                    <a:cubicBezTo>
                      <a:pt x="538309" y="1126220"/>
                      <a:pt x="535008" y="1114999"/>
                      <a:pt x="533688" y="1104438"/>
                    </a:cubicBezTo>
                    <a:cubicBezTo>
                      <a:pt x="529728" y="1059554"/>
                      <a:pt x="505306" y="1031832"/>
                      <a:pt x="461742" y="1021271"/>
                    </a:cubicBezTo>
                    <a:cubicBezTo>
                      <a:pt x="416198" y="1010050"/>
                      <a:pt x="375934" y="1019951"/>
                      <a:pt x="343592" y="1052294"/>
                    </a:cubicBezTo>
                    <a:cubicBezTo>
                      <a:pt x="322470" y="1073416"/>
                      <a:pt x="324450" y="1101798"/>
                      <a:pt x="331711" y="1130181"/>
                    </a:cubicBezTo>
                    <a:cubicBezTo>
                      <a:pt x="352172" y="1205427"/>
                      <a:pt x="390456" y="1272093"/>
                      <a:pt x="426759" y="1340079"/>
                    </a:cubicBezTo>
                    <a:cubicBezTo>
                      <a:pt x="434680" y="1354600"/>
                      <a:pt x="446561" y="1371102"/>
                      <a:pt x="433359" y="1385623"/>
                    </a:cubicBezTo>
                    <a:cubicBezTo>
                      <a:pt x="417518" y="1403444"/>
                      <a:pt x="401017" y="1423906"/>
                      <a:pt x="371974" y="141664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DEBD938-6CDC-46FA-8BFE-9706211F341E}"/>
                  </a:ext>
                </a:extLst>
              </p:cNvPr>
              <p:cNvSpPr/>
              <p:nvPr/>
            </p:nvSpPr>
            <p:spPr>
              <a:xfrm>
                <a:off x="1670458" y="3151115"/>
                <a:ext cx="626004" cy="1156829"/>
              </a:xfrm>
              <a:custGeom>
                <a:avLst/>
                <a:gdLst>
                  <a:gd name="connsiteX0" fmla="*/ 47668 w 893702"/>
                  <a:gd name="connsiteY0" fmla="*/ 1116711 h 1651527"/>
                  <a:gd name="connsiteX1" fmla="*/ 75390 w 893702"/>
                  <a:gd name="connsiteY1" fmla="*/ 1088989 h 1651527"/>
                  <a:gd name="connsiteX2" fmla="*/ 89912 w 893702"/>
                  <a:gd name="connsiteY2" fmla="*/ 1009122 h 1651527"/>
                  <a:gd name="connsiteX3" fmla="*/ 8064 w 893702"/>
                  <a:gd name="connsiteY3" fmla="*/ 828926 h 1651527"/>
                  <a:gd name="connsiteX4" fmla="*/ 105753 w 893702"/>
                  <a:gd name="connsiteY4" fmla="*/ 687014 h 1651527"/>
                  <a:gd name="connsiteX5" fmla="*/ 241725 w 893702"/>
                  <a:gd name="connsiteY5" fmla="*/ 795923 h 1651527"/>
                  <a:gd name="connsiteX6" fmla="*/ 292549 w 893702"/>
                  <a:gd name="connsiteY6" fmla="*/ 876450 h 1651527"/>
                  <a:gd name="connsiteX7" fmla="*/ 328852 w 893702"/>
                  <a:gd name="connsiteY7" fmla="*/ 855328 h 1651527"/>
                  <a:gd name="connsiteX8" fmla="*/ 319612 w 893702"/>
                  <a:gd name="connsiteY8" fmla="*/ 803844 h 1651527"/>
                  <a:gd name="connsiteX9" fmla="*/ 258886 w 893702"/>
                  <a:gd name="connsiteY9" fmla="*/ 550382 h 1651527"/>
                  <a:gd name="connsiteX10" fmla="*/ 252286 w 893702"/>
                  <a:gd name="connsiteY10" fmla="*/ 438832 h 1651527"/>
                  <a:gd name="connsiteX11" fmla="*/ 335453 w 893702"/>
                  <a:gd name="connsiteY11" fmla="*/ 316721 h 1651527"/>
                  <a:gd name="connsiteX12" fmla="*/ 439082 w 893702"/>
                  <a:gd name="connsiteY12" fmla="*/ 275137 h 1651527"/>
                  <a:gd name="connsiteX13" fmla="*/ 506408 w 893702"/>
                  <a:gd name="connsiteY13" fmla="*/ 162268 h 1651527"/>
                  <a:gd name="connsiteX14" fmla="*/ 546011 w 893702"/>
                  <a:gd name="connsiteY14" fmla="*/ 89001 h 1651527"/>
                  <a:gd name="connsiteX15" fmla="*/ 688584 w 893702"/>
                  <a:gd name="connsiteY15" fmla="*/ 19695 h 1651527"/>
                  <a:gd name="connsiteX16" fmla="*/ 782972 w 893702"/>
                  <a:gd name="connsiteY16" fmla="*/ 4514 h 1651527"/>
                  <a:gd name="connsiteX17" fmla="*/ 802774 w 893702"/>
                  <a:gd name="connsiteY17" fmla="*/ 23655 h 1651527"/>
                  <a:gd name="connsiteX18" fmla="*/ 786273 w 893702"/>
                  <a:gd name="connsiteY18" fmla="*/ 62599 h 1651527"/>
                  <a:gd name="connsiteX19" fmla="*/ 657561 w 893702"/>
                  <a:gd name="connsiteY19" fmla="*/ 202531 h 1651527"/>
                  <a:gd name="connsiteX20" fmla="*/ 528190 w 893702"/>
                  <a:gd name="connsiteY20" fmla="*/ 591965 h 1651527"/>
                  <a:gd name="connsiteX21" fmla="*/ 546672 w 893702"/>
                  <a:gd name="connsiteY21" fmla="*/ 872490 h 1651527"/>
                  <a:gd name="connsiteX22" fmla="*/ 662842 w 893702"/>
                  <a:gd name="connsiteY22" fmla="*/ 1091629 h 1651527"/>
                  <a:gd name="connsiteX23" fmla="*/ 831156 w 893702"/>
                  <a:gd name="connsiteY23" fmla="*/ 1262584 h 1651527"/>
                  <a:gd name="connsiteX24" fmla="*/ 862839 w 893702"/>
                  <a:gd name="connsiteY24" fmla="*/ 1316709 h 1651527"/>
                  <a:gd name="connsiteX25" fmla="*/ 874060 w 893702"/>
                  <a:gd name="connsiteY25" fmla="*/ 1413737 h 1651527"/>
                  <a:gd name="connsiteX26" fmla="*/ 891882 w 893702"/>
                  <a:gd name="connsiteY26" fmla="*/ 1559610 h 1651527"/>
                  <a:gd name="connsiteX27" fmla="*/ 546672 w 893702"/>
                  <a:gd name="connsiteY27" fmla="*/ 1644097 h 1651527"/>
                  <a:gd name="connsiteX28" fmla="*/ 291889 w 893702"/>
                  <a:gd name="connsiteY28" fmla="*/ 1630236 h 1651527"/>
                  <a:gd name="connsiteX29" fmla="*/ 181000 w 893702"/>
                  <a:gd name="connsiteY29" fmla="*/ 1578092 h 1651527"/>
                  <a:gd name="connsiteX30" fmla="*/ 143376 w 893702"/>
                  <a:gd name="connsiteY30" fmla="*/ 1494924 h 1651527"/>
                  <a:gd name="connsiteX31" fmla="*/ 152617 w 893702"/>
                  <a:gd name="connsiteY31" fmla="*/ 1390635 h 1651527"/>
                  <a:gd name="connsiteX32" fmla="*/ 126215 w 893702"/>
                  <a:gd name="connsiteY32" fmla="*/ 1280406 h 1651527"/>
                  <a:gd name="connsiteX33" fmla="*/ 47668 w 893702"/>
                  <a:gd name="connsiteY33" fmla="*/ 1116711 h 1651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893702" h="1651527">
                    <a:moveTo>
                      <a:pt x="47668" y="1116711"/>
                    </a:moveTo>
                    <a:cubicBezTo>
                      <a:pt x="51628" y="1112751"/>
                      <a:pt x="70770" y="1092289"/>
                      <a:pt x="75390" y="1088989"/>
                    </a:cubicBezTo>
                    <a:cubicBezTo>
                      <a:pt x="115654" y="1056646"/>
                      <a:pt x="115654" y="1056646"/>
                      <a:pt x="89912" y="1009122"/>
                    </a:cubicBezTo>
                    <a:cubicBezTo>
                      <a:pt x="58889" y="951037"/>
                      <a:pt x="27206" y="892952"/>
                      <a:pt x="8064" y="828926"/>
                    </a:cubicBezTo>
                    <a:cubicBezTo>
                      <a:pt x="-17018" y="743778"/>
                      <a:pt x="16645" y="692294"/>
                      <a:pt x="105753" y="687014"/>
                    </a:cubicBezTo>
                    <a:cubicBezTo>
                      <a:pt x="192221" y="681073"/>
                      <a:pt x="238425" y="712756"/>
                      <a:pt x="241725" y="795923"/>
                    </a:cubicBezTo>
                    <a:cubicBezTo>
                      <a:pt x="243045" y="834867"/>
                      <a:pt x="258226" y="859949"/>
                      <a:pt x="292549" y="876450"/>
                    </a:cubicBezTo>
                    <a:cubicBezTo>
                      <a:pt x="316971" y="887671"/>
                      <a:pt x="327532" y="881071"/>
                      <a:pt x="328852" y="855328"/>
                    </a:cubicBezTo>
                    <a:cubicBezTo>
                      <a:pt x="329513" y="837507"/>
                      <a:pt x="324232" y="820345"/>
                      <a:pt x="319612" y="803844"/>
                    </a:cubicBezTo>
                    <a:cubicBezTo>
                      <a:pt x="298490" y="719356"/>
                      <a:pt x="274728" y="636189"/>
                      <a:pt x="258886" y="550382"/>
                    </a:cubicBezTo>
                    <a:cubicBezTo>
                      <a:pt x="252286" y="513418"/>
                      <a:pt x="249645" y="476455"/>
                      <a:pt x="252286" y="438832"/>
                    </a:cubicBezTo>
                    <a:cubicBezTo>
                      <a:pt x="256246" y="382067"/>
                      <a:pt x="285289" y="341143"/>
                      <a:pt x="335453" y="316721"/>
                    </a:cubicBezTo>
                    <a:cubicBezTo>
                      <a:pt x="369116" y="300220"/>
                      <a:pt x="404759" y="288339"/>
                      <a:pt x="439082" y="275137"/>
                    </a:cubicBezTo>
                    <a:cubicBezTo>
                      <a:pt x="493207" y="254676"/>
                      <a:pt x="513669" y="220353"/>
                      <a:pt x="506408" y="162268"/>
                    </a:cubicBezTo>
                    <a:cubicBezTo>
                      <a:pt x="498487" y="101542"/>
                      <a:pt x="493867" y="115404"/>
                      <a:pt x="546011" y="89001"/>
                    </a:cubicBezTo>
                    <a:cubicBezTo>
                      <a:pt x="592876" y="65239"/>
                      <a:pt x="640400" y="40817"/>
                      <a:pt x="688584" y="19695"/>
                    </a:cubicBezTo>
                    <a:cubicBezTo>
                      <a:pt x="718287" y="6494"/>
                      <a:pt x="748649" y="-7367"/>
                      <a:pt x="782972" y="4514"/>
                    </a:cubicBezTo>
                    <a:cubicBezTo>
                      <a:pt x="789573" y="11114"/>
                      <a:pt x="796173" y="17715"/>
                      <a:pt x="802774" y="23655"/>
                    </a:cubicBezTo>
                    <a:cubicBezTo>
                      <a:pt x="808715" y="41477"/>
                      <a:pt x="798154" y="51378"/>
                      <a:pt x="786273" y="62599"/>
                    </a:cubicBezTo>
                    <a:cubicBezTo>
                      <a:pt x="739408" y="105503"/>
                      <a:pt x="691884" y="147746"/>
                      <a:pt x="657561" y="202531"/>
                    </a:cubicBezTo>
                    <a:cubicBezTo>
                      <a:pt x="583635" y="322002"/>
                      <a:pt x="539411" y="450713"/>
                      <a:pt x="528190" y="591965"/>
                    </a:cubicBezTo>
                    <a:cubicBezTo>
                      <a:pt x="520269" y="687014"/>
                      <a:pt x="522909" y="779422"/>
                      <a:pt x="546672" y="872490"/>
                    </a:cubicBezTo>
                    <a:cubicBezTo>
                      <a:pt x="568454" y="955657"/>
                      <a:pt x="608717" y="1026943"/>
                      <a:pt x="662842" y="1091629"/>
                    </a:cubicBezTo>
                    <a:cubicBezTo>
                      <a:pt x="714326" y="1153014"/>
                      <a:pt x="771751" y="1209119"/>
                      <a:pt x="831156" y="1262584"/>
                    </a:cubicBezTo>
                    <a:cubicBezTo>
                      <a:pt x="846338" y="1276445"/>
                      <a:pt x="873400" y="1286346"/>
                      <a:pt x="862839" y="1316709"/>
                    </a:cubicBezTo>
                    <a:cubicBezTo>
                      <a:pt x="855579" y="1350372"/>
                      <a:pt x="870760" y="1381394"/>
                      <a:pt x="874060" y="1413737"/>
                    </a:cubicBezTo>
                    <a:cubicBezTo>
                      <a:pt x="876040" y="1432219"/>
                      <a:pt x="900463" y="1553009"/>
                      <a:pt x="891882" y="1559610"/>
                    </a:cubicBezTo>
                    <a:cubicBezTo>
                      <a:pt x="840397" y="1601194"/>
                      <a:pt x="606737" y="1636837"/>
                      <a:pt x="546672" y="1644097"/>
                    </a:cubicBezTo>
                    <a:cubicBezTo>
                      <a:pt x="373076" y="1653998"/>
                      <a:pt x="436442" y="1657958"/>
                      <a:pt x="291889" y="1630236"/>
                    </a:cubicBezTo>
                    <a:cubicBezTo>
                      <a:pt x="247665" y="1611754"/>
                      <a:pt x="210702" y="1587332"/>
                      <a:pt x="181000" y="1578092"/>
                    </a:cubicBezTo>
                    <a:cubicBezTo>
                      <a:pt x="146017" y="1563570"/>
                      <a:pt x="147997" y="1524627"/>
                      <a:pt x="143376" y="1494924"/>
                    </a:cubicBezTo>
                    <a:cubicBezTo>
                      <a:pt x="144036" y="1459941"/>
                      <a:pt x="146676" y="1425618"/>
                      <a:pt x="152617" y="1390635"/>
                    </a:cubicBezTo>
                    <a:cubicBezTo>
                      <a:pt x="158558" y="1352352"/>
                      <a:pt x="138096" y="1316709"/>
                      <a:pt x="126215" y="1280406"/>
                    </a:cubicBezTo>
                    <a:cubicBezTo>
                      <a:pt x="110373" y="1236842"/>
                      <a:pt x="47668" y="1116711"/>
                      <a:pt x="47668" y="1116711"/>
                    </a:cubicBezTo>
                    <a:close/>
                  </a:path>
                </a:pathLst>
              </a:custGeom>
              <a:solidFill>
                <a:srgbClr val="FEAB77"/>
              </a:solidFill>
              <a:ln w="3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B079F88B-FA60-4742-A527-94D4D78A7967}"/>
                  </a:ext>
                </a:extLst>
              </p:cNvPr>
              <p:cNvSpPr/>
              <p:nvPr/>
            </p:nvSpPr>
            <p:spPr>
              <a:xfrm>
                <a:off x="4099252" y="4769707"/>
                <a:ext cx="232685" cy="265849"/>
              </a:xfrm>
              <a:custGeom>
                <a:avLst/>
                <a:gdLst>
                  <a:gd name="connsiteX0" fmla="*/ 90428 w 332189"/>
                  <a:gd name="connsiteY0" fmla="*/ 0 h 379533"/>
                  <a:gd name="connsiteX1" fmla="*/ 325408 w 332189"/>
                  <a:gd name="connsiteY1" fmla="*/ 260723 h 379533"/>
                  <a:gd name="connsiteX2" fmla="*/ 330689 w 332189"/>
                  <a:gd name="connsiteY2" fmla="*/ 274584 h 379533"/>
                  <a:gd name="connsiteX3" fmla="*/ 238941 w 332189"/>
                  <a:gd name="connsiteY3" fmla="*/ 379533 h 379533"/>
                  <a:gd name="connsiteX4" fmla="*/ 0 w 332189"/>
                  <a:gd name="connsiteY4" fmla="*/ 70626 h 379533"/>
                  <a:gd name="connsiteX5" fmla="*/ 90428 w 332189"/>
                  <a:gd name="connsiteY5" fmla="*/ 0 h 379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32189" h="379533">
                    <a:moveTo>
                      <a:pt x="90428" y="0"/>
                    </a:moveTo>
                    <a:cubicBezTo>
                      <a:pt x="123430" y="26402"/>
                      <a:pt x="310227" y="254782"/>
                      <a:pt x="325408" y="260723"/>
                    </a:cubicBezTo>
                    <a:cubicBezTo>
                      <a:pt x="330029" y="264023"/>
                      <a:pt x="334649" y="269963"/>
                      <a:pt x="330689" y="274584"/>
                    </a:cubicBezTo>
                    <a:cubicBezTo>
                      <a:pt x="302966" y="312207"/>
                      <a:pt x="278544" y="352471"/>
                      <a:pt x="238941" y="379533"/>
                    </a:cubicBezTo>
                    <a:cubicBezTo>
                      <a:pt x="154453" y="284485"/>
                      <a:pt x="74586" y="173595"/>
                      <a:pt x="0" y="70626"/>
                    </a:cubicBezTo>
                    <a:cubicBezTo>
                      <a:pt x="35643" y="33003"/>
                      <a:pt x="62045" y="13201"/>
                      <a:pt x="90428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E7EA8178-99C1-47CB-BA72-CDCE7D91359F}"/>
                  </a:ext>
                </a:extLst>
              </p:cNvPr>
              <p:cNvSpPr/>
              <p:nvPr/>
            </p:nvSpPr>
            <p:spPr>
              <a:xfrm>
                <a:off x="2152321" y="3379137"/>
                <a:ext cx="115586" cy="53931"/>
              </a:xfrm>
              <a:custGeom>
                <a:avLst/>
                <a:gdLst>
                  <a:gd name="connsiteX0" fmla="*/ 0 w 165014"/>
                  <a:gd name="connsiteY0" fmla="*/ 76996 h 76995"/>
                  <a:gd name="connsiteX1" fmla="*/ 165014 w 165014"/>
                  <a:gd name="connsiteY1" fmla="*/ 34752 h 76995"/>
                  <a:gd name="connsiteX2" fmla="*/ 0 w 165014"/>
                  <a:gd name="connsiteY2" fmla="*/ 76996 h 76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5014" h="76995">
                    <a:moveTo>
                      <a:pt x="0" y="76996"/>
                    </a:moveTo>
                    <a:cubicBezTo>
                      <a:pt x="31683" y="-6172"/>
                      <a:pt x="108250" y="-24653"/>
                      <a:pt x="165014" y="34752"/>
                    </a:cubicBezTo>
                    <a:cubicBezTo>
                      <a:pt x="110230" y="48613"/>
                      <a:pt x="57425" y="62474"/>
                      <a:pt x="0" y="7699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7722D0E9-8EA5-4F44-B3F4-EA68C5254FD6}"/>
                  </a:ext>
                </a:extLst>
              </p:cNvPr>
              <p:cNvSpPr/>
              <p:nvPr/>
            </p:nvSpPr>
            <p:spPr>
              <a:xfrm>
                <a:off x="2490757" y="3619856"/>
                <a:ext cx="27278" cy="26353"/>
              </a:xfrm>
              <a:custGeom>
                <a:avLst/>
                <a:gdLst>
                  <a:gd name="connsiteX0" fmla="*/ 38943 w 38943"/>
                  <a:gd name="connsiteY0" fmla="*/ 0 h 37623"/>
                  <a:gd name="connsiteX1" fmla="*/ 0 w 38943"/>
                  <a:gd name="connsiteY1" fmla="*/ 37623 h 37623"/>
                  <a:gd name="connsiteX2" fmla="*/ 38943 w 38943"/>
                  <a:gd name="connsiteY2" fmla="*/ 0 h 37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943" h="37623">
                    <a:moveTo>
                      <a:pt x="38943" y="0"/>
                    </a:moveTo>
                    <a:cubicBezTo>
                      <a:pt x="32343" y="25742"/>
                      <a:pt x="19802" y="32343"/>
                      <a:pt x="0" y="37623"/>
                    </a:cubicBezTo>
                    <a:cubicBezTo>
                      <a:pt x="7261" y="19142"/>
                      <a:pt x="17822" y="10561"/>
                      <a:pt x="38943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9FE2383-A3B5-4C4E-A2C7-3FD7BBDF2F0E}"/>
                  </a:ext>
                </a:extLst>
              </p:cNvPr>
              <p:cNvSpPr/>
              <p:nvPr/>
            </p:nvSpPr>
            <p:spPr>
              <a:xfrm>
                <a:off x="1738454" y="4113179"/>
                <a:ext cx="1081064" cy="2434270"/>
              </a:xfrm>
              <a:custGeom>
                <a:avLst/>
                <a:gdLst>
                  <a:gd name="connsiteX0" fmla="*/ 248940 w 1543364"/>
                  <a:gd name="connsiteY0" fmla="*/ 2975540 h 3475242"/>
                  <a:gd name="connsiteX1" fmla="*/ 72704 w 1543364"/>
                  <a:gd name="connsiteY1" fmla="*/ 2116805 h 3475242"/>
                  <a:gd name="connsiteX2" fmla="*/ 48942 w 1543364"/>
                  <a:gd name="connsiteY2" fmla="*/ 1867963 h 3475242"/>
                  <a:gd name="connsiteX3" fmla="*/ 1418 w 1543364"/>
                  <a:gd name="connsiteY3" fmla="*/ 1180843 h 3475242"/>
                  <a:gd name="connsiteX4" fmla="*/ 23860 w 1543364"/>
                  <a:gd name="connsiteY4" fmla="*/ 419137 h 3475242"/>
                  <a:gd name="connsiteX5" fmla="*/ 43002 w 1543364"/>
                  <a:gd name="connsiteY5" fmla="*/ 146533 h 3475242"/>
                  <a:gd name="connsiteX6" fmla="*/ 54223 w 1543364"/>
                  <a:gd name="connsiteY6" fmla="*/ 0 h 3475242"/>
                  <a:gd name="connsiteX7" fmla="*/ 148611 w 1543364"/>
                  <a:gd name="connsiteY7" fmla="*/ 158414 h 3475242"/>
                  <a:gd name="connsiteX8" fmla="*/ 447617 w 1543364"/>
                  <a:gd name="connsiteY8" fmla="*/ 269964 h 3475242"/>
                  <a:gd name="connsiteX9" fmla="*/ 674017 w 1543364"/>
                  <a:gd name="connsiteY9" fmla="*/ 201318 h 3475242"/>
                  <a:gd name="connsiteX10" fmla="*/ 758505 w 1543364"/>
                  <a:gd name="connsiteY10" fmla="*/ 108910 h 3475242"/>
                  <a:gd name="connsiteX11" fmla="*/ 775006 w 1543364"/>
                  <a:gd name="connsiteY11" fmla="*/ 40923 h 3475242"/>
                  <a:gd name="connsiteX12" fmla="*/ 823190 w 1543364"/>
                  <a:gd name="connsiteY12" fmla="*/ 262703 h 3475242"/>
                  <a:gd name="connsiteX13" fmla="*/ 1099754 w 1543364"/>
                  <a:gd name="connsiteY13" fmla="*/ 1077214 h 3475242"/>
                  <a:gd name="connsiteX14" fmla="*/ 1366418 w 1543364"/>
                  <a:gd name="connsiteY14" fmla="*/ 2444854 h 3475242"/>
                  <a:gd name="connsiteX15" fmla="*/ 1514271 w 1543364"/>
                  <a:gd name="connsiteY15" fmla="*/ 3205901 h 3475242"/>
                  <a:gd name="connsiteX16" fmla="*/ 1540673 w 1543364"/>
                  <a:gd name="connsiteY16" fmla="*/ 3344513 h 3475242"/>
                  <a:gd name="connsiteX17" fmla="*/ 1511630 w 1543364"/>
                  <a:gd name="connsiteY17" fmla="*/ 3387417 h 3475242"/>
                  <a:gd name="connsiteX18" fmla="*/ 1224505 w 1543364"/>
                  <a:gd name="connsiteY18" fmla="*/ 3428340 h 3475242"/>
                  <a:gd name="connsiteX19" fmla="*/ 503062 w 1543364"/>
                  <a:gd name="connsiteY19" fmla="*/ 3463323 h 3475242"/>
                  <a:gd name="connsiteX20" fmla="*/ 309005 w 1543364"/>
                  <a:gd name="connsiteY20" fmla="*/ 3475204 h 3475242"/>
                  <a:gd name="connsiteX21" fmla="*/ 248940 w 1543364"/>
                  <a:gd name="connsiteY21" fmla="*/ 2975540 h 347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543364" h="3475242">
                    <a:moveTo>
                      <a:pt x="248940" y="2975540"/>
                    </a:moveTo>
                    <a:cubicBezTo>
                      <a:pt x="189535" y="2689735"/>
                      <a:pt x="132110" y="2402610"/>
                      <a:pt x="72704" y="2116805"/>
                    </a:cubicBezTo>
                    <a:cubicBezTo>
                      <a:pt x="55543" y="2034298"/>
                      <a:pt x="54883" y="1951131"/>
                      <a:pt x="48942" y="1867963"/>
                    </a:cubicBezTo>
                    <a:cubicBezTo>
                      <a:pt x="31781" y="1638923"/>
                      <a:pt x="14619" y="1409883"/>
                      <a:pt x="1418" y="1180843"/>
                    </a:cubicBezTo>
                    <a:cubicBezTo>
                      <a:pt x="-6503" y="1042231"/>
                      <a:pt x="21220" y="517485"/>
                      <a:pt x="23860" y="419137"/>
                    </a:cubicBezTo>
                    <a:cubicBezTo>
                      <a:pt x="25840" y="349831"/>
                      <a:pt x="36401" y="215839"/>
                      <a:pt x="43002" y="146533"/>
                    </a:cubicBezTo>
                    <a:cubicBezTo>
                      <a:pt x="41022" y="83827"/>
                      <a:pt x="43002" y="91088"/>
                      <a:pt x="54223" y="0"/>
                    </a:cubicBezTo>
                    <a:cubicBezTo>
                      <a:pt x="91846" y="134652"/>
                      <a:pt x="108348" y="122111"/>
                      <a:pt x="148611" y="158414"/>
                    </a:cubicBezTo>
                    <a:cubicBezTo>
                      <a:pt x="270722" y="235641"/>
                      <a:pt x="314946" y="260723"/>
                      <a:pt x="447617" y="269964"/>
                    </a:cubicBezTo>
                    <a:cubicBezTo>
                      <a:pt x="563787" y="252142"/>
                      <a:pt x="617252" y="239601"/>
                      <a:pt x="674017" y="201318"/>
                    </a:cubicBezTo>
                    <a:cubicBezTo>
                      <a:pt x="731442" y="150493"/>
                      <a:pt x="735403" y="145213"/>
                      <a:pt x="758505" y="108910"/>
                    </a:cubicBezTo>
                    <a:cubicBezTo>
                      <a:pt x="771706" y="71286"/>
                      <a:pt x="763785" y="20462"/>
                      <a:pt x="775006" y="40923"/>
                    </a:cubicBezTo>
                    <a:cubicBezTo>
                      <a:pt x="788207" y="54785"/>
                      <a:pt x="802068" y="219139"/>
                      <a:pt x="823190" y="262703"/>
                    </a:cubicBezTo>
                    <a:cubicBezTo>
                      <a:pt x="910318" y="542568"/>
                      <a:pt x="1018567" y="796030"/>
                      <a:pt x="1099754" y="1077214"/>
                    </a:cubicBezTo>
                    <a:cubicBezTo>
                      <a:pt x="1136718" y="1204605"/>
                      <a:pt x="1303712" y="2119445"/>
                      <a:pt x="1366418" y="2444854"/>
                    </a:cubicBezTo>
                    <a:cubicBezTo>
                      <a:pt x="1415262" y="2698316"/>
                      <a:pt x="1465426" y="2952438"/>
                      <a:pt x="1514271" y="3205901"/>
                    </a:cubicBezTo>
                    <a:cubicBezTo>
                      <a:pt x="1523511" y="3252105"/>
                      <a:pt x="1528792" y="3299629"/>
                      <a:pt x="1540673" y="3344513"/>
                    </a:cubicBezTo>
                    <a:cubicBezTo>
                      <a:pt x="1549254" y="3375535"/>
                      <a:pt x="1536712" y="3382136"/>
                      <a:pt x="1511630" y="3387417"/>
                    </a:cubicBezTo>
                    <a:cubicBezTo>
                      <a:pt x="1417242" y="3408538"/>
                      <a:pt x="1320874" y="3419759"/>
                      <a:pt x="1224505" y="3428340"/>
                    </a:cubicBezTo>
                    <a:cubicBezTo>
                      <a:pt x="984244" y="3449462"/>
                      <a:pt x="743983" y="3458042"/>
                      <a:pt x="503062" y="3463323"/>
                    </a:cubicBezTo>
                    <a:cubicBezTo>
                      <a:pt x="438376" y="3464643"/>
                      <a:pt x="373691" y="3471244"/>
                      <a:pt x="309005" y="3475204"/>
                    </a:cubicBezTo>
                    <a:cubicBezTo>
                      <a:pt x="290523" y="3479825"/>
                      <a:pt x="268081" y="3069269"/>
                      <a:pt x="248940" y="297554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2F459D5E-CBA7-4E7D-A31D-FC71E1484C8D}"/>
                  </a:ext>
                </a:extLst>
              </p:cNvPr>
              <p:cNvSpPr/>
              <p:nvPr/>
            </p:nvSpPr>
            <p:spPr>
              <a:xfrm>
                <a:off x="1985918" y="4302559"/>
                <a:ext cx="516684" cy="2099407"/>
              </a:xfrm>
              <a:custGeom>
                <a:avLst/>
                <a:gdLst>
                  <a:gd name="connsiteX0" fmla="*/ 221061 w 737634"/>
                  <a:gd name="connsiteY0" fmla="*/ 100587 h 2997181"/>
                  <a:gd name="connsiteX1" fmla="*/ 215121 w 737634"/>
                  <a:gd name="connsiteY1" fmla="*/ 139530 h 2997181"/>
                  <a:gd name="connsiteX2" fmla="*/ 218421 w 737634"/>
                  <a:gd name="connsiteY2" fmla="*/ 344148 h 2997181"/>
                  <a:gd name="connsiteX3" fmla="*/ 734586 w 737634"/>
                  <a:gd name="connsiteY3" fmla="*/ 2748078 h 2997181"/>
                  <a:gd name="connsiteX4" fmla="*/ 708844 w 737634"/>
                  <a:gd name="connsiteY4" fmla="*/ 2823325 h 2997181"/>
                  <a:gd name="connsiteX5" fmla="*/ 553070 w 737634"/>
                  <a:gd name="connsiteY5" fmla="*/ 2988340 h 2997181"/>
                  <a:gd name="connsiteX6" fmla="*/ 519407 w 737634"/>
                  <a:gd name="connsiteY6" fmla="*/ 2985699 h 2997181"/>
                  <a:gd name="connsiteX7" fmla="*/ 342512 w 737634"/>
                  <a:gd name="connsiteY7" fmla="*/ 2772501 h 2997181"/>
                  <a:gd name="connsiteX8" fmla="*/ 325350 w 737634"/>
                  <a:gd name="connsiteY8" fmla="*/ 2730917 h 2997181"/>
                  <a:gd name="connsiteX9" fmla="*/ 92350 w 737634"/>
                  <a:gd name="connsiteY9" fmla="*/ 335567 h 2997181"/>
                  <a:gd name="connsiteX10" fmla="*/ 16443 w 737634"/>
                  <a:gd name="connsiteY10" fmla="*/ 175173 h 2997181"/>
                  <a:gd name="connsiteX11" fmla="*/ 11163 w 737634"/>
                  <a:gd name="connsiteY11" fmla="*/ 115108 h 2997181"/>
                  <a:gd name="connsiteX12" fmla="*/ 73208 w 737634"/>
                  <a:gd name="connsiteY12" fmla="*/ 14119 h 2997181"/>
                  <a:gd name="connsiteX13" fmla="*/ 106211 w 737634"/>
                  <a:gd name="connsiteY13" fmla="*/ 7518 h 2997181"/>
                  <a:gd name="connsiteX14" fmla="*/ 203240 w 737634"/>
                  <a:gd name="connsiteY14" fmla="*/ 75504 h 2997181"/>
                  <a:gd name="connsiteX15" fmla="*/ 221061 w 737634"/>
                  <a:gd name="connsiteY15" fmla="*/ 100587 h 2997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37634" h="2997181">
                    <a:moveTo>
                      <a:pt x="221061" y="100587"/>
                    </a:moveTo>
                    <a:cubicBezTo>
                      <a:pt x="219081" y="113788"/>
                      <a:pt x="218421" y="126989"/>
                      <a:pt x="215121" y="139530"/>
                    </a:cubicBezTo>
                    <a:cubicBezTo>
                      <a:pt x="197299" y="208176"/>
                      <a:pt x="203240" y="274842"/>
                      <a:pt x="218421" y="344148"/>
                    </a:cubicBezTo>
                    <a:cubicBezTo>
                      <a:pt x="306869" y="738862"/>
                      <a:pt x="642178" y="2334882"/>
                      <a:pt x="734586" y="2748078"/>
                    </a:cubicBezTo>
                    <a:cubicBezTo>
                      <a:pt x="741847" y="2781081"/>
                      <a:pt x="737226" y="2801543"/>
                      <a:pt x="708844" y="2823325"/>
                    </a:cubicBezTo>
                    <a:cubicBezTo>
                      <a:pt x="648779" y="2868869"/>
                      <a:pt x="611155" y="2938835"/>
                      <a:pt x="553070" y="2988340"/>
                    </a:cubicBezTo>
                    <a:cubicBezTo>
                      <a:pt x="539209" y="3000221"/>
                      <a:pt x="531288" y="3000880"/>
                      <a:pt x="519407" y="2985699"/>
                    </a:cubicBezTo>
                    <a:cubicBezTo>
                      <a:pt x="461322" y="2913753"/>
                      <a:pt x="401917" y="2843127"/>
                      <a:pt x="342512" y="2772501"/>
                    </a:cubicBezTo>
                    <a:cubicBezTo>
                      <a:pt x="331951" y="2759959"/>
                      <a:pt x="326670" y="2746758"/>
                      <a:pt x="325350" y="2730917"/>
                    </a:cubicBezTo>
                    <a:cubicBezTo>
                      <a:pt x="298948" y="2461613"/>
                      <a:pt x="102911" y="503882"/>
                      <a:pt x="92350" y="335567"/>
                    </a:cubicBezTo>
                    <a:cubicBezTo>
                      <a:pt x="88390" y="267581"/>
                      <a:pt x="60007" y="219397"/>
                      <a:pt x="16443" y="175173"/>
                    </a:cubicBezTo>
                    <a:cubicBezTo>
                      <a:pt x="-2699" y="156031"/>
                      <a:pt x="-5999" y="138870"/>
                      <a:pt x="11163" y="115108"/>
                    </a:cubicBezTo>
                    <a:cubicBezTo>
                      <a:pt x="34265" y="83425"/>
                      <a:pt x="54066" y="48442"/>
                      <a:pt x="73208" y="14119"/>
                    </a:cubicBezTo>
                    <a:cubicBezTo>
                      <a:pt x="83109" y="-3042"/>
                      <a:pt x="91030" y="-3702"/>
                      <a:pt x="106211" y="7518"/>
                    </a:cubicBezTo>
                    <a:cubicBezTo>
                      <a:pt x="137894" y="31281"/>
                      <a:pt x="170897" y="53063"/>
                      <a:pt x="203240" y="75504"/>
                    </a:cubicBezTo>
                    <a:cubicBezTo>
                      <a:pt x="213140" y="81445"/>
                      <a:pt x="225021" y="86065"/>
                      <a:pt x="221061" y="10058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6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D692AD7-5EAB-4397-A144-AA462479FE46}"/>
                  </a:ext>
                </a:extLst>
              </p:cNvPr>
              <p:cNvSpPr/>
              <p:nvPr/>
            </p:nvSpPr>
            <p:spPr>
              <a:xfrm>
                <a:off x="2200219" y="3439447"/>
                <a:ext cx="75234" cy="82396"/>
              </a:xfrm>
              <a:custGeom>
                <a:avLst/>
                <a:gdLst>
                  <a:gd name="connsiteX0" fmla="*/ 94481 w 107406"/>
                  <a:gd name="connsiteY0" fmla="*/ 47786 h 117632"/>
                  <a:gd name="connsiteX1" fmla="*/ 66629 w 107406"/>
                  <a:gd name="connsiteY1" fmla="*/ 106603 h 117632"/>
                  <a:gd name="connsiteX2" fmla="*/ 12926 w 107406"/>
                  <a:gd name="connsiteY2" fmla="*/ 69846 h 117632"/>
                  <a:gd name="connsiteX3" fmla="*/ 40778 w 107406"/>
                  <a:gd name="connsiteY3" fmla="*/ 11030 h 117632"/>
                  <a:gd name="connsiteX4" fmla="*/ 94481 w 107406"/>
                  <a:gd name="connsiteY4" fmla="*/ 47786 h 11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406" h="117632">
                    <a:moveTo>
                      <a:pt x="94481" y="47786"/>
                    </a:moveTo>
                    <a:cubicBezTo>
                      <a:pt x="101620" y="74178"/>
                      <a:pt x="89150" y="100511"/>
                      <a:pt x="66629" y="106603"/>
                    </a:cubicBezTo>
                    <a:cubicBezTo>
                      <a:pt x="44108" y="112694"/>
                      <a:pt x="20064" y="96238"/>
                      <a:pt x="12926" y="69846"/>
                    </a:cubicBezTo>
                    <a:cubicBezTo>
                      <a:pt x="5787" y="43454"/>
                      <a:pt x="18257" y="17121"/>
                      <a:pt x="40778" y="11030"/>
                    </a:cubicBezTo>
                    <a:cubicBezTo>
                      <a:pt x="63299" y="4938"/>
                      <a:pt x="87343" y="21395"/>
                      <a:pt x="94481" y="4778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6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423DFAD-5D87-47BA-B9F0-BC897D782B94}"/>
                  </a:ext>
                </a:extLst>
              </p:cNvPr>
              <p:cNvSpPr/>
              <p:nvPr/>
            </p:nvSpPr>
            <p:spPr>
              <a:xfrm>
                <a:off x="1047318" y="6344363"/>
                <a:ext cx="234871" cy="237908"/>
              </a:xfrm>
              <a:custGeom>
                <a:avLst/>
                <a:gdLst>
                  <a:gd name="connsiteX0" fmla="*/ 335309 w 335309"/>
                  <a:gd name="connsiteY0" fmla="*/ 24549 h 339646"/>
                  <a:gd name="connsiteX1" fmla="*/ 260723 w 335309"/>
                  <a:gd name="connsiteY1" fmla="*/ 127 h 339646"/>
                  <a:gd name="connsiteX2" fmla="*/ 168315 w 335309"/>
                  <a:gd name="connsiteY2" fmla="*/ 96496 h 339646"/>
                  <a:gd name="connsiteX3" fmla="*/ 0 w 335309"/>
                  <a:gd name="connsiteY3" fmla="*/ 328176 h 339646"/>
                  <a:gd name="connsiteX4" fmla="*/ 95048 w 335309"/>
                  <a:gd name="connsiteY4" fmla="*/ 328176 h 339646"/>
                  <a:gd name="connsiteX5" fmla="*/ 189437 w 335309"/>
                  <a:gd name="connsiteY5" fmla="*/ 301773 h 339646"/>
                  <a:gd name="connsiteX6" fmla="*/ 318808 w 335309"/>
                  <a:gd name="connsiteY6" fmla="*/ 337417 h 339646"/>
                  <a:gd name="connsiteX7" fmla="*/ 324088 w 335309"/>
                  <a:gd name="connsiteY7" fmla="*/ 161181 h 339646"/>
                  <a:gd name="connsiteX8" fmla="*/ 335309 w 335309"/>
                  <a:gd name="connsiteY8" fmla="*/ 24549 h 339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5309" h="339646">
                    <a:moveTo>
                      <a:pt x="335309" y="24549"/>
                    </a:moveTo>
                    <a:cubicBezTo>
                      <a:pt x="328709" y="19929"/>
                      <a:pt x="283825" y="-1853"/>
                      <a:pt x="260723" y="127"/>
                    </a:cubicBezTo>
                    <a:cubicBezTo>
                      <a:pt x="231020" y="21249"/>
                      <a:pt x="189437" y="68113"/>
                      <a:pt x="168315" y="96496"/>
                    </a:cubicBezTo>
                    <a:cubicBezTo>
                      <a:pt x="163694" y="103096"/>
                      <a:pt x="50824" y="262830"/>
                      <a:pt x="0" y="328176"/>
                    </a:cubicBezTo>
                    <a:cubicBezTo>
                      <a:pt x="31023" y="340717"/>
                      <a:pt x="66006" y="345997"/>
                      <a:pt x="95048" y="328176"/>
                    </a:cubicBezTo>
                    <a:cubicBezTo>
                      <a:pt x="122111" y="311014"/>
                      <a:pt x="158414" y="291213"/>
                      <a:pt x="189437" y="301773"/>
                    </a:cubicBezTo>
                    <a:cubicBezTo>
                      <a:pt x="228380" y="314975"/>
                      <a:pt x="279204" y="327516"/>
                      <a:pt x="318808" y="337417"/>
                    </a:cubicBezTo>
                    <a:lnTo>
                      <a:pt x="324088" y="161181"/>
                    </a:lnTo>
                    <a:lnTo>
                      <a:pt x="335309" y="2454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952B3118-1DE7-4D78-A871-10EDCAFA0177}"/>
                  </a:ext>
                </a:extLst>
              </p:cNvPr>
              <p:cNvSpPr/>
              <p:nvPr/>
            </p:nvSpPr>
            <p:spPr>
              <a:xfrm>
                <a:off x="1266792" y="6274046"/>
                <a:ext cx="689038" cy="420862"/>
              </a:xfrm>
              <a:custGeom>
                <a:avLst/>
                <a:gdLst>
                  <a:gd name="connsiteX0" fmla="*/ 945401 w 983694"/>
                  <a:gd name="connsiteY0" fmla="*/ 155299 h 600838"/>
                  <a:gd name="connsiteX1" fmla="*/ 811409 w 983694"/>
                  <a:gd name="connsiteY1" fmla="*/ 71472 h 600838"/>
                  <a:gd name="connsiteX2" fmla="*/ 493261 w 983694"/>
                  <a:gd name="connsiteY2" fmla="*/ 10086 h 600838"/>
                  <a:gd name="connsiteX3" fmla="*/ 238479 w 983694"/>
                  <a:gd name="connsiteY3" fmla="*/ 105795 h 600838"/>
                  <a:gd name="connsiteX4" fmla="*/ 139470 w 983694"/>
                  <a:gd name="connsiteY4" fmla="*/ 115696 h 600838"/>
                  <a:gd name="connsiteX5" fmla="*/ 25280 w 983694"/>
                  <a:gd name="connsiteY5" fmla="*/ 132857 h 600838"/>
                  <a:gd name="connsiteX6" fmla="*/ 198 w 983694"/>
                  <a:gd name="connsiteY6" fmla="*/ 437144 h 600838"/>
                  <a:gd name="connsiteX7" fmla="*/ 198 w 983694"/>
                  <a:gd name="connsiteY7" fmla="*/ 437144 h 600838"/>
                  <a:gd name="connsiteX8" fmla="*/ 198 w 983694"/>
                  <a:gd name="connsiteY8" fmla="*/ 437144 h 600838"/>
                  <a:gd name="connsiteX9" fmla="*/ 21320 w 983694"/>
                  <a:gd name="connsiteY9" fmla="*/ 451005 h 600838"/>
                  <a:gd name="connsiteX10" fmla="*/ 272142 w 983694"/>
                  <a:gd name="connsiteY10" fmla="*/ 549354 h 600838"/>
                  <a:gd name="connsiteX11" fmla="*/ 351349 w 983694"/>
                  <a:gd name="connsiteY11" fmla="*/ 580377 h 600838"/>
                  <a:gd name="connsiteX12" fmla="*/ 411414 w 983694"/>
                  <a:gd name="connsiteY12" fmla="*/ 596218 h 600838"/>
                  <a:gd name="connsiteX13" fmla="*/ 783026 w 983694"/>
                  <a:gd name="connsiteY13" fmla="*/ 600838 h 600838"/>
                  <a:gd name="connsiteX14" fmla="*/ 822630 w 983694"/>
                  <a:gd name="connsiteY14" fmla="*/ 583677 h 600838"/>
                  <a:gd name="connsiteX15" fmla="*/ 952661 w 983694"/>
                  <a:gd name="connsiteY15" fmla="*/ 435164 h 600838"/>
                  <a:gd name="connsiteX16" fmla="*/ 978404 w 983694"/>
                  <a:gd name="connsiteY16" fmla="*/ 390280 h 600838"/>
                  <a:gd name="connsiteX17" fmla="*/ 983684 w 983694"/>
                  <a:gd name="connsiteY17" fmla="*/ 218005 h 600838"/>
                  <a:gd name="connsiteX18" fmla="*/ 945401 w 983694"/>
                  <a:gd name="connsiteY18" fmla="*/ 155299 h 600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83694" h="600838">
                    <a:moveTo>
                      <a:pt x="945401" y="155299"/>
                    </a:moveTo>
                    <a:cubicBezTo>
                      <a:pt x="900517" y="127577"/>
                      <a:pt x="856953" y="97874"/>
                      <a:pt x="811409" y="71472"/>
                    </a:cubicBezTo>
                    <a:cubicBezTo>
                      <a:pt x="713060" y="14707"/>
                      <a:pt x="608111" y="-17636"/>
                      <a:pt x="493261" y="10086"/>
                    </a:cubicBezTo>
                    <a:cubicBezTo>
                      <a:pt x="404153" y="31208"/>
                      <a:pt x="320326" y="65531"/>
                      <a:pt x="238479" y="105795"/>
                    </a:cubicBezTo>
                    <a:cubicBezTo>
                      <a:pt x="206796" y="118996"/>
                      <a:pt x="172473" y="110415"/>
                      <a:pt x="139470" y="115696"/>
                    </a:cubicBezTo>
                    <a:cubicBezTo>
                      <a:pt x="101847" y="121636"/>
                      <a:pt x="63563" y="132857"/>
                      <a:pt x="25280" y="132857"/>
                    </a:cubicBezTo>
                    <a:cubicBezTo>
                      <a:pt x="11419" y="132857"/>
                      <a:pt x="-1782" y="424603"/>
                      <a:pt x="198" y="437144"/>
                    </a:cubicBezTo>
                    <a:cubicBezTo>
                      <a:pt x="198" y="437144"/>
                      <a:pt x="198" y="437144"/>
                      <a:pt x="198" y="437144"/>
                    </a:cubicBezTo>
                    <a:cubicBezTo>
                      <a:pt x="198" y="437144"/>
                      <a:pt x="198" y="437144"/>
                      <a:pt x="198" y="437144"/>
                    </a:cubicBezTo>
                    <a:cubicBezTo>
                      <a:pt x="4818" y="445725"/>
                      <a:pt x="13399" y="448365"/>
                      <a:pt x="21320" y="451005"/>
                    </a:cubicBezTo>
                    <a:cubicBezTo>
                      <a:pt x="105147" y="483348"/>
                      <a:pt x="188974" y="516351"/>
                      <a:pt x="272142" y="549354"/>
                    </a:cubicBezTo>
                    <a:cubicBezTo>
                      <a:pt x="298544" y="559915"/>
                      <a:pt x="324946" y="570476"/>
                      <a:pt x="351349" y="580377"/>
                    </a:cubicBezTo>
                    <a:cubicBezTo>
                      <a:pt x="370490" y="587637"/>
                      <a:pt x="389632" y="596218"/>
                      <a:pt x="411414" y="596218"/>
                    </a:cubicBezTo>
                    <a:cubicBezTo>
                      <a:pt x="535505" y="596878"/>
                      <a:pt x="658936" y="598858"/>
                      <a:pt x="783026" y="600838"/>
                    </a:cubicBezTo>
                    <a:cubicBezTo>
                      <a:pt x="799528" y="600838"/>
                      <a:pt x="811409" y="596878"/>
                      <a:pt x="822630" y="583677"/>
                    </a:cubicBezTo>
                    <a:cubicBezTo>
                      <a:pt x="865534" y="533513"/>
                      <a:pt x="909098" y="484008"/>
                      <a:pt x="952661" y="435164"/>
                    </a:cubicBezTo>
                    <a:cubicBezTo>
                      <a:pt x="964542" y="421963"/>
                      <a:pt x="973783" y="407441"/>
                      <a:pt x="978404" y="390280"/>
                    </a:cubicBezTo>
                    <a:cubicBezTo>
                      <a:pt x="963882" y="353977"/>
                      <a:pt x="983684" y="243747"/>
                      <a:pt x="983684" y="218005"/>
                    </a:cubicBezTo>
                    <a:cubicBezTo>
                      <a:pt x="984344" y="218665"/>
                      <a:pt x="955302" y="161900"/>
                      <a:pt x="945401" y="155299"/>
                    </a:cubicBezTo>
                    <a:close/>
                  </a:path>
                </a:pathLst>
              </a:custGeom>
              <a:solidFill>
                <a:srgbClr val="FEC88A"/>
              </a:solidFill>
              <a:ln w="342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D7A2BBC3-8A92-458B-81C3-FBD895A502A9}"/>
                  </a:ext>
                </a:extLst>
              </p:cNvPr>
              <p:cNvSpPr/>
              <p:nvPr/>
            </p:nvSpPr>
            <p:spPr>
              <a:xfrm>
                <a:off x="1274329" y="6274046"/>
                <a:ext cx="686182" cy="170915"/>
              </a:xfrm>
              <a:custGeom>
                <a:avLst/>
                <a:gdLst>
                  <a:gd name="connsiteX0" fmla="*/ 937942 w 979617"/>
                  <a:gd name="connsiteY0" fmla="*/ 155299 h 244005"/>
                  <a:gd name="connsiteX1" fmla="*/ 803951 w 979617"/>
                  <a:gd name="connsiteY1" fmla="*/ 71472 h 244005"/>
                  <a:gd name="connsiteX2" fmla="*/ 485803 w 979617"/>
                  <a:gd name="connsiteY2" fmla="*/ 10086 h 244005"/>
                  <a:gd name="connsiteX3" fmla="*/ 231020 w 979617"/>
                  <a:gd name="connsiteY3" fmla="*/ 105795 h 244005"/>
                  <a:gd name="connsiteX4" fmla="*/ 132012 w 979617"/>
                  <a:gd name="connsiteY4" fmla="*/ 115696 h 244005"/>
                  <a:gd name="connsiteX5" fmla="*/ 11221 w 979617"/>
                  <a:gd name="connsiteY5" fmla="*/ 125597 h 244005"/>
                  <a:gd name="connsiteX6" fmla="*/ 0 w 979617"/>
                  <a:gd name="connsiteY6" fmla="*/ 237146 h 244005"/>
                  <a:gd name="connsiteX7" fmla="*/ 686460 w 979617"/>
                  <a:gd name="connsiteY7" fmla="*/ 243087 h 244005"/>
                  <a:gd name="connsiteX8" fmla="*/ 877877 w 979617"/>
                  <a:gd name="connsiteY8" fmla="*/ 242427 h 244005"/>
                  <a:gd name="connsiteX9" fmla="*/ 976886 w 979617"/>
                  <a:gd name="connsiteY9" fmla="*/ 218665 h 244005"/>
                  <a:gd name="connsiteX10" fmla="*/ 976886 w 979617"/>
                  <a:gd name="connsiteY10" fmla="*/ 218665 h 244005"/>
                  <a:gd name="connsiteX11" fmla="*/ 976886 w 979617"/>
                  <a:gd name="connsiteY11" fmla="*/ 218665 h 244005"/>
                  <a:gd name="connsiteX12" fmla="*/ 937942 w 979617"/>
                  <a:gd name="connsiteY12" fmla="*/ 155299 h 244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79617" h="244005">
                    <a:moveTo>
                      <a:pt x="937942" y="155299"/>
                    </a:moveTo>
                    <a:cubicBezTo>
                      <a:pt x="893058" y="127577"/>
                      <a:pt x="849494" y="97874"/>
                      <a:pt x="803951" y="71472"/>
                    </a:cubicBezTo>
                    <a:cubicBezTo>
                      <a:pt x="705602" y="14707"/>
                      <a:pt x="600653" y="-17636"/>
                      <a:pt x="485803" y="10086"/>
                    </a:cubicBezTo>
                    <a:cubicBezTo>
                      <a:pt x="396695" y="31208"/>
                      <a:pt x="312867" y="65531"/>
                      <a:pt x="231020" y="105795"/>
                    </a:cubicBezTo>
                    <a:cubicBezTo>
                      <a:pt x="199338" y="118996"/>
                      <a:pt x="165014" y="110415"/>
                      <a:pt x="132012" y="115696"/>
                    </a:cubicBezTo>
                    <a:cubicBezTo>
                      <a:pt x="94388" y="121636"/>
                      <a:pt x="50164" y="122957"/>
                      <a:pt x="11221" y="125597"/>
                    </a:cubicBezTo>
                    <a:cubicBezTo>
                      <a:pt x="11221" y="142758"/>
                      <a:pt x="4620" y="183022"/>
                      <a:pt x="0" y="237146"/>
                    </a:cubicBezTo>
                    <a:cubicBezTo>
                      <a:pt x="205278" y="233186"/>
                      <a:pt x="480522" y="247707"/>
                      <a:pt x="686460" y="243087"/>
                    </a:cubicBezTo>
                    <a:cubicBezTo>
                      <a:pt x="742565" y="241767"/>
                      <a:pt x="821772" y="245727"/>
                      <a:pt x="877877" y="242427"/>
                    </a:cubicBezTo>
                    <a:cubicBezTo>
                      <a:pt x="905599" y="241107"/>
                      <a:pt x="969625" y="206124"/>
                      <a:pt x="976886" y="218665"/>
                    </a:cubicBezTo>
                    <a:cubicBezTo>
                      <a:pt x="976886" y="218665"/>
                      <a:pt x="976886" y="218665"/>
                      <a:pt x="976886" y="218665"/>
                    </a:cubicBezTo>
                    <a:cubicBezTo>
                      <a:pt x="976886" y="218665"/>
                      <a:pt x="976886" y="218665"/>
                      <a:pt x="976886" y="218665"/>
                    </a:cubicBezTo>
                    <a:cubicBezTo>
                      <a:pt x="990747" y="200183"/>
                      <a:pt x="947843" y="161900"/>
                      <a:pt x="937942" y="155299"/>
                    </a:cubicBezTo>
                    <a:close/>
                  </a:path>
                </a:pathLst>
              </a:custGeom>
              <a:solidFill>
                <a:srgbClr val="FEAB77"/>
              </a:solidFill>
              <a:ln w="3423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15CF4C3-703B-413C-A56B-54F3E23BAAA2}"/>
              </a:ext>
            </a:extLst>
          </p:cNvPr>
          <p:cNvGrpSpPr/>
          <p:nvPr/>
        </p:nvGrpSpPr>
        <p:grpSpPr>
          <a:xfrm rot="2768740">
            <a:off x="3249711" y="5630969"/>
            <a:ext cx="326113" cy="991785"/>
            <a:chOff x="6719918" y="3648662"/>
            <a:chExt cx="734357" cy="2233354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CFDB1B5F-AEE8-4283-B33B-594EF1AD28FC}"/>
                </a:ext>
              </a:extLst>
            </p:cNvPr>
            <p:cNvSpPr/>
            <p:nvPr/>
          </p:nvSpPr>
          <p:spPr>
            <a:xfrm>
              <a:off x="6791047" y="3648662"/>
              <a:ext cx="594022" cy="1480249"/>
            </a:xfrm>
            <a:custGeom>
              <a:avLst/>
              <a:gdLst>
                <a:gd name="connsiteX0" fmla="*/ 109577 w 594022"/>
                <a:gd name="connsiteY0" fmla="*/ 101887 h 1480249"/>
                <a:gd name="connsiteX1" fmla="*/ 159559 w 594022"/>
                <a:gd name="connsiteY1" fmla="*/ 226843 h 1480249"/>
                <a:gd name="connsiteX2" fmla="*/ 296050 w 594022"/>
                <a:gd name="connsiteY2" fmla="*/ 284515 h 1480249"/>
                <a:gd name="connsiteX3" fmla="*/ 432540 w 594022"/>
                <a:gd name="connsiteY3" fmla="*/ 226843 h 1480249"/>
                <a:gd name="connsiteX4" fmla="*/ 482523 w 594022"/>
                <a:gd name="connsiteY4" fmla="*/ 101887 h 1480249"/>
                <a:gd name="connsiteX5" fmla="*/ 51905 w 594022"/>
                <a:gd name="connsiteY5" fmla="*/ 0 h 1480249"/>
                <a:gd name="connsiteX6" fmla="*/ 542117 w 594022"/>
                <a:gd name="connsiteY6" fmla="*/ 0 h 1480249"/>
                <a:gd name="connsiteX7" fmla="*/ 578643 w 594022"/>
                <a:gd name="connsiteY7" fmla="*/ 15379 h 1480249"/>
                <a:gd name="connsiteX8" fmla="*/ 594022 w 594022"/>
                <a:gd name="connsiteY8" fmla="*/ 51905 h 1480249"/>
                <a:gd name="connsiteX9" fmla="*/ 507514 w 594022"/>
                <a:gd name="connsiteY9" fmla="*/ 299894 h 1480249"/>
                <a:gd name="connsiteX10" fmla="*/ 411154 w 594022"/>
                <a:gd name="connsiteY10" fmla="*/ 364054 h 1480249"/>
                <a:gd name="connsiteX11" fmla="*/ 369101 w 594022"/>
                <a:gd name="connsiteY11" fmla="*/ 372219 h 1480249"/>
                <a:gd name="connsiteX12" fmla="*/ 369101 w 594022"/>
                <a:gd name="connsiteY12" fmla="*/ 1480249 h 1480249"/>
                <a:gd name="connsiteX13" fmla="*/ 222998 w 594022"/>
                <a:gd name="connsiteY13" fmla="*/ 1480249 h 1480249"/>
                <a:gd name="connsiteX14" fmla="*/ 222998 w 594022"/>
                <a:gd name="connsiteY14" fmla="*/ 372009 h 1480249"/>
                <a:gd name="connsiteX15" fmla="*/ 182628 w 594022"/>
                <a:gd name="connsiteY15" fmla="*/ 364054 h 1480249"/>
                <a:gd name="connsiteX16" fmla="*/ 86508 w 594022"/>
                <a:gd name="connsiteY16" fmla="*/ 299894 h 1480249"/>
                <a:gd name="connsiteX17" fmla="*/ 0 w 594022"/>
                <a:gd name="connsiteY17" fmla="*/ 51905 h 1480249"/>
                <a:gd name="connsiteX18" fmla="*/ 51905 w 594022"/>
                <a:gd name="connsiteY18" fmla="*/ 0 h 148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4022" h="1480249">
                  <a:moveTo>
                    <a:pt x="109577" y="101887"/>
                  </a:moveTo>
                  <a:cubicBezTo>
                    <a:pt x="119189" y="134568"/>
                    <a:pt x="134568" y="201852"/>
                    <a:pt x="159559" y="226843"/>
                  </a:cubicBezTo>
                  <a:cubicBezTo>
                    <a:pt x="196085" y="263369"/>
                    <a:pt x="244145" y="284515"/>
                    <a:pt x="296050" y="284515"/>
                  </a:cubicBezTo>
                  <a:cubicBezTo>
                    <a:pt x="347955" y="284515"/>
                    <a:pt x="396015" y="265291"/>
                    <a:pt x="432540" y="226843"/>
                  </a:cubicBezTo>
                  <a:cubicBezTo>
                    <a:pt x="457531" y="201852"/>
                    <a:pt x="472911" y="134568"/>
                    <a:pt x="482523" y="101887"/>
                  </a:cubicBezTo>
                  <a:close/>
                  <a:moveTo>
                    <a:pt x="51905" y="0"/>
                  </a:moveTo>
                  <a:lnTo>
                    <a:pt x="542117" y="0"/>
                  </a:lnTo>
                  <a:cubicBezTo>
                    <a:pt x="555574" y="0"/>
                    <a:pt x="569031" y="5767"/>
                    <a:pt x="578643" y="15379"/>
                  </a:cubicBezTo>
                  <a:cubicBezTo>
                    <a:pt x="588255" y="24991"/>
                    <a:pt x="594022" y="38448"/>
                    <a:pt x="594022" y="51905"/>
                  </a:cubicBezTo>
                  <a:cubicBezTo>
                    <a:pt x="594022" y="130723"/>
                    <a:pt x="563263" y="244145"/>
                    <a:pt x="507514" y="299894"/>
                  </a:cubicBezTo>
                  <a:cubicBezTo>
                    <a:pt x="479639" y="327769"/>
                    <a:pt x="446959" y="349396"/>
                    <a:pt x="411154" y="364054"/>
                  </a:cubicBezTo>
                  <a:lnTo>
                    <a:pt x="369101" y="372219"/>
                  </a:lnTo>
                  <a:lnTo>
                    <a:pt x="369101" y="1480249"/>
                  </a:lnTo>
                  <a:lnTo>
                    <a:pt x="222998" y="1480249"/>
                  </a:lnTo>
                  <a:lnTo>
                    <a:pt x="222998" y="372009"/>
                  </a:lnTo>
                  <a:lnTo>
                    <a:pt x="182628" y="364054"/>
                  </a:lnTo>
                  <a:cubicBezTo>
                    <a:pt x="147064" y="349396"/>
                    <a:pt x="114383" y="327769"/>
                    <a:pt x="86508" y="299894"/>
                  </a:cubicBezTo>
                  <a:cubicBezTo>
                    <a:pt x="30759" y="244145"/>
                    <a:pt x="0" y="130723"/>
                    <a:pt x="0" y="51905"/>
                  </a:cubicBezTo>
                  <a:cubicBezTo>
                    <a:pt x="0" y="23069"/>
                    <a:pt x="23069" y="0"/>
                    <a:pt x="5190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12C2225-B332-4E00-B3F9-ED503DDDBE12}"/>
                </a:ext>
              </a:extLst>
            </p:cNvPr>
            <p:cNvSpPr/>
            <p:nvPr/>
          </p:nvSpPr>
          <p:spPr>
            <a:xfrm>
              <a:off x="6719918" y="5047694"/>
              <a:ext cx="734357" cy="834322"/>
            </a:xfrm>
            <a:custGeom>
              <a:avLst/>
              <a:gdLst>
                <a:gd name="connsiteX0" fmla="*/ 271058 w 734357"/>
                <a:gd name="connsiteY0" fmla="*/ 0 h 834322"/>
                <a:gd name="connsiteX1" fmla="*/ 465221 w 734357"/>
                <a:gd name="connsiteY1" fmla="*/ 0 h 834322"/>
                <a:gd name="connsiteX2" fmla="*/ 464360 w 734357"/>
                <a:gd name="connsiteY2" fmla="*/ 57672 h 834322"/>
                <a:gd name="connsiteX3" fmla="*/ 680530 w 734357"/>
                <a:gd name="connsiteY3" fmla="*/ 57672 h 834322"/>
                <a:gd name="connsiteX4" fmla="*/ 718978 w 734357"/>
                <a:gd name="connsiteY4" fmla="*/ 73051 h 834322"/>
                <a:gd name="connsiteX5" fmla="*/ 734357 w 734357"/>
                <a:gd name="connsiteY5" fmla="*/ 111499 h 834322"/>
                <a:gd name="connsiteX6" fmla="*/ 734357 w 734357"/>
                <a:gd name="connsiteY6" fmla="*/ 382558 h 834322"/>
                <a:gd name="connsiteX7" fmla="*/ 426773 w 734357"/>
                <a:gd name="connsiteY7" fmla="*/ 813175 h 834322"/>
                <a:gd name="connsiteX8" fmla="*/ 367179 w 734357"/>
                <a:gd name="connsiteY8" fmla="*/ 834322 h 834322"/>
                <a:gd name="connsiteX9" fmla="*/ 307584 w 734357"/>
                <a:gd name="connsiteY9" fmla="*/ 813175 h 834322"/>
                <a:gd name="connsiteX10" fmla="*/ 0 w 734357"/>
                <a:gd name="connsiteY10" fmla="*/ 382558 h 834322"/>
                <a:gd name="connsiteX11" fmla="*/ 0 w 734357"/>
                <a:gd name="connsiteY11" fmla="*/ 111499 h 834322"/>
                <a:gd name="connsiteX12" fmla="*/ 15380 w 734357"/>
                <a:gd name="connsiteY12" fmla="*/ 73051 h 834322"/>
                <a:gd name="connsiteX13" fmla="*/ 53828 w 734357"/>
                <a:gd name="connsiteY13" fmla="*/ 57672 h 834322"/>
                <a:gd name="connsiteX14" fmla="*/ 271058 w 734357"/>
                <a:gd name="connsiteY14" fmla="*/ 57672 h 83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4357" h="834322">
                  <a:moveTo>
                    <a:pt x="271058" y="0"/>
                  </a:moveTo>
                  <a:lnTo>
                    <a:pt x="465221" y="0"/>
                  </a:lnTo>
                  <a:lnTo>
                    <a:pt x="464360" y="57672"/>
                  </a:lnTo>
                  <a:lnTo>
                    <a:pt x="680530" y="57672"/>
                  </a:lnTo>
                  <a:cubicBezTo>
                    <a:pt x="693987" y="57672"/>
                    <a:pt x="707444" y="63439"/>
                    <a:pt x="718978" y="73051"/>
                  </a:cubicBezTo>
                  <a:cubicBezTo>
                    <a:pt x="728590" y="82663"/>
                    <a:pt x="734357" y="96120"/>
                    <a:pt x="734357" y="111499"/>
                  </a:cubicBezTo>
                  <a:lnTo>
                    <a:pt x="734357" y="382558"/>
                  </a:lnTo>
                  <a:cubicBezTo>
                    <a:pt x="734357" y="576720"/>
                    <a:pt x="611324" y="749736"/>
                    <a:pt x="426773" y="813175"/>
                  </a:cubicBezTo>
                  <a:lnTo>
                    <a:pt x="367179" y="834322"/>
                  </a:lnTo>
                  <a:lnTo>
                    <a:pt x="307584" y="813175"/>
                  </a:lnTo>
                  <a:cubicBezTo>
                    <a:pt x="123034" y="749736"/>
                    <a:pt x="0" y="576720"/>
                    <a:pt x="0" y="382558"/>
                  </a:cubicBezTo>
                  <a:lnTo>
                    <a:pt x="0" y="111499"/>
                  </a:lnTo>
                  <a:cubicBezTo>
                    <a:pt x="0" y="98042"/>
                    <a:pt x="5768" y="84585"/>
                    <a:pt x="15380" y="73051"/>
                  </a:cubicBezTo>
                  <a:cubicBezTo>
                    <a:pt x="24992" y="63439"/>
                    <a:pt x="38448" y="57672"/>
                    <a:pt x="53828" y="57672"/>
                  </a:cubicBezTo>
                  <a:lnTo>
                    <a:pt x="271058" y="576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45" name="Graphic 37">
            <a:extLst>
              <a:ext uri="{FF2B5EF4-FFF2-40B4-BE49-F238E27FC236}">
                <a16:creationId xmlns:a16="http://schemas.microsoft.com/office/drawing/2014/main" id="{CF6692B9-4A4B-4EAE-8E59-F5B6C72391E1}"/>
              </a:ext>
            </a:extLst>
          </p:cNvPr>
          <p:cNvGrpSpPr/>
          <p:nvPr/>
        </p:nvGrpSpPr>
        <p:grpSpPr>
          <a:xfrm>
            <a:off x="1768710" y="1625009"/>
            <a:ext cx="1105460" cy="1378412"/>
            <a:chOff x="10123666" y="528567"/>
            <a:chExt cx="1411817" cy="1760414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340359B-70BD-4021-A43B-F7F84EF030AE}"/>
                </a:ext>
              </a:extLst>
            </p:cNvPr>
            <p:cNvSpPr/>
            <p:nvPr/>
          </p:nvSpPr>
          <p:spPr>
            <a:xfrm>
              <a:off x="10178085" y="626561"/>
              <a:ext cx="1239261" cy="1605675"/>
            </a:xfrm>
            <a:custGeom>
              <a:avLst/>
              <a:gdLst>
                <a:gd name="connsiteX0" fmla="*/ 0 w 1239261"/>
                <a:gd name="connsiteY0" fmla="*/ 0 h 1605675"/>
                <a:gd name="connsiteX1" fmla="*/ 1239262 w 1239261"/>
                <a:gd name="connsiteY1" fmla="*/ 0 h 1605675"/>
                <a:gd name="connsiteX2" fmla="*/ 1239262 w 1239261"/>
                <a:gd name="connsiteY2" fmla="*/ 1605676 h 1605675"/>
                <a:gd name="connsiteX3" fmla="*/ 0 w 1239261"/>
                <a:gd name="connsiteY3" fmla="*/ 1605676 h 160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261" h="1605675">
                  <a:moveTo>
                    <a:pt x="0" y="0"/>
                  </a:moveTo>
                  <a:lnTo>
                    <a:pt x="1239262" y="0"/>
                  </a:lnTo>
                  <a:lnTo>
                    <a:pt x="1239262" y="1605676"/>
                  </a:lnTo>
                  <a:lnTo>
                    <a:pt x="0" y="1605676"/>
                  </a:lnTo>
                  <a:close/>
                </a:path>
              </a:pathLst>
            </a:custGeom>
            <a:solidFill>
              <a:schemeClr val="accent4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5A13916-A21B-4BDA-906A-51E9BF896B54}"/>
                </a:ext>
              </a:extLst>
            </p:cNvPr>
            <p:cNvSpPr/>
            <p:nvPr/>
          </p:nvSpPr>
          <p:spPr>
            <a:xfrm>
              <a:off x="11012975" y="624431"/>
              <a:ext cx="269968" cy="1597929"/>
            </a:xfrm>
            <a:custGeom>
              <a:avLst/>
              <a:gdLst>
                <a:gd name="connsiteX0" fmla="*/ 0 w 269968"/>
                <a:gd name="connsiteY0" fmla="*/ 0 h 1597929"/>
                <a:gd name="connsiteX1" fmla="*/ 269969 w 269968"/>
                <a:gd name="connsiteY1" fmla="*/ 0 h 1597929"/>
                <a:gd name="connsiteX2" fmla="*/ 269969 w 269968"/>
                <a:gd name="connsiteY2" fmla="*/ 1597929 h 1597929"/>
                <a:gd name="connsiteX3" fmla="*/ 0 w 269968"/>
                <a:gd name="connsiteY3" fmla="*/ 1597929 h 159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968" h="1597929">
                  <a:moveTo>
                    <a:pt x="0" y="0"/>
                  </a:moveTo>
                  <a:lnTo>
                    <a:pt x="269969" y="0"/>
                  </a:lnTo>
                  <a:lnTo>
                    <a:pt x="269969" y="1597929"/>
                  </a:lnTo>
                  <a:lnTo>
                    <a:pt x="0" y="1597929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1C26ECD-9E6F-48B1-942C-4A6A0B0ADFD1}"/>
                </a:ext>
              </a:extLst>
            </p:cNvPr>
            <p:cNvSpPr/>
            <p:nvPr/>
          </p:nvSpPr>
          <p:spPr>
            <a:xfrm>
              <a:off x="10123666" y="1327615"/>
              <a:ext cx="1412542" cy="160029"/>
            </a:xfrm>
            <a:custGeom>
              <a:avLst/>
              <a:gdLst>
                <a:gd name="connsiteX0" fmla="*/ 0 w 1412542"/>
                <a:gd name="connsiteY0" fmla="*/ 89873 h 160029"/>
                <a:gd name="connsiteX1" fmla="*/ 0 w 1412542"/>
                <a:gd name="connsiteY1" fmla="*/ 69345 h 160029"/>
                <a:gd name="connsiteX2" fmla="*/ 14138 w 1412542"/>
                <a:gd name="connsiteY2" fmla="*/ 30418 h 160029"/>
                <a:gd name="connsiteX3" fmla="*/ 72431 w 1412542"/>
                <a:gd name="connsiteY3" fmla="*/ 400 h 160029"/>
                <a:gd name="connsiteX4" fmla="*/ 83470 w 1412542"/>
                <a:gd name="connsiteY4" fmla="*/ 13 h 160029"/>
                <a:gd name="connsiteX5" fmla="*/ 85794 w 1412542"/>
                <a:gd name="connsiteY5" fmla="*/ 207 h 160029"/>
                <a:gd name="connsiteX6" fmla="*/ 88311 w 1412542"/>
                <a:gd name="connsiteY6" fmla="*/ 787 h 160029"/>
                <a:gd name="connsiteX7" fmla="*/ 104192 w 1412542"/>
                <a:gd name="connsiteY7" fmla="*/ 1368 h 160029"/>
                <a:gd name="connsiteX8" fmla="*/ 1214666 w 1412542"/>
                <a:gd name="connsiteY8" fmla="*/ 1175 h 160029"/>
                <a:gd name="connsiteX9" fmla="*/ 1325830 w 1412542"/>
                <a:gd name="connsiteY9" fmla="*/ 13 h 160029"/>
                <a:gd name="connsiteX10" fmla="*/ 1372890 w 1412542"/>
                <a:gd name="connsiteY10" fmla="*/ 9890 h 160029"/>
                <a:gd name="connsiteX11" fmla="*/ 1409299 w 1412542"/>
                <a:gd name="connsiteY11" fmla="*/ 51140 h 160029"/>
                <a:gd name="connsiteX12" fmla="*/ 1412398 w 1412542"/>
                <a:gd name="connsiteY12" fmla="*/ 89873 h 160029"/>
                <a:gd name="connsiteX13" fmla="*/ 1349844 w 1412542"/>
                <a:gd name="connsiteY13" fmla="*/ 158431 h 160029"/>
                <a:gd name="connsiteX14" fmla="*/ 1327185 w 1412542"/>
                <a:gd name="connsiteY14" fmla="*/ 159593 h 160029"/>
                <a:gd name="connsiteX15" fmla="*/ 1324668 w 1412542"/>
                <a:gd name="connsiteY15" fmla="*/ 159593 h 160029"/>
                <a:gd name="connsiteX16" fmla="*/ 87343 w 1412542"/>
                <a:gd name="connsiteY16" fmla="*/ 159593 h 160029"/>
                <a:gd name="connsiteX17" fmla="*/ 84825 w 1412542"/>
                <a:gd name="connsiteY17" fmla="*/ 159593 h 160029"/>
                <a:gd name="connsiteX18" fmla="*/ 52871 w 1412542"/>
                <a:gd name="connsiteY18" fmla="*/ 156688 h 160029"/>
                <a:gd name="connsiteX19" fmla="*/ 5810 w 1412542"/>
                <a:gd name="connsiteY19" fmla="*/ 118536 h 160029"/>
                <a:gd name="connsiteX20" fmla="*/ 581 w 1412542"/>
                <a:gd name="connsiteY20" fmla="*/ 94715 h 160029"/>
                <a:gd name="connsiteX21" fmla="*/ 0 w 1412542"/>
                <a:gd name="connsiteY21" fmla="*/ 89873 h 16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2542" h="160029">
                  <a:moveTo>
                    <a:pt x="0" y="89873"/>
                  </a:moveTo>
                  <a:cubicBezTo>
                    <a:pt x="0" y="83095"/>
                    <a:pt x="0" y="76123"/>
                    <a:pt x="0" y="69345"/>
                  </a:cubicBezTo>
                  <a:cubicBezTo>
                    <a:pt x="1356" y="55207"/>
                    <a:pt x="4454" y="41844"/>
                    <a:pt x="14138" y="30418"/>
                  </a:cubicBezTo>
                  <a:cubicBezTo>
                    <a:pt x="29437" y="12214"/>
                    <a:pt x="48610" y="1949"/>
                    <a:pt x="72431" y="400"/>
                  </a:cubicBezTo>
                  <a:cubicBezTo>
                    <a:pt x="76110" y="207"/>
                    <a:pt x="79790" y="207"/>
                    <a:pt x="83470" y="13"/>
                  </a:cubicBezTo>
                  <a:cubicBezTo>
                    <a:pt x="84244" y="13"/>
                    <a:pt x="85019" y="13"/>
                    <a:pt x="85794" y="207"/>
                  </a:cubicBezTo>
                  <a:cubicBezTo>
                    <a:pt x="86568" y="400"/>
                    <a:pt x="87537" y="594"/>
                    <a:pt x="88311" y="787"/>
                  </a:cubicBezTo>
                  <a:cubicBezTo>
                    <a:pt x="93540" y="1368"/>
                    <a:pt x="98769" y="1368"/>
                    <a:pt x="104192" y="1368"/>
                  </a:cubicBezTo>
                  <a:cubicBezTo>
                    <a:pt x="474285" y="1368"/>
                    <a:pt x="844379" y="1562"/>
                    <a:pt x="1214666" y="1175"/>
                  </a:cubicBezTo>
                  <a:cubicBezTo>
                    <a:pt x="1251656" y="1175"/>
                    <a:pt x="1288840" y="981"/>
                    <a:pt x="1325830" y="13"/>
                  </a:cubicBezTo>
                  <a:cubicBezTo>
                    <a:pt x="1342291" y="-181"/>
                    <a:pt x="1358172" y="1756"/>
                    <a:pt x="1372890" y="9890"/>
                  </a:cubicBezTo>
                  <a:cubicBezTo>
                    <a:pt x="1390127" y="19186"/>
                    <a:pt x="1402909" y="32936"/>
                    <a:pt x="1409299" y="51140"/>
                  </a:cubicBezTo>
                  <a:cubicBezTo>
                    <a:pt x="1413560" y="63535"/>
                    <a:pt x="1412398" y="76898"/>
                    <a:pt x="1412398" y="89873"/>
                  </a:cubicBezTo>
                  <a:cubicBezTo>
                    <a:pt x="1412398" y="126863"/>
                    <a:pt x="1377732" y="153589"/>
                    <a:pt x="1349844" y="158431"/>
                  </a:cubicBezTo>
                  <a:cubicBezTo>
                    <a:pt x="1342291" y="159786"/>
                    <a:pt x="1334738" y="158818"/>
                    <a:pt x="1327185" y="159593"/>
                  </a:cubicBezTo>
                  <a:cubicBezTo>
                    <a:pt x="1326411" y="159593"/>
                    <a:pt x="1325443" y="159593"/>
                    <a:pt x="1324668" y="159593"/>
                  </a:cubicBezTo>
                  <a:cubicBezTo>
                    <a:pt x="912162" y="160948"/>
                    <a:pt x="499849" y="158624"/>
                    <a:pt x="87343" y="159593"/>
                  </a:cubicBezTo>
                  <a:cubicBezTo>
                    <a:pt x="86568" y="159593"/>
                    <a:pt x="85794" y="159593"/>
                    <a:pt x="84825" y="159593"/>
                  </a:cubicBezTo>
                  <a:cubicBezTo>
                    <a:pt x="74174" y="158818"/>
                    <a:pt x="63522" y="159786"/>
                    <a:pt x="52871" y="156688"/>
                  </a:cubicBezTo>
                  <a:cubicBezTo>
                    <a:pt x="31955" y="150297"/>
                    <a:pt x="16462" y="137515"/>
                    <a:pt x="5810" y="118536"/>
                  </a:cubicBezTo>
                  <a:cubicBezTo>
                    <a:pt x="1743" y="111176"/>
                    <a:pt x="1356" y="102849"/>
                    <a:pt x="581" y="94715"/>
                  </a:cubicBezTo>
                  <a:cubicBezTo>
                    <a:pt x="581" y="92778"/>
                    <a:pt x="1162" y="91229"/>
                    <a:pt x="0" y="89873"/>
                  </a:cubicBezTo>
                  <a:close/>
                </a:path>
              </a:pathLst>
            </a:custGeom>
            <a:solidFill>
              <a:srgbClr val="ABB2B9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5AD6DC0-5851-4299-BB5D-1B8C14EF1076}"/>
                </a:ext>
              </a:extLst>
            </p:cNvPr>
            <p:cNvSpPr/>
            <p:nvPr/>
          </p:nvSpPr>
          <p:spPr>
            <a:xfrm>
              <a:off x="10123666" y="2131795"/>
              <a:ext cx="1412224" cy="157379"/>
            </a:xfrm>
            <a:custGeom>
              <a:avLst/>
              <a:gdLst>
                <a:gd name="connsiteX0" fmla="*/ 0 w 1412224"/>
                <a:gd name="connsiteY0" fmla="*/ 89790 h 157379"/>
                <a:gd name="connsiteX1" fmla="*/ 0 w 1412224"/>
                <a:gd name="connsiteY1" fmla="*/ 70618 h 157379"/>
                <a:gd name="connsiteX2" fmla="*/ 775 w 1412224"/>
                <a:gd name="connsiteY2" fmla="*/ 64614 h 157379"/>
                <a:gd name="connsiteX3" fmla="*/ 64878 w 1412224"/>
                <a:gd name="connsiteY3" fmla="*/ 1673 h 157379"/>
                <a:gd name="connsiteX4" fmla="*/ 85987 w 1412224"/>
                <a:gd name="connsiteY4" fmla="*/ 511 h 157379"/>
                <a:gd name="connsiteX5" fmla="*/ 98963 w 1412224"/>
                <a:gd name="connsiteY5" fmla="*/ 124 h 157379"/>
                <a:gd name="connsiteX6" fmla="*/ 947602 w 1412224"/>
                <a:gd name="connsiteY6" fmla="*/ 124 h 157379"/>
                <a:gd name="connsiteX7" fmla="*/ 961934 w 1412224"/>
                <a:gd name="connsiteY7" fmla="*/ 511 h 157379"/>
                <a:gd name="connsiteX8" fmla="*/ 977039 w 1412224"/>
                <a:gd name="connsiteY8" fmla="*/ 124 h 157379"/>
                <a:gd name="connsiteX9" fmla="*/ 1213311 w 1412224"/>
                <a:gd name="connsiteY9" fmla="*/ 124 h 157379"/>
                <a:gd name="connsiteX10" fmla="*/ 1228416 w 1412224"/>
                <a:gd name="connsiteY10" fmla="*/ 511 h 157379"/>
                <a:gd name="connsiteX11" fmla="*/ 1325636 w 1412224"/>
                <a:gd name="connsiteY11" fmla="*/ 511 h 157379"/>
                <a:gd name="connsiteX12" fmla="*/ 1380250 w 1412224"/>
                <a:gd name="connsiteY12" fmla="*/ 15230 h 157379"/>
                <a:gd name="connsiteX13" fmla="*/ 1412204 w 1412224"/>
                <a:gd name="connsiteY13" fmla="*/ 74685 h 157379"/>
                <a:gd name="connsiteX14" fmla="*/ 1405620 w 1412224"/>
                <a:gd name="connsiteY14" fmla="*/ 116904 h 157379"/>
                <a:gd name="connsiteX15" fmla="*/ 1345971 w 1412224"/>
                <a:gd name="connsiteY15" fmla="*/ 156605 h 157379"/>
                <a:gd name="connsiteX16" fmla="*/ 1344034 w 1412224"/>
                <a:gd name="connsiteY16" fmla="*/ 157379 h 157379"/>
                <a:gd name="connsiteX17" fmla="*/ 67008 w 1412224"/>
                <a:gd name="connsiteY17" fmla="*/ 157379 h 157379"/>
                <a:gd name="connsiteX18" fmla="*/ 58293 w 1412224"/>
                <a:gd name="connsiteY18" fmla="*/ 156411 h 157379"/>
                <a:gd name="connsiteX19" fmla="*/ 387 w 1412224"/>
                <a:gd name="connsiteY19" fmla="*/ 94051 h 157379"/>
                <a:gd name="connsiteX20" fmla="*/ 0 w 1412224"/>
                <a:gd name="connsiteY20" fmla="*/ 89790 h 157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2224" h="157379">
                  <a:moveTo>
                    <a:pt x="0" y="89790"/>
                  </a:moveTo>
                  <a:cubicBezTo>
                    <a:pt x="0" y="83400"/>
                    <a:pt x="0" y="77009"/>
                    <a:pt x="0" y="70618"/>
                  </a:cubicBezTo>
                  <a:cubicBezTo>
                    <a:pt x="1356" y="68681"/>
                    <a:pt x="775" y="66551"/>
                    <a:pt x="775" y="64614"/>
                  </a:cubicBezTo>
                  <a:cubicBezTo>
                    <a:pt x="1743" y="29754"/>
                    <a:pt x="39701" y="4384"/>
                    <a:pt x="64878" y="1673"/>
                  </a:cubicBezTo>
                  <a:cubicBezTo>
                    <a:pt x="71850" y="898"/>
                    <a:pt x="79015" y="-70"/>
                    <a:pt x="85987" y="511"/>
                  </a:cubicBezTo>
                  <a:cubicBezTo>
                    <a:pt x="90248" y="-70"/>
                    <a:pt x="94702" y="124"/>
                    <a:pt x="98963" y="124"/>
                  </a:cubicBezTo>
                  <a:cubicBezTo>
                    <a:pt x="381907" y="124"/>
                    <a:pt x="664852" y="124"/>
                    <a:pt x="947602" y="124"/>
                  </a:cubicBezTo>
                  <a:cubicBezTo>
                    <a:pt x="952444" y="124"/>
                    <a:pt x="957286" y="124"/>
                    <a:pt x="961934" y="511"/>
                  </a:cubicBezTo>
                  <a:cubicBezTo>
                    <a:pt x="966969" y="124"/>
                    <a:pt x="972004" y="124"/>
                    <a:pt x="977039" y="124"/>
                  </a:cubicBezTo>
                  <a:cubicBezTo>
                    <a:pt x="1055861" y="124"/>
                    <a:pt x="1134683" y="124"/>
                    <a:pt x="1213311" y="124"/>
                  </a:cubicBezTo>
                  <a:cubicBezTo>
                    <a:pt x="1218346" y="124"/>
                    <a:pt x="1223381" y="124"/>
                    <a:pt x="1228416" y="511"/>
                  </a:cubicBezTo>
                  <a:cubicBezTo>
                    <a:pt x="1260758" y="-70"/>
                    <a:pt x="1293294" y="-264"/>
                    <a:pt x="1325636" y="511"/>
                  </a:cubicBezTo>
                  <a:cubicBezTo>
                    <a:pt x="1345390" y="-264"/>
                    <a:pt x="1363788" y="3610"/>
                    <a:pt x="1380250" y="15230"/>
                  </a:cubicBezTo>
                  <a:cubicBezTo>
                    <a:pt x="1400778" y="29754"/>
                    <a:pt x="1412785" y="48927"/>
                    <a:pt x="1412204" y="74685"/>
                  </a:cubicBezTo>
                  <a:cubicBezTo>
                    <a:pt x="1412011" y="89016"/>
                    <a:pt x="1413366" y="103928"/>
                    <a:pt x="1405620" y="116904"/>
                  </a:cubicBezTo>
                  <a:cubicBezTo>
                    <a:pt x="1392257" y="139562"/>
                    <a:pt x="1374633" y="156605"/>
                    <a:pt x="1345971" y="156605"/>
                  </a:cubicBezTo>
                  <a:cubicBezTo>
                    <a:pt x="1345196" y="156605"/>
                    <a:pt x="1344615" y="156799"/>
                    <a:pt x="1344034" y="157379"/>
                  </a:cubicBezTo>
                  <a:cubicBezTo>
                    <a:pt x="918359" y="157379"/>
                    <a:pt x="492683" y="157379"/>
                    <a:pt x="67008" y="157379"/>
                  </a:cubicBezTo>
                  <a:cubicBezTo>
                    <a:pt x="64297" y="155830"/>
                    <a:pt x="61198" y="156799"/>
                    <a:pt x="58293" y="156411"/>
                  </a:cubicBezTo>
                  <a:cubicBezTo>
                    <a:pt x="26919" y="151763"/>
                    <a:pt x="2518" y="125425"/>
                    <a:pt x="387" y="94051"/>
                  </a:cubicBezTo>
                  <a:cubicBezTo>
                    <a:pt x="581" y="92502"/>
                    <a:pt x="968" y="90952"/>
                    <a:pt x="0" y="89790"/>
                  </a:cubicBezTo>
                  <a:close/>
                </a:path>
              </a:pathLst>
            </a:custGeom>
            <a:solidFill>
              <a:srgbClr val="ABB2B9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48F46F0D-56C9-460D-B360-D9021FA5EB02}"/>
                </a:ext>
              </a:extLst>
            </p:cNvPr>
            <p:cNvSpPr/>
            <p:nvPr/>
          </p:nvSpPr>
          <p:spPr>
            <a:xfrm>
              <a:off x="10123666" y="528560"/>
              <a:ext cx="1412806" cy="154163"/>
            </a:xfrm>
            <a:custGeom>
              <a:avLst/>
              <a:gdLst>
                <a:gd name="connsiteX0" fmla="*/ 0 w 1412806"/>
                <a:gd name="connsiteY0" fmla="*/ 87349 h 154163"/>
                <a:gd name="connsiteX1" fmla="*/ 0 w 1412806"/>
                <a:gd name="connsiteY1" fmla="*/ 68177 h 154163"/>
                <a:gd name="connsiteX2" fmla="*/ 5035 w 1412806"/>
                <a:gd name="connsiteY2" fmla="*/ 42807 h 154163"/>
                <a:gd name="connsiteX3" fmla="*/ 72431 w 1412806"/>
                <a:gd name="connsiteY3" fmla="*/ 7 h 154163"/>
                <a:gd name="connsiteX4" fmla="*/ 109614 w 1412806"/>
                <a:gd name="connsiteY4" fmla="*/ 7 h 154163"/>
                <a:gd name="connsiteX5" fmla="*/ 1338224 w 1412806"/>
                <a:gd name="connsiteY5" fmla="*/ 7 h 154163"/>
                <a:gd name="connsiteX6" fmla="*/ 1393032 w 1412806"/>
                <a:gd name="connsiteY6" fmla="*/ 20729 h 154163"/>
                <a:gd name="connsiteX7" fmla="*/ 1412204 w 1412806"/>
                <a:gd name="connsiteY7" fmla="*/ 61205 h 154163"/>
                <a:gd name="connsiteX8" fmla="*/ 1407169 w 1412806"/>
                <a:gd name="connsiteY8" fmla="*/ 108459 h 154163"/>
                <a:gd name="connsiteX9" fmla="*/ 1337256 w 1412806"/>
                <a:gd name="connsiteY9" fmla="*/ 153970 h 154163"/>
                <a:gd name="connsiteX10" fmla="*/ 1327573 w 1412806"/>
                <a:gd name="connsiteY10" fmla="*/ 154164 h 154163"/>
                <a:gd name="connsiteX11" fmla="*/ 1243135 w 1412806"/>
                <a:gd name="connsiteY11" fmla="*/ 153970 h 154163"/>
                <a:gd name="connsiteX12" fmla="*/ 106516 w 1412806"/>
                <a:gd name="connsiteY12" fmla="*/ 152808 h 154163"/>
                <a:gd name="connsiteX13" fmla="*/ 86762 w 1412806"/>
                <a:gd name="connsiteY13" fmla="*/ 154164 h 154163"/>
                <a:gd name="connsiteX14" fmla="*/ 36990 w 1412806"/>
                <a:gd name="connsiteY14" fmla="*/ 143706 h 154163"/>
                <a:gd name="connsiteX15" fmla="*/ 5035 w 1412806"/>
                <a:gd name="connsiteY15" fmla="*/ 110783 h 154163"/>
                <a:gd name="connsiteX16" fmla="*/ 0 w 1412806"/>
                <a:gd name="connsiteY16" fmla="*/ 87349 h 154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2806" h="154163">
                  <a:moveTo>
                    <a:pt x="0" y="87349"/>
                  </a:moveTo>
                  <a:cubicBezTo>
                    <a:pt x="0" y="80959"/>
                    <a:pt x="0" y="74568"/>
                    <a:pt x="0" y="68177"/>
                  </a:cubicBezTo>
                  <a:cubicBezTo>
                    <a:pt x="1549" y="59655"/>
                    <a:pt x="775" y="50553"/>
                    <a:pt x="5035" y="42807"/>
                  </a:cubicBezTo>
                  <a:cubicBezTo>
                    <a:pt x="19560" y="16274"/>
                    <a:pt x="40670" y="-381"/>
                    <a:pt x="72431" y="7"/>
                  </a:cubicBezTo>
                  <a:cubicBezTo>
                    <a:pt x="84825" y="200"/>
                    <a:pt x="97220" y="7"/>
                    <a:pt x="109614" y="7"/>
                  </a:cubicBezTo>
                  <a:cubicBezTo>
                    <a:pt x="519216" y="7"/>
                    <a:pt x="928623" y="7"/>
                    <a:pt x="1338224" y="7"/>
                  </a:cubicBezTo>
                  <a:cubicBezTo>
                    <a:pt x="1359334" y="7"/>
                    <a:pt x="1377926" y="5429"/>
                    <a:pt x="1393032" y="20729"/>
                  </a:cubicBezTo>
                  <a:cubicBezTo>
                    <a:pt x="1404264" y="31961"/>
                    <a:pt x="1411623" y="44743"/>
                    <a:pt x="1412204" y="61205"/>
                  </a:cubicBezTo>
                  <a:cubicBezTo>
                    <a:pt x="1412785" y="77279"/>
                    <a:pt x="1414528" y="93547"/>
                    <a:pt x="1407169" y="108459"/>
                  </a:cubicBezTo>
                  <a:cubicBezTo>
                    <a:pt x="1393032" y="137315"/>
                    <a:pt x="1369017" y="152034"/>
                    <a:pt x="1337256" y="153970"/>
                  </a:cubicBezTo>
                  <a:cubicBezTo>
                    <a:pt x="1333964" y="154164"/>
                    <a:pt x="1330865" y="154164"/>
                    <a:pt x="1327573" y="154164"/>
                  </a:cubicBezTo>
                  <a:cubicBezTo>
                    <a:pt x="1299298" y="153777"/>
                    <a:pt x="1271216" y="154164"/>
                    <a:pt x="1243135" y="153970"/>
                  </a:cubicBezTo>
                  <a:cubicBezTo>
                    <a:pt x="864326" y="151259"/>
                    <a:pt x="485324" y="153583"/>
                    <a:pt x="106516" y="152808"/>
                  </a:cubicBezTo>
                  <a:cubicBezTo>
                    <a:pt x="99931" y="152808"/>
                    <a:pt x="93346" y="153002"/>
                    <a:pt x="86762" y="154164"/>
                  </a:cubicBezTo>
                  <a:cubicBezTo>
                    <a:pt x="69526" y="154164"/>
                    <a:pt x="52483" y="152421"/>
                    <a:pt x="36990" y="143706"/>
                  </a:cubicBezTo>
                  <a:cubicBezTo>
                    <a:pt x="23046" y="135959"/>
                    <a:pt x="12007" y="125501"/>
                    <a:pt x="5035" y="110783"/>
                  </a:cubicBezTo>
                  <a:cubicBezTo>
                    <a:pt x="968" y="103230"/>
                    <a:pt x="1937" y="95096"/>
                    <a:pt x="0" y="87349"/>
                  </a:cubicBezTo>
                  <a:close/>
                </a:path>
              </a:pathLst>
            </a:custGeom>
            <a:solidFill>
              <a:srgbClr val="ABB2B9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EAD24D88-8EDF-4656-946A-283D4D339574}"/>
                </a:ext>
              </a:extLst>
            </p:cNvPr>
            <p:cNvSpPr/>
            <p:nvPr/>
          </p:nvSpPr>
          <p:spPr>
            <a:xfrm>
              <a:off x="10646899" y="757852"/>
              <a:ext cx="365818" cy="495529"/>
            </a:xfrm>
            <a:custGeom>
              <a:avLst/>
              <a:gdLst>
                <a:gd name="connsiteX0" fmla="*/ 49 w 365818"/>
                <a:gd name="connsiteY0" fmla="*/ 316462 h 495529"/>
                <a:gd name="connsiteX1" fmla="*/ 17672 w 365818"/>
                <a:gd name="connsiteY1" fmla="*/ 243644 h 495529"/>
                <a:gd name="connsiteX2" fmla="*/ 94170 w 365818"/>
                <a:gd name="connsiteY2" fmla="*/ 112920 h 495529"/>
                <a:gd name="connsiteX3" fmla="*/ 178221 w 365818"/>
                <a:gd name="connsiteY3" fmla="*/ 3306 h 495529"/>
                <a:gd name="connsiteX4" fmla="*/ 187517 w 365818"/>
                <a:gd name="connsiteY4" fmla="*/ 3693 h 495529"/>
                <a:gd name="connsiteX5" fmla="*/ 328117 w 365818"/>
                <a:gd name="connsiteY5" fmla="*/ 204911 h 495529"/>
                <a:gd name="connsiteX6" fmla="*/ 354649 w 365818"/>
                <a:gd name="connsiteY6" fmla="*/ 261461 h 495529"/>
                <a:gd name="connsiteX7" fmla="*/ 350582 w 365818"/>
                <a:gd name="connsiteY7" fmla="*/ 384826 h 495529"/>
                <a:gd name="connsiteX8" fmla="*/ 207658 w 365818"/>
                <a:gd name="connsiteY8" fmla="*/ 493665 h 495529"/>
                <a:gd name="connsiteX9" fmla="*/ 1986 w 365818"/>
                <a:gd name="connsiteY9" fmla="*/ 338927 h 495529"/>
                <a:gd name="connsiteX10" fmla="*/ 49 w 365818"/>
                <a:gd name="connsiteY10" fmla="*/ 316462 h 49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818" h="495529">
                  <a:moveTo>
                    <a:pt x="49" y="316462"/>
                  </a:moveTo>
                  <a:cubicBezTo>
                    <a:pt x="-726" y="290511"/>
                    <a:pt x="7796" y="266884"/>
                    <a:pt x="17672" y="243644"/>
                  </a:cubicBezTo>
                  <a:cubicBezTo>
                    <a:pt x="37814" y="196971"/>
                    <a:pt x="65120" y="154365"/>
                    <a:pt x="94170" y="112920"/>
                  </a:cubicBezTo>
                  <a:cubicBezTo>
                    <a:pt x="120509" y="75156"/>
                    <a:pt x="148784" y="38747"/>
                    <a:pt x="178221" y="3306"/>
                  </a:cubicBezTo>
                  <a:cubicBezTo>
                    <a:pt x="182288" y="-1536"/>
                    <a:pt x="183837" y="-761"/>
                    <a:pt x="187517" y="3693"/>
                  </a:cubicBezTo>
                  <a:cubicBezTo>
                    <a:pt x="239225" y="67409"/>
                    <a:pt x="288222" y="133061"/>
                    <a:pt x="328117" y="204911"/>
                  </a:cubicBezTo>
                  <a:cubicBezTo>
                    <a:pt x="338188" y="223116"/>
                    <a:pt x="346903" y="242095"/>
                    <a:pt x="354649" y="261461"/>
                  </a:cubicBezTo>
                  <a:cubicBezTo>
                    <a:pt x="371498" y="303293"/>
                    <a:pt x="368593" y="344737"/>
                    <a:pt x="350582" y="384826"/>
                  </a:cubicBezTo>
                  <a:cubicBezTo>
                    <a:pt x="322695" y="446605"/>
                    <a:pt x="274859" y="484176"/>
                    <a:pt x="207658" y="493665"/>
                  </a:cubicBezTo>
                  <a:cubicBezTo>
                    <a:pt x="105984" y="507997"/>
                    <a:pt x="15542" y="438084"/>
                    <a:pt x="1986" y="338927"/>
                  </a:cubicBezTo>
                  <a:cubicBezTo>
                    <a:pt x="630" y="331568"/>
                    <a:pt x="436" y="324015"/>
                    <a:pt x="49" y="316462"/>
                  </a:cubicBezTo>
                  <a:close/>
                </a:path>
              </a:pathLst>
            </a:custGeom>
            <a:solidFill>
              <a:srgbClr val="FE7058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41482EAE-86CF-49C2-ABB2-06B95983659D}"/>
                </a:ext>
              </a:extLst>
            </p:cNvPr>
            <p:cNvSpPr/>
            <p:nvPr/>
          </p:nvSpPr>
          <p:spPr>
            <a:xfrm>
              <a:off x="10694198" y="1056106"/>
              <a:ext cx="164236" cy="160838"/>
            </a:xfrm>
            <a:custGeom>
              <a:avLst/>
              <a:gdLst>
                <a:gd name="connsiteX0" fmla="*/ 140992 w 164236"/>
                <a:gd name="connsiteY0" fmla="*/ 160745 h 160838"/>
                <a:gd name="connsiteX1" fmla="*/ 1166 w 164236"/>
                <a:gd name="connsiteY1" fmla="*/ 31765 h 160838"/>
                <a:gd name="connsiteX2" fmla="*/ 4 w 164236"/>
                <a:gd name="connsiteY2" fmla="*/ 16659 h 160838"/>
                <a:gd name="connsiteX3" fmla="*/ 14529 w 164236"/>
                <a:gd name="connsiteY3" fmla="*/ 4 h 160838"/>
                <a:gd name="connsiteX4" fmla="*/ 29054 w 164236"/>
                <a:gd name="connsiteY4" fmla="*/ 16078 h 160838"/>
                <a:gd name="connsiteX5" fmla="*/ 118140 w 164236"/>
                <a:gd name="connsiteY5" fmla="*/ 130921 h 160838"/>
                <a:gd name="connsiteX6" fmla="*/ 147189 w 164236"/>
                <a:gd name="connsiteY6" fmla="*/ 135375 h 160838"/>
                <a:gd name="connsiteX7" fmla="*/ 153968 w 164236"/>
                <a:gd name="connsiteY7" fmla="*/ 136150 h 160838"/>
                <a:gd name="connsiteX8" fmla="*/ 164232 w 164236"/>
                <a:gd name="connsiteY8" fmla="*/ 149513 h 160838"/>
                <a:gd name="connsiteX9" fmla="*/ 153774 w 164236"/>
                <a:gd name="connsiteY9" fmla="*/ 159583 h 160838"/>
                <a:gd name="connsiteX10" fmla="*/ 140992 w 164236"/>
                <a:gd name="connsiteY10" fmla="*/ 160745 h 16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236" h="160838">
                  <a:moveTo>
                    <a:pt x="140992" y="160745"/>
                  </a:moveTo>
                  <a:cubicBezTo>
                    <a:pt x="70111" y="159002"/>
                    <a:pt x="8719" y="102065"/>
                    <a:pt x="1166" y="31765"/>
                  </a:cubicBezTo>
                  <a:cubicBezTo>
                    <a:pt x="585" y="26729"/>
                    <a:pt x="198" y="21694"/>
                    <a:pt x="4" y="16659"/>
                  </a:cubicBezTo>
                  <a:cubicBezTo>
                    <a:pt x="-190" y="7556"/>
                    <a:pt x="6589" y="-190"/>
                    <a:pt x="14529" y="4"/>
                  </a:cubicBezTo>
                  <a:cubicBezTo>
                    <a:pt x="22276" y="4"/>
                    <a:pt x="28860" y="7169"/>
                    <a:pt x="29054" y="16078"/>
                  </a:cubicBezTo>
                  <a:cubicBezTo>
                    <a:pt x="30409" y="73403"/>
                    <a:pt x="70498" y="117752"/>
                    <a:pt x="118140" y="130921"/>
                  </a:cubicBezTo>
                  <a:cubicBezTo>
                    <a:pt x="127629" y="133632"/>
                    <a:pt x="137312" y="134794"/>
                    <a:pt x="147189" y="135375"/>
                  </a:cubicBezTo>
                  <a:cubicBezTo>
                    <a:pt x="149513" y="135569"/>
                    <a:pt x="151837" y="135375"/>
                    <a:pt x="153968" y="136150"/>
                  </a:cubicBezTo>
                  <a:cubicBezTo>
                    <a:pt x="159971" y="138474"/>
                    <a:pt x="164038" y="142928"/>
                    <a:pt x="164232" y="149513"/>
                  </a:cubicBezTo>
                  <a:cubicBezTo>
                    <a:pt x="164426" y="156097"/>
                    <a:pt x="158809" y="157840"/>
                    <a:pt x="153774" y="159583"/>
                  </a:cubicBezTo>
                  <a:cubicBezTo>
                    <a:pt x="149513" y="161326"/>
                    <a:pt x="145059" y="160745"/>
                    <a:pt x="140992" y="160745"/>
                  </a:cubicBezTo>
                  <a:close/>
                </a:path>
              </a:pathLst>
            </a:custGeom>
            <a:solidFill>
              <a:srgbClr val="F1F1F1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7FAC8C3E-7CBC-493C-96DA-5A2AC67A6864}"/>
              </a:ext>
            </a:extLst>
          </p:cNvPr>
          <p:cNvGrpSpPr/>
          <p:nvPr/>
        </p:nvGrpSpPr>
        <p:grpSpPr>
          <a:xfrm>
            <a:off x="9150474" y="4065797"/>
            <a:ext cx="2588293" cy="2767255"/>
            <a:chOff x="1872960" y="2370676"/>
            <a:chExt cx="3846926" cy="4112913"/>
          </a:xfrm>
        </p:grpSpPr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8A4B6EF4-D038-4295-A2A4-FBFD69BA1B5E}"/>
                </a:ext>
              </a:extLst>
            </p:cNvPr>
            <p:cNvSpPr/>
            <p:nvPr/>
          </p:nvSpPr>
          <p:spPr>
            <a:xfrm rot="379497">
              <a:off x="3717267" y="2370676"/>
              <a:ext cx="407504" cy="387860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57" name="Graphic 21">
              <a:extLst>
                <a:ext uri="{FF2B5EF4-FFF2-40B4-BE49-F238E27FC236}">
                  <a16:creationId xmlns:a16="http://schemas.microsoft.com/office/drawing/2014/main" id="{40CDCD04-DF9F-4B9C-AF73-982734F0BC98}"/>
                </a:ext>
              </a:extLst>
            </p:cNvPr>
            <p:cNvGrpSpPr/>
            <p:nvPr/>
          </p:nvGrpSpPr>
          <p:grpSpPr>
            <a:xfrm rot="20913020">
              <a:off x="4357242" y="2775889"/>
              <a:ext cx="1362644" cy="3542171"/>
              <a:chOff x="6345806" y="24392"/>
              <a:chExt cx="2637543" cy="6856255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F5554BFF-6CAC-42B1-8E7E-53EFE78AF941}"/>
                  </a:ext>
                </a:extLst>
              </p:cNvPr>
              <p:cNvSpPr/>
              <p:nvPr/>
            </p:nvSpPr>
            <p:spPr>
              <a:xfrm>
                <a:off x="8124452" y="6260946"/>
                <a:ext cx="858897" cy="619701"/>
              </a:xfrm>
              <a:custGeom>
                <a:avLst/>
                <a:gdLst>
                  <a:gd name="connsiteX0" fmla="*/ 735832 w 858897"/>
                  <a:gd name="connsiteY0" fmla="*/ 12738 h 619701"/>
                  <a:gd name="connsiteX1" fmla="*/ 713445 w 858897"/>
                  <a:gd name="connsiteY1" fmla="*/ 52 h 619701"/>
                  <a:gd name="connsiteX2" fmla="*/ 391066 w 858897"/>
                  <a:gd name="connsiteY2" fmla="*/ 17215 h 619701"/>
                  <a:gd name="connsiteX3" fmla="*/ 298532 w 858897"/>
                  <a:gd name="connsiteY3" fmla="*/ 287357 h 619701"/>
                  <a:gd name="connsiteX4" fmla="*/ 168685 w 858897"/>
                  <a:gd name="connsiteY4" fmla="*/ 408248 h 619701"/>
                  <a:gd name="connsiteX5" fmla="*/ 97792 w 858897"/>
                  <a:gd name="connsiteY5" fmla="*/ 424666 h 619701"/>
                  <a:gd name="connsiteX6" fmla="*/ 3765 w 858897"/>
                  <a:gd name="connsiteY6" fmla="*/ 561229 h 619701"/>
                  <a:gd name="connsiteX7" fmla="*/ 79136 w 858897"/>
                  <a:gd name="connsiteY7" fmla="*/ 616451 h 619701"/>
                  <a:gd name="connsiteX8" fmla="*/ 240325 w 858897"/>
                  <a:gd name="connsiteY8" fmla="*/ 604511 h 619701"/>
                  <a:gd name="connsiteX9" fmla="*/ 516436 w 858897"/>
                  <a:gd name="connsiteY9" fmla="*/ 525409 h 619701"/>
                  <a:gd name="connsiteX10" fmla="*/ 613448 w 858897"/>
                  <a:gd name="connsiteY10" fmla="*/ 479888 h 619701"/>
                  <a:gd name="connsiteX11" fmla="*/ 825382 w 858897"/>
                  <a:gd name="connsiteY11" fmla="*/ 415711 h 619701"/>
                  <a:gd name="connsiteX12" fmla="*/ 853739 w 858897"/>
                  <a:gd name="connsiteY12" fmla="*/ 373175 h 619701"/>
                  <a:gd name="connsiteX13" fmla="*/ 757473 w 858897"/>
                  <a:gd name="connsiteY13" fmla="*/ 70945 h 619701"/>
                  <a:gd name="connsiteX14" fmla="*/ 735832 w 858897"/>
                  <a:gd name="connsiteY14" fmla="*/ 12738 h 619701"/>
                  <a:gd name="connsiteX15" fmla="*/ 735832 w 858897"/>
                  <a:gd name="connsiteY15" fmla="*/ 12738 h 61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858897" h="619701">
                    <a:moveTo>
                      <a:pt x="735832" y="12738"/>
                    </a:moveTo>
                    <a:cubicBezTo>
                      <a:pt x="729862" y="6768"/>
                      <a:pt x="725385" y="-695"/>
                      <a:pt x="713445" y="52"/>
                    </a:cubicBezTo>
                    <a:cubicBezTo>
                      <a:pt x="612702" y="3783"/>
                      <a:pt x="491810" y="9007"/>
                      <a:pt x="391066" y="17215"/>
                    </a:cubicBezTo>
                    <a:cubicBezTo>
                      <a:pt x="366440" y="109004"/>
                      <a:pt x="341068" y="200792"/>
                      <a:pt x="298532" y="287357"/>
                    </a:cubicBezTo>
                    <a:cubicBezTo>
                      <a:pt x="272413" y="340340"/>
                      <a:pt x="236594" y="388100"/>
                      <a:pt x="168685" y="408248"/>
                    </a:cubicBezTo>
                    <a:cubicBezTo>
                      <a:pt x="144805" y="414964"/>
                      <a:pt x="120925" y="418696"/>
                      <a:pt x="97792" y="424666"/>
                    </a:cubicBezTo>
                    <a:cubicBezTo>
                      <a:pt x="29883" y="440337"/>
                      <a:pt x="-13399" y="503768"/>
                      <a:pt x="3765" y="561229"/>
                    </a:cubicBezTo>
                    <a:cubicBezTo>
                      <a:pt x="13466" y="595556"/>
                      <a:pt x="41823" y="611227"/>
                      <a:pt x="79136" y="616451"/>
                    </a:cubicBezTo>
                    <a:cubicBezTo>
                      <a:pt x="132865" y="623913"/>
                      <a:pt x="187341" y="617943"/>
                      <a:pt x="240325" y="604511"/>
                    </a:cubicBezTo>
                    <a:cubicBezTo>
                      <a:pt x="332859" y="580631"/>
                      <a:pt x="424648" y="553020"/>
                      <a:pt x="516436" y="525409"/>
                    </a:cubicBezTo>
                    <a:cubicBezTo>
                      <a:pt x="551509" y="514962"/>
                      <a:pt x="582105" y="496305"/>
                      <a:pt x="613448" y="479888"/>
                    </a:cubicBezTo>
                    <a:cubicBezTo>
                      <a:pt x="679864" y="446307"/>
                      <a:pt x="752996" y="431382"/>
                      <a:pt x="825382" y="415711"/>
                    </a:cubicBezTo>
                    <a:cubicBezTo>
                      <a:pt x="858963" y="408248"/>
                      <a:pt x="864933" y="400040"/>
                      <a:pt x="853739" y="373175"/>
                    </a:cubicBezTo>
                    <a:cubicBezTo>
                      <a:pt x="814934" y="273178"/>
                      <a:pt x="795532" y="170196"/>
                      <a:pt x="757473" y="70945"/>
                    </a:cubicBezTo>
                    <a:cubicBezTo>
                      <a:pt x="749265" y="51543"/>
                      <a:pt x="743295" y="32140"/>
                      <a:pt x="735832" y="12738"/>
                    </a:cubicBezTo>
                    <a:lnTo>
                      <a:pt x="735832" y="12738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25B4760B-1B58-4708-AB0B-A187D3B09232}"/>
                  </a:ext>
                </a:extLst>
              </p:cNvPr>
              <p:cNvSpPr/>
              <p:nvPr/>
            </p:nvSpPr>
            <p:spPr>
              <a:xfrm>
                <a:off x="7057861" y="5939844"/>
                <a:ext cx="708420" cy="735092"/>
              </a:xfrm>
              <a:custGeom>
                <a:avLst/>
                <a:gdLst>
                  <a:gd name="connsiteX0" fmla="*/ 251724 w 708420"/>
                  <a:gd name="connsiteY0" fmla="*/ 54744 h 735092"/>
                  <a:gd name="connsiteX1" fmla="*/ 275604 w 708420"/>
                  <a:gd name="connsiteY1" fmla="*/ 49520 h 735092"/>
                  <a:gd name="connsiteX2" fmla="*/ 406197 w 708420"/>
                  <a:gd name="connsiteY2" fmla="*/ 30118 h 735092"/>
                  <a:gd name="connsiteX3" fmla="*/ 524104 w 708420"/>
                  <a:gd name="connsiteY3" fmla="*/ 268 h 735092"/>
                  <a:gd name="connsiteX4" fmla="*/ 542014 w 708420"/>
                  <a:gd name="connsiteY4" fmla="*/ 68923 h 735092"/>
                  <a:gd name="connsiteX5" fmla="*/ 673353 w 708420"/>
                  <a:gd name="connsiteY5" fmla="*/ 345780 h 735092"/>
                  <a:gd name="connsiteX6" fmla="*/ 706188 w 708420"/>
                  <a:gd name="connsiteY6" fmla="*/ 425628 h 735092"/>
                  <a:gd name="connsiteX7" fmla="*/ 671861 w 708420"/>
                  <a:gd name="connsiteY7" fmla="*/ 488313 h 735092"/>
                  <a:gd name="connsiteX8" fmla="*/ 576341 w 708420"/>
                  <a:gd name="connsiteY8" fmla="*/ 520402 h 735092"/>
                  <a:gd name="connsiteX9" fmla="*/ 524850 w 708420"/>
                  <a:gd name="connsiteY9" fmla="*/ 576370 h 735092"/>
                  <a:gd name="connsiteX10" fmla="*/ 491269 w 708420"/>
                  <a:gd name="connsiteY10" fmla="*/ 612190 h 735092"/>
                  <a:gd name="connsiteX11" fmla="*/ 152473 w 708420"/>
                  <a:gd name="connsiteY11" fmla="*/ 732335 h 735092"/>
                  <a:gd name="connsiteX12" fmla="*/ 16657 w 708420"/>
                  <a:gd name="connsiteY12" fmla="*/ 667412 h 735092"/>
                  <a:gd name="connsiteX13" fmla="*/ 36805 w 708420"/>
                  <a:gd name="connsiteY13" fmla="*/ 518909 h 735092"/>
                  <a:gd name="connsiteX14" fmla="*/ 180831 w 708420"/>
                  <a:gd name="connsiteY14" fmla="*/ 307722 h 735092"/>
                  <a:gd name="connsiteX15" fmla="*/ 251724 w 708420"/>
                  <a:gd name="connsiteY15" fmla="*/ 54744 h 735092"/>
                  <a:gd name="connsiteX16" fmla="*/ 251724 w 708420"/>
                  <a:gd name="connsiteY16" fmla="*/ 54744 h 735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08420" h="735092">
                    <a:moveTo>
                      <a:pt x="251724" y="54744"/>
                    </a:moveTo>
                    <a:cubicBezTo>
                      <a:pt x="258440" y="45789"/>
                      <a:pt x="268142" y="49520"/>
                      <a:pt x="275604" y="49520"/>
                    </a:cubicBezTo>
                    <a:cubicBezTo>
                      <a:pt x="319633" y="47282"/>
                      <a:pt x="363661" y="42058"/>
                      <a:pt x="406197" y="30118"/>
                    </a:cubicBezTo>
                    <a:cubicBezTo>
                      <a:pt x="437540" y="21163"/>
                      <a:pt x="492015" y="8477"/>
                      <a:pt x="524104" y="268"/>
                    </a:cubicBezTo>
                    <a:cubicBezTo>
                      <a:pt x="536790" y="-3463"/>
                      <a:pt x="535298" y="32357"/>
                      <a:pt x="542014" y="68923"/>
                    </a:cubicBezTo>
                    <a:cubicBezTo>
                      <a:pt x="574102" y="166681"/>
                      <a:pt x="627832" y="253992"/>
                      <a:pt x="673353" y="345780"/>
                    </a:cubicBezTo>
                    <a:cubicBezTo>
                      <a:pt x="686039" y="371153"/>
                      <a:pt x="698726" y="397271"/>
                      <a:pt x="706188" y="425628"/>
                    </a:cubicBezTo>
                    <a:cubicBezTo>
                      <a:pt x="713651" y="458463"/>
                      <a:pt x="702457" y="477119"/>
                      <a:pt x="671861" y="488313"/>
                    </a:cubicBezTo>
                    <a:cubicBezTo>
                      <a:pt x="640518" y="499506"/>
                      <a:pt x="606937" y="505477"/>
                      <a:pt x="576341" y="520402"/>
                    </a:cubicBezTo>
                    <a:cubicBezTo>
                      <a:pt x="551715" y="533088"/>
                      <a:pt x="530074" y="546520"/>
                      <a:pt x="524850" y="576370"/>
                    </a:cubicBezTo>
                    <a:cubicBezTo>
                      <a:pt x="521119" y="595026"/>
                      <a:pt x="506194" y="604727"/>
                      <a:pt x="491269" y="612190"/>
                    </a:cubicBezTo>
                    <a:cubicBezTo>
                      <a:pt x="383810" y="667412"/>
                      <a:pt x="271873" y="711441"/>
                      <a:pt x="152473" y="732335"/>
                    </a:cubicBezTo>
                    <a:cubicBezTo>
                      <a:pt x="89043" y="743529"/>
                      <a:pt x="45014" y="720396"/>
                      <a:pt x="16657" y="667412"/>
                    </a:cubicBezTo>
                    <a:cubicBezTo>
                      <a:pt x="-10954" y="618160"/>
                      <a:pt x="-4238" y="567415"/>
                      <a:pt x="36805" y="518909"/>
                    </a:cubicBezTo>
                    <a:cubicBezTo>
                      <a:pt x="92028" y="453986"/>
                      <a:pt x="146504" y="388316"/>
                      <a:pt x="180831" y="307722"/>
                    </a:cubicBezTo>
                    <a:cubicBezTo>
                      <a:pt x="212919" y="225635"/>
                      <a:pt x="241277" y="142055"/>
                      <a:pt x="251724" y="54744"/>
                    </a:cubicBezTo>
                    <a:lnTo>
                      <a:pt x="251724" y="5474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07A81F0C-FAB9-4200-9034-9FC57C765AD5}"/>
                  </a:ext>
                </a:extLst>
              </p:cNvPr>
              <p:cNvSpPr/>
              <p:nvPr/>
            </p:nvSpPr>
            <p:spPr>
              <a:xfrm>
                <a:off x="6887009" y="3372071"/>
                <a:ext cx="2021035" cy="2986906"/>
              </a:xfrm>
              <a:custGeom>
                <a:avLst/>
                <a:gdLst>
                  <a:gd name="connsiteX0" fmla="*/ 512126 w 2021035"/>
                  <a:gd name="connsiteY0" fmla="*/ 219605 h 2986906"/>
                  <a:gd name="connsiteX1" fmla="*/ 847191 w 2021035"/>
                  <a:gd name="connsiteY1" fmla="*/ 109161 h 2986906"/>
                  <a:gd name="connsiteX2" fmla="*/ 1379264 w 2021035"/>
                  <a:gd name="connsiteY2" fmla="*/ 3194 h 2986906"/>
                  <a:gd name="connsiteX3" fmla="*/ 1464336 w 2021035"/>
                  <a:gd name="connsiteY3" fmla="*/ 5432 h 2986906"/>
                  <a:gd name="connsiteX4" fmla="*/ 1494932 w 2021035"/>
                  <a:gd name="connsiteY4" fmla="*/ 42745 h 2986906"/>
                  <a:gd name="connsiteX5" fmla="*/ 1605377 w 2021035"/>
                  <a:gd name="connsiteY5" fmla="*/ 246470 h 2986906"/>
                  <a:gd name="connsiteX6" fmla="*/ 1638211 w 2021035"/>
                  <a:gd name="connsiteY6" fmla="*/ 638995 h 2986906"/>
                  <a:gd name="connsiteX7" fmla="*/ 1571049 w 2021035"/>
                  <a:gd name="connsiteY7" fmla="*/ 818094 h 2986906"/>
                  <a:gd name="connsiteX8" fmla="*/ 1500156 w 2021035"/>
                  <a:gd name="connsiteY8" fmla="*/ 1033013 h 2986906"/>
                  <a:gd name="connsiteX9" fmla="*/ 1536722 w 2021035"/>
                  <a:gd name="connsiteY9" fmla="*/ 1367331 h 2986906"/>
                  <a:gd name="connsiteX10" fmla="*/ 1564333 w 2021035"/>
                  <a:gd name="connsiteY10" fmla="*/ 1554639 h 2986906"/>
                  <a:gd name="connsiteX11" fmla="*/ 1666569 w 2021035"/>
                  <a:gd name="connsiteY11" fmla="*/ 1868062 h 2986906"/>
                  <a:gd name="connsiteX12" fmla="*/ 1915069 w 2021035"/>
                  <a:gd name="connsiteY12" fmla="*/ 2392673 h 2986906"/>
                  <a:gd name="connsiteX13" fmla="*/ 2021036 w 2021035"/>
                  <a:gd name="connsiteY13" fmla="*/ 2924000 h 2986906"/>
                  <a:gd name="connsiteX14" fmla="*/ 1644181 w 2021035"/>
                  <a:gd name="connsiteY14" fmla="*/ 2976238 h 2986906"/>
                  <a:gd name="connsiteX15" fmla="*/ 1259865 w 2021035"/>
                  <a:gd name="connsiteY15" fmla="*/ 2136711 h 2986906"/>
                  <a:gd name="connsiteX16" fmla="*/ 987485 w 2021035"/>
                  <a:gd name="connsiteY16" fmla="*/ 1666576 h 2986906"/>
                  <a:gd name="connsiteX17" fmla="*/ 886742 w 2021035"/>
                  <a:gd name="connsiteY17" fmla="*/ 1435240 h 2986906"/>
                  <a:gd name="connsiteX18" fmla="*/ 785998 w 2021035"/>
                  <a:gd name="connsiteY18" fmla="*/ 1077042 h 2986906"/>
                  <a:gd name="connsiteX19" fmla="*/ 595706 w 2021035"/>
                  <a:gd name="connsiteY19" fmla="*/ 1319572 h 2986906"/>
                  <a:gd name="connsiteX20" fmla="*/ 644212 w 2021035"/>
                  <a:gd name="connsiteY20" fmla="*/ 1584489 h 2986906"/>
                  <a:gd name="connsiteX21" fmla="*/ 703911 w 2021035"/>
                  <a:gd name="connsiteY21" fmla="*/ 2568041 h 2986906"/>
                  <a:gd name="connsiteX22" fmla="*/ 376309 w 2021035"/>
                  <a:gd name="connsiteY22" fmla="*/ 2524759 h 2986906"/>
                  <a:gd name="connsiteX23" fmla="*/ 201 w 2021035"/>
                  <a:gd name="connsiteY23" fmla="*/ 1167337 h 2986906"/>
                  <a:gd name="connsiteX24" fmla="*/ 250194 w 2021035"/>
                  <a:gd name="connsiteY24" fmla="*/ 711381 h 2986906"/>
                  <a:gd name="connsiteX25" fmla="*/ 347952 w 2021035"/>
                  <a:gd name="connsiteY25" fmla="*/ 506164 h 2986906"/>
                  <a:gd name="connsiteX26" fmla="*/ 362877 w 2021035"/>
                  <a:gd name="connsiteY26" fmla="*/ 450941 h 2986906"/>
                  <a:gd name="connsiteX27" fmla="*/ 480037 w 2021035"/>
                  <a:gd name="connsiteY27" fmla="*/ 245724 h 2986906"/>
                  <a:gd name="connsiteX28" fmla="*/ 512126 w 2021035"/>
                  <a:gd name="connsiteY28" fmla="*/ 219605 h 2986906"/>
                  <a:gd name="connsiteX29" fmla="*/ 512126 w 2021035"/>
                  <a:gd name="connsiteY29" fmla="*/ 219605 h 2986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021035" h="2986906">
                    <a:moveTo>
                      <a:pt x="512126" y="219605"/>
                    </a:moveTo>
                    <a:cubicBezTo>
                      <a:pt x="620332" y="173338"/>
                      <a:pt x="730776" y="132294"/>
                      <a:pt x="847191" y="109161"/>
                    </a:cubicBezTo>
                    <a:cubicBezTo>
                      <a:pt x="1024797" y="75580"/>
                      <a:pt x="1200165" y="31551"/>
                      <a:pt x="1379264" y="3194"/>
                    </a:cubicBezTo>
                    <a:cubicBezTo>
                      <a:pt x="1408368" y="-2030"/>
                      <a:pt x="1436725" y="-538"/>
                      <a:pt x="1464336" y="5432"/>
                    </a:cubicBezTo>
                    <a:cubicBezTo>
                      <a:pt x="1474784" y="18119"/>
                      <a:pt x="1483738" y="33043"/>
                      <a:pt x="1494932" y="42745"/>
                    </a:cubicBezTo>
                    <a:cubicBezTo>
                      <a:pt x="1565079" y="100206"/>
                      <a:pt x="1565079" y="171845"/>
                      <a:pt x="1605377" y="246470"/>
                    </a:cubicBezTo>
                    <a:cubicBezTo>
                      <a:pt x="1662837" y="351691"/>
                      <a:pt x="1654629" y="536760"/>
                      <a:pt x="1638211" y="638995"/>
                    </a:cubicBezTo>
                    <a:cubicBezTo>
                      <a:pt x="1618063" y="711381"/>
                      <a:pt x="1591198" y="746454"/>
                      <a:pt x="1571049" y="818094"/>
                    </a:cubicBezTo>
                    <a:cubicBezTo>
                      <a:pt x="1556871" y="868093"/>
                      <a:pt x="1497171" y="1010626"/>
                      <a:pt x="1500156" y="1033013"/>
                    </a:cubicBezTo>
                    <a:cubicBezTo>
                      <a:pt x="1512842" y="1144204"/>
                      <a:pt x="1525528" y="1255394"/>
                      <a:pt x="1536722" y="1367331"/>
                    </a:cubicBezTo>
                    <a:cubicBezTo>
                      <a:pt x="1543438" y="1430016"/>
                      <a:pt x="1545677" y="1493447"/>
                      <a:pt x="1564333" y="1554639"/>
                    </a:cubicBezTo>
                    <a:cubicBezTo>
                      <a:pt x="1571049" y="1575534"/>
                      <a:pt x="1590452" y="1692695"/>
                      <a:pt x="1666569" y="1868062"/>
                    </a:cubicBezTo>
                    <a:cubicBezTo>
                      <a:pt x="1668061" y="1871047"/>
                      <a:pt x="1841190" y="2206112"/>
                      <a:pt x="1915069" y="2392673"/>
                    </a:cubicBezTo>
                    <a:cubicBezTo>
                      <a:pt x="1972530" y="2539684"/>
                      <a:pt x="1998648" y="2763558"/>
                      <a:pt x="2021036" y="2924000"/>
                    </a:cubicBezTo>
                    <a:cubicBezTo>
                      <a:pt x="1972530" y="2994147"/>
                      <a:pt x="1686717" y="2995640"/>
                      <a:pt x="1644181" y="2976238"/>
                    </a:cubicBezTo>
                    <a:cubicBezTo>
                      <a:pt x="1559856" y="2938179"/>
                      <a:pt x="1315833" y="2261334"/>
                      <a:pt x="1259865" y="2136711"/>
                    </a:cubicBezTo>
                    <a:cubicBezTo>
                      <a:pt x="1220314" y="2048654"/>
                      <a:pt x="1018081" y="1734484"/>
                      <a:pt x="987485" y="1666576"/>
                    </a:cubicBezTo>
                    <a:cubicBezTo>
                      <a:pt x="968082" y="1626279"/>
                      <a:pt x="904652" y="1475537"/>
                      <a:pt x="886742" y="1435240"/>
                    </a:cubicBezTo>
                    <a:cubicBezTo>
                      <a:pt x="847191" y="1347929"/>
                      <a:pt x="813610" y="1168083"/>
                      <a:pt x="785998" y="1077042"/>
                    </a:cubicBezTo>
                    <a:cubicBezTo>
                      <a:pt x="775551" y="1043461"/>
                      <a:pt x="659136" y="1224798"/>
                      <a:pt x="595706" y="1319572"/>
                    </a:cubicBezTo>
                    <a:cubicBezTo>
                      <a:pt x="513618" y="1442702"/>
                      <a:pt x="597198" y="1438225"/>
                      <a:pt x="644212" y="1584489"/>
                    </a:cubicBezTo>
                    <a:cubicBezTo>
                      <a:pt x="727045" y="1842690"/>
                      <a:pt x="695703" y="2345660"/>
                      <a:pt x="703911" y="2568041"/>
                    </a:cubicBezTo>
                    <a:cubicBezTo>
                      <a:pt x="476306" y="2644158"/>
                      <a:pt x="415114" y="2726245"/>
                      <a:pt x="376309" y="2524759"/>
                    </a:cubicBezTo>
                    <a:cubicBezTo>
                      <a:pt x="174823" y="1465836"/>
                      <a:pt x="21096" y="1406136"/>
                      <a:pt x="201" y="1167337"/>
                    </a:cubicBezTo>
                    <a:cubicBezTo>
                      <a:pt x="-7261" y="1080773"/>
                      <a:pt x="194971" y="766603"/>
                      <a:pt x="250194" y="711381"/>
                    </a:cubicBezTo>
                    <a:cubicBezTo>
                      <a:pt x="305416" y="656159"/>
                      <a:pt x="338997" y="585265"/>
                      <a:pt x="347952" y="506164"/>
                    </a:cubicBezTo>
                    <a:cubicBezTo>
                      <a:pt x="350191" y="487507"/>
                      <a:pt x="354668" y="467359"/>
                      <a:pt x="362877" y="450941"/>
                    </a:cubicBezTo>
                    <a:cubicBezTo>
                      <a:pt x="399443" y="382286"/>
                      <a:pt x="441233" y="314378"/>
                      <a:pt x="480037" y="245724"/>
                    </a:cubicBezTo>
                    <a:cubicBezTo>
                      <a:pt x="485261" y="233037"/>
                      <a:pt x="494216" y="220351"/>
                      <a:pt x="512126" y="219605"/>
                    </a:cubicBezTo>
                    <a:lnTo>
                      <a:pt x="512126" y="219605"/>
                    </a:lnTo>
                    <a:close/>
                  </a:path>
                </a:pathLst>
              </a:custGeom>
              <a:solidFill>
                <a:schemeClr val="accent2"/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2AA891C4-DB24-4F0D-8E6E-11006992C62C}"/>
                  </a:ext>
                </a:extLst>
              </p:cNvPr>
              <p:cNvSpPr/>
              <p:nvPr/>
            </p:nvSpPr>
            <p:spPr>
              <a:xfrm>
                <a:off x="6345806" y="24392"/>
                <a:ext cx="1184667" cy="1866589"/>
              </a:xfrm>
              <a:custGeom>
                <a:avLst/>
                <a:gdLst>
                  <a:gd name="connsiteX0" fmla="*/ 1184668 w 1184667"/>
                  <a:gd name="connsiteY0" fmla="*/ 1376306 h 1866589"/>
                  <a:gd name="connsiteX1" fmla="*/ 924974 w 1184667"/>
                  <a:gd name="connsiteY1" fmla="*/ 1830023 h 1866589"/>
                  <a:gd name="connsiteX2" fmla="*/ 901094 w 1184667"/>
                  <a:gd name="connsiteY2" fmla="*/ 1866589 h 1866589"/>
                  <a:gd name="connsiteX3" fmla="*/ 816022 w 1184667"/>
                  <a:gd name="connsiteY3" fmla="*/ 1791965 h 1866589"/>
                  <a:gd name="connsiteX4" fmla="*/ 391408 w 1184667"/>
                  <a:gd name="connsiteY4" fmla="*/ 1264369 h 1866589"/>
                  <a:gd name="connsiteX5" fmla="*/ 152610 w 1184667"/>
                  <a:gd name="connsiteY5" fmla="*/ 897216 h 1866589"/>
                  <a:gd name="connsiteX6" fmla="*/ 124252 w 1184667"/>
                  <a:gd name="connsiteY6" fmla="*/ 824830 h 1866589"/>
                  <a:gd name="connsiteX7" fmla="*/ 33210 w 1184667"/>
                  <a:gd name="connsiteY7" fmla="*/ 643492 h 1866589"/>
                  <a:gd name="connsiteX8" fmla="*/ 36941 w 1184667"/>
                  <a:gd name="connsiteY8" fmla="*/ 392007 h 1866589"/>
                  <a:gd name="connsiteX9" fmla="*/ 213056 w 1184667"/>
                  <a:gd name="connsiteY9" fmla="*/ 40525 h 1866589"/>
                  <a:gd name="connsiteX10" fmla="*/ 279471 w 1184667"/>
                  <a:gd name="connsiteY10" fmla="*/ 3213 h 1866589"/>
                  <a:gd name="connsiteX11" fmla="*/ 342902 w 1184667"/>
                  <a:gd name="connsiteY11" fmla="*/ 62167 h 1866589"/>
                  <a:gd name="connsiteX12" fmla="*/ 329470 w 1184667"/>
                  <a:gd name="connsiteY12" fmla="*/ 410663 h 1866589"/>
                  <a:gd name="connsiteX13" fmla="*/ 476480 w 1184667"/>
                  <a:gd name="connsiteY13" fmla="*/ 154701 h 1866589"/>
                  <a:gd name="connsiteX14" fmla="*/ 510061 w 1184667"/>
                  <a:gd name="connsiteY14" fmla="*/ 121866 h 1866589"/>
                  <a:gd name="connsiteX15" fmla="*/ 569761 w 1184667"/>
                  <a:gd name="connsiteY15" fmla="*/ 154701 h 1866589"/>
                  <a:gd name="connsiteX16" fmla="*/ 567522 w 1184667"/>
                  <a:gd name="connsiteY16" fmla="*/ 198730 h 1866589"/>
                  <a:gd name="connsiteX17" fmla="*/ 462302 w 1184667"/>
                  <a:gd name="connsiteY17" fmla="*/ 629313 h 1866589"/>
                  <a:gd name="connsiteX18" fmla="*/ 501106 w 1184667"/>
                  <a:gd name="connsiteY18" fmla="*/ 740504 h 1866589"/>
                  <a:gd name="connsiteX19" fmla="*/ 820500 w 1184667"/>
                  <a:gd name="connsiteY19" fmla="*/ 1016615 h 1866589"/>
                  <a:gd name="connsiteX20" fmla="*/ 1130192 w 1184667"/>
                  <a:gd name="connsiteY20" fmla="*/ 1318845 h 1866589"/>
                  <a:gd name="connsiteX21" fmla="*/ 1184668 w 1184667"/>
                  <a:gd name="connsiteY21" fmla="*/ 1376306 h 1866589"/>
                  <a:gd name="connsiteX22" fmla="*/ 1184668 w 1184667"/>
                  <a:gd name="connsiteY22" fmla="*/ 1376306 h 1866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184667" h="1866589">
                    <a:moveTo>
                      <a:pt x="1184668" y="1376306"/>
                    </a:moveTo>
                    <a:cubicBezTo>
                      <a:pt x="1098850" y="1527794"/>
                      <a:pt x="1012285" y="1678535"/>
                      <a:pt x="924974" y="1830023"/>
                    </a:cubicBezTo>
                    <a:cubicBezTo>
                      <a:pt x="917512" y="1842709"/>
                      <a:pt x="908557" y="1853903"/>
                      <a:pt x="901094" y="1866589"/>
                    </a:cubicBezTo>
                    <a:cubicBezTo>
                      <a:pt x="863782" y="1853157"/>
                      <a:pt x="839902" y="1820322"/>
                      <a:pt x="816022" y="1791965"/>
                    </a:cubicBezTo>
                    <a:cubicBezTo>
                      <a:pt x="669758" y="1621074"/>
                      <a:pt x="519016" y="1452423"/>
                      <a:pt x="391408" y="1264369"/>
                    </a:cubicBezTo>
                    <a:cubicBezTo>
                      <a:pt x="309321" y="1143477"/>
                      <a:pt x="222757" y="1025570"/>
                      <a:pt x="152610" y="897216"/>
                    </a:cubicBezTo>
                    <a:cubicBezTo>
                      <a:pt x="139923" y="874828"/>
                      <a:pt x="122760" y="853187"/>
                      <a:pt x="124252" y="824830"/>
                    </a:cubicBezTo>
                    <a:cubicBezTo>
                      <a:pt x="94402" y="763638"/>
                      <a:pt x="68284" y="700953"/>
                      <a:pt x="33210" y="643492"/>
                    </a:cubicBezTo>
                    <a:cubicBezTo>
                      <a:pt x="-19027" y="556928"/>
                      <a:pt x="-3356" y="471109"/>
                      <a:pt x="36941" y="392007"/>
                    </a:cubicBezTo>
                    <a:cubicBezTo>
                      <a:pt x="95895" y="275593"/>
                      <a:pt x="161565" y="162163"/>
                      <a:pt x="213056" y="40525"/>
                    </a:cubicBezTo>
                    <a:cubicBezTo>
                      <a:pt x="225742" y="11422"/>
                      <a:pt x="249622" y="-7981"/>
                      <a:pt x="279471" y="3213"/>
                    </a:cubicBezTo>
                    <a:cubicBezTo>
                      <a:pt x="305590" y="12168"/>
                      <a:pt x="339171" y="14407"/>
                      <a:pt x="342902" y="62167"/>
                    </a:cubicBezTo>
                    <a:cubicBezTo>
                      <a:pt x="351857" y="178581"/>
                      <a:pt x="352604" y="293503"/>
                      <a:pt x="329470" y="410663"/>
                    </a:cubicBezTo>
                    <a:cubicBezTo>
                      <a:pt x="348126" y="306935"/>
                      <a:pt x="439168" y="247235"/>
                      <a:pt x="476480" y="154701"/>
                    </a:cubicBezTo>
                    <a:cubicBezTo>
                      <a:pt x="482450" y="139776"/>
                      <a:pt x="491405" y="125597"/>
                      <a:pt x="510061" y="121866"/>
                    </a:cubicBezTo>
                    <a:cubicBezTo>
                      <a:pt x="554090" y="97986"/>
                      <a:pt x="565284" y="104703"/>
                      <a:pt x="569761" y="154701"/>
                    </a:cubicBezTo>
                    <a:cubicBezTo>
                      <a:pt x="571254" y="169626"/>
                      <a:pt x="569761" y="183805"/>
                      <a:pt x="567522" y="198730"/>
                    </a:cubicBezTo>
                    <a:cubicBezTo>
                      <a:pt x="537673" y="343501"/>
                      <a:pt x="501106" y="486780"/>
                      <a:pt x="462302" y="629313"/>
                    </a:cubicBezTo>
                    <a:cubicBezTo>
                      <a:pt x="449616" y="675581"/>
                      <a:pt x="460809" y="709162"/>
                      <a:pt x="501106" y="740504"/>
                    </a:cubicBezTo>
                    <a:cubicBezTo>
                      <a:pt x="618267" y="831546"/>
                      <a:pt x="716025" y="910648"/>
                      <a:pt x="820500" y="1016615"/>
                    </a:cubicBezTo>
                    <a:cubicBezTo>
                      <a:pt x="887662" y="1142731"/>
                      <a:pt x="1029449" y="1227803"/>
                      <a:pt x="1130192" y="1318845"/>
                    </a:cubicBezTo>
                    <a:cubicBezTo>
                      <a:pt x="1150341" y="1335262"/>
                      <a:pt x="1180937" y="1345710"/>
                      <a:pt x="1184668" y="1376306"/>
                    </a:cubicBezTo>
                    <a:lnTo>
                      <a:pt x="1184668" y="1376306"/>
                    </a:lnTo>
                    <a:close/>
                  </a:path>
                </a:pathLst>
              </a:custGeom>
              <a:solidFill>
                <a:srgbClr val="FEC082"/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A618DB1F-D35E-4DEB-A8E0-CA5FD3062F5D}"/>
                  </a:ext>
                </a:extLst>
              </p:cNvPr>
              <p:cNvSpPr/>
              <p:nvPr/>
            </p:nvSpPr>
            <p:spPr>
              <a:xfrm>
                <a:off x="6473629" y="754443"/>
                <a:ext cx="2012852" cy="2998368"/>
              </a:xfrm>
              <a:custGeom>
                <a:avLst/>
                <a:gdLst>
                  <a:gd name="connsiteX0" fmla="*/ 1334449 w 2012852"/>
                  <a:gd name="connsiteY0" fmla="*/ 873114 h 2998368"/>
                  <a:gd name="connsiteX1" fmla="*/ 1571009 w 2012852"/>
                  <a:gd name="connsiteY1" fmla="*/ 1056690 h 2998368"/>
                  <a:gd name="connsiteX2" fmla="*/ 1718020 w 2012852"/>
                  <a:gd name="connsiteY2" fmla="*/ 1331309 h 2998368"/>
                  <a:gd name="connsiteX3" fmla="*/ 1716527 w 2012852"/>
                  <a:gd name="connsiteY3" fmla="*/ 1402948 h 2998368"/>
                  <a:gd name="connsiteX4" fmla="*/ 1737422 w 2012852"/>
                  <a:gd name="connsiteY4" fmla="*/ 1721595 h 2998368"/>
                  <a:gd name="connsiteX5" fmla="*/ 1811300 w 2012852"/>
                  <a:gd name="connsiteY5" fmla="*/ 2096957 h 2998368"/>
                  <a:gd name="connsiteX6" fmla="*/ 1879955 w 2012852"/>
                  <a:gd name="connsiteY6" fmla="*/ 2292473 h 2998368"/>
                  <a:gd name="connsiteX7" fmla="*/ 2001593 w 2012852"/>
                  <a:gd name="connsiteY7" fmla="*/ 2828278 h 2998368"/>
                  <a:gd name="connsiteX8" fmla="*/ 1509817 w 2012852"/>
                  <a:gd name="connsiteY8" fmla="*/ 2938722 h 2998368"/>
                  <a:gd name="connsiteX9" fmla="*/ 850136 w 2012852"/>
                  <a:gd name="connsiteY9" fmla="*/ 2940215 h 2998368"/>
                  <a:gd name="connsiteX10" fmla="*/ 785212 w 2012852"/>
                  <a:gd name="connsiteY10" fmla="*/ 2157403 h 2998368"/>
                  <a:gd name="connsiteX11" fmla="*/ 763571 w 2012852"/>
                  <a:gd name="connsiteY11" fmla="*/ 2051436 h 2998368"/>
                  <a:gd name="connsiteX12" fmla="*/ 738945 w 2012852"/>
                  <a:gd name="connsiteY12" fmla="*/ 1792489 h 2998368"/>
                  <a:gd name="connsiteX13" fmla="*/ 797152 w 2012852"/>
                  <a:gd name="connsiteY13" fmla="*/ 1341010 h 2998368"/>
                  <a:gd name="connsiteX14" fmla="*/ 803868 w 2012852"/>
                  <a:gd name="connsiteY14" fmla="*/ 1324592 h 2998368"/>
                  <a:gd name="connsiteX15" fmla="*/ 782973 w 2012852"/>
                  <a:gd name="connsiteY15" fmla="*/ 1196984 h 2998368"/>
                  <a:gd name="connsiteX16" fmla="*/ 761332 w 2012852"/>
                  <a:gd name="connsiteY16" fmla="*/ 1144747 h 2998368"/>
                  <a:gd name="connsiteX17" fmla="*/ 4639 w 2012852"/>
                  <a:gd name="connsiteY17" fmla="*/ 130599 h 2998368"/>
                  <a:gd name="connsiteX18" fmla="*/ 285974 w 2012852"/>
                  <a:gd name="connsiteY18" fmla="*/ 6 h 2998368"/>
                  <a:gd name="connsiteX19" fmla="*/ 960580 w 2012852"/>
                  <a:gd name="connsiteY19" fmla="*/ 651479 h 2998368"/>
                  <a:gd name="connsiteX20" fmla="*/ 1334449 w 2012852"/>
                  <a:gd name="connsiteY20" fmla="*/ 873114 h 2998368"/>
                  <a:gd name="connsiteX21" fmla="*/ 1334449 w 2012852"/>
                  <a:gd name="connsiteY21" fmla="*/ 873114 h 2998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12852" h="2998368">
                    <a:moveTo>
                      <a:pt x="1334449" y="873114"/>
                    </a:moveTo>
                    <a:cubicBezTo>
                      <a:pt x="1422506" y="923858"/>
                      <a:pt x="1499370" y="984304"/>
                      <a:pt x="1571009" y="1056690"/>
                    </a:cubicBezTo>
                    <a:cubicBezTo>
                      <a:pt x="1647126" y="1135792"/>
                      <a:pt x="1700110" y="1223849"/>
                      <a:pt x="1718020" y="1331309"/>
                    </a:cubicBezTo>
                    <a:cubicBezTo>
                      <a:pt x="1721751" y="1355188"/>
                      <a:pt x="1723244" y="1379815"/>
                      <a:pt x="1716527" y="1402948"/>
                    </a:cubicBezTo>
                    <a:cubicBezTo>
                      <a:pt x="1685185" y="1511154"/>
                      <a:pt x="1695632" y="1618613"/>
                      <a:pt x="1737422" y="1721595"/>
                    </a:cubicBezTo>
                    <a:cubicBezTo>
                      <a:pt x="1785182" y="1842487"/>
                      <a:pt x="1808316" y="1967856"/>
                      <a:pt x="1811300" y="2096957"/>
                    </a:cubicBezTo>
                    <a:cubicBezTo>
                      <a:pt x="1812793" y="2169343"/>
                      <a:pt x="1857568" y="2226804"/>
                      <a:pt x="1879955" y="2292473"/>
                    </a:cubicBezTo>
                    <a:cubicBezTo>
                      <a:pt x="1917268" y="2402172"/>
                      <a:pt x="2052338" y="2718580"/>
                      <a:pt x="2001593" y="2828278"/>
                    </a:cubicBezTo>
                    <a:cubicBezTo>
                      <a:pt x="1890403" y="2837233"/>
                      <a:pt x="1618769" y="2916335"/>
                      <a:pt x="1509817" y="2938722"/>
                    </a:cubicBezTo>
                    <a:cubicBezTo>
                      <a:pt x="1297883" y="2983497"/>
                      <a:pt x="959087" y="3046182"/>
                      <a:pt x="850136" y="2940215"/>
                    </a:cubicBezTo>
                    <a:cubicBezTo>
                      <a:pt x="814316" y="2905141"/>
                      <a:pt x="792675" y="2278295"/>
                      <a:pt x="785212" y="2157403"/>
                    </a:cubicBezTo>
                    <a:cubicBezTo>
                      <a:pt x="782973" y="2120090"/>
                      <a:pt x="778496" y="2085763"/>
                      <a:pt x="763571" y="2051436"/>
                    </a:cubicBezTo>
                    <a:cubicBezTo>
                      <a:pt x="733721" y="1986512"/>
                      <a:pt x="722528" y="1864128"/>
                      <a:pt x="738945" y="1792489"/>
                    </a:cubicBezTo>
                    <a:cubicBezTo>
                      <a:pt x="774765" y="1626822"/>
                      <a:pt x="736706" y="1499214"/>
                      <a:pt x="797152" y="1341010"/>
                    </a:cubicBezTo>
                    <a:cubicBezTo>
                      <a:pt x="799391" y="1335786"/>
                      <a:pt x="800883" y="1329816"/>
                      <a:pt x="803868" y="1324592"/>
                    </a:cubicBezTo>
                    <a:cubicBezTo>
                      <a:pt x="835211" y="1276086"/>
                      <a:pt x="844166" y="1232804"/>
                      <a:pt x="782973" y="1196984"/>
                    </a:cubicBezTo>
                    <a:cubicBezTo>
                      <a:pt x="766556" y="1188029"/>
                      <a:pt x="777750" y="1158179"/>
                      <a:pt x="761332" y="1144747"/>
                    </a:cubicBezTo>
                    <a:cubicBezTo>
                      <a:pt x="619546" y="1029825"/>
                      <a:pt x="-62523" y="249252"/>
                      <a:pt x="4639" y="130599"/>
                    </a:cubicBezTo>
                    <a:cubicBezTo>
                      <a:pt x="34489" y="78362"/>
                      <a:pt x="244930" y="44781"/>
                      <a:pt x="285974" y="6"/>
                    </a:cubicBezTo>
                    <a:cubicBezTo>
                      <a:pt x="293436" y="-2233"/>
                      <a:pt x="954610" y="647747"/>
                      <a:pt x="960580" y="651479"/>
                    </a:cubicBezTo>
                    <a:cubicBezTo>
                      <a:pt x="1180723" y="788041"/>
                      <a:pt x="1271765" y="770878"/>
                      <a:pt x="1334449" y="873114"/>
                    </a:cubicBezTo>
                    <a:lnTo>
                      <a:pt x="1334449" y="873114"/>
                    </a:lnTo>
                    <a:close/>
                  </a:path>
                </a:pathLst>
              </a:custGeom>
              <a:solidFill>
                <a:schemeClr val="accent2"/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40200BEC-48C4-44AA-930A-5C32A4F2771B}"/>
                  </a:ext>
                </a:extLst>
              </p:cNvPr>
              <p:cNvSpPr/>
              <p:nvPr/>
            </p:nvSpPr>
            <p:spPr>
              <a:xfrm>
                <a:off x="6774532" y="707540"/>
                <a:ext cx="512527" cy="532576"/>
              </a:xfrm>
              <a:custGeom>
                <a:avLst/>
                <a:gdLst>
                  <a:gd name="connsiteX0" fmla="*/ 0 w 512527"/>
                  <a:gd name="connsiteY0" fmla="*/ 123310 h 532576"/>
                  <a:gd name="connsiteX1" fmla="*/ 132957 w 512527"/>
                  <a:gd name="connsiteY1" fmla="*/ 0 h 532576"/>
                  <a:gd name="connsiteX2" fmla="*/ 512528 w 512527"/>
                  <a:gd name="connsiteY2" fmla="*/ 409266 h 532576"/>
                  <a:gd name="connsiteX3" fmla="*/ 379571 w 512527"/>
                  <a:gd name="connsiteY3" fmla="*/ 532576 h 532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2527" h="532576">
                    <a:moveTo>
                      <a:pt x="0" y="123310"/>
                    </a:moveTo>
                    <a:lnTo>
                      <a:pt x="132957" y="0"/>
                    </a:lnTo>
                    <a:lnTo>
                      <a:pt x="512528" y="409266"/>
                    </a:lnTo>
                    <a:lnTo>
                      <a:pt x="379571" y="532576"/>
                    </a:lnTo>
                    <a:close/>
                  </a:path>
                </a:pathLst>
              </a:custGeom>
              <a:solidFill>
                <a:schemeClr val="accent2"/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7127F15F-03D0-4B2C-AF14-6CFE8104577F}"/>
                  </a:ext>
                </a:extLst>
              </p:cNvPr>
              <p:cNvSpPr/>
              <p:nvPr/>
            </p:nvSpPr>
            <p:spPr>
              <a:xfrm>
                <a:off x="7115561" y="1002405"/>
                <a:ext cx="741064" cy="622912"/>
              </a:xfrm>
              <a:custGeom>
                <a:avLst/>
                <a:gdLst>
                  <a:gd name="connsiteX0" fmla="*/ 366407 w 741064"/>
                  <a:gd name="connsiteY0" fmla="*/ 443067 h 622912"/>
                  <a:gd name="connsiteX1" fmla="*/ 105221 w 741064"/>
                  <a:gd name="connsiteY1" fmla="*/ 230387 h 622912"/>
                  <a:gd name="connsiteX2" fmla="*/ 0 w 741064"/>
                  <a:gd name="connsiteY2" fmla="*/ 97556 h 622912"/>
                  <a:gd name="connsiteX3" fmla="*/ 138056 w 741064"/>
                  <a:gd name="connsiteY3" fmla="*/ 41587 h 622912"/>
                  <a:gd name="connsiteX4" fmla="*/ 324617 w 741064"/>
                  <a:gd name="connsiteY4" fmla="*/ 5767 h 622912"/>
                  <a:gd name="connsiteX5" fmla="*/ 647742 w 741064"/>
                  <a:gd name="connsiteY5" fmla="*/ 201284 h 622912"/>
                  <a:gd name="connsiteX6" fmla="*/ 669383 w 741064"/>
                  <a:gd name="connsiteY6" fmla="*/ 298296 h 622912"/>
                  <a:gd name="connsiteX7" fmla="*/ 703710 w 741064"/>
                  <a:gd name="connsiteY7" fmla="*/ 341578 h 622912"/>
                  <a:gd name="connsiteX8" fmla="*/ 739530 w 741064"/>
                  <a:gd name="connsiteY8" fmla="*/ 352772 h 622912"/>
                  <a:gd name="connsiteX9" fmla="*/ 725351 w 741064"/>
                  <a:gd name="connsiteY9" fmla="*/ 387845 h 622912"/>
                  <a:gd name="connsiteX10" fmla="*/ 701471 w 741064"/>
                  <a:gd name="connsiteY10" fmla="*/ 479633 h 622912"/>
                  <a:gd name="connsiteX11" fmla="*/ 687293 w 741064"/>
                  <a:gd name="connsiteY11" fmla="*/ 622913 h 622912"/>
                  <a:gd name="connsiteX12" fmla="*/ 366407 w 741064"/>
                  <a:gd name="connsiteY12" fmla="*/ 443067 h 622912"/>
                  <a:gd name="connsiteX13" fmla="*/ 366407 w 741064"/>
                  <a:gd name="connsiteY13" fmla="*/ 443067 h 62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41064" h="622912">
                    <a:moveTo>
                      <a:pt x="366407" y="443067"/>
                    </a:moveTo>
                    <a:cubicBezTo>
                      <a:pt x="279096" y="372174"/>
                      <a:pt x="194024" y="299788"/>
                      <a:pt x="105221" y="230387"/>
                    </a:cubicBezTo>
                    <a:cubicBezTo>
                      <a:pt x="59700" y="195314"/>
                      <a:pt x="14179" y="150539"/>
                      <a:pt x="0" y="97556"/>
                    </a:cubicBezTo>
                    <a:cubicBezTo>
                      <a:pt x="26865" y="108749"/>
                      <a:pt x="121638" y="58004"/>
                      <a:pt x="138056" y="41587"/>
                    </a:cubicBezTo>
                    <a:cubicBezTo>
                      <a:pt x="192532" y="-14381"/>
                      <a:pt x="261186" y="544"/>
                      <a:pt x="324617" y="5767"/>
                    </a:cubicBezTo>
                    <a:cubicBezTo>
                      <a:pt x="466404" y="14722"/>
                      <a:pt x="567893" y="93078"/>
                      <a:pt x="647742" y="201284"/>
                    </a:cubicBezTo>
                    <a:cubicBezTo>
                      <a:pt x="669383" y="229641"/>
                      <a:pt x="687293" y="259491"/>
                      <a:pt x="669383" y="298296"/>
                    </a:cubicBezTo>
                    <a:cubicBezTo>
                      <a:pt x="656697" y="326653"/>
                      <a:pt x="670875" y="343070"/>
                      <a:pt x="703710" y="341578"/>
                    </a:cubicBezTo>
                    <a:cubicBezTo>
                      <a:pt x="716396" y="340085"/>
                      <a:pt x="732814" y="335608"/>
                      <a:pt x="739530" y="352772"/>
                    </a:cubicBezTo>
                    <a:cubicBezTo>
                      <a:pt x="744754" y="366204"/>
                      <a:pt x="735799" y="380383"/>
                      <a:pt x="725351" y="387845"/>
                    </a:cubicBezTo>
                    <a:cubicBezTo>
                      <a:pt x="689531" y="411725"/>
                      <a:pt x="694009" y="460977"/>
                      <a:pt x="701471" y="479633"/>
                    </a:cubicBezTo>
                    <a:cubicBezTo>
                      <a:pt x="723113" y="534109"/>
                      <a:pt x="705203" y="576645"/>
                      <a:pt x="687293" y="622913"/>
                    </a:cubicBezTo>
                    <a:cubicBezTo>
                      <a:pt x="604459" y="536348"/>
                      <a:pt x="464165" y="510229"/>
                      <a:pt x="366407" y="443067"/>
                    </a:cubicBezTo>
                    <a:lnTo>
                      <a:pt x="366407" y="443067"/>
                    </a:lnTo>
                    <a:close/>
                  </a:path>
                </a:pathLst>
              </a:custGeom>
              <a:solidFill>
                <a:srgbClr val="774200"/>
              </a:solidFill>
              <a:ln w="745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721551C-5460-47D3-8777-37F8151ACD40}"/>
                </a:ext>
              </a:extLst>
            </p:cNvPr>
            <p:cNvSpPr/>
            <p:nvPr/>
          </p:nvSpPr>
          <p:spPr>
            <a:xfrm rot="1166212">
              <a:off x="2880400" y="2424040"/>
              <a:ext cx="407504" cy="387860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B2F4193-DBA6-4253-886F-0E8ADAE04CA3}"/>
                </a:ext>
              </a:extLst>
            </p:cNvPr>
            <p:cNvSpPr/>
            <p:nvPr/>
          </p:nvSpPr>
          <p:spPr>
            <a:xfrm rot="2048575">
              <a:off x="1872960" y="2604987"/>
              <a:ext cx="407504" cy="387860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C62ABE04-280D-4DA9-84C0-2472F27895DB}"/>
              </a:ext>
            </a:extLst>
          </p:cNvPr>
          <p:cNvGrpSpPr/>
          <p:nvPr/>
        </p:nvGrpSpPr>
        <p:grpSpPr>
          <a:xfrm>
            <a:off x="8738028" y="671440"/>
            <a:ext cx="3239895" cy="3131218"/>
            <a:chOff x="5915331" y="418644"/>
            <a:chExt cx="5961910" cy="5761927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2658A7A4-A209-47CC-A86C-B9A021FFFABB}"/>
                </a:ext>
              </a:extLst>
            </p:cNvPr>
            <p:cNvGrpSpPr/>
            <p:nvPr/>
          </p:nvGrpSpPr>
          <p:grpSpPr>
            <a:xfrm>
              <a:off x="5915331" y="1999995"/>
              <a:ext cx="5961910" cy="3855841"/>
              <a:chOff x="428931" y="1889464"/>
              <a:chExt cx="5961910" cy="3855841"/>
            </a:xfrm>
          </p:grpSpPr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4322954F-F418-4AE6-9677-B1F590D9A3CB}"/>
                  </a:ext>
                </a:extLst>
              </p:cNvPr>
              <p:cNvGrpSpPr/>
              <p:nvPr/>
            </p:nvGrpSpPr>
            <p:grpSpPr>
              <a:xfrm rot="10800000" flipH="1">
                <a:off x="3003246" y="2774611"/>
                <a:ext cx="197051" cy="1538514"/>
                <a:chOff x="10641180" y="438150"/>
                <a:chExt cx="247650" cy="1828800"/>
              </a:xfrm>
              <a:solidFill>
                <a:schemeClr val="accent2"/>
              </a:solidFill>
            </p:grpSpPr>
            <p:sp>
              <p:nvSpPr>
                <p:cNvPr id="141" name="Rectangle: Rounded Corners 140">
                  <a:extLst>
                    <a:ext uri="{FF2B5EF4-FFF2-40B4-BE49-F238E27FC236}">
                      <a16:creationId xmlns:a16="http://schemas.microsoft.com/office/drawing/2014/main" id="{785DF5D2-840F-4723-B953-BFE0B1303450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2" name="Rectangle: Rounded Corners 141">
                  <a:extLst>
                    <a:ext uri="{FF2B5EF4-FFF2-40B4-BE49-F238E27FC236}">
                      <a16:creationId xmlns:a16="http://schemas.microsoft.com/office/drawing/2014/main" id="{84485F33-8F2A-4A04-8F15-07EB36174FFF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97017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69" name="Group 68">
                <a:extLst>
                  <a:ext uri="{FF2B5EF4-FFF2-40B4-BE49-F238E27FC236}">
                    <a16:creationId xmlns:a16="http://schemas.microsoft.com/office/drawing/2014/main" id="{9612722C-0203-4FE4-BAD2-C7EAFFD92BCA}"/>
                  </a:ext>
                </a:extLst>
              </p:cNvPr>
              <p:cNvGrpSpPr/>
              <p:nvPr/>
            </p:nvGrpSpPr>
            <p:grpSpPr>
              <a:xfrm rot="10800000" flipH="1">
                <a:off x="883087" y="2979395"/>
                <a:ext cx="197051" cy="1455146"/>
                <a:chOff x="10641180" y="438150"/>
                <a:chExt cx="247650" cy="1828800"/>
              </a:xfrm>
              <a:solidFill>
                <a:schemeClr val="accent2"/>
              </a:solidFill>
            </p:grpSpPr>
            <p:sp>
              <p:nvSpPr>
                <p:cNvPr id="139" name="Rectangle: Rounded Corners 138">
                  <a:extLst>
                    <a:ext uri="{FF2B5EF4-FFF2-40B4-BE49-F238E27FC236}">
                      <a16:creationId xmlns:a16="http://schemas.microsoft.com/office/drawing/2014/main" id="{3BED6D69-C529-46DC-912B-F3094CDB0ED8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40" name="Rectangle: Rounded Corners 139">
                  <a:extLst>
                    <a:ext uri="{FF2B5EF4-FFF2-40B4-BE49-F238E27FC236}">
                      <a16:creationId xmlns:a16="http://schemas.microsoft.com/office/drawing/2014/main" id="{0710560D-B7A5-40C6-9671-89D77D6E5E92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7598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70" name="Group 69">
                <a:extLst>
                  <a:ext uri="{FF2B5EF4-FFF2-40B4-BE49-F238E27FC236}">
                    <a16:creationId xmlns:a16="http://schemas.microsoft.com/office/drawing/2014/main" id="{116F8FED-693F-4CC9-B15F-3357E8CC5FE7}"/>
                  </a:ext>
                </a:extLst>
              </p:cNvPr>
              <p:cNvGrpSpPr/>
              <p:nvPr/>
            </p:nvGrpSpPr>
            <p:grpSpPr>
              <a:xfrm rot="10800000" flipH="1">
                <a:off x="3714509" y="3182303"/>
                <a:ext cx="197051" cy="1673418"/>
                <a:chOff x="10641180" y="362514"/>
                <a:chExt cx="247650" cy="1989158"/>
              </a:xfrm>
              <a:solidFill>
                <a:schemeClr val="accent1"/>
              </a:solidFill>
            </p:grpSpPr>
            <p:sp>
              <p:nvSpPr>
                <p:cNvPr id="137" name="Rectangle: Rounded Corners 136">
                  <a:extLst>
                    <a:ext uri="{FF2B5EF4-FFF2-40B4-BE49-F238E27FC236}">
                      <a16:creationId xmlns:a16="http://schemas.microsoft.com/office/drawing/2014/main" id="{D2069A44-B7CE-4A5A-A847-C2A472A46C0D}"/>
                    </a:ext>
                  </a:extLst>
                </p:cNvPr>
                <p:cNvSpPr/>
                <p:nvPr/>
              </p:nvSpPr>
              <p:spPr>
                <a:xfrm>
                  <a:off x="10751289" y="362514"/>
                  <a:ext cx="27432" cy="1989158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38" name="Rectangle: Rounded Corners 137">
                  <a:extLst>
                    <a:ext uri="{FF2B5EF4-FFF2-40B4-BE49-F238E27FC236}">
                      <a16:creationId xmlns:a16="http://schemas.microsoft.com/office/drawing/2014/main" id="{6F9A89AD-EFAF-4FDA-BF79-DBD46104096A}"/>
                    </a:ext>
                  </a:extLst>
                </p:cNvPr>
                <p:cNvSpPr/>
                <p:nvPr/>
              </p:nvSpPr>
              <p:spPr>
                <a:xfrm>
                  <a:off x="10641180" y="494815"/>
                  <a:ext cx="247650" cy="1611559"/>
                </a:xfrm>
                <a:prstGeom prst="roundRect">
                  <a:avLst>
                    <a:gd name="adj" fmla="val 46154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BEC30397-673F-4F54-B276-7FF1CF2A35A0}"/>
                  </a:ext>
                </a:extLst>
              </p:cNvPr>
              <p:cNvGrpSpPr/>
              <p:nvPr/>
            </p:nvGrpSpPr>
            <p:grpSpPr>
              <a:xfrm rot="10800000" flipH="1">
                <a:off x="1342163" y="3020854"/>
                <a:ext cx="197051" cy="873087"/>
                <a:chOff x="10641180" y="500718"/>
                <a:chExt cx="247650" cy="1097280"/>
              </a:xfrm>
              <a:solidFill>
                <a:schemeClr val="accent1"/>
              </a:solidFill>
            </p:grpSpPr>
            <p:sp>
              <p:nvSpPr>
                <p:cNvPr id="135" name="Rectangle: Rounded Corners 134">
                  <a:extLst>
                    <a:ext uri="{FF2B5EF4-FFF2-40B4-BE49-F238E27FC236}">
                      <a16:creationId xmlns:a16="http://schemas.microsoft.com/office/drawing/2014/main" id="{1F6E88A7-1EA4-4408-9C02-4F8312489EED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36" name="Rectangle: Rounded Corners 135">
                  <a:extLst>
                    <a:ext uri="{FF2B5EF4-FFF2-40B4-BE49-F238E27FC236}">
                      <a16:creationId xmlns:a16="http://schemas.microsoft.com/office/drawing/2014/main" id="{4934AAB9-A59E-4B99-B131-02D94D377579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72" name="Group 71">
                <a:extLst>
                  <a:ext uri="{FF2B5EF4-FFF2-40B4-BE49-F238E27FC236}">
                    <a16:creationId xmlns:a16="http://schemas.microsoft.com/office/drawing/2014/main" id="{9E83FA05-C672-4319-9F67-006B630DEDF8}"/>
                  </a:ext>
                </a:extLst>
              </p:cNvPr>
              <p:cNvGrpSpPr/>
              <p:nvPr/>
            </p:nvGrpSpPr>
            <p:grpSpPr>
              <a:xfrm rot="10800000" flipH="1">
                <a:off x="2070894" y="1889464"/>
                <a:ext cx="197051" cy="1455146"/>
                <a:chOff x="10630391" y="1182550"/>
                <a:chExt cx="247650" cy="1828800"/>
              </a:xfrm>
              <a:solidFill>
                <a:schemeClr val="accent2"/>
              </a:solidFill>
            </p:grpSpPr>
            <p:sp>
              <p:nvSpPr>
                <p:cNvPr id="133" name="Rectangle: Rounded Corners 132">
                  <a:extLst>
                    <a:ext uri="{FF2B5EF4-FFF2-40B4-BE49-F238E27FC236}">
                      <a16:creationId xmlns:a16="http://schemas.microsoft.com/office/drawing/2014/main" id="{07A797BA-332D-4F12-B21A-8F5498C47123}"/>
                    </a:ext>
                  </a:extLst>
                </p:cNvPr>
                <p:cNvSpPr/>
                <p:nvPr/>
              </p:nvSpPr>
              <p:spPr>
                <a:xfrm>
                  <a:off x="10722133" y="11825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  <p:sp>
              <p:nvSpPr>
                <p:cNvPr id="134" name="Rectangle: Rounded Corners 133">
                  <a:extLst>
                    <a:ext uri="{FF2B5EF4-FFF2-40B4-BE49-F238E27FC236}">
                      <a16:creationId xmlns:a16="http://schemas.microsoft.com/office/drawing/2014/main" id="{30CC8C41-DC5B-45F4-BEB9-B5A28A5461B3}"/>
                    </a:ext>
                  </a:extLst>
                </p:cNvPr>
                <p:cNvSpPr/>
                <p:nvPr/>
              </p:nvSpPr>
              <p:spPr>
                <a:xfrm>
                  <a:off x="10630391" y="1455616"/>
                  <a:ext cx="247650" cy="72424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</p:grpSp>
          <p:grpSp>
            <p:nvGrpSpPr>
              <p:cNvPr id="73" name="Group 72">
                <a:extLst>
                  <a:ext uri="{FF2B5EF4-FFF2-40B4-BE49-F238E27FC236}">
                    <a16:creationId xmlns:a16="http://schemas.microsoft.com/office/drawing/2014/main" id="{21212C5C-74DB-4FF4-92A0-E88128D2B4F8}"/>
                  </a:ext>
                </a:extLst>
              </p:cNvPr>
              <p:cNvGrpSpPr/>
              <p:nvPr/>
            </p:nvGrpSpPr>
            <p:grpSpPr>
              <a:xfrm rot="10800000" flipH="1">
                <a:off x="4458420" y="2985359"/>
                <a:ext cx="197051" cy="1455146"/>
                <a:chOff x="10662618" y="438150"/>
                <a:chExt cx="247650" cy="1828800"/>
              </a:xfrm>
              <a:solidFill>
                <a:schemeClr val="accent1"/>
              </a:solidFill>
            </p:grpSpPr>
            <p:sp>
              <p:nvSpPr>
                <p:cNvPr id="131" name="Rectangle: Rounded Corners 130">
                  <a:extLst>
                    <a:ext uri="{FF2B5EF4-FFF2-40B4-BE49-F238E27FC236}">
                      <a16:creationId xmlns:a16="http://schemas.microsoft.com/office/drawing/2014/main" id="{0209A5AD-D9FC-4972-8DF5-5993ABF14666}"/>
                    </a:ext>
                  </a:extLst>
                </p:cNvPr>
                <p:cNvSpPr/>
                <p:nvPr/>
              </p:nvSpPr>
              <p:spPr>
                <a:xfrm>
                  <a:off x="10772727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32" name="Rectangle: Rounded Corners 131">
                  <a:extLst>
                    <a:ext uri="{FF2B5EF4-FFF2-40B4-BE49-F238E27FC236}">
                      <a16:creationId xmlns:a16="http://schemas.microsoft.com/office/drawing/2014/main" id="{999CEB07-88F0-44D6-B0CA-539091B611C7}"/>
                    </a:ext>
                  </a:extLst>
                </p:cNvPr>
                <p:cNvSpPr/>
                <p:nvPr/>
              </p:nvSpPr>
              <p:spPr>
                <a:xfrm>
                  <a:off x="10662618" y="736515"/>
                  <a:ext cx="247650" cy="101490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</p:grpSp>
          <p:grpSp>
            <p:nvGrpSpPr>
              <p:cNvPr id="74" name="Group 73">
                <a:extLst>
                  <a:ext uri="{FF2B5EF4-FFF2-40B4-BE49-F238E27FC236}">
                    <a16:creationId xmlns:a16="http://schemas.microsoft.com/office/drawing/2014/main" id="{354C1B7E-F233-4FF6-8FCE-7384A4E48319}"/>
                  </a:ext>
                </a:extLst>
              </p:cNvPr>
              <p:cNvGrpSpPr/>
              <p:nvPr/>
            </p:nvGrpSpPr>
            <p:grpSpPr>
              <a:xfrm rot="10800000" flipH="1">
                <a:off x="3990486" y="3316174"/>
                <a:ext cx="197051" cy="873087"/>
                <a:chOff x="10641180" y="500718"/>
                <a:chExt cx="247650" cy="1097280"/>
              </a:xfrm>
              <a:solidFill>
                <a:schemeClr val="accent1"/>
              </a:solidFill>
            </p:grpSpPr>
            <p:sp>
              <p:nvSpPr>
                <p:cNvPr id="129" name="Rectangle: Rounded Corners 128">
                  <a:extLst>
                    <a:ext uri="{FF2B5EF4-FFF2-40B4-BE49-F238E27FC236}">
                      <a16:creationId xmlns:a16="http://schemas.microsoft.com/office/drawing/2014/main" id="{F42A69CE-9178-4E07-A7B7-4623438D1CB0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30" name="Rectangle: Rounded Corners 129">
                  <a:extLst>
                    <a:ext uri="{FF2B5EF4-FFF2-40B4-BE49-F238E27FC236}">
                      <a16:creationId xmlns:a16="http://schemas.microsoft.com/office/drawing/2014/main" id="{1C0C4070-CC50-4294-AC19-7159C94A301C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8937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75" name="Group 74">
                <a:extLst>
                  <a:ext uri="{FF2B5EF4-FFF2-40B4-BE49-F238E27FC236}">
                    <a16:creationId xmlns:a16="http://schemas.microsoft.com/office/drawing/2014/main" id="{FFE83483-4794-4E92-9C10-97209C0A3732}"/>
                  </a:ext>
                </a:extLst>
              </p:cNvPr>
              <p:cNvGrpSpPr/>
              <p:nvPr/>
            </p:nvGrpSpPr>
            <p:grpSpPr>
              <a:xfrm rot="10800000" flipH="1">
                <a:off x="4216912" y="2833046"/>
                <a:ext cx="197051" cy="1455146"/>
                <a:chOff x="10641180" y="438150"/>
                <a:chExt cx="247650" cy="1828800"/>
              </a:xfrm>
              <a:solidFill>
                <a:schemeClr val="accent2"/>
              </a:solidFill>
            </p:grpSpPr>
            <p:sp>
              <p:nvSpPr>
                <p:cNvPr id="127" name="Rectangle: Rounded Corners 126">
                  <a:extLst>
                    <a:ext uri="{FF2B5EF4-FFF2-40B4-BE49-F238E27FC236}">
                      <a16:creationId xmlns:a16="http://schemas.microsoft.com/office/drawing/2014/main" id="{E4F082CE-F9E8-46B6-B6E7-E78CE3F0FDC4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28" name="Rectangle: Rounded Corners 127">
                  <a:extLst>
                    <a:ext uri="{FF2B5EF4-FFF2-40B4-BE49-F238E27FC236}">
                      <a16:creationId xmlns:a16="http://schemas.microsoft.com/office/drawing/2014/main" id="{45106864-F334-4FE9-8E99-976B6AC37A95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8E4C0AF3-B30E-4A55-B70F-4709830743A6}"/>
                  </a:ext>
                </a:extLst>
              </p:cNvPr>
              <p:cNvGrpSpPr/>
              <p:nvPr/>
            </p:nvGrpSpPr>
            <p:grpSpPr>
              <a:xfrm rot="10800000" flipH="1">
                <a:off x="1594349" y="2198799"/>
                <a:ext cx="197051" cy="1455146"/>
                <a:chOff x="10653055" y="438150"/>
                <a:chExt cx="247650" cy="1828800"/>
              </a:xfrm>
              <a:solidFill>
                <a:schemeClr val="accent2"/>
              </a:solidFill>
            </p:grpSpPr>
            <p:sp>
              <p:nvSpPr>
                <p:cNvPr id="125" name="Rectangle: Rounded Corners 124">
                  <a:extLst>
                    <a:ext uri="{FF2B5EF4-FFF2-40B4-BE49-F238E27FC236}">
                      <a16:creationId xmlns:a16="http://schemas.microsoft.com/office/drawing/2014/main" id="{B96BEA95-EB85-43C0-8808-1F0E3FD68164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26" name="Rectangle: Rounded Corners 125">
                  <a:extLst>
                    <a:ext uri="{FF2B5EF4-FFF2-40B4-BE49-F238E27FC236}">
                      <a16:creationId xmlns:a16="http://schemas.microsoft.com/office/drawing/2014/main" id="{FE89B01F-C77C-4A13-8D75-BF84426D2D7D}"/>
                    </a:ext>
                  </a:extLst>
                </p:cNvPr>
                <p:cNvSpPr/>
                <p:nvPr/>
              </p:nvSpPr>
              <p:spPr>
                <a:xfrm>
                  <a:off x="10653055" y="682991"/>
                  <a:ext cx="247650" cy="1056674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3307362A-BE0B-4E50-898E-F08DB276FE57}"/>
                  </a:ext>
                </a:extLst>
              </p:cNvPr>
              <p:cNvGrpSpPr/>
              <p:nvPr/>
            </p:nvGrpSpPr>
            <p:grpSpPr>
              <a:xfrm rot="10800000" flipH="1">
                <a:off x="1827638" y="2309215"/>
                <a:ext cx="197051" cy="873087"/>
                <a:chOff x="10641180" y="500718"/>
                <a:chExt cx="247650" cy="1097280"/>
              </a:xfrm>
              <a:solidFill>
                <a:schemeClr val="accent2"/>
              </a:solidFill>
            </p:grpSpPr>
            <p:sp>
              <p:nvSpPr>
                <p:cNvPr id="123" name="Rectangle: Rounded Corners 122">
                  <a:extLst>
                    <a:ext uri="{FF2B5EF4-FFF2-40B4-BE49-F238E27FC236}">
                      <a16:creationId xmlns:a16="http://schemas.microsoft.com/office/drawing/2014/main" id="{56680B9B-A122-439E-9ACD-F038B2ACFE1D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24" name="Rectangle: Rounded Corners 123">
                  <a:extLst>
                    <a:ext uri="{FF2B5EF4-FFF2-40B4-BE49-F238E27FC236}">
                      <a16:creationId xmlns:a16="http://schemas.microsoft.com/office/drawing/2014/main" id="{5E8ED70D-7436-432C-822F-7289FB5DA2CF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859CD890-3B09-4B25-83E3-4831083D690F}"/>
                  </a:ext>
                </a:extLst>
              </p:cNvPr>
              <p:cNvGrpSpPr/>
              <p:nvPr/>
            </p:nvGrpSpPr>
            <p:grpSpPr>
              <a:xfrm rot="10800000" flipH="1">
                <a:off x="653548" y="3555421"/>
                <a:ext cx="197051" cy="873087"/>
                <a:chOff x="10641180" y="500718"/>
                <a:chExt cx="247650" cy="1097280"/>
              </a:xfrm>
              <a:solidFill>
                <a:schemeClr val="accent2"/>
              </a:solidFill>
            </p:grpSpPr>
            <p:sp>
              <p:nvSpPr>
                <p:cNvPr id="121" name="Rectangle: Rounded Corners 120">
                  <a:extLst>
                    <a:ext uri="{FF2B5EF4-FFF2-40B4-BE49-F238E27FC236}">
                      <a16:creationId xmlns:a16="http://schemas.microsoft.com/office/drawing/2014/main" id="{C4FC5FA4-158F-4884-B34C-C35A0F71D5B9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22" name="Rectangle: Rounded Corners 121">
                  <a:extLst>
                    <a:ext uri="{FF2B5EF4-FFF2-40B4-BE49-F238E27FC236}">
                      <a16:creationId xmlns:a16="http://schemas.microsoft.com/office/drawing/2014/main" id="{F3803AA5-FF48-405F-84FC-849E9CEB219A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3A5AD77B-FF9C-455B-98A8-028E9F7FC9C4}"/>
                  </a:ext>
                </a:extLst>
              </p:cNvPr>
              <p:cNvGrpSpPr/>
              <p:nvPr/>
            </p:nvGrpSpPr>
            <p:grpSpPr>
              <a:xfrm rot="10800000" flipH="1">
                <a:off x="428931" y="3518667"/>
                <a:ext cx="197051" cy="873087"/>
                <a:chOff x="10641180" y="500718"/>
                <a:chExt cx="247650" cy="1097280"/>
              </a:xfrm>
              <a:solidFill>
                <a:schemeClr val="accent1"/>
              </a:solidFill>
            </p:grpSpPr>
            <p:sp>
              <p:nvSpPr>
                <p:cNvPr id="119" name="Rectangle: Rounded Corners 118">
                  <a:extLst>
                    <a:ext uri="{FF2B5EF4-FFF2-40B4-BE49-F238E27FC236}">
                      <a16:creationId xmlns:a16="http://schemas.microsoft.com/office/drawing/2014/main" id="{534E6DB7-1E03-4676-AEE6-E9B818490D51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20" name="Rectangle: Rounded Corners 119">
                  <a:extLst>
                    <a:ext uri="{FF2B5EF4-FFF2-40B4-BE49-F238E27FC236}">
                      <a16:creationId xmlns:a16="http://schemas.microsoft.com/office/drawing/2014/main" id="{CEBC6F1F-4CBF-4A40-A818-9573C6B3FD9E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80" name="Group 79">
                <a:extLst>
                  <a:ext uri="{FF2B5EF4-FFF2-40B4-BE49-F238E27FC236}">
                    <a16:creationId xmlns:a16="http://schemas.microsoft.com/office/drawing/2014/main" id="{E5A3B96E-0811-40E4-AD72-F9506E86379A}"/>
                  </a:ext>
                </a:extLst>
              </p:cNvPr>
              <p:cNvGrpSpPr/>
              <p:nvPr/>
            </p:nvGrpSpPr>
            <p:grpSpPr>
              <a:xfrm rot="10800000" flipH="1">
                <a:off x="5902145" y="4133705"/>
                <a:ext cx="197051" cy="873087"/>
                <a:chOff x="10641180" y="500718"/>
                <a:chExt cx="247650" cy="1097280"/>
              </a:xfrm>
              <a:solidFill>
                <a:schemeClr val="accent1"/>
              </a:solidFill>
            </p:grpSpPr>
            <p:sp>
              <p:nvSpPr>
                <p:cNvPr id="117" name="Rectangle: Rounded Corners 116">
                  <a:extLst>
                    <a:ext uri="{FF2B5EF4-FFF2-40B4-BE49-F238E27FC236}">
                      <a16:creationId xmlns:a16="http://schemas.microsoft.com/office/drawing/2014/main" id="{67C05FD8-D420-4983-8991-8C0F5777CAA4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18" name="Rectangle: Rounded Corners 117">
                  <a:extLst>
                    <a:ext uri="{FF2B5EF4-FFF2-40B4-BE49-F238E27FC236}">
                      <a16:creationId xmlns:a16="http://schemas.microsoft.com/office/drawing/2014/main" id="{224D96D1-9859-480B-829E-EDFB4CBE47B7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ACFC5904-9087-4174-BB5E-9708C00BAA3E}"/>
                  </a:ext>
                </a:extLst>
              </p:cNvPr>
              <p:cNvGrpSpPr/>
              <p:nvPr/>
            </p:nvGrpSpPr>
            <p:grpSpPr>
              <a:xfrm rot="10800000" flipH="1">
                <a:off x="5188901" y="3300670"/>
                <a:ext cx="197051" cy="1538514"/>
                <a:chOff x="10641180" y="438150"/>
                <a:chExt cx="247650" cy="1828800"/>
              </a:xfrm>
              <a:solidFill>
                <a:schemeClr val="accent2"/>
              </a:solidFill>
            </p:grpSpPr>
            <p:sp>
              <p:nvSpPr>
                <p:cNvPr id="115" name="Rectangle: Rounded Corners 114">
                  <a:extLst>
                    <a:ext uri="{FF2B5EF4-FFF2-40B4-BE49-F238E27FC236}">
                      <a16:creationId xmlns:a16="http://schemas.microsoft.com/office/drawing/2014/main" id="{A2B974C6-8A7B-4B7B-987A-759C66867EA6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16" name="Rectangle: Rounded Corners 115">
                  <a:extLst>
                    <a:ext uri="{FF2B5EF4-FFF2-40B4-BE49-F238E27FC236}">
                      <a16:creationId xmlns:a16="http://schemas.microsoft.com/office/drawing/2014/main" id="{AE92DC3D-5AA2-4758-A245-B58D9F364107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57523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82" name="Group 81">
                <a:extLst>
                  <a:ext uri="{FF2B5EF4-FFF2-40B4-BE49-F238E27FC236}">
                    <a16:creationId xmlns:a16="http://schemas.microsoft.com/office/drawing/2014/main" id="{82215C4A-EA1E-4B40-B7BC-F9D999FB6847}"/>
                  </a:ext>
                </a:extLst>
              </p:cNvPr>
              <p:cNvGrpSpPr/>
              <p:nvPr/>
            </p:nvGrpSpPr>
            <p:grpSpPr>
              <a:xfrm rot="10800000" flipH="1">
                <a:off x="4941130" y="3676395"/>
                <a:ext cx="197051" cy="873087"/>
                <a:chOff x="10641180" y="500718"/>
                <a:chExt cx="247650" cy="1097280"/>
              </a:xfrm>
              <a:solidFill>
                <a:schemeClr val="accent1"/>
              </a:solidFill>
            </p:grpSpPr>
            <p:sp>
              <p:nvSpPr>
                <p:cNvPr id="113" name="Rectangle: Rounded Corners 112">
                  <a:extLst>
                    <a:ext uri="{FF2B5EF4-FFF2-40B4-BE49-F238E27FC236}">
                      <a16:creationId xmlns:a16="http://schemas.microsoft.com/office/drawing/2014/main" id="{6C174AF4-648A-49C7-BC9D-C1D4E00980D9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14" name="Rectangle: Rounded Corners 113">
                  <a:extLst>
                    <a:ext uri="{FF2B5EF4-FFF2-40B4-BE49-F238E27FC236}">
                      <a16:creationId xmlns:a16="http://schemas.microsoft.com/office/drawing/2014/main" id="{B79FF359-0040-4581-A961-53A0648ADD94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BAD7DE99-6397-46CA-AB2E-D56943E55FA1}"/>
                  </a:ext>
                </a:extLst>
              </p:cNvPr>
              <p:cNvGrpSpPr/>
              <p:nvPr/>
            </p:nvGrpSpPr>
            <p:grpSpPr>
              <a:xfrm rot="10800000" flipH="1">
                <a:off x="5419938" y="3590496"/>
                <a:ext cx="197051" cy="873087"/>
                <a:chOff x="10641180" y="500718"/>
                <a:chExt cx="247650" cy="1097280"/>
              </a:xfrm>
              <a:solidFill>
                <a:schemeClr val="accent2"/>
              </a:solidFill>
            </p:grpSpPr>
            <p:sp>
              <p:nvSpPr>
                <p:cNvPr id="111" name="Rectangle: Rounded Corners 110">
                  <a:extLst>
                    <a:ext uri="{FF2B5EF4-FFF2-40B4-BE49-F238E27FC236}">
                      <a16:creationId xmlns:a16="http://schemas.microsoft.com/office/drawing/2014/main" id="{82601463-73D1-4C08-9BE2-BCD077D030F4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12" name="Rectangle: Rounded Corners 111">
                  <a:extLst>
                    <a:ext uri="{FF2B5EF4-FFF2-40B4-BE49-F238E27FC236}">
                      <a16:creationId xmlns:a16="http://schemas.microsoft.com/office/drawing/2014/main" id="{1834A34F-CF1D-4A63-A647-9EAA9435CDEE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698171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84" name="Group 83">
                <a:extLst>
                  <a:ext uri="{FF2B5EF4-FFF2-40B4-BE49-F238E27FC236}">
                    <a16:creationId xmlns:a16="http://schemas.microsoft.com/office/drawing/2014/main" id="{6C9E8BCF-8996-4C76-8761-0E8468C1A443}"/>
                  </a:ext>
                </a:extLst>
              </p:cNvPr>
              <p:cNvGrpSpPr/>
              <p:nvPr/>
            </p:nvGrpSpPr>
            <p:grpSpPr>
              <a:xfrm rot="10800000" flipH="1">
                <a:off x="4714221" y="3409318"/>
                <a:ext cx="197051" cy="1455146"/>
                <a:chOff x="10641180" y="438150"/>
                <a:chExt cx="247650" cy="1828800"/>
              </a:xfrm>
              <a:solidFill>
                <a:schemeClr val="accent1"/>
              </a:solidFill>
            </p:grpSpPr>
            <p:sp>
              <p:nvSpPr>
                <p:cNvPr id="109" name="Rectangle: Rounded Corners 108">
                  <a:extLst>
                    <a:ext uri="{FF2B5EF4-FFF2-40B4-BE49-F238E27FC236}">
                      <a16:creationId xmlns:a16="http://schemas.microsoft.com/office/drawing/2014/main" id="{BCAC75EB-4738-46FA-AD6F-04F5DC0E2DA4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10" name="Rectangle: Rounded Corners 109">
                  <a:extLst>
                    <a:ext uri="{FF2B5EF4-FFF2-40B4-BE49-F238E27FC236}">
                      <a16:creationId xmlns:a16="http://schemas.microsoft.com/office/drawing/2014/main" id="{8063CB6A-A87E-4003-B7B9-CDFA16BB9D4E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85" name="Group 84">
                <a:extLst>
                  <a:ext uri="{FF2B5EF4-FFF2-40B4-BE49-F238E27FC236}">
                    <a16:creationId xmlns:a16="http://schemas.microsoft.com/office/drawing/2014/main" id="{AD9E855D-DDFE-47E9-88A9-275432DC0BAC}"/>
                  </a:ext>
                </a:extLst>
              </p:cNvPr>
              <p:cNvGrpSpPr/>
              <p:nvPr/>
            </p:nvGrpSpPr>
            <p:grpSpPr>
              <a:xfrm rot="10800000" flipH="1">
                <a:off x="1114826" y="2630324"/>
                <a:ext cx="197051" cy="1455146"/>
                <a:chOff x="10641180" y="438150"/>
                <a:chExt cx="247650" cy="1828800"/>
              </a:xfrm>
              <a:solidFill>
                <a:schemeClr val="accent2"/>
              </a:solidFill>
            </p:grpSpPr>
            <p:sp>
              <p:nvSpPr>
                <p:cNvPr id="107" name="Rectangle: Rounded Corners 106">
                  <a:extLst>
                    <a:ext uri="{FF2B5EF4-FFF2-40B4-BE49-F238E27FC236}">
                      <a16:creationId xmlns:a16="http://schemas.microsoft.com/office/drawing/2014/main" id="{1BF3DBED-BBF4-42B1-8066-3E052354E39C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08" name="Rectangle: Rounded Corners 107">
                  <a:extLst>
                    <a:ext uri="{FF2B5EF4-FFF2-40B4-BE49-F238E27FC236}">
                      <a16:creationId xmlns:a16="http://schemas.microsoft.com/office/drawing/2014/main" id="{15FBFB82-AA18-488B-AAC6-A126DB6E7C13}"/>
                    </a:ext>
                  </a:extLst>
                </p:cNvPr>
                <p:cNvSpPr/>
                <p:nvPr/>
              </p:nvSpPr>
              <p:spPr>
                <a:xfrm>
                  <a:off x="10641180" y="1044532"/>
                  <a:ext cx="247650" cy="837951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86" name="Group 85">
                <a:extLst>
                  <a:ext uri="{FF2B5EF4-FFF2-40B4-BE49-F238E27FC236}">
                    <a16:creationId xmlns:a16="http://schemas.microsoft.com/office/drawing/2014/main" id="{9B161802-C153-4C0B-8575-0832F73C3543}"/>
                  </a:ext>
                </a:extLst>
              </p:cNvPr>
              <p:cNvGrpSpPr/>
              <p:nvPr/>
            </p:nvGrpSpPr>
            <p:grpSpPr>
              <a:xfrm rot="10800000" flipH="1">
                <a:off x="2297706" y="2563761"/>
                <a:ext cx="197051" cy="873087"/>
                <a:chOff x="10641180" y="500718"/>
                <a:chExt cx="247650" cy="1097280"/>
              </a:xfrm>
              <a:solidFill>
                <a:schemeClr val="accent1"/>
              </a:solidFill>
            </p:grpSpPr>
            <p:sp>
              <p:nvSpPr>
                <p:cNvPr id="105" name="Rectangle: Rounded Corners 104">
                  <a:extLst>
                    <a:ext uri="{FF2B5EF4-FFF2-40B4-BE49-F238E27FC236}">
                      <a16:creationId xmlns:a16="http://schemas.microsoft.com/office/drawing/2014/main" id="{4B0B60AF-34F0-40ED-BA5E-67ADB5A8594F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06" name="Rectangle: Rounded Corners 105">
                  <a:extLst>
                    <a:ext uri="{FF2B5EF4-FFF2-40B4-BE49-F238E27FC236}">
                      <a16:creationId xmlns:a16="http://schemas.microsoft.com/office/drawing/2014/main" id="{23C05F58-2AA3-45C8-AD9C-D8A419235B13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44129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87" name="Group 86">
                <a:extLst>
                  <a:ext uri="{FF2B5EF4-FFF2-40B4-BE49-F238E27FC236}">
                    <a16:creationId xmlns:a16="http://schemas.microsoft.com/office/drawing/2014/main" id="{B3D878AF-EAF7-4EF5-97DA-3D7BFA95417F}"/>
                  </a:ext>
                </a:extLst>
              </p:cNvPr>
              <p:cNvGrpSpPr/>
              <p:nvPr/>
            </p:nvGrpSpPr>
            <p:grpSpPr>
              <a:xfrm rot="10800000" flipH="1">
                <a:off x="2545997" y="2990843"/>
                <a:ext cx="197051" cy="873087"/>
                <a:chOff x="10641180" y="500718"/>
                <a:chExt cx="247650" cy="1097280"/>
              </a:xfrm>
              <a:solidFill>
                <a:schemeClr val="accent1"/>
              </a:solidFill>
            </p:grpSpPr>
            <p:sp>
              <p:nvSpPr>
                <p:cNvPr id="103" name="Rectangle: Rounded Corners 102">
                  <a:extLst>
                    <a:ext uri="{FF2B5EF4-FFF2-40B4-BE49-F238E27FC236}">
                      <a16:creationId xmlns:a16="http://schemas.microsoft.com/office/drawing/2014/main" id="{8BCA1593-5AB6-4AD0-AE13-DDCE131F148C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04" name="Rectangle: Rounded Corners 103">
                  <a:extLst>
                    <a:ext uri="{FF2B5EF4-FFF2-40B4-BE49-F238E27FC236}">
                      <a16:creationId xmlns:a16="http://schemas.microsoft.com/office/drawing/2014/main" id="{C73D0198-9E54-4E3A-B6BC-D2CA1424939B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78437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88" name="Group 87">
                <a:extLst>
                  <a:ext uri="{FF2B5EF4-FFF2-40B4-BE49-F238E27FC236}">
                    <a16:creationId xmlns:a16="http://schemas.microsoft.com/office/drawing/2014/main" id="{0FF4EA50-49B4-475B-972F-784BC17957A2}"/>
                  </a:ext>
                </a:extLst>
              </p:cNvPr>
              <p:cNvGrpSpPr/>
              <p:nvPr/>
            </p:nvGrpSpPr>
            <p:grpSpPr>
              <a:xfrm rot="10800000" flipH="1">
                <a:off x="2780136" y="3217401"/>
                <a:ext cx="197051" cy="873087"/>
                <a:chOff x="10641180" y="500718"/>
                <a:chExt cx="247650" cy="1097280"/>
              </a:xfrm>
              <a:solidFill>
                <a:schemeClr val="accent1"/>
              </a:solidFill>
            </p:grpSpPr>
            <p:sp>
              <p:nvSpPr>
                <p:cNvPr id="101" name="Rectangle: Rounded Corners 100">
                  <a:extLst>
                    <a:ext uri="{FF2B5EF4-FFF2-40B4-BE49-F238E27FC236}">
                      <a16:creationId xmlns:a16="http://schemas.microsoft.com/office/drawing/2014/main" id="{CECC625B-49B3-481F-A15B-32EC7ACF80A9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02" name="Rectangle: Rounded Corners 101">
                  <a:extLst>
                    <a:ext uri="{FF2B5EF4-FFF2-40B4-BE49-F238E27FC236}">
                      <a16:creationId xmlns:a16="http://schemas.microsoft.com/office/drawing/2014/main" id="{B95D49CA-5D02-4C90-9AEB-2D6EE924FCD0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616035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89" name="Group 88">
                <a:extLst>
                  <a:ext uri="{FF2B5EF4-FFF2-40B4-BE49-F238E27FC236}">
                    <a16:creationId xmlns:a16="http://schemas.microsoft.com/office/drawing/2014/main" id="{2992C4E9-3F75-401B-B094-C41A1644964B}"/>
                  </a:ext>
                </a:extLst>
              </p:cNvPr>
              <p:cNvGrpSpPr/>
              <p:nvPr/>
            </p:nvGrpSpPr>
            <p:grpSpPr>
              <a:xfrm rot="10800000" flipH="1">
                <a:off x="3488562" y="2978246"/>
                <a:ext cx="197051" cy="873087"/>
                <a:chOff x="10641180" y="500718"/>
                <a:chExt cx="247650" cy="1097280"/>
              </a:xfrm>
              <a:solidFill>
                <a:schemeClr val="accent1"/>
              </a:solidFill>
            </p:grpSpPr>
            <p:sp>
              <p:nvSpPr>
                <p:cNvPr id="99" name="Rectangle: Rounded Corners 98">
                  <a:extLst>
                    <a:ext uri="{FF2B5EF4-FFF2-40B4-BE49-F238E27FC236}">
                      <a16:creationId xmlns:a16="http://schemas.microsoft.com/office/drawing/2014/main" id="{C4FD7EF9-9A6E-4A27-A389-0C78F461B2CF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100" name="Rectangle: Rounded Corners 99">
                  <a:extLst>
                    <a:ext uri="{FF2B5EF4-FFF2-40B4-BE49-F238E27FC236}">
                      <a16:creationId xmlns:a16="http://schemas.microsoft.com/office/drawing/2014/main" id="{C47E2BC7-3A1F-40D9-BB38-B3BCA938EAF7}"/>
                    </a:ext>
                  </a:extLst>
                </p:cNvPr>
                <p:cNvSpPr/>
                <p:nvPr/>
              </p:nvSpPr>
              <p:spPr>
                <a:xfrm>
                  <a:off x="10641180" y="741341"/>
                  <a:ext cx="247650" cy="39621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90" name="Group 89">
                <a:extLst>
                  <a:ext uri="{FF2B5EF4-FFF2-40B4-BE49-F238E27FC236}">
                    <a16:creationId xmlns:a16="http://schemas.microsoft.com/office/drawing/2014/main" id="{DDC3AB93-4CFA-45B6-B8DE-AD766FE1691B}"/>
                  </a:ext>
                </a:extLst>
              </p:cNvPr>
              <p:cNvGrpSpPr/>
              <p:nvPr/>
            </p:nvGrpSpPr>
            <p:grpSpPr>
              <a:xfrm rot="10800000" flipH="1">
                <a:off x="3228488" y="2307321"/>
                <a:ext cx="197051" cy="1455146"/>
                <a:chOff x="10641180" y="438150"/>
                <a:chExt cx="247650" cy="1828800"/>
              </a:xfrm>
              <a:solidFill>
                <a:schemeClr val="accent1"/>
              </a:solidFill>
            </p:grpSpPr>
            <p:sp>
              <p:nvSpPr>
                <p:cNvPr id="97" name="Rectangle: Rounded Corners 96">
                  <a:extLst>
                    <a:ext uri="{FF2B5EF4-FFF2-40B4-BE49-F238E27FC236}">
                      <a16:creationId xmlns:a16="http://schemas.microsoft.com/office/drawing/2014/main" id="{17968E39-1EB8-40BD-A821-5B4E7002259B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 dirty="0">
                    <a:cs typeface="B Nazanin" pitchFamily="2" charset="-78"/>
                  </a:endParaRPr>
                </a:p>
              </p:txBody>
            </p:sp>
            <p:sp>
              <p:nvSpPr>
                <p:cNvPr id="98" name="Rectangle: Rounded Corners 97">
                  <a:extLst>
                    <a:ext uri="{FF2B5EF4-FFF2-40B4-BE49-F238E27FC236}">
                      <a16:creationId xmlns:a16="http://schemas.microsoft.com/office/drawing/2014/main" id="{6E85BF08-B4B8-4649-9EA1-62E30A1AE95E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36338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91" name="Group 90">
                <a:extLst>
                  <a:ext uri="{FF2B5EF4-FFF2-40B4-BE49-F238E27FC236}">
                    <a16:creationId xmlns:a16="http://schemas.microsoft.com/office/drawing/2014/main" id="{4A47FC63-B266-4AE5-A4B9-02B3E56D4E86}"/>
                  </a:ext>
                </a:extLst>
              </p:cNvPr>
              <p:cNvGrpSpPr/>
              <p:nvPr/>
            </p:nvGrpSpPr>
            <p:grpSpPr>
              <a:xfrm rot="10800000" flipH="1">
                <a:off x="5650127" y="4050003"/>
                <a:ext cx="197051" cy="873087"/>
                <a:chOff x="10641180" y="500718"/>
                <a:chExt cx="247650" cy="1097280"/>
              </a:xfrm>
              <a:solidFill>
                <a:schemeClr val="accent1"/>
              </a:solidFill>
            </p:grpSpPr>
            <p:sp>
              <p:nvSpPr>
                <p:cNvPr id="95" name="Rectangle: Rounded Corners 94">
                  <a:extLst>
                    <a:ext uri="{FF2B5EF4-FFF2-40B4-BE49-F238E27FC236}">
                      <a16:creationId xmlns:a16="http://schemas.microsoft.com/office/drawing/2014/main" id="{FE9DC414-8D53-47B2-95F4-6761BDF237C2}"/>
                    </a:ext>
                  </a:extLst>
                </p:cNvPr>
                <p:cNvSpPr/>
                <p:nvPr/>
              </p:nvSpPr>
              <p:spPr>
                <a:xfrm>
                  <a:off x="10751289" y="500718"/>
                  <a:ext cx="27432" cy="109728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96" name="Rectangle: Rounded Corners 95">
                  <a:extLst>
                    <a:ext uri="{FF2B5EF4-FFF2-40B4-BE49-F238E27FC236}">
                      <a16:creationId xmlns:a16="http://schemas.microsoft.com/office/drawing/2014/main" id="{6FF45C31-22DB-4C5C-A575-BB65A531F204}"/>
                    </a:ext>
                  </a:extLst>
                </p:cNvPr>
                <p:cNvSpPr/>
                <p:nvPr/>
              </p:nvSpPr>
              <p:spPr>
                <a:xfrm>
                  <a:off x="10641180" y="579815"/>
                  <a:ext cx="247650" cy="825772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3B58000F-DE51-4EB5-BFE1-D479E43C1755}"/>
                  </a:ext>
                </a:extLst>
              </p:cNvPr>
              <p:cNvGrpSpPr/>
              <p:nvPr/>
            </p:nvGrpSpPr>
            <p:grpSpPr>
              <a:xfrm rot="10800000" flipH="1">
                <a:off x="6193790" y="4206791"/>
                <a:ext cx="197051" cy="1538514"/>
                <a:chOff x="10641180" y="438150"/>
                <a:chExt cx="247650" cy="1828800"/>
              </a:xfrm>
              <a:solidFill>
                <a:schemeClr val="accent1"/>
              </a:solidFill>
            </p:grpSpPr>
            <p:sp>
              <p:nvSpPr>
                <p:cNvPr id="93" name="Rectangle: Rounded Corners 92">
                  <a:extLst>
                    <a:ext uri="{FF2B5EF4-FFF2-40B4-BE49-F238E27FC236}">
                      <a16:creationId xmlns:a16="http://schemas.microsoft.com/office/drawing/2014/main" id="{86DCCEF1-4216-47F4-9710-8957D42D8FA7}"/>
                    </a:ext>
                  </a:extLst>
                </p:cNvPr>
                <p:cNvSpPr/>
                <p:nvPr/>
              </p:nvSpPr>
              <p:spPr>
                <a:xfrm>
                  <a:off x="10751289" y="438150"/>
                  <a:ext cx="27432" cy="1828800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94" name="Rectangle: Rounded Corners 93">
                  <a:extLst>
                    <a:ext uri="{FF2B5EF4-FFF2-40B4-BE49-F238E27FC236}">
                      <a16:creationId xmlns:a16="http://schemas.microsoft.com/office/drawing/2014/main" id="{62273E39-4E37-4B6D-98C6-711F92856C9D}"/>
                    </a:ext>
                  </a:extLst>
                </p:cNvPr>
                <p:cNvSpPr/>
                <p:nvPr/>
              </p:nvSpPr>
              <p:spPr>
                <a:xfrm>
                  <a:off x="10641180" y="1044533"/>
                  <a:ext cx="247650" cy="575236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</p:grp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0031DB71-9D39-4227-8326-DD45158CB9D1}"/>
                </a:ext>
              </a:extLst>
            </p:cNvPr>
            <p:cNvGrpSpPr/>
            <p:nvPr/>
          </p:nvGrpSpPr>
          <p:grpSpPr>
            <a:xfrm>
              <a:off x="8690026" y="418644"/>
              <a:ext cx="1057294" cy="2509800"/>
              <a:chOff x="3203626" y="308113"/>
              <a:chExt cx="1057294" cy="2509800"/>
            </a:xfrm>
          </p:grpSpPr>
          <p:sp>
            <p:nvSpPr>
              <p:cNvPr id="144" name="Freeform: Shape 143">
                <a:extLst>
                  <a:ext uri="{FF2B5EF4-FFF2-40B4-BE49-F238E27FC236}">
                    <a16:creationId xmlns:a16="http://schemas.microsoft.com/office/drawing/2014/main" id="{B28C4A33-6D3E-4DDB-A3D5-EFAFAE2F2F5D}"/>
                  </a:ext>
                </a:extLst>
              </p:cNvPr>
              <p:cNvSpPr/>
              <p:nvPr/>
            </p:nvSpPr>
            <p:spPr>
              <a:xfrm rot="9900000">
                <a:off x="3203626" y="1153022"/>
                <a:ext cx="1057294" cy="1664891"/>
              </a:xfrm>
              <a:custGeom>
                <a:avLst/>
                <a:gdLst>
                  <a:gd name="connsiteX0" fmla="*/ 897402 w 930482"/>
                  <a:gd name="connsiteY0" fmla="*/ 873838 h 1464648"/>
                  <a:gd name="connsiteX1" fmla="*/ 793671 w 930482"/>
                  <a:gd name="connsiteY1" fmla="*/ 1069240 h 1464648"/>
                  <a:gd name="connsiteX2" fmla="*/ 603439 w 930482"/>
                  <a:gd name="connsiteY2" fmla="*/ 1334255 h 1464648"/>
                  <a:gd name="connsiteX3" fmla="*/ 568632 w 930482"/>
                  <a:gd name="connsiteY3" fmla="*/ 1464867 h 1464648"/>
                  <a:gd name="connsiteX4" fmla="*/ 547954 w 930482"/>
                  <a:gd name="connsiteY4" fmla="*/ 1460043 h 1464648"/>
                  <a:gd name="connsiteX5" fmla="*/ 387015 w 930482"/>
                  <a:gd name="connsiteY5" fmla="*/ 1371130 h 1464648"/>
                  <a:gd name="connsiteX6" fmla="*/ 238827 w 930482"/>
                  <a:gd name="connsiteY6" fmla="*/ 1317369 h 1464648"/>
                  <a:gd name="connsiteX7" fmla="*/ 126136 w 930482"/>
                  <a:gd name="connsiteY7" fmla="*/ 1308753 h 1464648"/>
                  <a:gd name="connsiteX8" fmla="*/ 54109 w 930482"/>
                  <a:gd name="connsiteY8" fmla="*/ 1173661 h 1464648"/>
                  <a:gd name="connsiteX9" fmla="*/ 4 w 930482"/>
                  <a:gd name="connsiteY9" fmla="*/ 913815 h 1464648"/>
                  <a:gd name="connsiteX10" fmla="*/ 23438 w 930482"/>
                  <a:gd name="connsiteY10" fmla="*/ 783892 h 1464648"/>
                  <a:gd name="connsiteX11" fmla="*/ 51697 w 930482"/>
                  <a:gd name="connsiteY11" fmla="*/ 406185 h 1464648"/>
                  <a:gd name="connsiteX12" fmla="*/ 54454 w 930482"/>
                  <a:gd name="connsiteY12" fmla="*/ 396191 h 1464648"/>
                  <a:gd name="connsiteX13" fmla="*/ 99255 w 930482"/>
                  <a:gd name="connsiteY13" fmla="*/ 389987 h 1464648"/>
                  <a:gd name="connsiteX14" fmla="*/ 160943 w 930482"/>
                  <a:gd name="connsiteY14" fmla="*/ 415145 h 1464648"/>
                  <a:gd name="connsiteX15" fmla="*/ 191269 w 930482"/>
                  <a:gd name="connsiteY15" fmla="*/ 492685 h 1464648"/>
                  <a:gd name="connsiteX16" fmla="*/ 206433 w 930482"/>
                  <a:gd name="connsiteY16" fmla="*/ 640873 h 1464648"/>
                  <a:gd name="connsiteX17" fmla="*/ 207122 w 930482"/>
                  <a:gd name="connsiteY17" fmla="*/ 710832 h 1464648"/>
                  <a:gd name="connsiteX18" fmla="*/ 207811 w 930482"/>
                  <a:gd name="connsiteY18" fmla="*/ 774242 h 1464648"/>
                  <a:gd name="connsiteX19" fmla="*/ 246065 w 930482"/>
                  <a:gd name="connsiteY19" fmla="*/ 673612 h 1464648"/>
                  <a:gd name="connsiteX20" fmla="*/ 361513 w 930482"/>
                  <a:gd name="connsiteY20" fmla="*/ 376547 h 1464648"/>
                  <a:gd name="connsiteX21" fmla="*/ 472482 w 930482"/>
                  <a:gd name="connsiteY21" fmla="*/ 93611 h 1464648"/>
                  <a:gd name="connsiteX22" fmla="*/ 522452 w 930482"/>
                  <a:gd name="connsiteY22" fmla="*/ 20207 h 1464648"/>
                  <a:gd name="connsiteX23" fmla="*/ 573457 w 930482"/>
                  <a:gd name="connsiteY23" fmla="*/ 1252 h 1464648"/>
                  <a:gd name="connsiteX24" fmla="*/ 606540 w 930482"/>
                  <a:gd name="connsiteY24" fmla="*/ 119458 h 1464648"/>
                  <a:gd name="connsiteX25" fmla="*/ 578970 w 930482"/>
                  <a:gd name="connsiteY25" fmla="*/ 237319 h 1464648"/>
                  <a:gd name="connsiteX26" fmla="*/ 528656 w 930482"/>
                  <a:gd name="connsiteY26" fmla="*/ 414800 h 1464648"/>
                  <a:gd name="connsiteX27" fmla="*/ 506600 w 930482"/>
                  <a:gd name="connsiteY27" fmla="*/ 586423 h 1464648"/>
                  <a:gd name="connsiteX28" fmla="*/ 518317 w 930482"/>
                  <a:gd name="connsiteY28" fmla="*/ 602275 h 1464648"/>
                  <a:gd name="connsiteX29" fmla="*/ 532102 w 930482"/>
                  <a:gd name="connsiteY29" fmla="*/ 589869 h 1464648"/>
                  <a:gd name="connsiteX30" fmla="*/ 626528 w 930482"/>
                  <a:gd name="connsiteY30" fmla="*/ 480279 h 1464648"/>
                  <a:gd name="connsiteX31" fmla="*/ 718888 w 930482"/>
                  <a:gd name="connsiteY31" fmla="*/ 415145 h 1464648"/>
                  <a:gd name="connsiteX32" fmla="*/ 778852 w 930482"/>
                  <a:gd name="connsiteY32" fmla="*/ 453398 h 1464648"/>
                  <a:gd name="connsiteX33" fmla="*/ 781954 w 930482"/>
                  <a:gd name="connsiteY33" fmla="*/ 508193 h 1464648"/>
                  <a:gd name="connsiteX34" fmla="*/ 761276 w 930482"/>
                  <a:gd name="connsiteY34" fmla="*/ 559887 h 1464648"/>
                  <a:gd name="connsiteX35" fmla="*/ 839850 w 930482"/>
                  <a:gd name="connsiteY35" fmla="*/ 538520 h 1464648"/>
                  <a:gd name="connsiteX36" fmla="*/ 887753 w 930482"/>
                  <a:gd name="connsiteY36" fmla="*/ 610202 h 1464648"/>
                  <a:gd name="connsiteX37" fmla="*/ 870866 w 930482"/>
                  <a:gd name="connsiteY37" fmla="*/ 697736 h 1464648"/>
                  <a:gd name="connsiteX38" fmla="*/ 931520 w 930482"/>
                  <a:gd name="connsiteY38" fmla="*/ 770451 h 1464648"/>
                  <a:gd name="connsiteX39" fmla="*/ 897402 w 930482"/>
                  <a:gd name="connsiteY39" fmla="*/ 873838 h 1464648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506600 w 931855"/>
                  <a:gd name="connsiteY27" fmla="*/ 586423 h 1466100"/>
                  <a:gd name="connsiteX28" fmla="*/ 518317 w 931855"/>
                  <a:gd name="connsiteY28" fmla="*/ 602275 h 1466100"/>
                  <a:gd name="connsiteX29" fmla="*/ 532102 w 931855"/>
                  <a:gd name="connsiteY29" fmla="*/ 589869 h 1466100"/>
                  <a:gd name="connsiteX30" fmla="*/ 626528 w 931855"/>
                  <a:gd name="connsiteY30" fmla="*/ 480279 h 1466100"/>
                  <a:gd name="connsiteX31" fmla="*/ 718888 w 931855"/>
                  <a:gd name="connsiteY31" fmla="*/ 415145 h 1466100"/>
                  <a:gd name="connsiteX32" fmla="*/ 778852 w 931855"/>
                  <a:gd name="connsiteY32" fmla="*/ 453398 h 1466100"/>
                  <a:gd name="connsiteX33" fmla="*/ 781954 w 931855"/>
                  <a:gd name="connsiteY33" fmla="*/ 508193 h 1466100"/>
                  <a:gd name="connsiteX34" fmla="*/ 761276 w 931855"/>
                  <a:gd name="connsiteY34" fmla="*/ 559887 h 1466100"/>
                  <a:gd name="connsiteX35" fmla="*/ 839850 w 931855"/>
                  <a:gd name="connsiteY35" fmla="*/ 538520 h 1466100"/>
                  <a:gd name="connsiteX36" fmla="*/ 887753 w 931855"/>
                  <a:gd name="connsiteY36" fmla="*/ 610202 h 1466100"/>
                  <a:gd name="connsiteX37" fmla="*/ 870866 w 931855"/>
                  <a:gd name="connsiteY37" fmla="*/ 697736 h 1466100"/>
                  <a:gd name="connsiteX38" fmla="*/ 931520 w 931855"/>
                  <a:gd name="connsiteY38" fmla="*/ 770451 h 1466100"/>
                  <a:gd name="connsiteX39" fmla="*/ 897402 w 931855"/>
                  <a:gd name="connsiteY39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506600 w 931855"/>
                  <a:gd name="connsiteY27" fmla="*/ 586423 h 1466100"/>
                  <a:gd name="connsiteX28" fmla="*/ 518317 w 931855"/>
                  <a:gd name="connsiteY28" fmla="*/ 602275 h 1466100"/>
                  <a:gd name="connsiteX29" fmla="*/ 532102 w 931855"/>
                  <a:gd name="connsiteY29" fmla="*/ 589869 h 1466100"/>
                  <a:gd name="connsiteX30" fmla="*/ 626528 w 931855"/>
                  <a:gd name="connsiteY30" fmla="*/ 480279 h 1466100"/>
                  <a:gd name="connsiteX31" fmla="*/ 718888 w 931855"/>
                  <a:gd name="connsiteY31" fmla="*/ 415145 h 1466100"/>
                  <a:gd name="connsiteX32" fmla="*/ 778852 w 931855"/>
                  <a:gd name="connsiteY32" fmla="*/ 453398 h 1466100"/>
                  <a:gd name="connsiteX33" fmla="*/ 781954 w 931855"/>
                  <a:gd name="connsiteY33" fmla="*/ 508193 h 1466100"/>
                  <a:gd name="connsiteX34" fmla="*/ 761276 w 931855"/>
                  <a:gd name="connsiteY34" fmla="*/ 559887 h 1466100"/>
                  <a:gd name="connsiteX35" fmla="*/ 839850 w 931855"/>
                  <a:gd name="connsiteY35" fmla="*/ 538520 h 1466100"/>
                  <a:gd name="connsiteX36" fmla="*/ 887753 w 931855"/>
                  <a:gd name="connsiteY36" fmla="*/ 610202 h 1466100"/>
                  <a:gd name="connsiteX37" fmla="*/ 870866 w 931855"/>
                  <a:gd name="connsiteY37" fmla="*/ 697736 h 1466100"/>
                  <a:gd name="connsiteX38" fmla="*/ 931520 w 931855"/>
                  <a:gd name="connsiteY38" fmla="*/ 770451 h 1466100"/>
                  <a:gd name="connsiteX39" fmla="*/ 897402 w 931855"/>
                  <a:gd name="connsiteY39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506600 w 931855"/>
                  <a:gd name="connsiteY27" fmla="*/ 586423 h 1466100"/>
                  <a:gd name="connsiteX28" fmla="*/ 505617 w 931855"/>
                  <a:gd name="connsiteY28" fmla="*/ 599735 h 1466100"/>
                  <a:gd name="connsiteX29" fmla="*/ 532102 w 931855"/>
                  <a:gd name="connsiteY29" fmla="*/ 589869 h 1466100"/>
                  <a:gd name="connsiteX30" fmla="*/ 626528 w 931855"/>
                  <a:gd name="connsiteY30" fmla="*/ 480279 h 1466100"/>
                  <a:gd name="connsiteX31" fmla="*/ 718888 w 931855"/>
                  <a:gd name="connsiteY31" fmla="*/ 415145 h 1466100"/>
                  <a:gd name="connsiteX32" fmla="*/ 778852 w 931855"/>
                  <a:gd name="connsiteY32" fmla="*/ 453398 h 1466100"/>
                  <a:gd name="connsiteX33" fmla="*/ 781954 w 931855"/>
                  <a:gd name="connsiteY33" fmla="*/ 508193 h 1466100"/>
                  <a:gd name="connsiteX34" fmla="*/ 761276 w 931855"/>
                  <a:gd name="connsiteY34" fmla="*/ 559887 h 1466100"/>
                  <a:gd name="connsiteX35" fmla="*/ 839850 w 931855"/>
                  <a:gd name="connsiteY35" fmla="*/ 538520 h 1466100"/>
                  <a:gd name="connsiteX36" fmla="*/ 887753 w 931855"/>
                  <a:gd name="connsiteY36" fmla="*/ 610202 h 1466100"/>
                  <a:gd name="connsiteX37" fmla="*/ 870866 w 931855"/>
                  <a:gd name="connsiteY37" fmla="*/ 697736 h 1466100"/>
                  <a:gd name="connsiteX38" fmla="*/ 931520 w 931855"/>
                  <a:gd name="connsiteY38" fmla="*/ 770451 h 1466100"/>
                  <a:gd name="connsiteX39" fmla="*/ 897402 w 931855"/>
                  <a:gd name="connsiteY39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506600 w 931855"/>
                  <a:gd name="connsiteY27" fmla="*/ 586423 h 1466100"/>
                  <a:gd name="connsiteX28" fmla="*/ 485297 w 931855"/>
                  <a:gd name="connsiteY28" fmla="*/ 579415 h 1466100"/>
                  <a:gd name="connsiteX29" fmla="*/ 532102 w 931855"/>
                  <a:gd name="connsiteY29" fmla="*/ 589869 h 1466100"/>
                  <a:gd name="connsiteX30" fmla="*/ 626528 w 931855"/>
                  <a:gd name="connsiteY30" fmla="*/ 480279 h 1466100"/>
                  <a:gd name="connsiteX31" fmla="*/ 718888 w 931855"/>
                  <a:gd name="connsiteY31" fmla="*/ 415145 h 1466100"/>
                  <a:gd name="connsiteX32" fmla="*/ 778852 w 931855"/>
                  <a:gd name="connsiteY32" fmla="*/ 453398 h 1466100"/>
                  <a:gd name="connsiteX33" fmla="*/ 781954 w 931855"/>
                  <a:gd name="connsiteY33" fmla="*/ 508193 h 1466100"/>
                  <a:gd name="connsiteX34" fmla="*/ 761276 w 931855"/>
                  <a:gd name="connsiteY34" fmla="*/ 559887 h 1466100"/>
                  <a:gd name="connsiteX35" fmla="*/ 839850 w 931855"/>
                  <a:gd name="connsiteY35" fmla="*/ 538520 h 1466100"/>
                  <a:gd name="connsiteX36" fmla="*/ 887753 w 931855"/>
                  <a:gd name="connsiteY36" fmla="*/ 610202 h 1466100"/>
                  <a:gd name="connsiteX37" fmla="*/ 870866 w 931855"/>
                  <a:gd name="connsiteY37" fmla="*/ 697736 h 1466100"/>
                  <a:gd name="connsiteX38" fmla="*/ 931520 w 931855"/>
                  <a:gd name="connsiteY38" fmla="*/ 770451 h 1466100"/>
                  <a:gd name="connsiteX39" fmla="*/ 897402 w 931855"/>
                  <a:gd name="connsiteY39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506600 w 931855"/>
                  <a:gd name="connsiteY27" fmla="*/ 586423 h 1466100"/>
                  <a:gd name="connsiteX28" fmla="*/ 532102 w 931855"/>
                  <a:gd name="connsiteY28" fmla="*/ 589869 h 1466100"/>
                  <a:gd name="connsiteX29" fmla="*/ 626528 w 931855"/>
                  <a:gd name="connsiteY29" fmla="*/ 480279 h 1466100"/>
                  <a:gd name="connsiteX30" fmla="*/ 71888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32102 w 931855"/>
                  <a:gd name="connsiteY28" fmla="*/ 589869 h 1466100"/>
                  <a:gd name="connsiteX29" fmla="*/ 626528 w 931855"/>
                  <a:gd name="connsiteY29" fmla="*/ 480279 h 1466100"/>
                  <a:gd name="connsiteX30" fmla="*/ 71888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32102 w 931855"/>
                  <a:gd name="connsiteY28" fmla="*/ 589869 h 1466100"/>
                  <a:gd name="connsiteX29" fmla="*/ 626528 w 931855"/>
                  <a:gd name="connsiteY29" fmla="*/ 480279 h 1466100"/>
                  <a:gd name="connsiteX30" fmla="*/ 71888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32102 w 931855"/>
                  <a:gd name="connsiteY28" fmla="*/ 589869 h 1466100"/>
                  <a:gd name="connsiteX29" fmla="*/ 626528 w 931855"/>
                  <a:gd name="connsiteY29" fmla="*/ 480279 h 1466100"/>
                  <a:gd name="connsiteX30" fmla="*/ 71888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27022 w 931855"/>
                  <a:gd name="connsiteY28" fmla="*/ 582249 h 1466100"/>
                  <a:gd name="connsiteX29" fmla="*/ 626528 w 931855"/>
                  <a:gd name="connsiteY29" fmla="*/ 480279 h 1466100"/>
                  <a:gd name="connsiteX30" fmla="*/ 71888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27022 w 931855"/>
                  <a:gd name="connsiteY28" fmla="*/ 582249 h 1466100"/>
                  <a:gd name="connsiteX29" fmla="*/ 618908 w 931855"/>
                  <a:gd name="connsiteY29" fmla="*/ 470119 h 1466100"/>
                  <a:gd name="connsiteX30" fmla="*/ 71888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27022 w 931855"/>
                  <a:gd name="connsiteY28" fmla="*/ 582249 h 1466100"/>
                  <a:gd name="connsiteX29" fmla="*/ 618908 w 931855"/>
                  <a:gd name="connsiteY29" fmla="*/ 470119 h 1466100"/>
                  <a:gd name="connsiteX30" fmla="*/ 70364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27022 w 931855"/>
                  <a:gd name="connsiteY28" fmla="*/ 582249 h 1466100"/>
                  <a:gd name="connsiteX29" fmla="*/ 618908 w 931855"/>
                  <a:gd name="connsiteY29" fmla="*/ 470119 h 1466100"/>
                  <a:gd name="connsiteX30" fmla="*/ 70364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3816 w 931855"/>
                  <a:gd name="connsiteY33" fmla="*/ 56496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7365"/>
                  <a:gd name="connsiteX1" fmla="*/ 793671 w 931855"/>
                  <a:gd name="connsiteY1" fmla="*/ 1069240 h 1467365"/>
                  <a:gd name="connsiteX2" fmla="*/ 603439 w 931855"/>
                  <a:gd name="connsiteY2" fmla="*/ 1334255 h 1467365"/>
                  <a:gd name="connsiteX3" fmla="*/ 583872 w 931855"/>
                  <a:gd name="connsiteY3" fmla="*/ 1459787 h 1467365"/>
                  <a:gd name="connsiteX4" fmla="*/ 547954 w 931855"/>
                  <a:gd name="connsiteY4" fmla="*/ 1460043 h 1467365"/>
                  <a:gd name="connsiteX5" fmla="*/ 387015 w 931855"/>
                  <a:gd name="connsiteY5" fmla="*/ 1371130 h 1467365"/>
                  <a:gd name="connsiteX6" fmla="*/ 238827 w 931855"/>
                  <a:gd name="connsiteY6" fmla="*/ 1317369 h 1467365"/>
                  <a:gd name="connsiteX7" fmla="*/ 126136 w 931855"/>
                  <a:gd name="connsiteY7" fmla="*/ 1308753 h 1467365"/>
                  <a:gd name="connsiteX8" fmla="*/ 54109 w 931855"/>
                  <a:gd name="connsiteY8" fmla="*/ 1173661 h 1467365"/>
                  <a:gd name="connsiteX9" fmla="*/ 4 w 931855"/>
                  <a:gd name="connsiteY9" fmla="*/ 913815 h 1467365"/>
                  <a:gd name="connsiteX10" fmla="*/ 23438 w 931855"/>
                  <a:gd name="connsiteY10" fmla="*/ 783892 h 1467365"/>
                  <a:gd name="connsiteX11" fmla="*/ 51697 w 931855"/>
                  <a:gd name="connsiteY11" fmla="*/ 406185 h 1467365"/>
                  <a:gd name="connsiteX12" fmla="*/ 54454 w 931855"/>
                  <a:gd name="connsiteY12" fmla="*/ 396191 h 1467365"/>
                  <a:gd name="connsiteX13" fmla="*/ 99255 w 931855"/>
                  <a:gd name="connsiteY13" fmla="*/ 389987 h 1467365"/>
                  <a:gd name="connsiteX14" fmla="*/ 160943 w 931855"/>
                  <a:gd name="connsiteY14" fmla="*/ 415145 h 1467365"/>
                  <a:gd name="connsiteX15" fmla="*/ 191269 w 931855"/>
                  <a:gd name="connsiteY15" fmla="*/ 492685 h 1467365"/>
                  <a:gd name="connsiteX16" fmla="*/ 206433 w 931855"/>
                  <a:gd name="connsiteY16" fmla="*/ 640873 h 1467365"/>
                  <a:gd name="connsiteX17" fmla="*/ 207122 w 931855"/>
                  <a:gd name="connsiteY17" fmla="*/ 710832 h 1467365"/>
                  <a:gd name="connsiteX18" fmla="*/ 207811 w 931855"/>
                  <a:gd name="connsiteY18" fmla="*/ 774242 h 1467365"/>
                  <a:gd name="connsiteX19" fmla="*/ 246065 w 931855"/>
                  <a:gd name="connsiteY19" fmla="*/ 673612 h 1467365"/>
                  <a:gd name="connsiteX20" fmla="*/ 361513 w 931855"/>
                  <a:gd name="connsiteY20" fmla="*/ 376547 h 1467365"/>
                  <a:gd name="connsiteX21" fmla="*/ 472482 w 931855"/>
                  <a:gd name="connsiteY21" fmla="*/ 93611 h 1467365"/>
                  <a:gd name="connsiteX22" fmla="*/ 522452 w 931855"/>
                  <a:gd name="connsiteY22" fmla="*/ 20207 h 1467365"/>
                  <a:gd name="connsiteX23" fmla="*/ 573457 w 931855"/>
                  <a:gd name="connsiteY23" fmla="*/ 1252 h 1467365"/>
                  <a:gd name="connsiteX24" fmla="*/ 606540 w 931855"/>
                  <a:gd name="connsiteY24" fmla="*/ 119458 h 1467365"/>
                  <a:gd name="connsiteX25" fmla="*/ 578970 w 931855"/>
                  <a:gd name="connsiteY25" fmla="*/ 237319 h 1467365"/>
                  <a:gd name="connsiteX26" fmla="*/ 528656 w 931855"/>
                  <a:gd name="connsiteY26" fmla="*/ 414800 h 1467365"/>
                  <a:gd name="connsiteX27" fmla="*/ 491360 w 931855"/>
                  <a:gd name="connsiteY27" fmla="*/ 583883 h 1467365"/>
                  <a:gd name="connsiteX28" fmla="*/ 527022 w 931855"/>
                  <a:gd name="connsiteY28" fmla="*/ 582249 h 1467365"/>
                  <a:gd name="connsiteX29" fmla="*/ 618908 w 931855"/>
                  <a:gd name="connsiteY29" fmla="*/ 470119 h 1467365"/>
                  <a:gd name="connsiteX30" fmla="*/ 703648 w 931855"/>
                  <a:gd name="connsiteY30" fmla="*/ 415145 h 1467365"/>
                  <a:gd name="connsiteX31" fmla="*/ 778852 w 931855"/>
                  <a:gd name="connsiteY31" fmla="*/ 453398 h 1467365"/>
                  <a:gd name="connsiteX32" fmla="*/ 781954 w 931855"/>
                  <a:gd name="connsiteY32" fmla="*/ 508193 h 1467365"/>
                  <a:gd name="connsiteX33" fmla="*/ 763816 w 931855"/>
                  <a:gd name="connsiteY33" fmla="*/ 564967 h 1467365"/>
                  <a:gd name="connsiteX34" fmla="*/ 839850 w 931855"/>
                  <a:gd name="connsiteY34" fmla="*/ 538520 h 1467365"/>
                  <a:gd name="connsiteX35" fmla="*/ 887753 w 931855"/>
                  <a:gd name="connsiteY35" fmla="*/ 610202 h 1467365"/>
                  <a:gd name="connsiteX36" fmla="*/ 870866 w 931855"/>
                  <a:gd name="connsiteY36" fmla="*/ 697736 h 1467365"/>
                  <a:gd name="connsiteX37" fmla="*/ 931520 w 931855"/>
                  <a:gd name="connsiteY37" fmla="*/ 770451 h 1467365"/>
                  <a:gd name="connsiteX38" fmla="*/ 897402 w 931855"/>
                  <a:gd name="connsiteY38" fmla="*/ 873838 h 1467365"/>
                  <a:gd name="connsiteX0" fmla="*/ 897402 w 931855"/>
                  <a:gd name="connsiteY0" fmla="*/ 873838 h 1467365"/>
                  <a:gd name="connsiteX1" fmla="*/ 793671 w 931855"/>
                  <a:gd name="connsiteY1" fmla="*/ 1069240 h 1467365"/>
                  <a:gd name="connsiteX2" fmla="*/ 603439 w 931855"/>
                  <a:gd name="connsiteY2" fmla="*/ 1334255 h 1467365"/>
                  <a:gd name="connsiteX3" fmla="*/ 583872 w 931855"/>
                  <a:gd name="connsiteY3" fmla="*/ 1459787 h 1467365"/>
                  <a:gd name="connsiteX4" fmla="*/ 547954 w 931855"/>
                  <a:gd name="connsiteY4" fmla="*/ 1460043 h 1467365"/>
                  <a:gd name="connsiteX5" fmla="*/ 387015 w 931855"/>
                  <a:gd name="connsiteY5" fmla="*/ 1371130 h 1467365"/>
                  <a:gd name="connsiteX6" fmla="*/ 238827 w 931855"/>
                  <a:gd name="connsiteY6" fmla="*/ 1317369 h 1467365"/>
                  <a:gd name="connsiteX7" fmla="*/ 126136 w 931855"/>
                  <a:gd name="connsiteY7" fmla="*/ 1308753 h 1467365"/>
                  <a:gd name="connsiteX8" fmla="*/ 54109 w 931855"/>
                  <a:gd name="connsiteY8" fmla="*/ 1173661 h 1467365"/>
                  <a:gd name="connsiteX9" fmla="*/ 4 w 931855"/>
                  <a:gd name="connsiteY9" fmla="*/ 913815 h 1467365"/>
                  <a:gd name="connsiteX10" fmla="*/ 23438 w 931855"/>
                  <a:gd name="connsiteY10" fmla="*/ 783892 h 1467365"/>
                  <a:gd name="connsiteX11" fmla="*/ 51697 w 931855"/>
                  <a:gd name="connsiteY11" fmla="*/ 406185 h 1467365"/>
                  <a:gd name="connsiteX12" fmla="*/ 54454 w 931855"/>
                  <a:gd name="connsiteY12" fmla="*/ 396191 h 1467365"/>
                  <a:gd name="connsiteX13" fmla="*/ 99255 w 931855"/>
                  <a:gd name="connsiteY13" fmla="*/ 389987 h 1467365"/>
                  <a:gd name="connsiteX14" fmla="*/ 160943 w 931855"/>
                  <a:gd name="connsiteY14" fmla="*/ 415145 h 1467365"/>
                  <a:gd name="connsiteX15" fmla="*/ 191269 w 931855"/>
                  <a:gd name="connsiteY15" fmla="*/ 492685 h 1467365"/>
                  <a:gd name="connsiteX16" fmla="*/ 206433 w 931855"/>
                  <a:gd name="connsiteY16" fmla="*/ 640873 h 1467365"/>
                  <a:gd name="connsiteX17" fmla="*/ 207122 w 931855"/>
                  <a:gd name="connsiteY17" fmla="*/ 710832 h 1467365"/>
                  <a:gd name="connsiteX18" fmla="*/ 207811 w 931855"/>
                  <a:gd name="connsiteY18" fmla="*/ 774242 h 1467365"/>
                  <a:gd name="connsiteX19" fmla="*/ 246065 w 931855"/>
                  <a:gd name="connsiteY19" fmla="*/ 673612 h 1467365"/>
                  <a:gd name="connsiteX20" fmla="*/ 361513 w 931855"/>
                  <a:gd name="connsiteY20" fmla="*/ 376547 h 1467365"/>
                  <a:gd name="connsiteX21" fmla="*/ 472482 w 931855"/>
                  <a:gd name="connsiteY21" fmla="*/ 93611 h 1467365"/>
                  <a:gd name="connsiteX22" fmla="*/ 522452 w 931855"/>
                  <a:gd name="connsiteY22" fmla="*/ 20207 h 1467365"/>
                  <a:gd name="connsiteX23" fmla="*/ 573457 w 931855"/>
                  <a:gd name="connsiteY23" fmla="*/ 1252 h 1467365"/>
                  <a:gd name="connsiteX24" fmla="*/ 606540 w 931855"/>
                  <a:gd name="connsiteY24" fmla="*/ 119458 h 1467365"/>
                  <a:gd name="connsiteX25" fmla="*/ 578970 w 931855"/>
                  <a:gd name="connsiteY25" fmla="*/ 237319 h 1467365"/>
                  <a:gd name="connsiteX26" fmla="*/ 528656 w 931855"/>
                  <a:gd name="connsiteY26" fmla="*/ 414800 h 1467365"/>
                  <a:gd name="connsiteX27" fmla="*/ 491360 w 931855"/>
                  <a:gd name="connsiteY27" fmla="*/ 583883 h 1467365"/>
                  <a:gd name="connsiteX28" fmla="*/ 527022 w 931855"/>
                  <a:gd name="connsiteY28" fmla="*/ 582249 h 1467365"/>
                  <a:gd name="connsiteX29" fmla="*/ 618908 w 931855"/>
                  <a:gd name="connsiteY29" fmla="*/ 470119 h 1467365"/>
                  <a:gd name="connsiteX30" fmla="*/ 703648 w 931855"/>
                  <a:gd name="connsiteY30" fmla="*/ 415145 h 1467365"/>
                  <a:gd name="connsiteX31" fmla="*/ 778852 w 931855"/>
                  <a:gd name="connsiteY31" fmla="*/ 453398 h 1467365"/>
                  <a:gd name="connsiteX32" fmla="*/ 781954 w 931855"/>
                  <a:gd name="connsiteY32" fmla="*/ 508193 h 1467365"/>
                  <a:gd name="connsiteX33" fmla="*/ 763816 w 931855"/>
                  <a:gd name="connsiteY33" fmla="*/ 564967 h 1467365"/>
                  <a:gd name="connsiteX34" fmla="*/ 839850 w 931855"/>
                  <a:gd name="connsiteY34" fmla="*/ 538520 h 1467365"/>
                  <a:gd name="connsiteX35" fmla="*/ 887753 w 931855"/>
                  <a:gd name="connsiteY35" fmla="*/ 610202 h 1467365"/>
                  <a:gd name="connsiteX36" fmla="*/ 870866 w 931855"/>
                  <a:gd name="connsiteY36" fmla="*/ 697736 h 1467365"/>
                  <a:gd name="connsiteX37" fmla="*/ 931520 w 931855"/>
                  <a:gd name="connsiteY37" fmla="*/ 770451 h 1467365"/>
                  <a:gd name="connsiteX38" fmla="*/ 897402 w 931855"/>
                  <a:gd name="connsiteY38" fmla="*/ 873838 h 1467365"/>
                  <a:gd name="connsiteX0" fmla="*/ 897402 w 931855"/>
                  <a:gd name="connsiteY0" fmla="*/ 873838 h 1467365"/>
                  <a:gd name="connsiteX1" fmla="*/ 793671 w 931855"/>
                  <a:gd name="connsiteY1" fmla="*/ 1069240 h 1467365"/>
                  <a:gd name="connsiteX2" fmla="*/ 603439 w 931855"/>
                  <a:gd name="connsiteY2" fmla="*/ 1334255 h 1467365"/>
                  <a:gd name="connsiteX3" fmla="*/ 583872 w 931855"/>
                  <a:gd name="connsiteY3" fmla="*/ 1459787 h 1467365"/>
                  <a:gd name="connsiteX4" fmla="*/ 547954 w 931855"/>
                  <a:gd name="connsiteY4" fmla="*/ 1460043 h 1467365"/>
                  <a:gd name="connsiteX5" fmla="*/ 387015 w 931855"/>
                  <a:gd name="connsiteY5" fmla="*/ 1371130 h 1467365"/>
                  <a:gd name="connsiteX6" fmla="*/ 238827 w 931855"/>
                  <a:gd name="connsiteY6" fmla="*/ 1317369 h 1467365"/>
                  <a:gd name="connsiteX7" fmla="*/ 126136 w 931855"/>
                  <a:gd name="connsiteY7" fmla="*/ 1308753 h 1467365"/>
                  <a:gd name="connsiteX8" fmla="*/ 54109 w 931855"/>
                  <a:gd name="connsiteY8" fmla="*/ 1173661 h 1467365"/>
                  <a:gd name="connsiteX9" fmla="*/ 4 w 931855"/>
                  <a:gd name="connsiteY9" fmla="*/ 913815 h 1467365"/>
                  <a:gd name="connsiteX10" fmla="*/ 23438 w 931855"/>
                  <a:gd name="connsiteY10" fmla="*/ 783892 h 1467365"/>
                  <a:gd name="connsiteX11" fmla="*/ 51697 w 931855"/>
                  <a:gd name="connsiteY11" fmla="*/ 406185 h 1467365"/>
                  <a:gd name="connsiteX12" fmla="*/ 54454 w 931855"/>
                  <a:gd name="connsiteY12" fmla="*/ 396191 h 1467365"/>
                  <a:gd name="connsiteX13" fmla="*/ 99255 w 931855"/>
                  <a:gd name="connsiteY13" fmla="*/ 389987 h 1467365"/>
                  <a:gd name="connsiteX14" fmla="*/ 160943 w 931855"/>
                  <a:gd name="connsiteY14" fmla="*/ 415145 h 1467365"/>
                  <a:gd name="connsiteX15" fmla="*/ 191269 w 931855"/>
                  <a:gd name="connsiteY15" fmla="*/ 492685 h 1467365"/>
                  <a:gd name="connsiteX16" fmla="*/ 206433 w 931855"/>
                  <a:gd name="connsiteY16" fmla="*/ 640873 h 1467365"/>
                  <a:gd name="connsiteX17" fmla="*/ 207122 w 931855"/>
                  <a:gd name="connsiteY17" fmla="*/ 710832 h 1467365"/>
                  <a:gd name="connsiteX18" fmla="*/ 207811 w 931855"/>
                  <a:gd name="connsiteY18" fmla="*/ 774242 h 1467365"/>
                  <a:gd name="connsiteX19" fmla="*/ 246065 w 931855"/>
                  <a:gd name="connsiteY19" fmla="*/ 673612 h 1467365"/>
                  <a:gd name="connsiteX20" fmla="*/ 361513 w 931855"/>
                  <a:gd name="connsiteY20" fmla="*/ 376547 h 1467365"/>
                  <a:gd name="connsiteX21" fmla="*/ 472482 w 931855"/>
                  <a:gd name="connsiteY21" fmla="*/ 93611 h 1467365"/>
                  <a:gd name="connsiteX22" fmla="*/ 522452 w 931855"/>
                  <a:gd name="connsiteY22" fmla="*/ 20207 h 1467365"/>
                  <a:gd name="connsiteX23" fmla="*/ 573457 w 931855"/>
                  <a:gd name="connsiteY23" fmla="*/ 1252 h 1467365"/>
                  <a:gd name="connsiteX24" fmla="*/ 606540 w 931855"/>
                  <a:gd name="connsiteY24" fmla="*/ 119458 h 1467365"/>
                  <a:gd name="connsiteX25" fmla="*/ 578970 w 931855"/>
                  <a:gd name="connsiteY25" fmla="*/ 237319 h 1467365"/>
                  <a:gd name="connsiteX26" fmla="*/ 528656 w 931855"/>
                  <a:gd name="connsiteY26" fmla="*/ 414800 h 1467365"/>
                  <a:gd name="connsiteX27" fmla="*/ 491360 w 931855"/>
                  <a:gd name="connsiteY27" fmla="*/ 583883 h 1467365"/>
                  <a:gd name="connsiteX28" fmla="*/ 527022 w 931855"/>
                  <a:gd name="connsiteY28" fmla="*/ 582249 h 1467365"/>
                  <a:gd name="connsiteX29" fmla="*/ 618908 w 931855"/>
                  <a:gd name="connsiteY29" fmla="*/ 470119 h 1467365"/>
                  <a:gd name="connsiteX30" fmla="*/ 703648 w 931855"/>
                  <a:gd name="connsiteY30" fmla="*/ 415145 h 1467365"/>
                  <a:gd name="connsiteX31" fmla="*/ 778852 w 931855"/>
                  <a:gd name="connsiteY31" fmla="*/ 453398 h 1467365"/>
                  <a:gd name="connsiteX32" fmla="*/ 781954 w 931855"/>
                  <a:gd name="connsiteY32" fmla="*/ 508193 h 1467365"/>
                  <a:gd name="connsiteX33" fmla="*/ 763816 w 931855"/>
                  <a:gd name="connsiteY33" fmla="*/ 564967 h 1467365"/>
                  <a:gd name="connsiteX34" fmla="*/ 839850 w 931855"/>
                  <a:gd name="connsiteY34" fmla="*/ 538520 h 1467365"/>
                  <a:gd name="connsiteX35" fmla="*/ 887753 w 931855"/>
                  <a:gd name="connsiteY35" fmla="*/ 610202 h 1467365"/>
                  <a:gd name="connsiteX36" fmla="*/ 870866 w 931855"/>
                  <a:gd name="connsiteY36" fmla="*/ 697736 h 1467365"/>
                  <a:gd name="connsiteX37" fmla="*/ 931520 w 931855"/>
                  <a:gd name="connsiteY37" fmla="*/ 770451 h 1467365"/>
                  <a:gd name="connsiteX38" fmla="*/ 897402 w 931855"/>
                  <a:gd name="connsiteY38" fmla="*/ 873838 h 1467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931855" h="1467365">
                    <a:moveTo>
                      <a:pt x="897402" y="873838"/>
                    </a:moveTo>
                    <a:cubicBezTo>
                      <a:pt x="862595" y="938283"/>
                      <a:pt x="832613" y="1006518"/>
                      <a:pt x="793671" y="1069240"/>
                    </a:cubicBezTo>
                    <a:cubicBezTo>
                      <a:pt x="736119" y="1162633"/>
                      <a:pt x="633849" y="1266914"/>
                      <a:pt x="603439" y="1334255"/>
                    </a:cubicBezTo>
                    <a:cubicBezTo>
                      <a:pt x="578633" y="1389186"/>
                      <a:pt x="615488" y="1417590"/>
                      <a:pt x="583872" y="1459787"/>
                    </a:cubicBezTo>
                    <a:cubicBezTo>
                      <a:pt x="575601" y="1463234"/>
                      <a:pt x="580764" y="1474819"/>
                      <a:pt x="547954" y="1460043"/>
                    </a:cubicBezTo>
                    <a:cubicBezTo>
                      <a:pt x="515144" y="1445267"/>
                      <a:pt x="442155" y="1398355"/>
                      <a:pt x="387015" y="1371130"/>
                    </a:cubicBezTo>
                    <a:cubicBezTo>
                      <a:pt x="339802" y="1347695"/>
                      <a:pt x="291210" y="1326329"/>
                      <a:pt x="238827" y="1317369"/>
                    </a:cubicBezTo>
                    <a:cubicBezTo>
                      <a:pt x="201608" y="1311165"/>
                      <a:pt x="164044" y="1304962"/>
                      <a:pt x="126136" y="1308753"/>
                    </a:cubicBezTo>
                    <a:cubicBezTo>
                      <a:pt x="92707" y="1312199"/>
                      <a:pt x="63759" y="1200197"/>
                      <a:pt x="54109" y="1173661"/>
                    </a:cubicBezTo>
                    <a:cubicBezTo>
                      <a:pt x="24472" y="1090262"/>
                      <a:pt x="-341" y="1003072"/>
                      <a:pt x="4" y="913815"/>
                    </a:cubicBezTo>
                    <a:cubicBezTo>
                      <a:pt x="4" y="869358"/>
                      <a:pt x="15167" y="827314"/>
                      <a:pt x="23438" y="783892"/>
                    </a:cubicBezTo>
                    <a:cubicBezTo>
                      <a:pt x="47217" y="659827"/>
                      <a:pt x="47561" y="532317"/>
                      <a:pt x="51697" y="406185"/>
                    </a:cubicBezTo>
                    <a:cubicBezTo>
                      <a:pt x="51697" y="402739"/>
                      <a:pt x="53076" y="399292"/>
                      <a:pt x="54454" y="396191"/>
                    </a:cubicBezTo>
                    <a:cubicBezTo>
                      <a:pt x="58934" y="386886"/>
                      <a:pt x="90295" y="389987"/>
                      <a:pt x="99255" y="389987"/>
                    </a:cubicBezTo>
                    <a:cubicBezTo>
                      <a:pt x="123723" y="390332"/>
                      <a:pt x="144401" y="395157"/>
                      <a:pt x="160943" y="415145"/>
                    </a:cubicBezTo>
                    <a:cubicBezTo>
                      <a:pt x="179208" y="436512"/>
                      <a:pt x="186100" y="465115"/>
                      <a:pt x="191269" y="492685"/>
                    </a:cubicBezTo>
                    <a:cubicBezTo>
                      <a:pt x="200574" y="541622"/>
                      <a:pt x="205744" y="591247"/>
                      <a:pt x="206433" y="640873"/>
                    </a:cubicBezTo>
                    <a:cubicBezTo>
                      <a:pt x="206777" y="664308"/>
                      <a:pt x="205744" y="687742"/>
                      <a:pt x="207122" y="710832"/>
                    </a:cubicBezTo>
                    <a:cubicBezTo>
                      <a:pt x="207811" y="729441"/>
                      <a:pt x="214015" y="756322"/>
                      <a:pt x="207811" y="774242"/>
                    </a:cubicBezTo>
                    <a:cubicBezTo>
                      <a:pt x="218495" y="744260"/>
                      <a:pt x="232280" y="708764"/>
                      <a:pt x="246065" y="673612"/>
                    </a:cubicBezTo>
                    <a:cubicBezTo>
                      <a:pt x="284662" y="574705"/>
                      <a:pt x="322915" y="475454"/>
                      <a:pt x="361513" y="376547"/>
                    </a:cubicBezTo>
                    <a:cubicBezTo>
                      <a:pt x="398388" y="282465"/>
                      <a:pt x="429404" y="184937"/>
                      <a:pt x="472482" y="93611"/>
                    </a:cubicBezTo>
                    <a:cubicBezTo>
                      <a:pt x="485233" y="66731"/>
                      <a:pt x="499707" y="40539"/>
                      <a:pt x="522452" y="20207"/>
                    </a:cubicBezTo>
                    <a:cubicBezTo>
                      <a:pt x="536237" y="7800"/>
                      <a:pt x="553813" y="-3917"/>
                      <a:pt x="573457" y="1252"/>
                    </a:cubicBezTo>
                    <a:cubicBezTo>
                      <a:pt x="620325" y="13659"/>
                      <a:pt x="611710" y="84307"/>
                      <a:pt x="606540" y="119458"/>
                    </a:cubicBezTo>
                    <a:cubicBezTo>
                      <a:pt x="600682" y="159434"/>
                      <a:pt x="591951" y="188095"/>
                      <a:pt x="578970" y="237319"/>
                    </a:cubicBezTo>
                    <a:cubicBezTo>
                      <a:pt x="565989" y="286543"/>
                      <a:pt x="543819" y="355525"/>
                      <a:pt x="528656" y="414800"/>
                    </a:cubicBezTo>
                    <a:cubicBezTo>
                      <a:pt x="516249" y="463048"/>
                      <a:pt x="496899" y="511397"/>
                      <a:pt x="491360" y="583883"/>
                    </a:cubicBezTo>
                    <a:cubicBezTo>
                      <a:pt x="484314" y="620681"/>
                      <a:pt x="505764" y="601210"/>
                      <a:pt x="527022" y="582249"/>
                    </a:cubicBezTo>
                    <a:cubicBezTo>
                      <a:pt x="548280" y="563288"/>
                      <a:pt x="589470" y="497970"/>
                      <a:pt x="618908" y="470119"/>
                    </a:cubicBezTo>
                    <a:cubicBezTo>
                      <a:pt x="648346" y="442268"/>
                      <a:pt x="676991" y="417932"/>
                      <a:pt x="703648" y="415145"/>
                    </a:cubicBezTo>
                    <a:cubicBezTo>
                      <a:pt x="730305" y="412358"/>
                      <a:pt x="765801" y="437890"/>
                      <a:pt x="778852" y="453398"/>
                    </a:cubicBezTo>
                    <a:cubicBezTo>
                      <a:pt x="791903" y="468906"/>
                      <a:pt x="786089" y="489928"/>
                      <a:pt x="781954" y="508193"/>
                    </a:cubicBezTo>
                    <a:cubicBezTo>
                      <a:pt x="777818" y="526114"/>
                      <a:pt x="772087" y="548080"/>
                      <a:pt x="763816" y="564967"/>
                    </a:cubicBezTo>
                    <a:cubicBezTo>
                      <a:pt x="776567" y="538431"/>
                      <a:pt x="819194" y="530981"/>
                      <a:pt x="839850" y="538520"/>
                    </a:cubicBezTo>
                    <a:cubicBezTo>
                      <a:pt x="860506" y="546059"/>
                      <a:pt x="884307" y="580219"/>
                      <a:pt x="887753" y="610202"/>
                    </a:cubicBezTo>
                    <a:cubicBezTo>
                      <a:pt x="891199" y="640184"/>
                      <a:pt x="882928" y="670166"/>
                      <a:pt x="870866" y="697736"/>
                    </a:cubicBezTo>
                    <a:cubicBezTo>
                      <a:pt x="915323" y="697391"/>
                      <a:pt x="927729" y="728407"/>
                      <a:pt x="931520" y="770451"/>
                    </a:cubicBezTo>
                    <a:cubicBezTo>
                      <a:pt x="934622" y="810428"/>
                      <a:pt x="915667" y="839721"/>
                      <a:pt x="897402" y="873838"/>
                    </a:cubicBezTo>
                    <a:close/>
                  </a:path>
                </a:pathLst>
              </a:custGeom>
              <a:solidFill>
                <a:srgbClr val="FDB98A"/>
              </a:solidFill>
              <a:ln w="34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5" name="Rectangle 165">
                <a:extLst>
                  <a:ext uri="{FF2B5EF4-FFF2-40B4-BE49-F238E27FC236}">
                    <a16:creationId xmlns:a16="http://schemas.microsoft.com/office/drawing/2014/main" id="{33B5A519-B08E-4684-AD0C-1A79C4A32F91}"/>
                  </a:ext>
                </a:extLst>
              </p:cNvPr>
              <p:cNvSpPr/>
              <p:nvPr/>
            </p:nvSpPr>
            <p:spPr>
              <a:xfrm rot="10632520">
                <a:off x="3339149" y="904048"/>
                <a:ext cx="644608" cy="410520"/>
              </a:xfrm>
              <a:custGeom>
                <a:avLst/>
                <a:gdLst>
                  <a:gd name="connsiteX0" fmla="*/ 0 w 559412"/>
                  <a:gd name="connsiteY0" fmla="*/ 0 h 351089"/>
                  <a:gd name="connsiteX1" fmla="*/ 559412 w 559412"/>
                  <a:gd name="connsiteY1" fmla="*/ 0 h 351089"/>
                  <a:gd name="connsiteX2" fmla="*/ 559412 w 559412"/>
                  <a:gd name="connsiteY2" fmla="*/ 351089 h 351089"/>
                  <a:gd name="connsiteX3" fmla="*/ 0 w 559412"/>
                  <a:gd name="connsiteY3" fmla="*/ 351089 h 351089"/>
                  <a:gd name="connsiteX4" fmla="*/ 0 w 559412"/>
                  <a:gd name="connsiteY4" fmla="*/ 0 h 351089"/>
                  <a:gd name="connsiteX0" fmla="*/ 0 w 559412"/>
                  <a:gd name="connsiteY0" fmla="*/ 0 h 351089"/>
                  <a:gd name="connsiteX1" fmla="*/ 559412 w 559412"/>
                  <a:gd name="connsiteY1" fmla="*/ 0 h 351089"/>
                  <a:gd name="connsiteX2" fmla="*/ 559412 w 559412"/>
                  <a:gd name="connsiteY2" fmla="*/ 351089 h 351089"/>
                  <a:gd name="connsiteX3" fmla="*/ 0 w 559412"/>
                  <a:gd name="connsiteY3" fmla="*/ 351089 h 351089"/>
                  <a:gd name="connsiteX4" fmla="*/ 0 w 559412"/>
                  <a:gd name="connsiteY4" fmla="*/ 0 h 351089"/>
                  <a:gd name="connsiteX0" fmla="*/ 0 w 560341"/>
                  <a:gd name="connsiteY0" fmla="*/ 67769 h 351089"/>
                  <a:gd name="connsiteX1" fmla="*/ 560341 w 560341"/>
                  <a:gd name="connsiteY1" fmla="*/ 0 h 351089"/>
                  <a:gd name="connsiteX2" fmla="*/ 560341 w 560341"/>
                  <a:gd name="connsiteY2" fmla="*/ 351089 h 351089"/>
                  <a:gd name="connsiteX3" fmla="*/ 929 w 560341"/>
                  <a:gd name="connsiteY3" fmla="*/ 351089 h 351089"/>
                  <a:gd name="connsiteX4" fmla="*/ 0 w 560341"/>
                  <a:gd name="connsiteY4" fmla="*/ 67769 h 351089"/>
                  <a:gd name="connsiteX0" fmla="*/ 0 w 560413"/>
                  <a:gd name="connsiteY0" fmla="*/ 31402 h 351089"/>
                  <a:gd name="connsiteX1" fmla="*/ 560413 w 560413"/>
                  <a:gd name="connsiteY1" fmla="*/ 0 h 351089"/>
                  <a:gd name="connsiteX2" fmla="*/ 560413 w 560413"/>
                  <a:gd name="connsiteY2" fmla="*/ 351089 h 351089"/>
                  <a:gd name="connsiteX3" fmla="*/ 1001 w 560413"/>
                  <a:gd name="connsiteY3" fmla="*/ 351089 h 351089"/>
                  <a:gd name="connsiteX4" fmla="*/ 0 w 560413"/>
                  <a:gd name="connsiteY4" fmla="*/ 31402 h 351089"/>
                  <a:gd name="connsiteX0" fmla="*/ 0 w 564173"/>
                  <a:gd name="connsiteY0" fmla="*/ 14024 h 351089"/>
                  <a:gd name="connsiteX1" fmla="*/ 564173 w 564173"/>
                  <a:gd name="connsiteY1" fmla="*/ 0 h 351089"/>
                  <a:gd name="connsiteX2" fmla="*/ 564173 w 564173"/>
                  <a:gd name="connsiteY2" fmla="*/ 351089 h 351089"/>
                  <a:gd name="connsiteX3" fmla="*/ 4761 w 564173"/>
                  <a:gd name="connsiteY3" fmla="*/ 351089 h 351089"/>
                  <a:gd name="connsiteX4" fmla="*/ 0 w 564173"/>
                  <a:gd name="connsiteY4" fmla="*/ 14024 h 351089"/>
                  <a:gd name="connsiteX0" fmla="*/ 0 w 564173"/>
                  <a:gd name="connsiteY0" fmla="*/ 14024 h 351089"/>
                  <a:gd name="connsiteX1" fmla="*/ 564173 w 564173"/>
                  <a:gd name="connsiteY1" fmla="*/ 0 h 351089"/>
                  <a:gd name="connsiteX2" fmla="*/ 564173 w 564173"/>
                  <a:gd name="connsiteY2" fmla="*/ 351089 h 351089"/>
                  <a:gd name="connsiteX3" fmla="*/ 4761 w 564173"/>
                  <a:gd name="connsiteY3" fmla="*/ 351089 h 351089"/>
                  <a:gd name="connsiteX4" fmla="*/ 0 w 564173"/>
                  <a:gd name="connsiteY4" fmla="*/ 14024 h 351089"/>
                  <a:gd name="connsiteX0" fmla="*/ 2174 w 559437"/>
                  <a:gd name="connsiteY0" fmla="*/ 9930 h 351089"/>
                  <a:gd name="connsiteX1" fmla="*/ 559437 w 559437"/>
                  <a:gd name="connsiteY1" fmla="*/ 0 h 351089"/>
                  <a:gd name="connsiteX2" fmla="*/ 559437 w 559437"/>
                  <a:gd name="connsiteY2" fmla="*/ 351089 h 351089"/>
                  <a:gd name="connsiteX3" fmla="*/ 25 w 559437"/>
                  <a:gd name="connsiteY3" fmla="*/ 351089 h 351089"/>
                  <a:gd name="connsiteX4" fmla="*/ 2174 w 559437"/>
                  <a:gd name="connsiteY4" fmla="*/ 9930 h 351089"/>
                  <a:gd name="connsiteX0" fmla="*/ 2174 w 559437"/>
                  <a:gd name="connsiteY0" fmla="*/ 26146 h 367305"/>
                  <a:gd name="connsiteX1" fmla="*/ 289161 w 559437"/>
                  <a:gd name="connsiteY1" fmla="*/ 55376 h 367305"/>
                  <a:gd name="connsiteX2" fmla="*/ 559437 w 559437"/>
                  <a:gd name="connsiteY2" fmla="*/ 16216 h 367305"/>
                  <a:gd name="connsiteX3" fmla="*/ 559437 w 559437"/>
                  <a:gd name="connsiteY3" fmla="*/ 367305 h 367305"/>
                  <a:gd name="connsiteX4" fmla="*/ 25 w 559437"/>
                  <a:gd name="connsiteY4" fmla="*/ 367305 h 367305"/>
                  <a:gd name="connsiteX5" fmla="*/ 2174 w 559437"/>
                  <a:gd name="connsiteY5" fmla="*/ 26146 h 367305"/>
                  <a:gd name="connsiteX0" fmla="*/ 2174 w 559437"/>
                  <a:gd name="connsiteY0" fmla="*/ 29504 h 370663"/>
                  <a:gd name="connsiteX1" fmla="*/ 209110 w 559437"/>
                  <a:gd name="connsiteY1" fmla="*/ 37072 h 370663"/>
                  <a:gd name="connsiteX2" fmla="*/ 559437 w 559437"/>
                  <a:gd name="connsiteY2" fmla="*/ 19574 h 370663"/>
                  <a:gd name="connsiteX3" fmla="*/ 559437 w 559437"/>
                  <a:gd name="connsiteY3" fmla="*/ 370663 h 370663"/>
                  <a:gd name="connsiteX4" fmla="*/ 25 w 559437"/>
                  <a:gd name="connsiteY4" fmla="*/ 370663 h 370663"/>
                  <a:gd name="connsiteX5" fmla="*/ 2174 w 559437"/>
                  <a:gd name="connsiteY5" fmla="*/ 29504 h 370663"/>
                  <a:gd name="connsiteX0" fmla="*/ 2174 w 559437"/>
                  <a:gd name="connsiteY0" fmla="*/ 29504 h 370663"/>
                  <a:gd name="connsiteX1" fmla="*/ 209110 w 559437"/>
                  <a:gd name="connsiteY1" fmla="*/ 37072 h 370663"/>
                  <a:gd name="connsiteX2" fmla="*/ 559437 w 559437"/>
                  <a:gd name="connsiteY2" fmla="*/ 19574 h 370663"/>
                  <a:gd name="connsiteX3" fmla="*/ 559437 w 559437"/>
                  <a:gd name="connsiteY3" fmla="*/ 370663 h 370663"/>
                  <a:gd name="connsiteX4" fmla="*/ 25 w 559437"/>
                  <a:gd name="connsiteY4" fmla="*/ 370663 h 370663"/>
                  <a:gd name="connsiteX5" fmla="*/ 2174 w 559437"/>
                  <a:gd name="connsiteY5" fmla="*/ 29504 h 370663"/>
                  <a:gd name="connsiteX0" fmla="*/ 2174 w 559437"/>
                  <a:gd name="connsiteY0" fmla="*/ 29504 h 370663"/>
                  <a:gd name="connsiteX1" fmla="*/ 209110 w 559437"/>
                  <a:gd name="connsiteY1" fmla="*/ 37072 h 370663"/>
                  <a:gd name="connsiteX2" fmla="*/ 559437 w 559437"/>
                  <a:gd name="connsiteY2" fmla="*/ 19574 h 370663"/>
                  <a:gd name="connsiteX3" fmla="*/ 559437 w 559437"/>
                  <a:gd name="connsiteY3" fmla="*/ 370663 h 370663"/>
                  <a:gd name="connsiteX4" fmla="*/ 25 w 559437"/>
                  <a:gd name="connsiteY4" fmla="*/ 370663 h 370663"/>
                  <a:gd name="connsiteX5" fmla="*/ 2174 w 559437"/>
                  <a:gd name="connsiteY5" fmla="*/ 29504 h 370663"/>
                  <a:gd name="connsiteX0" fmla="*/ 2174 w 559437"/>
                  <a:gd name="connsiteY0" fmla="*/ 29504 h 370663"/>
                  <a:gd name="connsiteX1" fmla="*/ 209110 w 559437"/>
                  <a:gd name="connsiteY1" fmla="*/ 37072 h 370663"/>
                  <a:gd name="connsiteX2" fmla="*/ 559437 w 559437"/>
                  <a:gd name="connsiteY2" fmla="*/ 19574 h 370663"/>
                  <a:gd name="connsiteX3" fmla="*/ 559437 w 559437"/>
                  <a:gd name="connsiteY3" fmla="*/ 370663 h 370663"/>
                  <a:gd name="connsiteX4" fmla="*/ 25 w 559437"/>
                  <a:gd name="connsiteY4" fmla="*/ 370663 h 370663"/>
                  <a:gd name="connsiteX5" fmla="*/ 2174 w 559437"/>
                  <a:gd name="connsiteY5" fmla="*/ 29504 h 370663"/>
                  <a:gd name="connsiteX0" fmla="*/ 2174 w 559437"/>
                  <a:gd name="connsiteY0" fmla="*/ 22540 h 363699"/>
                  <a:gd name="connsiteX1" fmla="*/ 218982 w 559437"/>
                  <a:gd name="connsiteY1" fmla="*/ 87744 h 363699"/>
                  <a:gd name="connsiteX2" fmla="*/ 559437 w 559437"/>
                  <a:gd name="connsiteY2" fmla="*/ 12610 h 363699"/>
                  <a:gd name="connsiteX3" fmla="*/ 559437 w 559437"/>
                  <a:gd name="connsiteY3" fmla="*/ 363699 h 363699"/>
                  <a:gd name="connsiteX4" fmla="*/ 25 w 559437"/>
                  <a:gd name="connsiteY4" fmla="*/ 363699 h 363699"/>
                  <a:gd name="connsiteX5" fmla="*/ 2174 w 559437"/>
                  <a:gd name="connsiteY5" fmla="*/ 22540 h 363699"/>
                  <a:gd name="connsiteX0" fmla="*/ 2174 w 559437"/>
                  <a:gd name="connsiteY0" fmla="*/ 30044 h 371203"/>
                  <a:gd name="connsiteX1" fmla="*/ 198103 w 559437"/>
                  <a:gd name="connsiteY1" fmla="*/ 34796 h 371203"/>
                  <a:gd name="connsiteX2" fmla="*/ 559437 w 559437"/>
                  <a:gd name="connsiteY2" fmla="*/ 20114 h 371203"/>
                  <a:gd name="connsiteX3" fmla="*/ 559437 w 559437"/>
                  <a:gd name="connsiteY3" fmla="*/ 371203 h 371203"/>
                  <a:gd name="connsiteX4" fmla="*/ 25 w 559437"/>
                  <a:gd name="connsiteY4" fmla="*/ 371203 h 371203"/>
                  <a:gd name="connsiteX5" fmla="*/ 2174 w 559437"/>
                  <a:gd name="connsiteY5" fmla="*/ 30044 h 371203"/>
                  <a:gd name="connsiteX0" fmla="*/ 2174 w 559437"/>
                  <a:gd name="connsiteY0" fmla="*/ 30044 h 371203"/>
                  <a:gd name="connsiteX1" fmla="*/ 198103 w 559437"/>
                  <a:gd name="connsiteY1" fmla="*/ 34796 h 371203"/>
                  <a:gd name="connsiteX2" fmla="*/ 559437 w 559437"/>
                  <a:gd name="connsiteY2" fmla="*/ 20114 h 371203"/>
                  <a:gd name="connsiteX3" fmla="*/ 559437 w 559437"/>
                  <a:gd name="connsiteY3" fmla="*/ 371203 h 371203"/>
                  <a:gd name="connsiteX4" fmla="*/ 25 w 559437"/>
                  <a:gd name="connsiteY4" fmla="*/ 371203 h 371203"/>
                  <a:gd name="connsiteX5" fmla="*/ 2174 w 559437"/>
                  <a:gd name="connsiteY5" fmla="*/ 30044 h 371203"/>
                  <a:gd name="connsiteX0" fmla="*/ 2174 w 559437"/>
                  <a:gd name="connsiteY0" fmla="*/ 28291 h 369450"/>
                  <a:gd name="connsiteX1" fmla="*/ 198103 w 559437"/>
                  <a:gd name="connsiteY1" fmla="*/ 33043 h 369450"/>
                  <a:gd name="connsiteX2" fmla="*/ 559437 w 559437"/>
                  <a:gd name="connsiteY2" fmla="*/ 18361 h 369450"/>
                  <a:gd name="connsiteX3" fmla="*/ 559437 w 559437"/>
                  <a:gd name="connsiteY3" fmla="*/ 369450 h 369450"/>
                  <a:gd name="connsiteX4" fmla="*/ 25 w 559437"/>
                  <a:gd name="connsiteY4" fmla="*/ 369450 h 369450"/>
                  <a:gd name="connsiteX5" fmla="*/ 2174 w 559437"/>
                  <a:gd name="connsiteY5" fmla="*/ 28291 h 369450"/>
                  <a:gd name="connsiteX0" fmla="*/ 2174 w 559437"/>
                  <a:gd name="connsiteY0" fmla="*/ 27229 h 368388"/>
                  <a:gd name="connsiteX1" fmla="*/ 198103 w 559437"/>
                  <a:gd name="connsiteY1" fmla="*/ 31981 h 368388"/>
                  <a:gd name="connsiteX2" fmla="*/ 541522 w 559437"/>
                  <a:gd name="connsiteY2" fmla="*/ 18577 h 368388"/>
                  <a:gd name="connsiteX3" fmla="*/ 559437 w 559437"/>
                  <a:gd name="connsiteY3" fmla="*/ 368388 h 368388"/>
                  <a:gd name="connsiteX4" fmla="*/ 25 w 559437"/>
                  <a:gd name="connsiteY4" fmla="*/ 368388 h 368388"/>
                  <a:gd name="connsiteX5" fmla="*/ 2174 w 559437"/>
                  <a:gd name="connsiteY5" fmla="*/ 27229 h 368388"/>
                  <a:gd name="connsiteX0" fmla="*/ 2174 w 559437"/>
                  <a:gd name="connsiteY0" fmla="*/ 8652 h 349811"/>
                  <a:gd name="connsiteX1" fmla="*/ 198103 w 559437"/>
                  <a:gd name="connsiteY1" fmla="*/ 13404 h 349811"/>
                  <a:gd name="connsiteX2" fmla="*/ 541522 w 559437"/>
                  <a:gd name="connsiteY2" fmla="*/ 0 h 349811"/>
                  <a:gd name="connsiteX3" fmla="*/ 559437 w 559437"/>
                  <a:gd name="connsiteY3" fmla="*/ 349811 h 349811"/>
                  <a:gd name="connsiteX4" fmla="*/ 25 w 559437"/>
                  <a:gd name="connsiteY4" fmla="*/ 349811 h 349811"/>
                  <a:gd name="connsiteX5" fmla="*/ 2174 w 559437"/>
                  <a:gd name="connsiteY5" fmla="*/ 8652 h 349811"/>
                  <a:gd name="connsiteX0" fmla="*/ 2174 w 559437"/>
                  <a:gd name="connsiteY0" fmla="*/ 8652 h 349811"/>
                  <a:gd name="connsiteX1" fmla="*/ 198103 w 559437"/>
                  <a:gd name="connsiteY1" fmla="*/ 13404 h 349811"/>
                  <a:gd name="connsiteX2" fmla="*/ 541522 w 559437"/>
                  <a:gd name="connsiteY2" fmla="*/ 0 h 349811"/>
                  <a:gd name="connsiteX3" fmla="*/ 559437 w 559437"/>
                  <a:gd name="connsiteY3" fmla="*/ 349811 h 349811"/>
                  <a:gd name="connsiteX4" fmla="*/ 25 w 559437"/>
                  <a:gd name="connsiteY4" fmla="*/ 349811 h 349811"/>
                  <a:gd name="connsiteX5" fmla="*/ 2174 w 559437"/>
                  <a:gd name="connsiteY5" fmla="*/ 8652 h 349811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45498 w 559437"/>
                  <a:gd name="connsiteY2" fmla="*/ 11782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23344 w 559437"/>
                  <a:gd name="connsiteY2" fmla="*/ 39462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23344 w 559437"/>
                  <a:gd name="connsiteY2" fmla="*/ 39462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3278 h 344437"/>
                  <a:gd name="connsiteX1" fmla="*/ 269429 w 559437"/>
                  <a:gd name="connsiteY1" fmla="*/ 13388 h 344437"/>
                  <a:gd name="connsiteX2" fmla="*/ 516695 w 559437"/>
                  <a:gd name="connsiteY2" fmla="*/ 0 h 344437"/>
                  <a:gd name="connsiteX3" fmla="*/ 559437 w 559437"/>
                  <a:gd name="connsiteY3" fmla="*/ 344437 h 344437"/>
                  <a:gd name="connsiteX4" fmla="*/ 25 w 559437"/>
                  <a:gd name="connsiteY4" fmla="*/ 344437 h 344437"/>
                  <a:gd name="connsiteX5" fmla="*/ 2174 w 559437"/>
                  <a:gd name="connsiteY5" fmla="*/ 3278 h 344437"/>
                  <a:gd name="connsiteX0" fmla="*/ 2174 w 559437"/>
                  <a:gd name="connsiteY0" fmla="*/ 3278 h 344437"/>
                  <a:gd name="connsiteX1" fmla="*/ 269429 w 559437"/>
                  <a:gd name="connsiteY1" fmla="*/ 13388 h 344437"/>
                  <a:gd name="connsiteX2" fmla="*/ 516695 w 559437"/>
                  <a:gd name="connsiteY2" fmla="*/ 0 h 344437"/>
                  <a:gd name="connsiteX3" fmla="*/ 559437 w 559437"/>
                  <a:gd name="connsiteY3" fmla="*/ 344437 h 344437"/>
                  <a:gd name="connsiteX4" fmla="*/ 25 w 559437"/>
                  <a:gd name="connsiteY4" fmla="*/ 344437 h 344437"/>
                  <a:gd name="connsiteX5" fmla="*/ 2174 w 559437"/>
                  <a:gd name="connsiteY5" fmla="*/ 3278 h 344437"/>
                  <a:gd name="connsiteX0" fmla="*/ 2174 w 559437"/>
                  <a:gd name="connsiteY0" fmla="*/ 3278 h 344437"/>
                  <a:gd name="connsiteX1" fmla="*/ 269429 w 559437"/>
                  <a:gd name="connsiteY1" fmla="*/ 13388 h 344437"/>
                  <a:gd name="connsiteX2" fmla="*/ 516695 w 559437"/>
                  <a:gd name="connsiteY2" fmla="*/ 0 h 344437"/>
                  <a:gd name="connsiteX3" fmla="*/ 559437 w 559437"/>
                  <a:gd name="connsiteY3" fmla="*/ 344437 h 344437"/>
                  <a:gd name="connsiteX4" fmla="*/ 25 w 559437"/>
                  <a:gd name="connsiteY4" fmla="*/ 344437 h 344437"/>
                  <a:gd name="connsiteX5" fmla="*/ 2174 w 559437"/>
                  <a:gd name="connsiteY5" fmla="*/ 3278 h 344437"/>
                  <a:gd name="connsiteX0" fmla="*/ 7502 w 564765"/>
                  <a:gd name="connsiteY0" fmla="*/ 3278 h 344437"/>
                  <a:gd name="connsiteX1" fmla="*/ 274757 w 564765"/>
                  <a:gd name="connsiteY1" fmla="*/ 13388 h 344437"/>
                  <a:gd name="connsiteX2" fmla="*/ 522023 w 564765"/>
                  <a:gd name="connsiteY2" fmla="*/ 0 h 344437"/>
                  <a:gd name="connsiteX3" fmla="*/ 564765 w 564765"/>
                  <a:gd name="connsiteY3" fmla="*/ 344437 h 344437"/>
                  <a:gd name="connsiteX4" fmla="*/ 5353 w 564765"/>
                  <a:gd name="connsiteY4" fmla="*/ 344437 h 344437"/>
                  <a:gd name="connsiteX5" fmla="*/ 7502 w 564765"/>
                  <a:gd name="connsiteY5" fmla="*/ 3278 h 344437"/>
                  <a:gd name="connsiteX0" fmla="*/ 10868 w 568131"/>
                  <a:gd name="connsiteY0" fmla="*/ 3278 h 344437"/>
                  <a:gd name="connsiteX1" fmla="*/ 278123 w 568131"/>
                  <a:gd name="connsiteY1" fmla="*/ 13388 h 344437"/>
                  <a:gd name="connsiteX2" fmla="*/ 525389 w 568131"/>
                  <a:gd name="connsiteY2" fmla="*/ 0 h 344437"/>
                  <a:gd name="connsiteX3" fmla="*/ 568131 w 568131"/>
                  <a:gd name="connsiteY3" fmla="*/ 344437 h 344437"/>
                  <a:gd name="connsiteX4" fmla="*/ 8719 w 568131"/>
                  <a:gd name="connsiteY4" fmla="*/ 344437 h 344437"/>
                  <a:gd name="connsiteX5" fmla="*/ 10868 w 568131"/>
                  <a:gd name="connsiteY5" fmla="*/ 3278 h 344437"/>
                  <a:gd name="connsiteX0" fmla="*/ 10868 w 568131"/>
                  <a:gd name="connsiteY0" fmla="*/ 8243 h 349402"/>
                  <a:gd name="connsiteX1" fmla="*/ 278123 w 568131"/>
                  <a:gd name="connsiteY1" fmla="*/ 18353 h 349402"/>
                  <a:gd name="connsiteX2" fmla="*/ 524314 w 568131"/>
                  <a:gd name="connsiteY2" fmla="*/ 0 h 349402"/>
                  <a:gd name="connsiteX3" fmla="*/ 568131 w 568131"/>
                  <a:gd name="connsiteY3" fmla="*/ 349402 h 349402"/>
                  <a:gd name="connsiteX4" fmla="*/ 8719 w 568131"/>
                  <a:gd name="connsiteY4" fmla="*/ 349402 h 349402"/>
                  <a:gd name="connsiteX5" fmla="*/ 10868 w 568131"/>
                  <a:gd name="connsiteY5" fmla="*/ 8243 h 349402"/>
                  <a:gd name="connsiteX0" fmla="*/ 10868 w 568131"/>
                  <a:gd name="connsiteY0" fmla="*/ 8243 h 349402"/>
                  <a:gd name="connsiteX1" fmla="*/ 278123 w 568131"/>
                  <a:gd name="connsiteY1" fmla="*/ 18353 h 349402"/>
                  <a:gd name="connsiteX2" fmla="*/ 524314 w 568131"/>
                  <a:gd name="connsiteY2" fmla="*/ 0 h 349402"/>
                  <a:gd name="connsiteX3" fmla="*/ 568131 w 568131"/>
                  <a:gd name="connsiteY3" fmla="*/ 349402 h 349402"/>
                  <a:gd name="connsiteX4" fmla="*/ 8719 w 568131"/>
                  <a:gd name="connsiteY4" fmla="*/ 349402 h 349402"/>
                  <a:gd name="connsiteX5" fmla="*/ 10868 w 568131"/>
                  <a:gd name="connsiteY5" fmla="*/ 8243 h 349402"/>
                  <a:gd name="connsiteX0" fmla="*/ 10868 w 568131"/>
                  <a:gd name="connsiteY0" fmla="*/ 8243 h 349402"/>
                  <a:gd name="connsiteX1" fmla="*/ 278123 w 568131"/>
                  <a:gd name="connsiteY1" fmla="*/ 18353 h 349402"/>
                  <a:gd name="connsiteX2" fmla="*/ 524314 w 568131"/>
                  <a:gd name="connsiteY2" fmla="*/ 0 h 349402"/>
                  <a:gd name="connsiteX3" fmla="*/ 568131 w 568131"/>
                  <a:gd name="connsiteY3" fmla="*/ 349402 h 349402"/>
                  <a:gd name="connsiteX4" fmla="*/ 8719 w 568131"/>
                  <a:gd name="connsiteY4" fmla="*/ 349402 h 349402"/>
                  <a:gd name="connsiteX5" fmla="*/ 10868 w 568131"/>
                  <a:gd name="connsiteY5" fmla="*/ 8243 h 349402"/>
                  <a:gd name="connsiteX0" fmla="*/ 10868 w 568131"/>
                  <a:gd name="connsiteY0" fmla="*/ 8243 h 349402"/>
                  <a:gd name="connsiteX1" fmla="*/ 278123 w 568131"/>
                  <a:gd name="connsiteY1" fmla="*/ 18353 h 349402"/>
                  <a:gd name="connsiteX2" fmla="*/ 524314 w 568131"/>
                  <a:gd name="connsiteY2" fmla="*/ 0 h 349402"/>
                  <a:gd name="connsiteX3" fmla="*/ 568131 w 568131"/>
                  <a:gd name="connsiteY3" fmla="*/ 349402 h 349402"/>
                  <a:gd name="connsiteX4" fmla="*/ 8719 w 568131"/>
                  <a:gd name="connsiteY4" fmla="*/ 349402 h 349402"/>
                  <a:gd name="connsiteX5" fmla="*/ 10868 w 568131"/>
                  <a:gd name="connsiteY5" fmla="*/ 8243 h 349402"/>
                  <a:gd name="connsiteX0" fmla="*/ 10868 w 568131"/>
                  <a:gd name="connsiteY0" fmla="*/ 3612 h 344771"/>
                  <a:gd name="connsiteX1" fmla="*/ 278123 w 568131"/>
                  <a:gd name="connsiteY1" fmla="*/ 13722 h 344771"/>
                  <a:gd name="connsiteX2" fmla="*/ 514921 w 568131"/>
                  <a:gd name="connsiteY2" fmla="*/ 0 h 344771"/>
                  <a:gd name="connsiteX3" fmla="*/ 568131 w 568131"/>
                  <a:gd name="connsiteY3" fmla="*/ 344771 h 344771"/>
                  <a:gd name="connsiteX4" fmla="*/ 8719 w 568131"/>
                  <a:gd name="connsiteY4" fmla="*/ 344771 h 344771"/>
                  <a:gd name="connsiteX5" fmla="*/ 10868 w 568131"/>
                  <a:gd name="connsiteY5" fmla="*/ 3612 h 344771"/>
                  <a:gd name="connsiteX0" fmla="*/ 10868 w 568131"/>
                  <a:gd name="connsiteY0" fmla="*/ 20656 h 361815"/>
                  <a:gd name="connsiteX1" fmla="*/ 278123 w 568131"/>
                  <a:gd name="connsiteY1" fmla="*/ 30766 h 361815"/>
                  <a:gd name="connsiteX2" fmla="*/ 521628 w 568131"/>
                  <a:gd name="connsiteY2" fmla="*/ 0 h 361815"/>
                  <a:gd name="connsiteX3" fmla="*/ 568131 w 568131"/>
                  <a:gd name="connsiteY3" fmla="*/ 361815 h 361815"/>
                  <a:gd name="connsiteX4" fmla="*/ 8719 w 568131"/>
                  <a:gd name="connsiteY4" fmla="*/ 361815 h 361815"/>
                  <a:gd name="connsiteX5" fmla="*/ 10868 w 568131"/>
                  <a:gd name="connsiteY5" fmla="*/ 20656 h 361815"/>
                  <a:gd name="connsiteX0" fmla="*/ 10868 w 568131"/>
                  <a:gd name="connsiteY0" fmla="*/ 20656 h 361815"/>
                  <a:gd name="connsiteX1" fmla="*/ 278123 w 568131"/>
                  <a:gd name="connsiteY1" fmla="*/ 30766 h 361815"/>
                  <a:gd name="connsiteX2" fmla="*/ 521628 w 568131"/>
                  <a:gd name="connsiteY2" fmla="*/ 0 h 361815"/>
                  <a:gd name="connsiteX3" fmla="*/ 568131 w 568131"/>
                  <a:gd name="connsiteY3" fmla="*/ 361815 h 361815"/>
                  <a:gd name="connsiteX4" fmla="*/ 8719 w 568131"/>
                  <a:gd name="connsiteY4" fmla="*/ 361815 h 361815"/>
                  <a:gd name="connsiteX5" fmla="*/ 10868 w 568131"/>
                  <a:gd name="connsiteY5" fmla="*/ 20656 h 361815"/>
                  <a:gd name="connsiteX0" fmla="*/ 10868 w 568131"/>
                  <a:gd name="connsiteY0" fmla="*/ 20656 h 361815"/>
                  <a:gd name="connsiteX1" fmla="*/ 278123 w 568131"/>
                  <a:gd name="connsiteY1" fmla="*/ 30766 h 361815"/>
                  <a:gd name="connsiteX2" fmla="*/ 521628 w 568131"/>
                  <a:gd name="connsiteY2" fmla="*/ 0 h 361815"/>
                  <a:gd name="connsiteX3" fmla="*/ 568131 w 568131"/>
                  <a:gd name="connsiteY3" fmla="*/ 361815 h 361815"/>
                  <a:gd name="connsiteX4" fmla="*/ 8719 w 568131"/>
                  <a:gd name="connsiteY4" fmla="*/ 361815 h 361815"/>
                  <a:gd name="connsiteX5" fmla="*/ 10868 w 568131"/>
                  <a:gd name="connsiteY5" fmla="*/ 20656 h 361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131" h="361815">
                    <a:moveTo>
                      <a:pt x="10868" y="20656"/>
                    </a:moveTo>
                    <a:cubicBezTo>
                      <a:pt x="37062" y="59186"/>
                      <a:pt x="120089" y="7537"/>
                      <a:pt x="278123" y="30766"/>
                    </a:cubicBezTo>
                    <a:cubicBezTo>
                      <a:pt x="424410" y="35745"/>
                      <a:pt x="531285" y="68714"/>
                      <a:pt x="521628" y="0"/>
                    </a:cubicBezTo>
                    <a:cubicBezTo>
                      <a:pt x="563842" y="23868"/>
                      <a:pt x="556100" y="261249"/>
                      <a:pt x="568131" y="361815"/>
                    </a:cubicBezTo>
                    <a:lnTo>
                      <a:pt x="8719" y="361815"/>
                    </a:lnTo>
                    <a:cubicBezTo>
                      <a:pt x="-2058" y="267041"/>
                      <a:pt x="-4471" y="6735"/>
                      <a:pt x="10868" y="2065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6" name="Rectangle 145">
                <a:extLst>
                  <a:ext uri="{FF2B5EF4-FFF2-40B4-BE49-F238E27FC236}">
                    <a16:creationId xmlns:a16="http://schemas.microsoft.com/office/drawing/2014/main" id="{516EC13A-7EF2-4D94-B4B7-040F403078D2}"/>
                  </a:ext>
                </a:extLst>
              </p:cNvPr>
              <p:cNvSpPr/>
              <p:nvPr/>
            </p:nvSpPr>
            <p:spPr>
              <a:xfrm rot="21403670">
                <a:off x="3238426" y="308113"/>
                <a:ext cx="761998" cy="70179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70B650A3-5DF1-4BBF-875F-8D2163470F52}"/>
                </a:ext>
              </a:extLst>
            </p:cNvPr>
            <p:cNvGrpSpPr/>
            <p:nvPr/>
          </p:nvGrpSpPr>
          <p:grpSpPr>
            <a:xfrm>
              <a:off x="6751495" y="3712385"/>
              <a:ext cx="1157575" cy="2468186"/>
              <a:chOff x="1265095" y="3601854"/>
              <a:chExt cx="1157575" cy="2468186"/>
            </a:xfrm>
          </p:grpSpPr>
          <p:sp>
            <p:nvSpPr>
              <p:cNvPr id="148" name="Freeform: Shape 147">
                <a:extLst>
                  <a:ext uri="{FF2B5EF4-FFF2-40B4-BE49-F238E27FC236}">
                    <a16:creationId xmlns:a16="http://schemas.microsoft.com/office/drawing/2014/main" id="{530F66D8-89D0-4939-B3DA-3946B302E2D3}"/>
                  </a:ext>
                </a:extLst>
              </p:cNvPr>
              <p:cNvSpPr/>
              <p:nvPr/>
            </p:nvSpPr>
            <p:spPr>
              <a:xfrm>
                <a:off x="1365376" y="3601854"/>
                <a:ext cx="1057294" cy="1664891"/>
              </a:xfrm>
              <a:custGeom>
                <a:avLst/>
                <a:gdLst>
                  <a:gd name="connsiteX0" fmla="*/ 897402 w 930482"/>
                  <a:gd name="connsiteY0" fmla="*/ 873838 h 1464648"/>
                  <a:gd name="connsiteX1" fmla="*/ 793671 w 930482"/>
                  <a:gd name="connsiteY1" fmla="*/ 1069240 h 1464648"/>
                  <a:gd name="connsiteX2" fmla="*/ 603439 w 930482"/>
                  <a:gd name="connsiteY2" fmla="*/ 1334255 h 1464648"/>
                  <a:gd name="connsiteX3" fmla="*/ 568632 w 930482"/>
                  <a:gd name="connsiteY3" fmla="*/ 1464867 h 1464648"/>
                  <a:gd name="connsiteX4" fmla="*/ 547954 w 930482"/>
                  <a:gd name="connsiteY4" fmla="*/ 1460043 h 1464648"/>
                  <a:gd name="connsiteX5" fmla="*/ 387015 w 930482"/>
                  <a:gd name="connsiteY5" fmla="*/ 1371130 h 1464648"/>
                  <a:gd name="connsiteX6" fmla="*/ 238827 w 930482"/>
                  <a:gd name="connsiteY6" fmla="*/ 1317369 h 1464648"/>
                  <a:gd name="connsiteX7" fmla="*/ 126136 w 930482"/>
                  <a:gd name="connsiteY7" fmla="*/ 1308753 h 1464648"/>
                  <a:gd name="connsiteX8" fmla="*/ 54109 w 930482"/>
                  <a:gd name="connsiteY8" fmla="*/ 1173661 h 1464648"/>
                  <a:gd name="connsiteX9" fmla="*/ 4 w 930482"/>
                  <a:gd name="connsiteY9" fmla="*/ 913815 h 1464648"/>
                  <a:gd name="connsiteX10" fmla="*/ 23438 w 930482"/>
                  <a:gd name="connsiteY10" fmla="*/ 783892 h 1464648"/>
                  <a:gd name="connsiteX11" fmla="*/ 51697 w 930482"/>
                  <a:gd name="connsiteY11" fmla="*/ 406185 h 1464648"/>
                  <a:gd name="connsiteX12" fmla="*/ 54454 w 930482"/>
                  <a:gd name="connsiteY12" fmla="*/ 396191 h 1464648"/>
                  <a:gd name="connsiteX13" fmla="*/ 99255 w 930482"/>
                  <a:gd name="connsiteY13" fmla="*/ 389987 h 1464648"/>
                  <a:gd name="connsiteX14" fmla="*/ 160943 w 930482"/>
                  <a:gd name="connsiteY14" fmla="*/ 415145 h 1464648"/>
                  <a:gd name="connsiteX15" fmla="*/ 191269 w 930482"/>
                  <a:gd name="connsiteY15" fmla="*/ 492685 h 1464648"/>
                  <a:gd name="connsiteX16" fmla="*/ 206433 w 930482"/>
                  <a:gd name="connsiteY16" fmla="*/ 640873 h 1464648"/>
                  <a:gd name="connsiteX17" fmla="*/ 207122 w 930482"/>
                  <a:gd name="connsiteY17" fmla="*/ 710832 h 1464648"/>
                  <a:gd name="connsiteX18" fmla="*/ 207811 w 930482"/>
                  <a:gd name="connsiteY18" fmla="*/ 774242 h 1464648"/>
                  <a:gd name="connsiteX19" fmla="*/ 246065 w 930482"/>
                  <a:gd name="connsiteY19" fmla="*/ 673612 h 1464648"/>
                  <a:gd name="connsiteX20" fmla="*/ 361513 w 930482"/>
                  <a:gd name="connsiteY20" fmla="*/ 376547 h 1464648"/>
                  <a:gd name="connsiteX21" fmla="*/ 472482 w 930482"/>
                  <a:gd name="connsiteY21" fmla="*/ 93611 h 1464648"/>
                  <a:gd name="connsiteX22" fmla="*/ 522452 w 930482"/>
                  <a:gd name="connsiteY22" fmla="*/ 20207 h 1464648"/>
                  <a:gd name="connsiteX23" fmla="*/ 573457 w 930482"/>
                  <a:gd name="connsiteY23" fmla="*/ 1252 h 1464648"/>
                  <a:gd name="connsiteX24" fmla="*/ 606540 w 930482"/>
                  <a:gd name="connsiteY24" fmla="*/ 119458 h 1464648"/>
                  <a:gd name="connsiteX25" fmla="*/ 578970 w 930482"/>
                  <a:gd name="connsiteY25" fmla="*/ 237319 h 1464648"/>
                  <a:gd name="connsiteX26" fmla="*/ 528656 w 930482"/>
                  <a:gd name="connsiteY26" fmla="*/ 414800 h 1464648"/>
                  <a:gd name="connsiteX27" fmla="*/ 506600 w 930482"/>
                  <a:gd name="connsiteY27" fmla="*/ 586423 h 1464648"/>
                  <a:gd name="connsiteX28" fmla="*/ 518317 w 930482"/>
                  <a:gd name="connsiteY28" fmla="*/ 602275 h 1464648"/>
                  <a:gd name="connsiteX29" fmla="*/ 532102 w 930482"/>
                  <a:gd name="connsiteY29" fmla="*/ 589869 h 1464648"/>
                  <a:gd name="connsiteX30" fmla="*/ 626528 w 930482"/>
                  <a:gd name="connsiteY30" fmla="*/ 480279 h 1464648"/>
                  <a:gd name="connsiteX31" fmla="*/ 718888 w 930482"/>
                  <a:gd name="connsiteY31" fmla="*/ 415145 h 1464648"/>
                  <a:gd name="connsiteX32" fmla="*/ 778852 w 930482"/>
                  <a:gd name="connsiteY32" fmla="*/ 453398 h 1464648"/>
                  <a:gd name="connsiteX33" fmla="*/ 781954 w 930482"/>
                  <a:gd name="connsiteY33" fmla="*/ 508193 h 1464648"/>
                  <a:gd name="connsiteX34" fmla="*/ 761276 w 930482"/>
                  <a:gd name="connsiteY34" fmla="*/ 559887 h 1464648"/>
                  <a:gd name="connsiteX35" fmla="*/ 839850 w 930482"/>
                  <a:gd name="connsiteY35" fmla="*/ 538520 h 1464648"/>
                  <a:gd name="connsiteX36" fmla="*/ 887753 w 930482"/>
                  <a:gd name="connsiteY36" fmla="*/ 610202 h 1464648"/>
                  <a:gd name="connsiteX37" fmla="*/ 870866 w 930482"/>
                  <a:gd name="connsiteY37" fmla="*/ 697736 h 1464648"/>
                  <a:gd name="connsiteX38" fmla="*/ 931520 w 930482"/>
                  <a:gd name="connsiteY38" fmla="*/ 770451 h 1464648"/>
                  <a:gd name="connsiteX39" fmla="*/ 897402 w 930482"/>
                  <a:gd name="connsiteY39" fmla="*/ 873838 h 1464648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506600 w 931855"/>
                  <a:gd name="connsiteY27" fmla="*/ 586423 h 1466100"/>
                  <a:gd name="connsiteX28" fmla="*/ 518317 w 931855"/>
                  <a:gd name="connsiteY28" fmla="*/ 602275 h 1466100"/>
                  <a:gd name="connsiteX29" fmla="*/ 532102 w 931855"/>
                  <a:gd name="connsiteY29" fmla="*/ 589869 h 1466100"/>
                  <a:gd name="connsiteX30" fmla="*/ 626528 w 931855"/>
                  <a:gd name="connsiteY30" fmla="*/ 480279 h 1466100"/>
                  <a:gd name="connsiteX31" fmla="*/ 718888 w 931855"/>
                  <a:gd name="connsiteY31" fmla="*/ 415145 h 1466100"/>
                  <a:gd name="connsiteX32" fmla="*/ 778852 w 931855"/>
                  <a:gd name="connsiteY32" fmla="*/ 453398 h 1466100"/>
                  <a:gd name="connsiteX33" fmla="*/ 781954 w 931855"/>
                  <a:gd name="connsiteY33" fmla="*/ 508193 h 1466100"/>
                  <a:gd name="connsiteX34" fmla="*/ 761276 w 931855"/>
                  <a:gd name="connsiteY34" fmla="*/ 559887 h 1466100"/>
                  <a:gd name="connsiteX35" fmla="*/ 839850 w 931855"/>
                  <a:gd name="connsiteY35" fmla="*/ 538520 h 1466100"/>
                  <a:gd name="connsiteX36" fmla="*/ 887753 w 931855"/>
                  <a:gd name="connsiteY36" fmla="*/ 610202 h 1466100"/>
                  <a:gd name="connsiteX37" fmla="*/ 870866 w 931855"/>
                  <a:gd name="connsiteY37" fmla="*/ 697736 h 1466100"/>
                  <a:gd name="connsiteX38" fmla="*/ 931520 w 931855"/>
                  <a:gd name="connsiteY38" fmla="*/ 770451 h 1466100"/>
                  <a:gd name="connsiteX39" fmla="*/ 897402 w 931855"/>
                  <a:gd name="connsiteY39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506600 w 931855"/>
                  <a:gd name="connsiteY27" fmla="*/ 586423 h 1466100"/>
                  <a:gd name="connsiteX28" fmla="*/ 518317 w 931855"/>
                  <a:gd name="connsiteY28" fmla="*/ 602275 h 1466100"/>
                  <a:gd name="connsiteX29" fmla="*/ 532102 w 931855"/>
                  <a:gd name="connsiteY29" fmla="*/ 589869 h 1466100"/>
                  <a:gd name="connsiteX30" fmla="*/ 626528 w 931855"/>
                  <a:gd name="connsiteY30" fmla="*/ 480279 h 1466100"/>
                  <a:gd name="connsiteX31" fmla="*/ 718888 w 931855"/>
                  <a:gd name="connsiteY31" fmla="*/ 415145 h 1466100"/>
                  <a:gd name="connsiteX32" fmla="*/ 778852 w 931855"/>
                  <a:gd name="connsiteY32" fmla="*/ 453398 h 1466100"/>
                  <a:gd name="connsiteX33" fmla="*/ 781954 w 931855"/>
                  <a:gd name="connsiteY33" fmla="*/ 508193 h 1466100"/>
                  <a:gd name="connsiteX34" fmla="*/ 761276 w 931855"/>
                  <a:gd name="connsiteY34" fmla="*/ 559887 h 1466100"/>
                  <a:gd name="connsiteX35" fmla="*/ 839850 w 931855"/>
                  <a:gd name="connsiteY35" fmla="*/ 538520 h 1466100"/>
                  <a:gd name="connsiteX36" fmla="*/ 887753 w 931855"/>
                  <a:gd name="connsiteY36" fmla="*/ 610202 h 1466100"/>
                  <a:gd name="connsiteX37" fmla="*/ 870866 w 931855"/>
                  <a:gd name="connsiteY37" fmla="*/ 697736 h 1466100"/>
                  <a:gd name="connsiteX38" fmla="*/ 931520 w 931855"/>
                  <a:gd name="connsiteY38" fmla="*/ 770451 h 1466100"/>
                  <a:gd name="connsiteX39" fmla="*/ 897402 w 931855"/>
                  <a:gd name="connsiteY39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506600 w 931855"/>
                  <a:gd name="connsiteY27" fmla="*/ 586423 h 1466100"/>
                  <a:gd name="connsiteX28" fmla="*/ 505617 w 931855"/>
                  <a:gd name="connsiteY28" fmla="*/ 599735 h 1466100"/>
                  <a:gd name="connsiteX29" fmla="*/ 532102 w 931855"/>
                  <a:gd name="connsiteY29" fmla="*/ 589869 h 1466100"/>
                  <a:gd name="connsiteX30" fmla="*/ 626528 w 931855"/>
                  <a:gd name="connsiteY30" fmla="*/ 480279 h 1466100"/>
                  <a:gd name="connsiteX31" fmla="*/ 718888 w 931855"/>
                  <a:gd name="connsiteY31" fmla="*/ 415145 h 1466100"/>
                  <a:gd name="connsiteX32" fmla="*/ 778852 w 931855"/>
                  <a:gd name="connsiteY32" fmla="*/ 453398 h 1466100"/>
                  <a:gd name="connsiteX33" fmla="*/ 781954 w 931855"/>
                  <a:gd name="connsiteY33" fmla="*/ 508193 h 1466100"/>
                  <a:gd name="connsiteX34" fmla="*/ 761276 w 931855"/>
                  <a:gd name="connsiteY34" fmla="*/ 559887 h 1466100"/>
                  <a:gd name="connsiteX35" fmla="*/ 839850 w 931855"/>
                  <a:gd name="connsiteY35" fmla="*/ 538520 h 1466100"/>
                  <a:gd name="connsiteX36" fmla="*/ 887753 w 931855"/>
                  <a:gd name="connsiteY36" fmla="*/ 610202 h 1466100"/>
                  <a:gd name="connsiteX37" fmla="*/ 870866 w 931855"/>
                  <a:gd name="connsiteY37" fmla="*/ 697736 h 1466100"/>
                  <a:gd name="connsiteX38" fmla="*/ 931520 w 931855"/>
                  <a:gd name="connsiteY38" fmla="*/ 770451 h 1466100"/>
                  <a:gd name="connsiteX39" fmla="*/ 897402 w 931855"/>
                  <a:gd name="connsiteY39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506600 w 931855"/>
                  <a:gd name="connsiteY27" fmla="*/ 586423 h 1466100"/>
                  <a:gd name="connsiteX28" fmla="*/ 485297 w 931855"/>
                  <a:gd name="connsiteY28" fmla="*/ 579415 h 1466100"/>
                  <a:gd name="connsiteX29" fmla="*/ 532102 w 931855"/>
                  <a:gd name="connsiteY29" fmla="*/ 589869 h 1466100"/>
                  <a:gd name="connsiteX30" fmla="*/ 626528 w 931855"/>
                  <a:gd name="connsiteY30" fmla="*/ 480279 h 1466100"/>
                  <a:gd name="connsiteX31" fmla="*/ 718888 w 931855"/>
                  <a:gd name="connsiteY31" fmla="*/ 415145 h 1466100"/>
                  <a:gd name="connsiteX32" fmla="*/ 778852 w 931855"/>
                  <a:gd name="connsiteY32" fmla="*/ 453398 h 1466100"/>
                  <a:gd name="connsiteX33" fmla="*/ 781954 w 931855"/>
                  <a:gd name="connsiteY33" fmla="*/ 508193 h 1466100"/>
                  <a:gd name="connsiteX34" fmla="*/ 761276 w 931855"/>
                  <a:gd name="connsiteY34" fmla="*/ 559887 h 1466100"/>
                  <a:gd name="connsiteX35" fmla="*/ 839850 w 931855"/>
                  <a:gd name="connsiteY35" fmla="*/ 538520 h 1466100"/>
                  <a:gd name="connsiteX36" fmla="*/ 887753 w 931855"/>
                  <a:gd name="connsiteY36" fmla="*/ 610202 h 1466100"/>
                  <a:gd name="connsiteX37" fmla="*/ 870866 w 931855"/>
                  <a:gd name="connsiteY37" fmla="*/ 697736 h 1466100"/>
                  <a:gd name="connsiteX38" fmla="*/ 931520 w 931855"/>
                  <a:gd name="connsiteY38" fmla="*/ 770451 h 1466100"/>
                  <a:gd name="connsiteX39" fmla="*/ 897402 w 931855"/>
                  <a:gd name="connsiteY39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506600 w 931855"/>
                  <a:gd name="connsiteY27" fmla="*/ 586423 h 1466100"/>
                  <a:gd name="connsiteX28" fmla="*/ 532102 w 931855"/>
                  <a:gd name="connsiteY28" fmla="*/ 589869 h 1466100"/>
                  <a:gd name="connsiteX29" fmla="*/ 626528 w 931855"/>
                  <a:gd name="connsiteY29" fmla="*/ 480279 h 1466100"/>
                  <a:gd name="connsiteX30" fmla="*/ 71888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32102 w 931855"/>
                  <a:gd name="connsiteY28" fmla="*/ 589869 h 1466100"/>
                  <a:gd name="connsiteX29" fmla="*/ 626528 w 931855"/>
                  <a:gd name="connsiteY29" fmla="*/ 480279 h 1466100"/>
                  <a:gd name="connsiteX30" fmla="*/ 71888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32102 w 931855"/>
                  <a:gd name="connsiteY28" fmla="*/ 589869 h 1466100"/>
                  <a:gd name="connsiteX29" fmla="*/ 626528 w 931855"/>
                  <a:gd name="connsiteY29" fmla="*/ 480279 h 1466100"/>
                  <a:gd name="connsiteX30" fmla="*/ 71888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32102 w 931855"/>
                  <a:gd name="connsiteY28" fmla="*/ 589869 h 1466100"/>
                  <a:gd name="connsiteX29" fmla="*/ 626528 w 931855"/>
                  <a:gd name="connsiteY29" fmla="*/ 480279 h 1466100"/>
                  <a:gd name="connsiteX30" fmla="*/ 71888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27022 w 931855"/>
                  <a:gd name="connsiteY28" fmla="*/ 582249 h 1466100"/>
                  <a:gd name="connsiteX29" fmla="*/ 626528 w 931855"/>
                  <a:gd name="connsiteY29" fmla="*/ 480279 h 1466100"/>
                  <a:gd name="connsiteX30" fmla="*/ 71888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27022 w 931855"/>
                  <a:gd name="connsiteY28" fmla="*/ 582249 h 1466100"/>
                  <a:gd name="connsiteX29" fmla="*/ 618908 w 931855"/>
                  <a:gd name="connsiteY29" fmla="*/ 470119 h 1466100"/>
                  <a:gd name="connsiteX30" fmla="*/ 71888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27022 w 931855"/>
                  <a:gd name="connsiteY28" fmla="*/ 582249 h 1466100"/>
                  <a:gd name="connsiteX29" fmla="*/ 618908 w 931855"/>
                  <a:gd name="connsiteY29" fmla="*/ 470119 h 1466100"/>
                  <a:gd name="connsiteX30" fmla="*/ 70364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1276 w 931855"/>
                  <a:gd name="connsiteY33" fmla="*/ 55988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6100"/>
                  <a:gd name="connsiteX1" fmla="*/ 793671 w 931855"/>
                  <a:gd name="connsiteY1" fmla="*/ 1069240 h 1466100"/>
                  <a:gd name="connsiteX2" fmla="*/ 603439 w 931855"/>
                  <a:gd name="connsiteY2" fmla="*/ 1334255 h 1466100"/>
                  <a:gd name="connsiteX3" fmla="*/ 568632 w 931855"/>
                  <a:gd name="connsiteY3" fmla="*/ 1464867 h 1466100"/>
                  <a:gd name="connsiteX4" fmla="*/ 547954 w 931855"/>
                  <a:gd name="connsiteY4" fmla="*/ 1460043 h 1466100"/>
                  <a:gd name="connsiteX5" fmla="*/ 387015 w 931855"/>
                  <a:gd name="connsiteY5" fmla="*/ 1371130 h 1466100"/>
                  <a:gd name="connsiteX6" fmla="*/ 238827 w 931855"/>
                  <a:gd name="connsiteY6" fmla="*/ 1317369 h 1466100"/>
                  <a:gd name="connsiteX7" fmla="*/ 126136 w 931855"/>
                  <a:gd name="connsiteY7" fmla="*/ 1308753 h 1466100"/>
                  <a:gd name="connsiteX8" fmla="*/ 54109 w 931855"/>
                  <a:gd name="connsiteY8" fmla="*/ 1173661 h 1466100"/>
                  <a:gd name="connsiteX9" fmla="*/ 4 w 931855"/>
                  <a:gd name="connsiteY9" fmla="*/ 913815 h 1466100"/>
                  <a:gd name="connsiteX10" fmla="*/ 23438 w 931855"/>
                  <a:gd name="connsiteY10" fmla="*/ 783892 h 1466100"/>
                  <a:gd name="connsiteX11" fmla="*/ 51697 w 931855"/>
                  <a:gd name="connsiteY11" fmla="*/ 406185 h 1466100"/>
                  <a:gd name="connsiteX12" fmla="*/ 54454 w 931855"/>
                  <a:gd name="connsiteY12" fmla="*/ 396191 h 1466100"/>
                  <a:gd name="connsiteX13" fmla="*/ 99255 w 931855"/>
                  <a:gd name="connsiteY13" fmla="*/ 389987 h 1466100"/>
                  <a:gd name="connsiteX14" fmla="*/ 160943 w 931855"/>
                  <a:gd name="connsiteY14" fmla="*/ 415145 h 1466100"/>
                  <a:gd name="connsiteX15" fmla="*/ 191269 w 931855"/>
                  <a:gd name="connsiteY15" fmla="*/ 492685 h 1466100"/>
                  <a:gd name="connsiteX16" fmla="*/ 206433 w 931855"/>
                  <a:gd name="connsiteY16" fmla="*/ 640873 h 1466100"/>
                  <a:gd name="connsiteX17" fmla="*/ 207122 w 931855"/>
                  <a:gd name="connsiteY17" fmla="*/ 710832 h 1466100"/>
                  <a:gd name="connsiteX18" fmla="*/ 207811 w 931855"/>
                  <a:gd name="connsiteY18" fmla="*/ 774242 h 1466100"/>
                  <a:gd name="connsiteX19" fmla="*/ 246065 w 931855"/>
                  <a:gd name="connsiteY19" fmla="*/ 673612 h 1466100"/>
                  <a:gd name="connsiteX20" fmla="*/ 361513 w 931855"/>
                  <a:gd name="connsiteY20" fmla="*/ 376547 h 1466100"/>
                  <a:gd name="connsiteX21" fmla="*/ 472482 w 931855"/>
                  <a:gd name="connsiteY21" fmla="*/ 93611 h 1466100"/>
                  <a:gd name="connsiteX22" fmla="*/ 522452 w 931855"/>
                  <a:gd name="connsiteY22" fmla="*/ 20207 h 1466100"/>
                  <a:gd name="connsiteX23" fmla="*/ 573457 w 931855"/>
                  <a:gd name="connsiteY23" fmla="*/ 1252 h 1466100"/>
                  <a:gd name="connsiteX24" fmla="*/ 606540 w 931855"/>
                  <a:gd name="connsiteY24" fmla="*/ 119458 h 1466100"/>
                  <a:gd name="connsiteX25" fmla="*/ 578970 w 931855"/>
                  <a:gd name="connsiteY25" fmla="*/ 237319 h 1466100"/>
                  <a:gd name="connsiteX26" fmla="*/ 528656 w 931855"/>
                  <a:gd name="connsiteY26" fmla="*/ 414800 h 1466100"/>
                  <a:gd name="connsiteX27" fmla="*/ 491360 w 931855"/>
                  <a:gd name="connsiteY27" fmla="*/ 583883 h 1466100"/>
                  <a:gd name="connsiteX28" fmla="*/ 527022 w 931855"/>
                  <a:gd name="connsiteY28" fmla="*/ 582249 h 1466100"/>
                  <a:gd name="connsiteX29" fmla="*/ 618908 w 931855"/>
                  <a:gd name="connsiteY29" fmla="*/ 470119 h 1466100"/>
                  <a:gd name="connsiteX30" fmla="*/ 703648 w 931855"/>
                  <a:gd name="connsiteY30" fmla="*/ 415145 h 1466100"/>
                  <a:gd name="connsiteX31" fmla="*/ 778852 w 931855"/>
                  <a:gd name="connsiteY31" fmla="*/ 453398 h 1466100"/>
                  <a:gd name="connsiteX32" fmla="*/ 781954 w 931855"/>
                  <a:gd name="connsiteY32" fmla="*/ 508193 h 1466100"/>
                  <a:gd name="connsiteX33" fmla="*/ 763816 w 931855"/>
                  <a:gd name="connsiteY33" fmla="*/ 564967 h 1466100"/>
                  <a:gd name="connsiteX34" fmla="*/ 839850 w 931855"/>
                  <a:gd name="connsiteY34" fmla="*/ 538520 h 1466100"/>
                  <a:gd name="connsiteX35" fmla="*/ 887753 w 931855"/>
                  <a:gd name="connsiteY35" fmla="*/ 610202 h 1466100"/>
                  <a:gd name="connsiteX36" fmla="*/ 870866 w 931855"/>
                  <a:gd name="connsiteY36" fmla="*/ 697736 h 1466100"/>
                  <a:gd name="connsiteX37" fmla="*/ 931520 w 931855"/>
                  <a:gd name="connsiteY37" fmla="*/ 770451 h 1466100"/>
                  <a:gd name="connsiteX38" fmla="*/ 897402 w 931855"/>
                  <a:gd name="connsiteY38" fmla="*/ 873838 h 1466100"/>
                  <a:gd name="connsiteX0" fmla="*/ 897402 w 931855"/>
                  <a:gd name="connsiteY0" fmla="*/ 873838 h 1467365"/>
                  <a:gd name="connsiteX1" fmla="*/ 793671 w 931855"/>
                  <a:gd name="connsiteY1" fmla="*/ 1069240 h 1467365"/>
                  <a:gd name="connsiteX2" fmla="*/ 603439 w 931855"/>
                  <a:gd name="connsiteY2" fmla="*/ 1334255 h 1467365"/>
                  <a:gd name="connsiteX3" fmla="*/ 583872 w 931855"/>
                  <a:gd name="connsiteY3" fmla="*/ 1459787 h 1467365"/>
                  <a:gd name="connsiteX4" fmla="*/ 547954 w 931855"/>
                  <a:gd name="connsiteY4" fmla="*/ 1460043 h 1467365"/>
                  <a:gd name="connsiteX5" fmla="*/ 387015 w 931855"/>
                  <a:gd name="connsiteY5" fmla="*/ 1371130 h 1467365"/>
                  <a:gd name="connsiteX6" fmla="*/ 238827 w 931855"/>
                  <a:gd name="connsiteY6" fmla="*/ 1317369 h 1467365"/>
                  <a:gd name="connsiteX7" fmla="*/ 126136 w 931855"/>
                  <a:gd name="connsiteY7" fmla="*/ 1308753 h 1467365"/>
                  <a:gd name="connsiteX8" fmla="*/ 54109 w 931855"/>
                  <a:gd name="connsiteY8" fmla="*/ 1173661 h 1467365"/>
                  <a:gd name="connsiteX9" fmla="*/ 4 w 931855"/>
                  <a:gd name="connsiteY9" fmla="*/ 913815 h 1467365"/>
                  <a:gd name="connsiteX10" fmla="*/ 23438 w 931855"/>
                  <a:gd name="connsiteY10" fmla="*/ 783892 h 1467365"/>
                  <a:gd name="connsiteX11" fmla="*/ 51697 w 931855"/>
                  <a:gd name="connsiteY11" fmla="*/ 406185 h 1467365"/>
                  <a:gd name="connsiteX12" fmla="*/ 54454 w 931855"/>
                  <a:gd name="connsiteY12" fmla="*/ 396191 h 1467365"/>
                  <a:gd name="connsiteX13" fmla="*/ 99255 w 931855"/>
                  <a:gd name="connsiteY13" fmla="*/ 389987 h 1467365"/>
                  <a:gd name="connsiteX14" fmla="*/ 160943 w 931855"/>
                  <a:gd name="connsiteY14" fmla="*/ 415145 h 1467365"/>
                  <a:gd name="connsiteX15" fmla="*/ 191269 w 931855"/>
                  <a:gd name="connsiteY15" fmla="*/ 492685 h 1467365"/>
                  <a:gd name="connsiteX16" fmla="*/ 206433 w 931855"/>
                  <a:gd name="connsiteY16" fmla="*/ 640873 h 1467365"/>
                  <a:gd name="connsiteX17" fmla="*/ 207122 w 931855"/>
                  <a:gd name="connsiteY17" fmla="*/ 710832 h 1467365"/>
                  <a:gd name="connsiteX18" fmla="*/ 207811 w 931855"/>
                  <a:gd name="connsiteY18" fmla="*/ 774242 h 1467365"/>
                  <a:gd name="connsiteX19" fmla="*/ 246065 w 931855"/>
                  <a:gd name="connsiteY19" fmla="*/ 673612 h 1467365"/>
                  <a:gd name="connsiteX20" fmla="*/ 361513 w 931855"/>
                  <a:gd name="connsiteY20" fmla="*/ 376547 h 1467365"/>
                  <a:gd name="connsiteX21" fmla="*/ 472482 w 931855"/>
                  <a:gd name="connsiteY21" fmla="*/ 93611 h 1467365"/>
                  <a:gd name="connsiteX22" fmla="*/ 522452 w 931855"/>
                  <a:gd name="connsiteY22" fmla="*/ 20207 h 1467365"/>
                  <a:gd name="connsiteX23" fmla="*/ 573457 w 931855"/>
                  <a:gd name="connsiteY23" fmla="*/ 1252 h 1467365"/>
                  <a:gd name="connsiteX24" fmla="*/ 606540 w 931855"/>
                  <a:gd name="connsiteY24" fmla="*/ 119458 h 1467365"/>
                  <a:gd name="connsiteX25" fmla="*/ 578970 w 931855"/>
                  <a:gd name="connsiteY25" fmla="*/ 237319 h 1467365"/>
                  <a:gd name="connsiteX26" fmla="*/ 528656 w 931855"/>
                  <a:gd name="connsiteY26" fmla="*/ 414800 h 1467365"/>
                  <a:gd name="connsiteX27" fmla="*/ 491360 w 931855"/>
                  <a:gd name="connsiteY27" fmla="*/ 583883 h 1467365"/>
                  <a:gd name="connsiteX28" fmla="*/ 527022 w 931855"/>
                  <a:gd name="connsiteY28" fmla="*/ 582249 h 1467365"/>
                  <a:gd name="connsiteX29" fmla="*/ 618908 w 931855"/>
                  <a:gd name="connsiteY29" fmla="*/ 470119 h 1467365"/>
                  <a:gd name="connsiteX30" fmla="*/ 703648 w 931855"/>
                  <a:gd name="connsiteY30" fmla="*/ 415145 h 1467365"/>
                  <a:gd name="connsiteX31" fmla="*/ 778852 w 931855"/>
                  <a:gd name="connsiteY31" fmla="*/ 453398 h 1467365"/>
                  <a:gd name="connsiteX32" fmla="*/ 781954 w 931855"/>
                  <a:gd name="connsiteY32" fmla="*/ 508193 h 1467365"/>
                  <a:gd name="connsiteX33" fmla="*/ 763816 w 931855"/>
                  <a:gd name="connsiteY33" fmla="*/ 564967 h 1467365"/>
                  <a:gd name="connsiteX34" fmla="*/ 839850 w 931855"/>
                  <a:gd name="connsiteY34" fmla="*/ 538520 h 1467365"/>
                  <a:gd name="connsiteX35" fmla="*/ 887753 w 931855"/>
                  <a:gd name="connsiteY35" fmla="*/ 610202 h 1467365"/>
                  <a:gd name="connsiteX36" fmla="*/ 870866 w 931855"/>
                  <a:gd name="connsiteY36" fmla="*/ 697736 h 1467365"/>
                  <a:gd name="connsiteX37" fmla="*/ 931520 w 931855"/>
                  <a:gd name="connsiteY37" fmla="*/ 770451 h 1467365"/>
                  <a:gd name="connsiteX38" fmla="*/ 897402 w 931855"/>
                  <a:gd name="connsiteY38" fmla="*/ 873838 h 1467365"/>
                  <a:gd name="connsiteX0" fmla="*/ 897402 w 931855"/>
                  <a:gd name="connsiteY0" fmla="*/ 873838 h 1467365"/>
                  <a:gd name="connsiteX1" fmla="*/ 793671 w 931855"/>
                  <a:gd name="connsiteY1" fmla="*/ 1069240 h 1467365"/>
                  <a:gd name="connsiteX2" fmla="*/ 603439 w 931855"/>
                  <a:gd name="connsiteY2" fmla="*/ 1334255 h 1467365"/>
                  <a:gd name="connsiteX3" fmla="*/ 583872 w 931855"/>
                  <a:gd name="connsiteY3" fmla="*/ 1459787 h 1467365"/>
                  <a:gd name="connsiteX4" fmla="*/ 547954 w 931855"/>
                  <a:gd name="connsiteY4" fmla="*/ 1460043 h 1467365"/>
                  <a:gd name="connsiteX5" fmla="*/ 387015 w 931855"/>
                  <a:gd name="connsiteY5" fmla="*/ 1371130 h 1467365"/>
                  <a:gd name="connsiteX6" fmla="*/ 238827 w 931855"/>
                  <a:gd name="connsiteY6" fmla="*/ 1317369 h 1467365"/>
                  <a:gd name="connsiteX7" fmla="*/ 126136 w 931855"/>
                  <a:gd name="connsiteY7" fmla="*/ 1308753 h 1467365"/>
                  <a:gd name="connsiteX8" fmla="*/ 54109 w 931855"/>
                  <a:gd name="connsiteY8" fmla="*/ 1173661 h 1467365"/>
                  <a:gd name="connsiteX9" fmla="*/ 4 w 931855"/>
                  <a:gd name="connsiteY9" fmla="*/ 913815 h 1467365"/>
                  <a:gd name="connsiteX10" fmla="*/ 23438 w 931855"/>
                  <a:gd name="connsiteY10" fmla="*/ 783892 h 1467365"/>
                  <a:gd name="connsiteX11" fmla="*/ 51697 w 931855"/>
                  <a:gd name="connsiteY11" fmla="*/ 406185 h 1467365"/>
                  <a:gd name="connsiteX12" fmla="*/ 54454 w 931855"/>
                  <a:gd name="connsiteY12" fmla="*/ 396191 h 1467365"/>
                  <a:gd name="connsiteX13" fmla="*/ 99255 w 931855"/>
                  <a:gd name="connsiteY13" fmla="*/ 389987 h 1467365"/>
                  <a:gd name="connsiteX14" fmla="*/ 160943 w 931855"/>
                  <a:gd name="connsiteY14" fmla="*/ 415145 h 1467365"/>
                  <a:gd name="connsiteX15" fmla="*/ 191269 w 931855"/>
                  <a:gd name="connsiteY15" fmla="*/ 492685 h 1467365"/>
                  <a:gd name="connsiteX16" fmla="*/ 206433 w 931855"/>
                  <a:gd name="connsiteY16" fmla="*/ 640873 h 1467365"/>
                  <a:gd name="connsiteX17" fmla="*/ 207122 w 931855"/>
                  <a:gd name="connsiteY17" fmla="*/ 710832 h 1467365"/>
                  <a:gd name="connsiteX18" fmla="*/ 207811 w 931855"/>
                  <a:gd name="connsiteY18" fmla="*/ 774242 h 1467365"/>
                  <a:gd name="connsiteX19" fmla="*/ 246065 w 931855"/>
                  <a:gd name="connsiteY19" fmla="*/ 673612 h 1467365"/>
                  <a:gd name="connsiteX20" fmla="*/ 361513 w 931855"/>
                  <a:gd name="connsiteY20" fmla="*/ 376547 h 1467365"/>
                  <a:gd name="connsiteX21" fmla="*/ 472482 w 931855"/>
                  <a:gd name="connsiteY21" fmla="*/ 93611 h 1467365"/>
                  <a:gd name="connsiteX22" fmla="*/ 522452 w 931855"/>
                  <a:gd name="connsiteY22" fmla="*/ 20207 h 1467365"/>
                  <a:gd name="connsiteX23" fmla="*/ 573457 w 931855"/>
                  <a:gd name="connsiteY23" fmla="*/ 1252 h 1467365"/>
                  <a:gd name="connsiteX24" fmla="*/ 606540 w 931855"/>
                  <a:gd name="connsiteY24" fmla="*/ 119458 h 1467365"/>
                  <a:gd name="connsiteX25" fmla="*/ 578970 w 931855"/>
                  <a:gd name="connsiteY25" fmla="*/ 237319 h 1467365"/>
                  <a:gd name="connsiteX26" fmla="*/ 528656 w 931855"/>
                  <a:gd name="connsiteY26" fmla="*/ 414800 h 1467365"/>
                  <a:gd name="connsiteX27" fmla="*/ 491360 w 931855"/>
                  <a:gd name="connsiteY27" fmla="*/ 583883 h 1467365"/>
                  <a:gd name="connsiteX28" fmla="*/ 527022 w 931855"/>
                  <a:gd name="connsiteY28" fmla="*/ 582249 h 1467365"/>
                  <a:gd name="connsiteX29" fmla="*/ 618908 w 931855"/>
                  <a:gd name="connsiteY29" fmla="*/ 470119 h 1467365"/>
                  <a:gd name="connsiteX30" fmla="*/ 703648 w 931855"/>
                  <a:gd name="connsiteY30" fmla="*/ 415145 h 1467365"/>
                  <a:gd name="connsiteX31" fmla="*/ 778852 w 931855"/>
                  <a:gd name="connsiteY31" fmla="*/ 453398 h 1467365"/>
                  <a:gd name="connsiteX32" fmla="*/ 781954 w 931855"/>
                  <a:gd name="connsiteY32" fmla="*/ 508193 h 1467365"/>
                  <a:gd name="connsiteX33" fmla="*/ 763816 w 931855"/>
                  <a:gd name="connsiteY33" fmla="*/ 564967 h 1467365"/>
                  <a:gd name="connsiteX34" fmla="*/ 839850 w 931855"/>
                  <a:gd name="connsiteY34" fmla="*/ 538520 h 1467365"/>
                  <a:gd name="connsiteX35" fmla="*/ 887753 w 931855"/>
                  <a:gd name="connsiteY35" fmla="*/ 610202 h 1467365"/>
                  <a:gd name="connsiteX36" fmla="*/ 870866 w 931855"/>
                  <a:gd name="connsiteY36" fmla="*/ 697736 h 1467365"/>
                  <a:gd name="connsiteX37" fmla="*/ 931520 w 931855"/>
                  <a:gd name="connsiteY37" fmla="*/ 770451 h 1467365"/>
                  <a:gd name="connsiteX38" fmla="*/ 897402 w 931855"/>
                  <a:gd name="connsiteY38" fmla="*/ 873838 h 1467365"/>
                  <a:gd name="connsiteX0" fmla="*/ 897402 w 931855"/>
                  <a:gd name="connsiteY0" fmla="*/ 873838 h 1467365"/>
                  <a:gd name="connsiteX1" fmla="*/ 793671 w 931855"/>
                  <a:gd name="connsiteY1" fmla="*/ 1069240 h 1467365"/>
                  <a:gd name="connsiteX2" fmla="*/ 603439 w 931855"/>
                  <a:gd name="connsiteY2" fmla="*/ 1334255 h 1467365"/>
                  <a:gd name="connsiteX3" fmla="*/ 583872 w 931855"/>
                  <a:gd name="connsiteY3" fmla="*/ 1459787 h 1467365"/>
                  <a:gd name="connsiteX4" fmla="*/ 547954 w 931855"/>
                  <a:gd name="connsiteY4" fmla="*/ 1460043 h 1467365"/>
                  <a:gd name="connsiteX5" fmla="*/ 387015 w 931855"/>
                  <a:gd name="connsiteY5" fmla="*/ 1371130 h 1467365"/>
                  <a:gd name="connsiteX6" fmla="*/ 238827 w 931855"/>
                  <a:gd name="connsiteY6" fmla="*/ 1317369 h 1467365"/>
                  <a:gd name="connsiteX7" fmla="*/ 126136 w 931855"/>
                  <a:gd name="connsiteY7" fmla="*/ 1308753 h 1467365"/>
                  <a:gd name="connsiteX8" fmla="*/ 54109 w 931855"/>
                  <a:gd name="connsiteY8" fmla="*/ 1173661 h 1467365"/>
                  <a:gd name="connsiteX9" fmla="*/ 4 w 931855"/>
                  <a:gd name="connsiteY9" fmla="*/ 913815 h 1467365"/>
                  <a:gd name="connsiteX10" fmla="*/ 23438 w 931855"/>
                  <a:gd name="connsiteY10" fmla="*/ 783892 h 1467365"/>
                  <a:gd name="connsiteX11" fmla="*/ 51697 w 931855"/>
                  <a:gd name="connsiteY11" fmla="*/ 406185 h 1467365"/>
                  <a:gd name="connsiteX12" fmla="*/ 54454 w 931855"/>
                  <a:gd name="connsiteY12" fmla="*/ 396191 h 1467365"/>
                  <a:gd name="connsiteX13" fmla="*/ 99255 w 931855"/>
                  <a:gd name="connsiteY13" fmla="*/ 389987 h 1467365"/>
                  <a:gd name="connsiteX14" fmla="*/ 160943 w 931855"/>
                  <a:gd name="connsiteY14" fmla="*/ 415145 h 1467365"/>
                  <a:gd name="connsiteX15" fmla="*/ 191269 w 931855"/>
                  <a:gd name="connsiteY15" fmla="*/ 492685 h 1467365"/>
                  <a:gd name="connsiteX16" fmla="*/ 206433 w 931855"/>
                  <a:gd name="connsiteY16" fmla="*/ 640873 h 1467365"/>
                  <a:gd name="connsiteX17" fmla="*/ 207122 w 931855"/>
                  <a:gd name="connsiteY17" fmla="*/ 710832 h 1467365"/>
                  <a:gd name="connsiteX18" fmla="*/ 207811 w 931855"/>
                  <a:gd name="connsiteY18" fmla="*/ 774242 h 1467365"/>
                  <a:gd name="connsiteX19" fmla="*/ 246065 w 931855"/>
                  <a:gd name="connsiteY19" fmla="*/ 673612 h 1467365"/>
                  <a:gd name="connsiteX20" fmla="*/ 361513 w 931855"/>
                  <a:gd name="connsiteY20" fmla="*/ 376547 h 1467365"/>
                  <a:gd name="connsiteX21" fmla="*/ 472482 w 931855"/>
                  <a:gd name="connsiteY21" fmla="*/ 93611 h 1467365"/>
                  <a:gd name="connsiteX22" fmla="*/ 522452 w 931855"/>
                  <a:gd name="connsiteY22" fmla="*/ 20207 h 1467365"/>
                  <a:gd name="connsiteX23" fmla="*/ 573457 w 931855"/>
                  <a:gd name="connsiteY23" fmla="*/ 1252 h 1467365"/>
                  <a:gd name="connsiteX24" fmla="*/ 606540 w 931855"/>
                  <a:gd name="connsiteY24" fmla="*/ 119458 h 1467365"/>
                  <a:gd name="connsiteX25" fmla="*/ 578970 w 931855"/>
                  <a:gd name="connsiteY25" fmla="*/ 237319 h 1467365"/>
                  <a:gd name="connsiteX26" fmla="*/ 528656 w 931855"/>
                  <a:gd name="connsiteY26" fmla="*/ 414800 h 1467365"/>
                  <a:gd name="connsiteX27" fmla="*/ 491360 w 931855"/>
                  <a:gd name="connsiteY27" fmla="*/ 583883 h 1467365"/>
                  <a:gd name="connsiteX28" fmla="*/ 527022 w 931855"/>
                  <a:gd name="connsiteY28" fmla="*/ 582249 h 1467365"/>
                  <a:gd name="connsiteX29" fmla="*/ 618908 w 931855"/>
                  <a:gd name="connsiteY29" fmla="*/ 470119 h 1467365"/>
                  <a:gd name="connsiteX30" fmla="*/ 703648 w 931855"/>
                  <a:gd name="connsiteY30" fmla="*/ 415145 h 1467365"/>
                  <a:gd name="connsiteX31" fmla="*/ 778852 w 931855"/>
                  <a:gd name="connsiteY31" fmla="*/ 453398 h 1467365"/>
                  <a:gd name="connsiteX32" fmla="*/ 781954 w 931855"/>
                  <a:gd name="connsiteY32" fmla="*/ 508193 h 1467365"/>
                  <a:gd name="connsiteX33" fmla="*/ 763816 w 931855"/>
                  <a:gd name="connsiteY33" fmla="*/ 564967 h 1467365"/>
                  <a:gd name="connsiteX34" fmla="*/ 839850 w 931855"/>
                  <a:gd name="connsiteY34" fmla="*/ 538520 h 1467365"/>
                  <a:gd name="connsiteX35" fmla="*/ 887753 w 931855"/>
                  <a:gd name="connsiteY35" fmla="*/ 610202 h 1467365"/>
                  <a:gd name="connsiteX36" fmla="*/ 870866 w 931855"/>
                  <a:gd name="connsiteY36" fmla="*/ 697736 h 1467365"/>
                  <a:gd name="connsiteX37" fmla="*/ 931520 w 931855"/>
                  <a:gd name="connsiteY37" fmla="*/ 770451 h 1467365"/>
                  <a:gd name="connsiteX38" fmla="*/ 897402 w 931855"/>
                  <a:gd name="connsiteY38" fmla="*/ 873838 h 1467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931855" h="1467365">
                    <a:moveTo>
                      <a:pt x="897402" y="873838"/>
                    </a:moveTo>
                    <a:cubicBezTo>
                      <a:pt x="862595" y="938283"/>
                      <a:pt x="832613" y="1006518"/>
                      <a:pt x="793671" y="1069240"/>
                    </a:cubicBezTo>
                    <a:cubicBezTo>
                      <a:pt x="736119" y="1162633"/>
                      <a:pt x="633849" y="1266914"/>
                      <a:pt x="603439" y="1334255"/>
                    </a:cubicBezTo>
                    <a:cubicBezTo>
                      <a:pt x="578633" y="1389186"/>
                      <a:pt x="615488" y="1417590"/>
                      <a:pt x="583872" y="1459787"/>
                    </a:cubicBezTo>
                    <a:cubicBezTo>
                      <a:pt x="575601" y="1463234"/>
                      <a:pt x="580764" y="1474819"/>
                      <a:pt x="547954" y="1460043"/>
                    </a:cubicBezTo>
                    <a:cubicBezTo>
                      <a:pt x="515144" y="1445267"/>
                      <a:pt x="442155" y="1398355"/>
                      <a:pt x="387015" y="1371130"/>
                    </a:cubicBezTo>
                    <a:cubicBezTo>
                      <a:pt x="339802" y="1347695"/>
                      <a:pt x="291210" y="1326329"/>
                      <a:pt x="238827" y="1317369"/>
                    </a:cubicBezTo>
                    <a:cubicBezTo>
                      <a:pt x="201608" y="1311165"/>
                      <a:pt x="164044" y="1304962"/>
                      <a:pt x="126136" y="1308753"/>
                    </a:cubicBezTo>
                    <a:cubicBezTo>
                      <a:pt x="92707" y="1312199"/>
                      <a:pt x="63759" y="1200197"/>
                      <a:pt x="54109" y="1173661"/>
                    </a:cubicBezTo>
                    <a:cubicBezTo>
                      <a:pt x="24472" y="1090262"/>
                      <a:pt x="-341" y="1003072"/>
                      <a:pt x="4" y="913815"/>
                    </a:cubicBezTo>
                    <a:cubicBezTo>
                      <a:pt x="4" y="869358"/>
                      <a:pt x="15167" y="827314"/>
                      <a:pt x="23438" y="783892"/>
                    </a:cubicBezTo>
                    <a:cubicBezTo>
                      <a:pt x="47217" y="659827"/>
                      <a:pt x="47561" y="532317"/>
                      <a:pt x="51697" y="406185"/>
                    </a:cubicBezTo>
                    <a:cubicBezTo>
                      <a:pt x="51697" y="402739"/>
                      <a:pt x="53076" y="399292"/>
                      <a:pt x="54454" y="396191"/>
                    </a:cubicBezTo>
                    <a:cubicBezTo>
                      <a:pt x="58934" y="386886"/>
                      <a:pt x="90295" y="389987"/>
                      <a:pt x="99255" y="389987"/>
                    </a:cubicBezTo>
                    <a:cubicBezTo>
                      <a:pt x="123723" y="390332"/>
                      <a:pt x="144401" y="395157"/>
                      <a:pt x="160943" y="415145"/>
                    </a:cubicBezTo>
                    <a:cubicBezTo>
                      <a:pt x="179208" y="436512"/>
                      <a:pt x="186100" y="465115"/>
                      <a:pt x="191269" y="492685"/>
                    </a:cubicBezTo>
                    <a:cubicBezTo>
                      <a:pt x="200574" y="541622"/>
                      <a:pt x="205744" y="591247"/>
                      <a:pt x="206433" y="640873"/>
                    </a:cubicBezTo>
                    <a:cubicBezTo>
                      <a:pt x="206777" y="664308"/>
                      <a:pt x="205744" y="687742"/>
                      <a:pt x="207122" y="710832"/>
                    </a:cubicBezTo>
                    <a:cubicBezTo>
                      <a:pt x="207811" y="729441"/>
                      <a:pt x="214015" y="756322"/>
                      <a:pt x="207811" y="774242"/>
                    </a:cubicBezTo>
                    <a:cubicBezTo>
                      <a:pt x="218495" y="744260"/>
                      <a:pt x="232280" y="708764"/>
                      <a:pt x="246065" y="673612"/>
                    </a:cubicBezTo>
                    <a:cubicBezTo>
                      <a:pt x="284662" y="574705"/>
                      <a:pt x="322915" y="475454"/>
                      <a:pt x="361513" y="376547"/>
                    </a:cubicBezTo>
                    <a:cubicBezTo>
                      <a:pt x="398388" y="282465"/>
                      <a:pt x="429404" y="184937"/>
                      <a:pt x="472482" y="93611"/>
                    </a:cubicBezTo>
                    <a:cubicBezTo>
                      <a:pt x="485233" y="66731"/>
                      <a:pt x="499707" y="40539"/>
                      <a:pt x="522452" y="20207"/>
                    </a:cubicBezTo>
                    <a:cubicBezTo>
                      <a:pt x="536237" y="7800"/>
                      <a:pt x="553813" y="-3917"/>
                      <a:pt x="573457" y="1252"/>
                    </a:cubicBezTo>
                    <a:cubicBezTo>
                      <a:pt x="620325" y="13659"/>
                      <a:pt x="611710" y="84307"/>
                      <a:pt x="606540" y="119458"/>
                    </a:cubicBezTo>
                    <a:cubicBezTo>
                      <a:pt x="600682" y="159434"/>
                      <a:pt x="591951" y="188095"/>
                      <a:pt x="578970" y="237319"/>
                    </a:cubicBezTo>
                    <a:cubicBezTo>
                      <a:pt x="565989" y="286543"/>
                      <a:pt x="543819" y="355525"/>
                      <a:pt x="528656" y="414800"/>
                    </a:cubicBezTo>
                    <a:cubicBezTo>
                      <a:pt x="516249" y="463048"/>
                      <a:pt x="496899" y="511397"/>
                      <a:pt x="491360" y="583883"/>
                    </a:cubicBezTo>
                    <a:cubicBezTo>
                      <a:pt x="484314" y="620681"/>
                      <a:pt x="505764" y="601210"/>
                      <a:pt x="527022" y="582249"/>
                    </a:cubicBezTo>
                    <a:cubicBezTo>
                      <a:pt x="548280" y="563288"/>
                      <a:pt x="589470" y="497970"/>
                      <a:pt x="618908" y="470119"/>
                    </a:cubicBezTo>
                    <a:cubicBezTo>
                      <a:pt x="648346" y="442268"/>
                      <a:pt x="676991" y="417932"/>
                      <a:pt x="703648" y="415145"/>
                    </a:cubicBezTo>
                    <a:cubicBezTo>
                      <a:pt x="730305" y="412358"/>
                      <a:pt x="765801" y="437890"/>
                      <a:pt x="778852" y="453398"/>
                    </a:cubicBezTo>
                    <a:cubicBezTo>
                      <a:pt x="791903" y="468906"/>
                      <a:pt x="786089" y="489928"/>
                      <a:pt x="781954" y="508193"/>
                    </a:cubicBezTo>
                    <a:cubicBezTo>
                      <a:pt x="777818" y="526114"/>
                      <a:pt x="772087" y="548080"/>
                      <a:pt x="763816" y="564967"/>
                    </a:cubicBezTo>
                    <a:cubicBezTo>
                      <a:pt x="776567" y="538431"/>
                      <a:pt x="819194" y="530981"/>
                      <a:pt x="839850" y="538520"/>
                    </a:cubicBezTo>
                    <a:cubicBezTo>
                      <a:pt x="860506" y="546059"/>
                      <a:pt x="884307" y="580219"/>
                      <a:pt x="887753" y="610202"/>
                    </a:cubicBezTo>
                    <a:cubicBezTo>
                      <a:pt x="891199" y="640184"/>
                      <a:pt x="882928" y="670166"/>
                      <a:pt x="870866" y="697736"/>
                    </a:cubicBezTo>
                    <a:cubicBezTo>
                      <a:pt x="915323" y="697391"/>
                      <a:pt x="927729" y="728407"/>
                      <a:pt x="931520" y="770451"/>
                    </a:cubicBezTo>
                    <a:cubicBezTo>
                      <a:pt x="934622" y="810428"/>
                      <a:pt x="915667" y="839721"/>
                      <a:pt x="897402" y="873838"/>
                    </a:cubicBezTo>
                    <a:close/>
                  </a:path>
                </a:pathLst>
              </a:custGeom>
              <a:solidFill>
                <a:srgbClr val="FDB98A"/>
              </a:solidFill>
              <a:ln w="34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49" name="Rectangle 165">
                <a:extLst>
                  <a:ext uri="{FF2B5EF4-FFF2-40B4-BE49-F238E27FC236}">
                    <a16:creationId xmlns:a16="http://schemas.microsoft.com/office/drawing/2014/main" id="{22258EEA-5A8E-4251-98CC-E3AAEC37B94F}"/>
                  </a:ext>
                </a:extLst>
              </p:cNvPr>
              <p:cNvSpPr/>
              <p:nvPr/>
            </p:nvSpPr>
            <p:spPr>
              <a:xfrm rot="732520">
                <a:off x="1413359" y="5093674"/>
                <a:ext cx="644608" cy="410520"/>
              </a:xfrm>
              <a:custGeom>
                <a:avLst/>
                <a:gdLst>
                  <a:gd name="connsiteX0" fmla="*/ 0 w 559412"/>
                  <a:gd name="connsiteY0" fmla="*/ 0 h 351089"/>
                  <a:gd name="connsiteX1" fmla="*/ 559412 w 559412"/>
                  <a:gd name="connsiteY1" fmla="*/ 0 h 351089"/>
                  <a:gd name="connsiteX2" fmla="*/ 559412 w 559412"/>
                  <a:gd name="connsiteY2" fmla="*/ 351089 h 351089"/>
                  <a:gd name="connsiteX3" fmla="*/ 0 w 559412"/>
                  <a:gd name="connsiteY3" fmla="*/ 351089 h 351089"/>
                  <a:gd name="connsiteX4" fmla="*/ 0 w 559412"/>
                  <a:gd name="connsiteY4" fmla="*/ 0 h 351089"/>
                  <a:gd name="connsiteX0" fmla="*/ 0 w 559412"/>
                  <a:gd name="connsiteY0" fmla="*/ 0 h 351089"/>
                  <a:gd name="connsiteX1" fmla="*/ 559412 w 559412"/>
                  <a:gd name="connsiteY1" fmla="*/ 0 h 351089"/>
                  <a:gd name="connsiteX2" fmla="*/ 559412 w 559412"/>
                  <a:gd name="connsiteY2" fmla="*/ 351089 h 351089"/>
                  <a:gd name="connsiteX3" fmla="*/ 0 w 559412"/>
                  <a:gd name="connsiteY3" fmla="*/ 351089 h 351089"/>
                  <a:gd name="connsiteX4" fmla="*/ 0 w 559412"/>
                  <a:gd name="connsiteY4" fmla="*/ 0 h 351089"/>
                  <a:gd name="connsiteX0" fmla="*/ 0 w 560341"/>
                  <a:gd name="connsiteY0" fmla="*/ 67769 h 351089"/>
                  <a:gd name="connsiteX1" fmla="*/ 560341 w 560341"/>
                  <a:gd name="connsiteY1" fmla="*/ 0 h 351089"/>
                  <a:gd name="connsiteX2" fmla="*/ 560341 w 560341"/>
                  <a:gd name="connsiteY2" fmla="*/ 351089 h 351089"/>
                  <a:gd name="connsiteX3" fmla="*/ 929 w 560341"/>
                  <a:gd name="connsiteY3" fmla="*/ 351089 h 351089"/>
                  <a:gd name="connsiteX4" fmla="*/ 0 w 560341"/>
                  <a:gd name="connsiteY4" fmla="*/ 67769 h 351089"/>
                  <a:gd name="connsiteX0" fmla="*/ 0 w 560413"/>
                  <a:gd name="connsiteY0" fmla="*/ 31402 h 351089"/>
                  <a:gd name="connsiteX1" fmla="*/ 560413 w 560413"/>
                  <a:gd name="connsiteY1" fmla="*/ 0 h 351089"/>
                  <a:gd name="connsiteX2" fmla="*/ 560413 w 560413"/>
                  <a:gd name="connsiteY2" fmla="*/ 351089 h 351089"/>
                  <a:gd name="connsiteX3" fmla="*/ 1001 w 560413"/>
                  <a:gd name="connsiteY3" fmla="*/ 351089 h 351089"/>
                  <a:gd name="connsiteX4" fmla="*/ 0 w 560413"/>
                  <a:gd name="connsiteY4" fmla="*/ 31402 h 351089"/>
                  <a:gd name="connsiteX0" fmla="*/ 0 w 564173"/>
                  <a:gd name="connsiteY0" fmla="*/ 14024 h 351089"/>
                  <a:gd name="connsiteX1" fmla="*/ 564173 w 564173"/>
                  <a:gd name="connsiteY1" fmla="*/ 0 h 351089"/>
                  <a:gd name="connsiteX2" fmla="*/ 564173 w 564173"/>
                  <a:gd name="connsiteY2" fmla="*/ 351089 h 351089"/>
                  <a:gd name="connsiteX3" fmla="*/ 4761 w 564173"/>
                  <a:gd name="connsiteY3" fmla="*/ 351089 h 351089"/>
                  <a:gd name="connsiteX4" fmla="*/ 0 w 564173"/>
                  <a:gd name="connsiteY4" fmla="*/ 14024 h 351089"/>
                  <a:gd name="connsiteX0" fmla="*/ 0 w 564173"/>
                  <a:gd name="connsiteY0" fmla="*/ 14024 h 351089"/>
                  <a:gd name="connsiteX1" fmla="*/ 564173 w 564173"/>
                  <a:gd name="connsiteY1" fmla="*/ 0 h 351089"/>
                  <a:gd name="connsiteX2" fmla="*/ 564173 w 564173"/>
                  <a:gd name="connsiteY2" fmla="*/ 351089 h 351089"/>
                  <a:gd name="connsiteX3" fmla="*/ 4761 w 564173"/>
                  <a:gd name="connsiteY3" fmla="*/ 351089 h 351089"/>
                  <a:gd name="connsiteX4" fmla="*/ 0 w 564173"/>
                  <a:gd name="connsiteY4" fmla="*/ 14024 h 351089"/>
                  <a:gd name="connsiteX0" fmla="*/ 2174 w 559437"/>
                  <a:gd name="connsiteY0" fmla="*/ 9930 h 351089"/>
                  <a:gd name="connsiteX1" fmla="*/ 559437 w 559437"/>
                  <a:gd name="connsiteY1" fmla="*/ 0 h 351089"/>
                  <a:gd name="connsiteX2" fmla="*/ 559437 w 559437"/>
                  <a:gd name="connsiteY2" fmla="*/ 351089 h 351089"/>
                  <a:gd name="connsiteX3" fmla="*/ 25 w 559437"/>
                  <a:gd name="connsiteY3" fmla="*/ 351089 h 351089"/>
                  <a:gd name="connsiteX4" fmla="*/ 2174 w 559437"/>
                  <a:gd name="connsiteY4" fmla="*/ 9930 h 351089"/>
                  <a:gd name="connsiteX0" fmla="*/ 2174 w 559437"/>
                  <a:gd name="connsiteY0" fmla="*/ 26146 h 367305"/>
                  <a:gd name="connsiteX1" fmla="*/ 289161 w 559437"/>
                  <a:gd name="connsiteY1" fmla="*/ 55376 h 367305"/>
                  <a:gd name="connsiteX2" fmla="*/ 559437 w 559437"/>
                  <a:gd name="connsiteY2" fmla="*/ 16216 h 367305"/>
                  <a:gd name="connsiteX3" fmla="*/ 559437 w 559437"/>
                  <a:gd name="connsiteY3" fmla="*/ 367305 h 367305"/>
                  <a:gd name="connsiteX4" fmla="*/ 25 w 559437"/>
                  <a:gd name="connsiteY4" fmla="*/ 367305 h 367305"/>
                  <a:gd name="connsiteX5" fmla="*/ 2174 w 559437"/>
                  <a:gd name="connsiteY5" fmla="*/ 26146 h 367305"/>
                  <a:gd name="connsiteX0" fmla="*/ 2174 w 559437"/>
                  <a:gd name="connsiteY0" fmla="*/ 29504 h 370663"/>
                  <a:gd name="connsiteX1" fmla="*/ 209110 w 559437"/>
                  <a:gd name="connsiteY1" fmla="*/ 37072 h 370663"/>
                  <a:gd name="connsiteX2" fmla="*/ 559437 w 559437"/>
                  <a:gd name="connsiteY2" fmla="*/ 19574 h 370663"/>
                  <a:gd name="connsiteX3" fmla="*/ 559437 w 559437"/>
                  <a:gd name="connsiteY3" fmla="*/ 370663 h 370663"/>
                  <a:gd name="connsiteX4" fmla="*/ 25 w 559437"/>
                  <a:gd name="connsiteY4" fmla="*/ 370663 h 370663"/>
                  <a:gd name="connsiteX5" fmla="*/ 2174 w 559437"/>
                  <a:gd name="connsiteY5" fmla="*/ 29504 h 370663"/>
                  <a:gd name="connsiteX0" fmla="*/ 2174 w 559437"/>
                  <a:gd name="connsiteY0" fmla="*/ 29504 h 370663"/>
                  <a:gd name="connsiteX1" fmla="*/ 209110 w 559437"/>
                  <a:gd name="connsiteY1" fmla="*/ 37072 h 370663"/>
                  <a:gd name="connsiteX2" fmla="*/ 559437 w 559437"/>
                  <a:gd name="connsiteY2" fmla="*/ 19574 h 370663"/>
                  <a:gd name="connsiteX3" fmla="*/ 559437 w 559437"/>
                  <a:gd name="connsiteY3" fmla="*/ 370663 h 370663"/>
                  <a:gd name="connsiteX4" fmla="*/ 25 w 559437"/>
                  <a:gd name="connsiteY4" fmla="*/ 370663 h 370663"/>
                  <a:gd name="connsiteX5" fmla="*/ 2174 w 559437"/>
                  <a:gd name="connsiteY5" fmla="*/ 29504 h 370663"/>
                  <a:gd name="connsiteX0" fmla="*/ 2174 w 559437"/>
                  <a:gd name="connsiteY0" fmla="*/ 29504 h 370663"/>
                  <a:gd name="connsiteX1" fmla="*/ 209110 w 559437"/>
                  <a:gd name="connsiteY1" fmla="*/ 37072 h 370663"/>
                  <a:gd name="connsiteX2" fmla="*/ 559437 w 559437"/>
                  <a:gd name="connsiteY2" fmla="*/ 19574 h 370663"/>
                  <a:gd name="connsiteX3" fmla="*/ 559437 w 559437"/>
                  <a:gd name="connsiteY3" fmla="*/ 370663 h 370663"/>
                  <a:gd name="connsiteX4" fmla="*/ 25 w 559437"/>
                  <a:gd name="connsiteY4" fmla="*/ 370663 h 370663"/>
                  <a:gd name="connsiteX5" fmla="*/ 2174 w 559437"/>
                  <a:gd name="connsiteY5" fmla="*/ 29504 h 370663"/>
                  <a:gd name="connsiteX0" fmla="*/ 2174 w 559437"/>
                  <a:gd name="connsiteY0" fmla="*/ 29504 h 370663"/>
                  <a:gd name="connsiteX1" fmla="*/ 209110 w 559437"/>
                  <a:gd name="connsiteY1" fmla="*/ 37072 h 370663"/>
                  <a:gd name="connsiteX2" fmla="*/ 559437 w 559437"/>
                  <a:gd name="connsiteY2" fmla="*/ 19574 h 370663"/>
                  <a:gd name="connsiteX3" fmla="*/ 559437 w 559437"/>
                  <a:gd name="connsiteY3" fmla="*/ 370663 h 370663"/>
                  <a:gd name="connsiteX4" fmla="*/ 25 w 559437"/>
                  <a:gd name="connsiteY4" fmla="*/ 370663 h 370663"/>
                  <a:gd name="connsiteX5" fmla="*/ 2174 w 559437"/>
                  <a:gd name="connsiteY5" fmla="*/ 29504 h 370663"/>
                  <a:gd name="connsiteX0" fmla="*/ 2174 w 559437"/>
                  <a:gd name="connsiteY0" fmla="*/ 22540 h 363699"/>
                  <a:gd name="connsiteX1" fmla="*/ 218982 w 559437"/>
                  <a:gd name="connsiteY1" fmla="*/ 87744 h 363699"/>
                  <a:gd name="connsiteX2" fmla="*/ 559437 w 559437"/>
                  <a:gd name="connsiteY2" fmla="*/ 12610 h 363699"/>
                  <a:gd name="connsiteX3" fmla="*/ 559437 w 559437"/>
                  <a:gd name="connsiteY3" fmla="*/ 363699 h 363699"/>
                  <a:gd name="connsiteX4" fmla="*/ 25 w 559437"/>
                  <a:gd name="connsiteY4" fmla="*/ 363699 h 363699"/>
                  <a:gd name="connsiteX5" fmla="*/ 2174 w 559437"/>
                  <a:gd name="connsiteY5" fmla="*/ 22540 h 363699"/>
                  <a:gd name="connsiteX0" fmla="*/ 2174 w 559437"/>
                  <a:gd name="connsiteY0" fmla="*/ 30044 h 371203"/>
                  <a:gd name="connsiteX1" fmla="*/ 198103 w 559437"/>
                  <a:gd name="connsiteY1" fmla="*/ 34796 h 371203"/>
                  <a:gd name="connsiteX2" fmla="*/ 559437 w 559437"/>
                  <a:gd name="connsiteY2" fmla="*/ 20114 h 371203"/>
                  <a:gd name="connsiteX3" fmla="*/ 559437 w 559437"/>
                  <a:gd name="connsiteY3" fmla="*/ 371203 h 371203"/>
                  <a:gd name="connsiteX4" fmla="*/ 25 w 559437"/>
                  <a:gd name="connsiteY4" fmla="*/ 371203 h 371203"/>
                  <a:gd name="connsiteX5" fmla="*/ 2174 w 559437"/>
                  <a:gd name="connsiteY5" fmla="*/ 30044 h 371203"/>
                  <a:gd name="connsiteX0" fmla="*/ 2174 w 559437"/>
                  <a:gd name="connsiteY0" fmla="*/ 30044 h 371203"/>
                  <a:gd name="connsiteX1" fmla="*/ 198103 w 559437"/>
                  <a:gd name="connsiteY1" fmla="*/ 34796 h 371203"/>
                  <a:gd name="connsiteX2" fmla="*/ 559437 w 559437"/>
                  <a:gd name="connsiteY2" fmla="*/ 20114 h 371203"/>
                  <a:gd name="connsiteX3" fmla="*/ 559437 w 559437"/>
                  <a:gd name="connsiteY3" fmla="*/ 371203 h 371203"/>
                  <a:gd name="connsiteX4" fmla="*/ 25 w 559437"/>
                  <a:gd name="connsiteY4" fmla="*/ 371203 h 371203"/>
                  <a:gd name="connsiteX5" fmla="*/ 2174 w 559437"/>
                  <a:gd name="connsiteY5" fmla="*/ 30044 h 371203"/>
                  <a:gd name="connsiteX0" fmla="*/ 2174 w 559437"/>
                  <a:gd name="connsiteY0" fmla="*/ 28291 h 369450"/>
                  <a:gd name="connsiteX1" fmla="*/ 198103 w 559437"/>
                  <a:gd name="connsiteY1" fmla="*/ 33043 h 369450"/>
                  <a:gd name="connsiteX2" fmla="*/ 559437 w 559437"/>
                  <a:gd name="connsiteY2" fmla="*/ 18361 h 369450"/>
                  <a:gd name="connsiteX3" fmla="*/ 559437 w 559437"/>
                  <a:gd name="connsiteY3" fmla="*/ 369450 h 369450"/>
                  <a:gd name="connsiteX4" fmla="*/ 25 w 559437"/>
                  <a:gd name="connsiteY4" fmla="*/ 369450 h 369450"/>
                  <a:gd name="connsiteX5" fmla="*/ 2174 w 559437"/>
                  <a:gd name="connsiteY5" fmla="*/ 28291 h 369450"/>
                  <a:gd name="connsiteX0" fmla="*/ 2174 w 559437"/>
                  <a:gd name="connsiteY0" fmla="*/ 27229 h 368388"/>
                  <a:gd name="connsiteX1" fmla="*/ 198103 w 559437"/>
                  <a:gd name="connsiteY1" fmla="*/ 31981 h 368388"/>
                  <a:gd name="connsiteX2" fmla="*/ 541522 w 559437"/>
                  <a:gd name="connsiteY2" fmla="*/ 18577 h 368388"/>
                  <a:gd name="connsiteX3" fmla="*/ 559437 w 559437"/>
                  <a:gd name="connsiteY3" fmla="*/ 368388 h 368388"/>
                  <a:gd name="connsiteX4" fmla="*/ 25 w 559437"/>
                  <a:gd name="connsiteY4" fmla="*/ 368388 h 368388"/>
                  <a:gd name="connsiteX5" fmla="*/ 2174 w 559437"/>
                  <a:gd name="connsiteY5" fmla="*/ 27229 h 368388"/>
                  <a:gd name="connsiteX0" fmla="*/ 2174 w 559437"/>
                  <a:gd name="connsiteY0" fmla="*/ 8652 h 349811"/>
                  <a:gd name="connsiteX1" fmla="*/ 198103 w 559437"/>
                  <a:gd name="connsiteY1" fmla="*/ 13404 h 349811"/>
                  <a:gd name="connsiteX2" fmla="*/ 541522 w 559437"/>
                  <a:gd name="connsiteY2" fmla="*/ 0 h 349811"/>
                  <a:gd name="connsiteX3" fmla="*/ 559437 w 559437"/>
                  <a:gd name="connsiteY3" fmla="*/ 349811 h 349811"/>
                  <a:gd name="connsiteX4" fmla="*/ 25 w 559437"/>
                  <a:gd name="connsiteY4" fmla="*/ 349811 h 349811"/>
                  <a:gd name="connsiteX5" fmla="*/ 2174 w 559437"/>
                  <a:gd name="connsiteY5" fmla="*/ 8652 h 349811"/>
                  <a:gd name="connsiteX0" fmla="*/ 2174 w 559437"/>
                  <a:gd name="connsiteY0" fmla="*/ 8652 h 349811"/>
                  <a:gd name="connsiteX1" fmla="*/ 198103 w 559437"/>
                  <a:gd name="connsiteY1" fmla="*/ 13404 h 349811"/>
                  <a:gd name="connsiteX2" fmla="*/ 541522 w 559437"/>
                  <a:gd name="connsiteY2" fmla="*/ 0 h 349811"/>
                  <a:gd name="connsiteX3" fmla="*/ 559437 w 559437"/>
                  <a:gd name="connsiteY3" fmla="*/ 349811 h 349811"/>
                  <a:gd name="connsiteX4" fmla="*/ 25 w 559437"/>
                  <a:gd name="connsiteY4" fmla="*/ 349811 h 349811"/>
                  <a:gd name="connsiteX5" fmla="*/ 2174 w 559437"/>
                  <a:gd name="connsiteY5" fmla="*/ 8652 h 349811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45498 w 559437"/>
                  <a:gd name="connsiteY2" fmla="*/ 11782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23344 w 559437"/>
                  <a:gd name="connsiteY2" fmla="*/ 39462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23344 w 559437"/>
                  <a:gd name="connsiteY2" fmla="*/ 39462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198103 w 559437"/>
                  <a:gd name="connsiteY1" fmla="*/ 4752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0 h 341159"/>
                  <a:gd name="connsiteX1" fmla="*/ 269429 w 559437"/>
                  <a:gd name="connsiteY1" fmla="*/ 10110 h 341159"/>
                  <a:gd name="connsiteX2" fmla="*/ 518176 w 559437"/>
                  <a:gd name="connsiteY2" fmla="*/ 27587 h 341159"/>
                  <a:gd name="connsiteX3" fmla="*/ 559437 w 559437"/>
                  <a:gd name="connsiteY3" fmla="*/ 341159 h 341159"/>
                  <a:gd name="connsiteX4" fmla="*/ 25 w 559437"/>
                  <a:gd name="connsiteY4" fmla="*/ 341159 h 341159"/>
                  <a:gd name="connsiteX5" fmla="*/ 2174 w 559437"/>
                  <a:gd name="connsiteY5" fmla="*/ 0 h 341159"/>
                  <a:gd name="connsiteX0" fmla="*/ 2174 w 559437"/>
                  <a:gd name="connsiteY0" fmla="*/ 3278 h 344437"/>
                  <a:gd name="connsiteX1" fmla="*/ 269429 w 559437"/>
                  <a:gd name="connsiteY1" fmla="*/ 13388 h 344437"/>
                  <a:gd name="connsiteX2" fmla="*/ 516695 w 559437"/>
                  <a:gd name="connsiteY2" fmla="*/ 0 h 344437"/>
                  <a:gd name="connsiteX3" fmla="*/ 559437 w 559437"/>
                  <a:gd name="connsiteY3" fmla="*/ 344437 h 344437"/>
                  <a:gd name="connsiteX4" fmla="*/ 25 w 559437"/>
                  <a:gd name="connsiteY4" fmla="*/ 344437 h 344437"/>
                  <a:gd name="connsiteX5" fmla="*/ 2174 w 559437"/>
                  <a:gd name="connsiteY5" fmla="*/ 3278 h 344437"/>
                  <a:gd name="connsiteX0" fmla="*/ 2174 w 559437"/>
                  <a:gd name="connsiteY0" fmla="*/ 3278 h 344437"/>
                  <a:gd name="connsiteX1" fmla="*/ 269429 w 559437"/>
                  <a:gd name="connsiteY1" fmla="*/ 13388 h 344437"/>
                  <a:gd name="connsiteX2" fmla="*/ 516695 w 559437"/>
                  <a:gd name="connsiteY2" fmla="*/ 0 h 344437"/>
                  <a:gd name="connsiteX3" fmla="*/ 559437 w 559437"/>
                  <a:gd name="connsiteY3" fmla="*/ 344437 h 344437"/>
                  <a:gd name="connsiteX4" fmla="*/ 25 w 559437"/>
                  <a:gd name="connsiteY4" fmla="*/ 344437 h 344437"/>
                  <a:gd name="connsiteX5" fmla="*/ 2174 w 559437"/>
                  <a:gd name="connsiteY5" fmla="*/ 3278 h 344437"/>
                  <a:gd name="connsiteX0" fmla="*/ 2174 w 559437"/>
                  <a:gd name="connsiteY0" fmla="*/ 3278 h 344437"/>
                  <a:gd name="connsiteX1" fmla="*/ 269429 w 559437"/>
                  <a:gd name="connsiteY1" fmla="*/ 13388 h 344437"/>
                  <a:gd name="connsiteX2" fmla="*/ 516695 w 559437"/>
                  <a:gd name="connsiteY2" fmla="*/ 0 h 344437"/>
                  <a:gd name="connsiteX3" fmla="*/ 559437 w 559437"/>
                  <a:gd name="connsiteY3" fmla="*/ 344437 h 344437"/>
                  <a:gd name="connsiteX4" fmla="*/ 25 w 559437"/>
                  <a:gd name="connsiteY4" fmla="*/ 344437 h 344437"/>
                  <a:gd name="connsiteX5" fmla="*/ 2174 w 559437"/>
                  <a:gd name="connsiteY5" fmla="*/ 3278 h 344437"/>
                  <a:gd name="connsiteX0" fmla="*/ 7502 w 564765"/>
                  <a:gd name="connsiteY0" fmla="*/ 3278 h 344437"/>
                  <a:gd name="connsiteX1" fmla="*/ 274757 w 564765"/>
                  <a:gd name="connsiteY1" fmla="*/ 13388 h 344437"/>
                  <a:gd name="connsiteX2" fmla="*/ 522023 w 564765"/>
                  <a:gd name="connsiteY2" fmla="*/ 0 h 344437"/>
                  <a:gd name="connsiteX3" fmla="*/ 564765 w 564765"/>
                  <a:gd name="connsiteY3" fmla="*/ 344437 h 344437"/>
                  <a:gd name="connsiteX4" fmla="*/ 5353 w 564765"/>
                  <a:gd name="connsiteY4" fmla="*/ 344437 h 344437"/>
                  <a:gd name="connsiteX5" fmla="*/ 7502 w 564765"/>
                  <a:gd name="connsiteY5" fmla="*/ 3278 h 344437"/>
                  <a:gd name="connsiteX0" fmla="*/ 10868 w 568131"/>
                  <a:gd name="connsiteY0" fmla="*/ 3278 h 344437"/>
                  <a:gd name="connsiteX1" fmla="*/ 278123 w 568131"/>
                  <a:gd name="connsiteY1" fmla="*/ 13388 h 344437"/>
                  <a:gd name="connsiteX2" fmla="*/ 525389 w 568131"/>
                  <a:gd name="connsiteY2" fmla="*/ 0 h 344437"/>
                  <a:gd name="connsiteX3" fmla="*/ 568131 w 568131"/>
                  <a:gd name="connsiteY3" fmla="*/ 344437 h 344437"/>
                  <a:gd name="connsiteX4" fmla="*/ 8719 w 568131"/>
                  <a:gd name="connsiteY4" fmla="*/ 344437 h 344437"/>
                  <a:gd name="connsiteX5" fmla="*/ 10868 w 568131"/>
                  <a:gd name="connsiteY5" fmla="*/ 3278 h 344437"/>
                  <a:gd name="connsiteX0" fmla="*/ 10868 w 568131"/>
                  <a:gd name="connsiteY0" fmla="*/ 8243 h 349402"/>
                  <a:gd name="connsiteX1" fmla="*/ 278123 w 568131"/>
                  <a:gd name="connsiteY1" fmla="*/ 18353 h 349402"/>
                  <a:gd name="connsiteX2" fmla="*/ 524314 w 568131"/>
                  <a:gd name="connsiteY2" fmla="*/ 0 h 349402"/>
                  <a:gd name="connsiteX3" fmla="*/ 568131 w 568131"/>
                  <a:gd name="connsiteY3" fmla="*/ 349402 h 349402"/>
                  <a:gd name="connsiteX4" fmla="*/ 8719 w 568131"/>
                  <a:gd name="connsiteY4" fmla="*/ 349402 h 349402"/>
                  <a:gd name="connsiteX5" fmla="*/ 10868 w 568131"/>
                  <a:gd name="connsiteY5" fmla="*/ 8243 h 349402"/>
                  <a:gd name="connsiteX0" fmla="*/ 10868 w 568131"/>
                  <a:gd name="connsiteY0" fmla="*/ 8243 h 349402"/>
                  <a:gd name="connsiteX1" fmla="*/ 278123 w 568131"/>
                  <a:gd name="connsiteY1" fmla="*/ 18353 h 349402"/>
                  <a:gd name="connsiteX2" fmla="*/ 524314 w 568131"/>
                  <a:gd name="connsiteY2" fmla="*/ 0 h 349402"/>
                  <a:gd name="connsiteX3" fmla="*/ 568131 w 568131"/>
                  <a:gd name="connsiteY3" fmla="*/ 349402 h 349402"/>
                  <a:gd name="connsiteX4" fmla="*/ 8719 w 568131"/>
                  <a:gd name="connsiteY4" fmla="*/ 349402 h 349402"/>
                  <a:gd name="connsiteX5" fmla="*/ 10868 w 568131"/>
                  <a:gd name="connsiteY5" fmla="*/ 8243 h 349402"/>
                  <a:gd name="connsiteX0" fmla="*/ 10868 w 568131"/>
                  <a:gd name="connsiteY0" fmla="*/ 8243 h 349402"/>
                  <a:gd name="connsiteX1" fmla="*/ 278123 w 568131"/>
                  <a:gd name="connsiteY1" fmla="*/ 18353 h 349402"/>
                  <a:gd name="connsiteX2" fmla="*/ 524314 w 568131"/>
                  <a:gd name="connsiteY2" fmla="*/ 0 h 349402"/>
                  <a:gd name="connsiteX3" fmla="*/ 568131 w 568131"/>
                  <a:gd name="connsiteY3" fmla="*/ 349402 h 349402"/>
                  <a:gd name="connsiteX4" fmla="*/ 8719 w 568131"/>
                  <a:gd name="connsiteY4" fmla="*/ 349402 h 349402"/>
                  <a:gd name="connsiteX5" fmla="*/ 10868 w 568131"/>
                  <a:gd name="connsiteY5" fmla="*/ 8243 h 349402"/>
                  <a:gd name="connsiteX0" fmla="*/ 10868 w 568131"/>
                  <a:gd name="connsiteY0" fmla="*/ 8243 h 349402"/>
                  <a:gd name="connsiteX1" fmla="*/ 278123 w 568131"/>
                  <a:gd name="connsiteY1" fmla="*/ 18353 h 349402"/>
                  <a:gd name="connsiteX2" fmla="*/ 524314 w 568131"/>
                  <a:gd name="connsiteY2" fmla="*/ 0 h 349402"/>
                  <a:gd name="connsiteX3" fmla="*/ 568131 w 568131"/>
                  <a:gd name="connsiteY3" fmla="*/ 349402 h 349402"/>
                  <a:gd name="connsiteX4" fmla="*/ 8719 w 568131"/>
                  <a:gd name="connsiteY4" fmla="*/ 349402 h 349402"/>
                  <a:gd name="connsiteX5" fmla="*/ 10868 w 568131"/>
                  <a:gd name="connsiteY5" fmla="*/ 8243 h 349402"/>
                  <a:gd name="connsiteX0" fmla="*/ 10868 w 568131"/>
                  <a:gd name="connsiteY0" fmla="*/ 3612 h 344771"/>
                  <a:gd name="connsiteX1" fmla="*/ 278123 w 568131"/>
                  <a:gd name="connsiteY1" fmla="*/ 13722 h 344771"/>
                  <a:gd name="connsiteX2" fmla="*/ 514921 w 568131"/>
                  <a:gd name="connsiteY2" fmla="*/ 0 h 344771"/>
                  <a:gd name="connsiteX3" fmla="*/ 568131 w 568131"/>
                  <a:gd name="connsiteY3" fmla="*/ 344771 h 344771"/>
                  <a:gd name="connsiteX4" fmla="*/ 8719 w 568131"/>
                  <a:gd name="connsiteY4" fmla="*/ 344771 h 344771"/>
                  <a:gd name="connsiteX5" fmla="*/ 10868 w 568131"/>
                  <a:gd name="connsiteY5" fmla="*/ 3612 h 344771"/>
                  <a:gd name="connsiteX0" fmla="*/ 10868 w 568131"/>
                  <a:gd name="connsiteY0" fmla="*/ 20656 h 361815"/>
                  <a:gd name="connsiteX1" fmla="*/ 278123 w 568131"/>
                  <a:gd name="connsiteY1" fmla="*/ 30766 h 361815"/>
                  <a:gd name="connsiteX2" fmla="*/ 521628 w 568131"/>
                  <a:gd name="connsiteY2" fmla="*/ 0 h 361815"/>
                  <a:gd name="connsiteX3" fmla="*/ 568131 w 568131"/>
                  <a:gd name="connsiteY3" fmla="*/ 361815 h 361815"/>
                  <a:gd name="connsiteX4" fmla="*/ 8719 w 568131"/>
                  <a:gd name="connsiteY4" fmla="*/ 361815 h 361815"/>
                  <a:gd name="connsiteX5" fmla="*/ 10868 w 568131"/>
                  <a:gd name="connsiteY5" fmla="*/ 20656 h 361815"/>
                  <a:gd name="connsiteX0" fmla="*/ 10868 w 568131"/>
                  <a:gd name="connsiteY0" fmla="*/ 20656 h 361815"/>
                  <a:gd name="connsiteX1" fmla="*/ 278123 w 568131"/>
                  <a:gd name="connsiteY1" fmla="*/ 30766 h 361815"/>
                  <a:gd name="connsiteX2" fmla="*/ 521628 w 568131"/>
                  <a:gd name="connsiteY2" fmla="*/ 0 h 361815"/>
                  <a:gd name="connsiteX3" fmla="*/ 568131 w 568131"/>
                  <a:gd name="connsiteY3" fmla="*/ 361815 h 361815"/>
                  <a:gd name="connsiteX4" fmla="*/ 8719 w 568131"/>
                  <a:gd name="connsiteY4" fmla="*/ 361815 h 361815"/>
                  <a:gd name="connsiteX5" fmla="*/ 10868 w 568131"/>
                  <a:gd name="connsiteY5" fmla="*/ 20656 h 361815"/>
                  <a:gd name="connsiteX0" fmla="*/ 10868 w 568131"/>
                  <a:gd name="connsiteY0" fmla="*/ 20656 h 361815"/>
                  <a:gd name="connsiteX1" fmla="*/ 278123 w 568131"/>
                  <a:gd name="connsiteY1" fmla="*/ 30766 h 361815"/>
                  <a:gd name="connsiteX2" fmla="*/ 521628 w 568131"/>
                  <a:gd name="connsiteY2" fmla="*/ 0 h 361815"/>
                  <a:gd name="connsiteX3" fmla="*/ 568131 w 568131"/>
                  <a:gd name="connsiteY3" fmla="*/ 361815 h 361815"/>
                  <a:gd name="connsiteX4" fmla="*/ 8719 w 568131"/>
                  <a:gd name="connsiteY4" fmla="*/ 361815 h 361815"/>
                  <a:gd name="connsiteX5" fmla="*/ 10868 w 568131"/>
                  <a:gd name="connsiteY5" fmla="*/ 20656 h 361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68131" h="361815">
                    <a:moveTo>
                      <a:pt x="10868" y="20656"/>
                    </a:moveTo>
                    <a:cubicBezTo>
                      <a:pt x="37062" y="59186"/>
                      <a:pt x="120089" y="7537"/>
                      <a:pt x="278123" y="30766"/>
                    </a:cubicBezTo>
                    <a:cubicBezTo>
                      <a:pt x="424410" y="35745"/>
                      <a:pt x="531285" y="68714"/>
                      <a:pt x="521628" y="0"/>
                    </a:cubicBezTo>
                    <a:cubicBezTo>
                      <a:pt x="563842" y="23868"/>
                      <a:pt x="556100" y="261249"/>
                      <a:pt x="568131" y="361815"/>
                    </a:cubicBezTo>
                    <a:lnTo>
                      <a:pt x="8719" y="361815"/>
                    </a:lnTo>
                    <a:cubicBezTo>
                      <a:pt x="-2058" y="267041"/>
                      <a:pt x="-4471" y="6735"/>
                      <a:pt x="10868" y="20656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50" name="Rectangle 149">
                <a:extLst>
                  <a:ext uri="{FF2B5EF4-FFF2-40B4-BE49-F238E27FC236}">
                    <a16:creationId xmlns:a16="http://schemas.microsoft.com/office/drawing/2014/main" id="{C436E68B-5E53-4242-966E-21EB2A3ED240}"/>
                  </a:ext>
                </a:extLst>
              </p:cNvPr>
              <p:cNvSpPr/>
              <p:nvPr/>
            </p:nvSpPr>
            <p:spPr>
              <a:xfrm rot="694464">
                <a:off x="1265095" y="5368242"/>
                <a:ext cx="761998" cy="70179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1C9C5489-00D5-4D44-9718-B2AFFA1135C2}"/>
              </a:ext>
            </a:extLst>
          </p:cNvPr>
          <p:cNvGrpSpPr/>
          <p:nvPr/>
        </p:nvGrpSpPr>
        <p:grpSpPr>
          <a:xfrm>
            <a:off x="3201030" y="1239371"/>
            <a:ext cx="1184959" cy="1777394"/>
            <a:chOff x="3687238" y="2134556"/>
            <a:chExt cx="2534658" cy="3801891"/>
          </a:xfrm>
        </p:grpSpPr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4C909078-2904-4E3D-A6FB-9F10B4127DFA}"/>
                </a:ext>
              </a:extLst>
            </p:cNvPr>
            <p:cNvGrpSpPr/>
            <p:nvPr/>
          </p:nvGrpSpPr>
          <p:grpSpPr>
            <a:xfrm>
              <a:off x="3687238" y="2134556"/>
              <a:ext cx="2534658" cy="3801891"/>
              <a:chOff x="3687238" y="2134556"/>
              <a:chExt cx="2942162" cy="3801891"/>
            </a:xfrm>
          </p:grpSpPr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B85975A5-3172-4AAB-B993-419414189019}"/>
                  </a:ext>
                </a:extLst>
              </p:cNvPr>
              <p:cNvSpPr/>
              <p:nvPr/>
            </p:nvSpPr>
            <p:spPr>
              <a:xfrm>
                <a:off x="3935278" y="2134556"/>
                <a:ext cx="2445512" cy="3700722"/>
              </a:xfrm>
              <a:custGeom>
                <a:avLst/>
                <a:gdLst>
                  <a:gd name="connsiteX0" fmla="*/ 1570890 w 2411642"/>
                  <a:gd name="connsiteY0" fmla="*/ 0 h 3649468"/>
                  <a:gd name="connsiteX1" fmla="*/ 1922078 w 2411642"/>
                  <a:gd name="connsiteY1" fmla="*/ 0 h 3649468"/>
                  <a:gd name="connsiteX2" fmla="*/ 1971675 w 2411642"/>
                  <a:gd name="connsiteY2" fmla="*/ 49597 h 3649468"/>
                  <a:gd name="connsiteX3" fmla="*/ 1971675 w 2411642"/>
                  <a:gd name="connsiteY3" fmla="*/ 129013 h 3649468"/>
                  <a:gd name="connsiteX4" fmla="*/ 2411642 w 2411642"/>
                  <a:gd name="connsiteY4" fmla="*/ 129013 h 3649468"/>
                  <a:gd name="connsiteX5" fmla="*/ 2411642 w 2411642"/>
                  <a:gd name="connsiteY5" fmla="*/ 3649468 h 3649468"/>
                  <a:gd name="connsiteX6" fmla="*/ 0 w 2411642"/>
                  <a:gd name="connsiteY6" fmla="*/ 3649468 h 3649468"/>
                  <a:gd name="connsiteX7" fmla="*/ 0 w 2411642"/>
                  <a:gd name="connsiteY7" fmla="*/ 129013 h 3649468"/>
                  <a:gd name="connsiteX8" fmla="*/ 1521293 w 2411642"/>
                  <a:gd name="connsiteY8" fmla="*/ 129013 h 3649468"/>
                  <a:gd name="connsiteX9" fmla="*/ 1521293 w 2411642"/>
                  <a:gd name="connsiteY9" fmla="*/ 49597 h 3649468"/>
                  <a:gd name="connsiteX10" fmla="*/ 1570890 w 2411642"/>
                  <a:gd name="connsiteY10" fmla="*/ 0 h 3649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11642" h="3649468">
                    <a:moveTo>
                      <a:pt x="1570890" y="0"/>
                    </a:moveTo>
                    <a:lnTo>
                      <a:pt x="1922078" y="0"/>
                    </a:lnTo>
                    <a:cubicBezTo>
                      <a:pt x="1949470" y="0"/>
                      <a:pt x="1971675" y="22205"/>
                      <a:pt x="1971675" y="49597"/>
                    </a:cubicBezTo>
                    <a:lnTo>
                      <a:pt x="1971675" y="129013"/>
                    </a:lnTo>
                    <a:lnTo>
                      <a:pt x="2411642" y="129013"/>
                    </a:lnTo>
                    <a:lnTo>
                      <a:pt x="2411642" y="3649468"/>
                    </a:lnTo>
                    <a:lnTo>
                      <a:pt x="0" y="3649468"/>
                    </a:lnTo>
                    <a:lnTo>
                      <a:pt x="0" y="129013"/>
                    </a:lnTo>
                    <a:lnTo>
                      <a:pt x="1521293" y="129013"/>
                    </a:lnTo>
                    <a:lnTo>
                      <a:pt x="1521293" y="49597"/>
                    </a:lnTo>
                    <a:cubicBezTo>
                      <a:pt x="1521293" y="22205"/>
                      <a:pt x="1543498" y="0"/>
                      <a:pt x="157089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0C0564CB-17D7-4619-95E4-3FCB16D3B0EC}"/>
                  </a:ext>
                </a:extLst>
              </p:cNvPr>
              <p:cNvSpPr/>
              <p:nvPr/>
            </p:nvSpPr>
            <p:spPr>
              <a:xfrm>
                <a:off x="3687238" y="2265382"/>
                <a:ext cx="2942086" cy="246438"/>
              </a:xfrm>
              <a:custGeom>
                <a:avLst/>
                <a:gdLst>
                  <a:gd name="connsiteX0" fmla="*/ 5302550 w 5304686"/>
                  <a:gd name="connsiteY0" fmla="*/ 108284 h 444337"/>
                  <a:gd name="connsiteX1" fmla="*/ 5206613 w 5304686"/>
                  <a:gd name="connsiteY1" fmla="*/ 2850 h 444337"/>
                  <a:gd name="connsiteX2" fmla="*/ 5140123 w 5304686"/>
                  <a:gd name="connsiteY2" fmla="*/ 0 h 444337"/>
                  <a:gd name="connsiteX3" fmla="*/ 148601 w 5304686"/>
                  <a:gd name="connsiteY3" fmla="*/ 0 h 444337"/>
                  <a:gd name="connsiteX4" fmla="*/ 115355 w 5304686"/>
                  <a:gd name="connsiteY4" fmla="*/ 0 h 444337"/>
                  <a:gd name="connsiteX5" fmla="*/ 422 w 5304686"/>
                  <a:gd name="connsiteY5" fmla="*/ 117783 h 444337"/>
                  <a:gd name="connsiteX6" fmla="*/ 422 w 5304686"/>
                  <a:gd name="connsiteY6" fmla="*/ 326752 h 444337"/>
                  <a:gd name="connsiteX7" fmla="*/ 69762 w 5304686"/>
                  <a:gd name="connsiteY7" fmla="*/ 434087 h 444337"/>
                  <a:gd name="connsiteX8" fmla="*/ 5182867 w 5304686"/>
                  <a:gd name="connsiteY8" fmla="*/ 443585 h 444337"/>
                  <a:gd name="connsiteX9" fmla="*/ 5302550 w 5304686"/>
                  <a:gd name="connsiteY9" fmla="*/ 335301 h 444337"/>
                  <a:gd name="connsiteX10" fmla="*/ 5302550 w 5304686"/>
                  <a:gd name="connsiteY10" fmla="*/ 108284 h 444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4686" h="444337">
                    <a:moveTo>
                      <a:pt x="5302550" y="108284"/>
                    </a:moveTo>
                    <a:cubicBezTo>
                      <a:pt x="5300650" y="48443"/>
                      <a:pt x="5265505" y="11398"/>
                      <a:pt x="5206613" y="2850"/>
                    </a:cubicBezTo>
                    <a:cubicBezTo>
                      <a:pt x="5184767" y="0"/>
                      <a:pt x="5162920" y="0"/>
                      <a:pt x="5140123" y="0"/>
                    </a:cubicBezTo>
                    <a:cubicBezTo>
                      <a:pt x="4788674" y="0"/>
                      <a:pt x="967381" y="0"/>
                      <a:pt x="148601" y="0"/>
                    </a:cubicBezTo>
                    <a:cubicBezTo>
                      <a:pt x="137202" y="0"/>
                      <a:pt x="126754" y="0"/>
                      <a:pt x="115355" y="0"/>
                    </a:cubicBezTo>
                    <a:cubicBezTo>
                      <a:pt x="43166" y="3799"/>
                      <a:pt x="1372" y="45593"/>
                      <a:pt x="422" y="117783"/>
                    </a:cubicBezTo>
                    <a:cubicBezTo>
                      <a:pt x="-528" y="187123"/>
                      <a:pt x="422" y="257412"/>
                      <a:pt x="422" y="326752"/>
                    </a:cubicBezTo>
                    <a:cubicBezTo>
                      <a:pt x="422" y="377095"/>
                      <a:pt x="20369" y="415089"/>
                      <a:pt x="69762" y="434087"/>
                    </a:cubicBezTo>
                    <a:cubicBezTo>
                      <a:pt x="208442" y="440736"/>
                      <a:pt x="5076483" y="446435"/>
                      <a:pt x="5182867" y="443585"/>
                    </a:cubicBezTo>
                    <a:cubicBezTo>
                      <a:pt x="5256006" y="441686"/>
                      <a:pt x="5300650" y="402741"/>
                      <a:pt x="5302550" y="335301"/>
                    </a:cubicBezTo>
                    <a:cubicBezTo>
                      <a:pt x="5305399" y="260262"/>
                      <a:pt x="5305399" y="184273"/>
                      <a:pt x="5302550" y="10828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C7B15445-F7B5-4215-A4B6-5F08DC65DD10}"/>
                  </a:ext>
                </a:extLst>
              </p:cNvPr>
              <p:cNvSpPr/>
              <p:nvPr/>
            </p:nvSpPr>
            <p:spPr>
              <a:xfrm>
                <a:off x="3687238" y="3304080"/>
                <a:ext cx="2942086" cy="246438"/>
              </a:xfrm>
              <a:custGeom>
                <a:avLst/>
                <a:gdLst>
                  <a:gd name="connsiteX0" fmla="*/ 5302550 w 5304686"/>
                  <a:gd name="connsiteY0" fmla="*/ 108284 h 444337"/>
                  <a:gd name="connsiteX1" fmla="*/ 5206613 w 5304686"/>
                  <a:gd name="connsiteY1" fmla="*/ 2850 h 444337"/>
                  <a:gd name="connsiteX2" fmla="*/ 5140123 w 5304686"/>
                  <a:gd name="connsiteY2" fmla="*/ 0 h 444337"/>
                  <a:gd name="connsiteX3" fmla="*/ 148601 w 5304686"/>
                  <a:gd name="connsiteY3" fmla="*/ 0 h 444337"/>
                  <a:gd name="connsiteX4" fmla="*/ 115355 w 5304686"/>
                  <a:gd name="connsiteY4" fmla="*/ 0 h 444337"/>
                  <a:gd name="connsiteX5" fmla="*/ 422 w 5304686"/>
                  <a:gd name="connsiteY5" fmla="*/ 117783 h 444337"/>
                  <a:gd name="connsiteX6" fmla="*/ 422 w 5304686"/>
                  <a:gd name="connsiteY6" fmla="*/ 326752 h 444337"/>
                  <a:gd name="connsiteX7" fmla="*/ 69762 w 5304686"/>
                  <a:gd name="connsiteY7" fmla="*/ 434087 h 444337"/>
                  <a:gd name="connsiteX8" fmla="*/ 5182867 w 5304686"/>
                  <a:gd name="connsiteY8" fmla="*/ 443585 h 444337"/>
                  <a:gd name="connsiteX9" fmla="*/ 5302550 w 5304686"/>
                  <a:gd name="connsiteY9" fmla="*/ 335301 h 444337"/>
                  <a:gd name="connsiteX10" fmla="*/ 5302550 w 5304686"/>
                  <a:gd name="connsiteY10" fmla="*/ 108284 h 444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4686" h="444337">
                    <a:moveTo>
                      <a:pt x="5302550" y="108284"/>
                    </a:moveTo>
                    <a:cubicBezTo>
                      <a:pt x="5300650" y="48443"/>
                      <a:pt x="5265505" y="11398"/>
                      <a:pt x="5206613" y="2850"/>
                    </a:cubicBezTo>
                    <a:cubicBezTo>
                      <a:pt x="5184767" y="0"/>
                      <a:pt x="5162920" y="0"/>
                      <a:pt x="5140123" y="0"/>
                    </a:cubicBezTo>
                    <a:cubicBezTo>
                      <a:pt x="4788674" y="0"/>
                      <a:pt x="967381" y="0"/>
                      <a:pt x="148601" y="0"/>
                    </a:cubicBezTo>
                    <a:cubicBezTo>
                      <a:pt x="137202" y="0"/>
                      <a:pt x="126754" y="0"/>
                      <a:pt x="115355" y="0"/>
                    </a:cubicBezTo>
                    <a:cubicBezTo>
                      <a:pt x="43166" y="3800"/>
                      <a:pt x="1372" y="45593"/>
                      <a:pt x="422" y="117783"/>
                    </a:cubicBezTo>
                    <a:cubicBezTo>
                      <a:pt x="-528" y="187123"/>
                      <a:pt x="422" y="257413"/>
                      <a:pt x="422" y="326752"/>
                    </a:cubicBezTo>
                    <a:cubicBezTo>
                      <a:pt x="422" y="377095"/>
                      <a:pt x="20369" y="415090"/>
                      <a:pt x="69762" y="434087"/>
                    </a:cubicBezTo>
                    <a:cubicBezTo>
                      <a:pt x="208442" y="440736"/>
                      <a:pt x="5076483" y="446435"/>
                      <a:pt x="5182867" y="443585"/>
                    </a:cubicBezTo>
                    <a:cubicBezTo>
                      <a:pt x="5256006" y="441686"/>
                      <a:pt x="5300650" y="402741"/>
                      <a:pt x="5302550" y="335301"/>
                    </a:cubicBezTo>
                    <a:cubicBezTo>
                      <a:pt x="5305399" y="260262"/>
                      <a:pt x="5305399" y="184273"/>
                      <a:pt x="5302550" y="10828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A6FB1BE5-7CAF-41E9-B690-6C552E9BFD15}"/>
                  </a:ext>
                </a:extLst>
              </p:cNvPr>
              <p:cNvSpPr/>
              <p:nvPr/>
            </p:nvSpPr>
            <p:spPr>
              <a:xfrm>
                <a:off x="3687238" y="4575804"/>
                <a:ext cx="2942162" cy="246438"/>
              </a:xfrm>
              <a:custGeom>
                <a:avLst/>
                <a:gdLst>
                  <a:gd name="connsiteX0" fmla="*/ 5302550 w 5304823"/>
                  <a:gd name="connsiteY0" fmla="*/ 108284 h 444337"/>
                  <a:gd name="connsiteX1" fmla="*/ 5206613 w 5304823"/>
                  <a:gd name="connsiteY1" fmla="*/ 2850 h 444337"/>
                  <a:gd name="connsiteX2" fmla="*/ 5140123 w 5304823"/>
                  <a:gd name="connsiteY2" fmla="*/ 0 h 444337"/>
                  <a:gd name="connsiteX3" fmla="*/ 148601 w 5304823"/>
                  <a:gd name="connsiteY3" fmla="*/ 0 h 444337"/>
                  <a:gd name="connsiteX4" fmla="*/ 115355 w 5304823"/>
                  <a:gd name="connsiteY4" fmla="*/ 0 h 444337"/>
                  <a:gd name="connsiteX5" fmla="*/ 422 w 5304823"/>
                  <a:gd name="connsiteY5" fmla="*/ 117783 h 444337"/>
                  <a:gd name="connsiteX6" fmla="*/ 422 w 5304823"/>
                  <a:gd name="connsiteY6" fmla="*/ 326753 h 444337"/>
                  <a:gd name="connsiteX7" fmla="*/ 70712 w 5304823"/>
                  <a:gd name="connsiteY7" fmla="*/ 434087 h 444337"/>
                  <a:gd name="connsiteX8" fmla="*/ 5183817 w 5304823"/>
                  <a:gd name="connsiteY8" fmla="*/ 443585 h 444337"/>
                  <a:gd name="connsiteX9" fmla="*/ 5303499 w 5304823"/>
                  <a:gd name="connsiteY9" fmla="*/ 335301 h 444337"/>
                  <a:gd name="connsiteX10" fmla="*/ 5302550 w 5304823"/>
                  <a:gd name="connsiteY10" fmla="*/ 108284 h 444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4823" h="444337">
                    <a:moveTo>
                      <a:pt x="5302550" y="108284"/>
                    </a:moveTo>
                    <a:cubicBezTo>
                      <a:pt x="5300650" y="48443"/>
                      <a:pt x="5265505" y="11398"/>
                      <a:pt x="5206613" y="2850"/>
                    </a:cubicBezTo>
                    <a:cubicBezTo>
                      <a:pt x="5184767" y="0"/>
                      <a:pt x="5162920" y="0"/>
                      <a:pt x="5140123" y="0"/>
                    </a:cubicBezTo>
                    <a:cubicBezTo>
                      <a:pt x="4788674" y="0"/>
                      <a:pt x="967381" y="0"/>
                      <a:pt x="148601" y="0"/>
                    </a:cubicBezTo>
                    <a:cubicBezTo>
                      <a:pt x="137202" y="0"/>
                      <a:pt x="126754" y="0"/>
                      <a:pt x="115355" y="0"/>
                    </a:cubicBezTo>
                    <a:cubicBezTo>
                      <a:pt x="43166" y="3800"/>
                      <a:pt x="1372" y="45594"/>
                      <a:pt x="422" y="117783"/>
                    </a:cubicBezTo>
                    <a:cubicBezTo>
                      <a:pt x="-528" y="187123"/>
                      <a:pt x="422" y="257413"/>
                      <a:pt x="422" y="326753"/>
                    </a:cubicBezTo>
                    <a:cubicBezTo>
                      <a:pt x="422" y="377095"/>
                      <a:pt x="20369" y="415090"/>
                      <a:pt x="70712" y="434087"/>
                    </a:cubicBezTo>
                    <a:cubicBezTo>
                      <a:pt x="209392" y="440736"/>
                      <a:pt x="5077432" y="446435"/>
                      <a:pt x="5183817" y="443585"/>
                    </a:cubicBezTo>
                    <a:cubicBezTo>
                      <a:pt x="5256956" y="441686"/>
                      <a:pt x="5301599" y="402742"/>
                      <a:pt x="5303499" y="335301"/>
                    </a:cubicBezTo>
                    <a:cubicBezTo>
                      <a:pt x="5305399" y="260262"/>
                      <a:pt x="5305399" y="184273"/>
                      <a:pt x="5302550" y="10828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5A01A024-19A2-46CC-88FF-8424E4A35F49}"/>
                  </a:ext>
                </a:extLst>
              </p:cNvPr>
              <p:cNvSpPr/>
              <p:nvPr/>
            </p:nvSpPr>
            <p:spPr>
              <a:xfrm>
                <a:off x="3687238" y="5690009"/>
                <a:ext cx="2942086" cy="246438"/>
              </a:xfrm>
              <a:custGeom>
                <a:avLst/>
                <a:gdLst>
                  <a:gd name="connsiteX0" fmla="*/ 5302550 w 5304686"/>
                  <a:gd name="connsiteY0" fmla="*/ 108284 h 444337"/>
                  <a:gd name="connsiteX1" fmla="*/ 5206613 w 5304686"/>
                  <a:gd name="connsiteY1" fmla="*/ 2849 h 444337"/>
                  <a:gd name="connsiteX2" fmla="*/ 5140123 w 5304686"/>
                  <a:gd name="connsiteY2" fmla="*/ 0 h 444337"/>
                  <a:gd name="connsiteX3" fmla="*/ 148601 w 5304686"/>
                  <a:gd name="connsiteY3" fmla="*/ 0 h 444337"/>
                  <a:gd name="connsiteX4" fmla="*/ 115355 w 5304686"/>
                  <a:gd name="connsiteY4" fmla="*/ 0 h 444337"/>
                  <a:gd name="connsiteX5" fmla="*/ 422 w 5304686"/>
                  <a:gd name="connsiteY5" fmla="*/ 117783 h 444337"/>
                  <a:gd name="connsiteX6" fmla="*/ 422 w 5304686"/>
                  <a:gd name="connsiteY6" fmla="*/ 326753 h 444337"/>
                  <a:gd name="connsiteX7" fmla="*/ 69762 w 5304686"/>
                  <a:gd name="connsiteY7" fmla="*/ 434087 h 444337"/>
                  <a:gd name="connsiteX8" fmla="*/ 5182867 w 5304686"/>
                  <a:gd name="connsiteY8" fmla="*/ 443585 h 444337"/>
                  <a:gd name="connsiteX9" fmla="*/ 5302550 w 5304686"/>
                  <a:gd name="connsiteY9" fmla="*/ 335301 h 444337"/>
                  <a:gd name="connsiteX10" fmla="*/ 5302550 w 5304686"/>
                  <a:gd name="connsiteY10" fmla="*/ 108284 h 444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304686" h="444337">
                    <a:moveTo>
                      <a:pt x="5302550" y="108284"/>
                    </a:moveTo>
                    <a:cubicBezTo>
                      <a:pt x="5300650" y="48443"/>
                      <a:pt x="5265505" y="11398"/>
                      <a:pt x="5206613" y="2849"/>
                    </a:cubicBezTo>
                    <a:cubicBezTo>
                      <a:pt x="5184767" y="0"/>
                      <a:pt x="5162920" y="0"/>
                      <a:pt x="5140123" y="0"/>
                    </a:cubicBezTo>
                    <a:cubicBezTo>
                      <a:pt x="4788674" y="0"/>
                      <a:pt x="967381" y="0"/>
                      <a:pt x="148601" y="0"/>
                    </a:cubicBezTo>
                    <a:cubicBezTo>
                      <a:pt x="137202" y="0"/>
                      <a:pt x="126754" y="0"/>
                      <a:pt x="115355" y="0"/>
                    </a:cubicBezTo>
                    <a:cubicBezTo>
                      <a:pt x="43166" y="3800"/>
                      <a:pt x="1372" y="45593"/>
                      <a:pt x="422" y="117783"/>
                    </a:cubicBezTo>
                    <a:cubicBezTo>
                      <a:pt x="-528" y="187123"/>
                      <a:pt x="422" y="257413"/>
                      <a:pt x="422" y="326753"/>
                    </a:cubicBezTo>
                    <a:cubicBezTo>
                      <a:pt x="422" y="377095"/>
                      <a:pt x="20369" y="415090"/>
                      <a:pt x="69762" y="434087"/>
                    </a:cubicBezTo>
                    <a:cubicBezTo>
                      <a:pt x="208442" y="440736"/>
                      <a:pt x="5076483" y="446435"/>
                      <a:pt x="5182867" y="443585"/>
                    </a:cubicBezTo>
                    <a:cubicBezTo>
                      <a:pt x="5256006" y="441686"/>
                      <a:pt x="5300650" y="402742"/>
                      <a:pt x="5302550" y="335301"/>
                    </a:cubicBezTo>
                    <a:cubicBezTo>
                      <a:pt x="5305399" y="260262"/>
                      <a:pt x="5305399" y="184273"/>
                      <a:pt x="5302550" y="108284"/>
                    </a:cubicBez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88D46034-24B4-47E5-85AF-7E11AB30A8AB}"/>
                  </a:ext>
                </a:extLst>
              </p:cNvPr>
              <p:cNvSpPr/>
              <p:nvPr/>
            </p:nvSpPr>
            <p:spPr>
              <a:xfrm>
                <a:off x="5161374" y="2134556"/>
                <a:ext cx="1467457" cy="3801891"/>
              </a:xfrm>
              <a:custGeom>
                <a:avLst/>
                <a:gdLst>
                  <a:gd name="connsiteX0" fmla="*/ 361215 w 1447133"/>
                  <a:gd name="connsiteY0" fmla="*/ 0 h 3749236"/>
                  <a:gd name="connsiteX1" fmla="*/ 712403 w 1447133"/>
                  <a:gd name="connsiteY1" fmla="*/ 0 h 3749236"/>
                  <a:gd name="connsiteX2" fmla="*/ 762000 w 1447133"/>
                  <a:gd name="connsiteY2" fmla="*/ 49597 h 3749236"/>
                  <a:gd name="connsiteX3" fmla="*/ 762000 w 1447133"/>
                  <a:gd name="connsiteY3" fmla="*/ 129013 h 3749236"/>
                  <a:gd name="connsiteX4" fmla="*/ 1201967 w 1447133"/>
                  <a:gd name="connsiteY4" fmla="*/ 129013 h 3749236"/>
                  <a:gd name="connsiteX5" fmla="*/ 1201967 w 1447133"/>
                  <a:gd name="connsiteY5" fmla="*/ 129014 h 3749236"/>
                  <a:gd name="connsiteX6" fmla="*/ 1202924 w 1447133"/>
                  <a:gd name="connsiteY6" fmla="*/ 129014 h 3749236"/>
                  <a:gd name="connsiteX7" fmla="*/ 1357052 w 1447133"/>
                  <a:gd name="connsiteY7" fmla="*/ 129014 h 3749236"/>
                  <a:gd name="connsiteX8" fmla="*/ 1393418 w 1447133"/>
                  <a:gd name="connsiteY8" fmla="*/ 130573 h 3749236"/>
                  <a:gd name="connsiteX9" fmla="*/ 1445890 w 1447133"/>
                  <a:gd name="connsiteY9" fmla="*/ 188239 h 3749236"/>
                  <a:gd name="connsiteX10" fmla="*/ 1445890 w 1447133"/>
                  <a:gd name="connsiteY10" fmla="*/ 312403 h 3749236"/>
                  <a:gd name="connsiteX11" fmla="*/ 1380430 w 1447133"/>
                  <a:gd name="connsiteY11" fmla="*/ 371628 h 3749236"/>
                  <a:gd name="connsiteX12" fmla="*/ 1246671 w 1447133"/>
                  <a:gd name="connsiteY12" fmla="*/ 372001 h 3749236"/>
                  <a:gd name="connsiteX13" fmla="*/ 1201967 w 1447133"/>
                  <a:gd name="connsiteY13" fmla="*/ 372023 h 3749236"/>
                  <a:gd name="connsiteX14" fmla="*/ 1201967 w 1447133"/>
                  <a:gd name="connsiteY14" fmla="*/ 1153326 h 3749236"/>
                  <a:gd name="connsiteX15" fmla="*/ 1202924 w 1447133"/>
                  <a:gd name="connsiteY15" fmla="*/ 1153326 h 3749236"/>
                  <a:gd name="connsiteX16" fmla="*/ 1357052 w 1447133"/>
                  <a:gd name="connsiteY16" fmla="*/ 1153326 h 3749236"/>
                  <a:gd name="connsiteX17" fmla="*/ 1393418 w 1447133"/>
                  <a:gd name="connsiteY17" fmla="*/ 1154885 h 3749236"/>
                  <a:gd name="connsiteX18" fmla="*/ 1445890 w 1447133"/>
                  <a:gd name="connsiteY18" fmla="*/ 1212551 h 3749236"/>
                  <a:gd name="connsiteX19" fmla="*/ 1445890 w 1447133"/>
                  <a:gd name="connsiteY19" fmla="*/ 1336715 h 3749236"/>
                  <a:gd name="connsiteX20" fmla="*/ 1380430 w 1447133"/>
                  <a:gd name="connsiteY20" fmla="*/ 1395940 h 3749236"/>
                  <a:gd name="connsiteX21" fmla="*/ 1246671 w 1447133"/>
                  <a:gd name="connsiteY21" fmla="*/ 1396313 h 3749236"/>
                  <a:gd name="connsiteX22" fmla="*/ 1201967 w 1447133"/>
                  <a:gd name="connsiteY22" fmla="*/ 1396335 h 3749236"/>
                  <a:gd name="connsiteX23" fmla="*/ 1201967 w 1447133"/>
                  <a:gd name="connsiteY23" fmla="*/ 2407437 h 3749236"/>
                  <a:gd name="connsiteX24" fmla="*/ 1202924 w 1447133"/>
                  <a:gd name="connsiteY24" fmla="*/ 2407437 h 3749236"/>
                  <a:gd name="connsiteX25" fmla="*/ 1357052 w 1447133"/>
                  <a:gd name="connsiteY25" fmla="*/ 2407437 h 3749236"/>
                  <a:gd name="connsiteX26" fmla="*/ 1393418 w 1447133"/>
                  <a:gd name="connsiteY26" fmla="*/ 2408996 h 3749236"/>
                  <a:gd name="connsiteX27" fmla="*/ 1445890 w 1447133"/>
                  <a:gd name="connsiteY27" fmla="*/ 2466662 h 3749236"/>
                  <a:gd name="connsiteX28" fmla="*/ 1446409 w 1447133"/>
                  <a:gd name="connsiteY28" fmla="*/ 2590826 h 3749236"/>
                  <a:gd name="connsiteX29" fmla="*/ 1380950 w 1447133"/>
                  <a:gd name="connsiteY29" fmla="*/ 2650051 h 3749236"/>
                  <a:gd name="connsiteX30" fmla="*/ 1247191 w 1447133"/>
                  <a:gd name="connsiteY30" fmla="*/ 2650424 h 3749236"/>
                  <a:gd name="connsiteX31" fmla="*/ 1201967 w 1447133"/>
                  <a:gd name="connsiteY31" fmla="*/ 2650446 h 3749236"/>
                  <a:gd name="connsiteX32" fmla="*/ 1201967 w 1447133"/>
                  <a:gd name="connsiteY32" fmla="*/ 3506211 h 3749236"/>
                  <a:gd name="connsiteX33" fmla="*/ 1202924 w 1447133"/>
                  <a:gd name="connsiteY33" fmla="*/ 3506211 h 3749236"/>
                  <a:gd name="connsiteX34" fmla="*/ 1357052 w 1447133"/>
                  <a:gd name="connsiteY34" fmla="*/ 3506211 h 3749236"/>
                  <a:gd name="connsiteX35" fmla="*/ 1393418 w 1447133"/>
                  <a:gd name="connsiteY35" fmla="*/ 3507769 h 3749236"/>
                  <a:gd name="connsiteX36" fmla="*/ 1445890 w 1447133"/>
                  <a:gd name="connsiteY36" fmla="*/ 3565436 h 3749236"/>
                  <a:gd name="connsiteX37" fmla="*/ 1445890 w 1447133"/>
                  <a:gd name="connsiteY37" fmla="*/ 3689600 h 3749236"/>
                  <a:gd name="connsiteX38" fmla="*/ 1380430 w 1447133"/>
                  <a:gd name="connsiteY38" fmla="*/ 3748825 h 3749236"/>
                  <a:gd name="connsiteX39" fmla="*/ 243300 w 1447133"/>
                  <a:gd name="connsiteY39" fmla="*/ 3748534 h 3749236"/>
                  <a:gd name="connsiteX40" fmla="*/ 0 w 1447133"/>
                  <a:gd name="connsiteY40" fmla="*/ 3748192 h 3749236"/>
                  <a:gd name="connsiteX41" fmla="*/ 0 w 1447133"/>
                  <a:gd name="connsiteY41" fmla="*/ 129013 h 3749236"/>
                  <a:gd name="connsiteX42" fmla="*/ 311618 w 1447133"/>
                  <a:gd name="connsiteY42" fmla="*/ 129013 h 3749236"/>
                  <a:gd name="connsiteX43" fmla="*/ 311618 w 1447133"/>
                  <a:gd name="connsiteY43" fmla="*/ 49597 h 3749236"/>
                  <a:gd name="connsiteX44" fmla="*/ 361215 w 1447133"/>
                  <a:gd name="connsiteY44" fmla="*/ 0 h 374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1447133" h="3749236">
                    <a:moveTo>
                      <a:pt x="361215" y="0"/>
                    </a:moveTo>
                    <a:lnTo>
                      <a:pt x="712403" y="0"/>
                    </a:lnTo>
                    <a:cubicBezTo>
                      <a:pt x="739795" y="0"/>
                      <a:pt x="762000" y="22205"/>
                      <a:pt x="762000" y="49597"/>
                    </a:cubicBezTo>
                    <a:lnTo>
                      <a:pt x="762000" y="129013"/>
                    </a:lnTo>
                    <a:lnTo>
                      <a:pt x="1201967" y="129013"/>
                    </a:lnTo>
                    <a:lnTo>
                      <a:pt x="1201967" y="129014"/>
                    </a:lnTo>
                    <a:lnTo>
                      <a:pt x="1202924" y="129014"/>
                    </a:lnTo>
                    <a:cubicBezTo>
                      <a:pt x="1279344" y="129014"/>
                      <a:pt x="1333024" y="129014"/>
                      <a:pt x="1357052" y="129014"/>
                    </a:cubicBezTo>
                    <a:cubicBezTo>
                      <a:pt x="1369521" y="129014"/>
                      <a:pt x="1381470" y="129014"/>
                      <a:pt x="1393418" y="130573"/>
                    </a:cubicBezTo>
                    <a:cubicBezTo>
                      <a:pt x="1425628" y="135248"/>
                      <a:pt x="1444850" y="155509"/>
                      <a:pt x="1445890" y="188239"/>
                    </a:cubicBezTo>
                    <a:cubicBezTo>
                      <a:pt x="1447448" y="229800"/>
                      <a:pt x="1447448" y="271361"/>
                      <a:pt x="1445890" y="312403"/>
                    </a:cubicBezTo>
                    <a:cubicBezTo>
                      <a:pt x="1444850" y="349289"/>
                      <a:pt x="1420433" y="370589"/>
                      <a:pt x="1380430" y="371628"/>
                    </a:cubicBezTo>
                    <a:cubicBezTo>
                      <a:pt x="1373157" y="371823"/>
                      <a:pt x="1325191" y="371945"/>
                      <a:pt x="1246671" y="372001"/>
                    </a:cubicBezTo>
                    <a:lnTo>
                      <a:pt x="1201967" y="372023"/>
                    </a:lnTo>
                    <a:lnTo>
                      <a:pt x="1201967" y="1153326"/>
                    </a:lnTo>
                    <a:lnTo>
                      <a:pt x="1202924" y="1153326"/>
                    </a:lnTo>
                    <a:cubicBezTo>
                      <a:pt x="1279344" y="1153326"/>
                      <a:pt x="1333024" y="1153326"/>
                      <a:pt x="1357052" y="1153326"/>
                    </a:cubicBezTo>
                    <a:cubicBezTo>
                      <a:pt x="1369521" y="1153326"/>
                      <a:pt x="1381470" y="1153326"/>
                      <a:pt x="1393418" y="1154885"/>
                    </a:cubicBezTo>
                    <a:cubicBezTo>
                      <a:pt x="1425628" y="1159560"/>
                      <a:pt x="1444850" y="1179822"/>
                      <a:pt x="1445890" y="1212551"/>
                    </a:cubicBezTo>
                    <a:cubicBezTo>
                      <a:pt x="1447448" y="1254112"/>
                      <a:pt x="1447448" y="1295674"/>
                      <a:pt x="1445890" y="1336715"/>
                    </a:cubicBezTo>
                    <a:cubicBezTo>
                      <a:pt x="1444850" y="1373601"/>
                      <a:pt x="1420433" y="1394901"/>
                      <a:pt x="1380430" y="1395940"/>
                    </a:cubicBezTo>
                    <a:cubicBezTo>
                      <a:pt x="1373157" y="1396135"/>
                      <a:pt x="1325191" y="1396256"/>
                      <a:pt x="1246671" y="1396313"/>
                    </a:cubicBezTo>
                    <a:lnTo>
                      <a:pt x="1201967" y="1396335"/>
                    </a:lnTo>
                    <a:lnTo>
                      <a:pt x="1201967" y="2407437"/>
                    </a:lnTo>
                    <a:lnTo>
                      <a:pt x="1202924" y="2407437"/>
                    </a:lnTo>
                    <a:cubicBezTo>
                      <a:pt x="1279344" y="2407437"/>
                      <a:pt x="1333024" y="2407437"/>
                      <a:pt x="1357052" y="2407437"/>
                    </a:cubicBezTo>
                    <a:cubicBezTo>
                      <a:pt x="1369521" y="2407437"/>
                      <a:pt x="1381470" y="2407437"/>
                      <a:pt x="1393418" y="2408996"/>
                    </a:cubicBezTo>
                    <a:cubicBezTo>
                      <a:pt x="1425628" y="2413671"/>
                      <a:pt x="1444850" y="2433933"/>
                      <a:pt x="1445890" y="2466662"/>
                    </a:cubicBezTo>
                    <a:cubicBezTo>
                      <a:pt x="1447448" y="2508223"/>
                      <a:pt x="1447448" y="2549785"/>
                      <a:pt x="1446409" y="2590826"/>
                    </a:cubicBezTo>
                    <a:cubicBezTo>
                      <a:pt x="1445370" y="2627712"/>
                      <a:pt x="1420953" y="2649012"/>
                      <a:pt x="1380950" y="2650051"/>
                    </a:cubicBezTo>
                    <a:cubicBezTo>
                      <a:pt x="1373677" y="2650246"/>
                      <a:pt x="1325711" y="2650367"/>
                      <a:pt x="1247191" y="2650424"/>
                    </a:cubicBezTo>
                    <a:lnTo>
                      <a:pt x="1201967" y="2650446"/>
                    </a:lnTo>
                    <a:lnTo>
                      <a:pt x="1201967" y="3506211"/>
                    </a:lnTo>
                    <a:lnTo>
                      <a:pt x="1202924" y="3506211"/>
                    </a:lnTo>
                    <a:cubicBezTo>
                      <a:pt x="1279344" y="3506211"/>
                      <a:pt x="1333024" y="3506211"/>
                      <a:pt x="1357052" y="3506211"/>
                    </a:cubicBezTo>
                    <a:cubicBezTo>
                      <a:pt x="1369521" y="3506211"/>
                      <a:pt x="1381470" y="3506211"/>
                      <a:pt x="1393418" y="3507769"/>
                    </a:cubicBezTo>
                    <a:cubicBezTo>
                      <a:pt x="1425628" y="3512445"/>
                      <a:pt x="1444850" y="3532707"/>
                      <a:pt x="1445890" y="3565436"/>
                    </a:cubicBezTo>
                    <a:cubicBezTo>
                      <a:pt x="1447448" y="3606997"/>
                      <a:pt x="1447448" y="3648559"/>
                      <a:pt x="1445890" y="3689600"/>
                    </a:cubicBezTo>
                    <a:cubicBezTo>
                      <a:pt x="1444850" y="3726486"/>
                      <a:pt x="1420433" y="3747786"/>
                      <a:pt x="1380430" y="3748825"/>
                    </a:cubicBezTo>
                    <a:cubicBezTo>
                      <a:pt x="1354974" y="3749507"/>
                      <a:pt x="831032" y="3749294"/>
                      <a:pt x="243300" y="3748534"/>
                    </a:cubicBezTo>
                    <a:lnTo>
                      <a:pt x="0" y="3748192"/>
                    </a:lnTo>
                    <a:lnTo>
                      <a:pt x="0" y="129013"/>
                    </a:lnTo>
                    <a:lnTo>
                      <a:pt x="311618" y="129013"/>
                    </a:lnTo>
                    <a:lnTo>
                      <a:pt x="311618" y="49597"/>
                    </a:lnTo>
                    <a:cubicBezTo>
                      <a:pt x="311618" y="22205"/>
                      <a:pt x="333823" y="0"/>
                      <a:pt x="361215" y="0"/>
                    </a:cubicBezTo>
                    <a:close/>
                  </a:path>
                </a:pathLst>
              </a:cu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156" name="Group 155">
              <a:extLst>
                <a:ext uri="{FF2B5EF4-FFF2-40B4-BE49-F238E27FC236}">
                  <a16:creationId xmlns:a16="http://schemas.microsoft.com/office/drawing/2014/main" id="{B53F3980-075F-4616-BED3-C28F02B18AD0}"/>
                </a:ext>
              </a:extLst>
            </p:cNvPr>
            <p:cNvGrpSpPr/>
            <p:nvPr/>
          </p:nvGrpSpPr>
          <p:grpSpPr>
            <a:xfrm>
              <a:off x="4479733" y="3591960"/>
              <a:ext cx="949668" cy="949668"/>
              <a:chOff x="4544440" y="3414292"/>
              <a:chExt cx="1243413" cy="1243413"/>
            </a:xfrm>
          </p:grpSpPr>
          <p:pic>
            <p:nvPicPr>
              <p:cNvPr id="157" name="Graphic 156">
                <a:extLst>
                  <a:ext uri="{FF2B5EF4-FFF2-40B4-BE49-F238E27FC236}">
                    <a16:creationId xmlns:a16="http://schemas.microsoft.com/office/drawing/2014/main" id="{E399B922-C005-493B-AF34-CAF0D6E366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8900000">
                <a:off x="4544440" y="3414292"/>
                <a:ext cx="1243413" cy="1243413"/>
              </a:xfrm>
              <a:prstGeom prst="rect">
                <a:avLst/>
              </a:prstGeom>
            </p:spPr>
          </p:pic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C9563470-9656-426C-9959-2B8D2491B87E}"/>
                  </a:ext>
                </a:extLst>
              </p:cNvPr>
              <p:cNvSpPr/>
              <p:nvPr/>
            </p:nvSpPr>
            <p:spPr>
              <a:xfrm>
                <a:off x="4847919" y="3525058"/>
                <a:ext cx="631334" cy="944786"/>
              </a:xfrm>
              <a:custGeom>
                <a:avLst/>
                <a:gdLst>
                  <a:gd name="connsiteX0" fmla="*/ 217 w 1138318"/>
                  <a:gd name="connsiteY0" fmla="*/ 1154592 h 1703483"/>
                  <a:gd name="connsiteX1" fmla="*/ 53409 w 1138318"/>
                  <a:gd name="connsiteY1" fmla="*/ 906678 h 1703483"/>
                  <a:gd name="connsiteX2" fmla="*/ 553036 w 1138318"/>
                  <a:gd name="connsiteY2" fmla="*/ 14758 h 1703483"/>
                  <a:gd name="connsiteX3" fmla="*/ 585331 w 1138318"/>
                  <a:gd name="connsiteY3" fmla="*/ 13808 h 1703483"/>
                  <a:gd name="connsiteX4" fmla="*/ 1113455 w 1138318"/>
                  <a:gd name="connsiteY4" fmla="*/ 991216 h 1703483"/>
                  <a:gd name="connsiteX5" fmla="*/ 511242 w 1138318"/>
                  <a:gd name="connsiteY5" fmla="*/ 1698863 h 1703483"/>
                  <a:gd name="connsiteX6" fmla="*/ 217 w 1138318"/>
                  <a:gd name="connsiteY6" fmla="*/ 1154592 h 1703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8318" h="1703483">
                    <a:moveTo>
                      <a:pt x="217" y="1154592"/>
                    </a:moveTo>
                    <a:cubicBezTo>
                      <a:pt x="-2633" y="1061506"/>
                      <a:pt x="23013" y="983617"/>
                      <a:pt x="53409" y="906678"/>
                    </a:cubicBezTo>
                    <a:cubicBezTo>
                      <a:pt x="181640" y="587525"/>
                      <a:pt x="364964" y="299717"/>
                      <a:pt x="553036" y="14758"/>
                    </a:cubicBezTo>
                    <a:cubicBezTo>
                      <a:pt x="565384" y="-3289"/>
                      <a:pt x="572033" y="-6139"/>
                      <a:pt x="585331" y="13808"/>
                    </a:cubicBezTo>
                    <a:cubicBezTo>
                      <a:pt x="786702" y="325363"/>
                      <a:pt x="998521" y="633118"/>
                      <a:pt x="1113455" y="991216"/>
                    </a:cubicBezTo>
                    <a:cubicBezTo>
                      <a:pt x="1233137" y="1365462"/>
                      <a:pt x="902585" y="1750155"/>
                      <a:pt x="511242" y="1698863"/>
                    </a:cubicBezTo>
                    <a:cubicBezTo>
                      <a:pt x="216785" y="1660868"/>
                      <a:pt x="3066" y="1430052"/>
                      <a:pt x="217" y="115459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49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</p:grpSp>
      <p:grpSp>
        <p:nvGrpSpPr>
          <p:cNvPr id="232" name="Group 231">
            <a:extLst>
              <a:ext uri="{FF2B5EF4-FFF2-40B4-BE49-F238E27FC236}">
                <a16:creationId xmlns:a16="http://schemas.microsoft.com/office/drawing/2014/main" id="{87608DF5-FFF3-486C-9246-5706A2705352}"/>
              </a:ext>
            </a:extLst>
          </p:cNvPr>
          <p:cNvGrpSpPr/>
          <p:nvPr/>
        </p:nvGrpSpPr>
        <p:grpSpPr>
          <a:xfrm>
            <a:off x="4547961" y="2163927"/>
            <a:ext cx="4380676" cy="4414944"/>
            <a:chOff x="524086" y="988453"/>
            <a:chExt cx="5200877" cy="5241561"/>
          </a:xfrm>
        </p:grpSpPr>
        <p:sp>
          <p:nvSpPr>
            <p:cNvPr id="233" name="Graphic 21">
              <a:extLst>
                <a:ext uri="{FF2B5EF4-FFF2-40B4-BE49-F238E27FC236}">
                  <a16:creationId xmlns:a16="http://schemas.microsoft.com/office/drawing/2014/main" id="{FEBE9498-E764-438B-8362-FAEF9A6ADA76}"/>
                </a:ext>
              </a:extLst>
            </p:cNvPr>
            <p:cNvSpPr/>
            <p:nvPr/>
          </p:nvSpPr>
          <p:spPr>
            <a:xfrm>
              <a:off x="1317153" y="1759762"/>
              <a:ext cx="3176570" cy="2704299"/>
            </a:xfrm>
            <a:custGeom>
              <a:avLst/>
              <a:gdLst>
                <a:gd name="connsiteX0" fmla="*/ 590301 w 3176570"/>
                <a:gd name="connsiteY0" fmla="*/ 0 h 2704299"/>
                <a:gd name="connsiteX1" fmla="*/ 580778 w 3176570"/>
                <a:gd name="connsiteY1" fmla="*/ 34053 h 2704299"/>
                <a:gd name="connsiteX2" fmla="*/ 571832 w 3176570"/>
                <a:gd name="connsiteY2" fmla="*/ 90903 h 2704299"/>
                <a:gd name="connsiteX3" fmla="*/ 566926 w 3176570"/>
                <a:gd name="connsiteY3" fmla="*/ 536762 h 2704299"/>
                <a:gd name="connsiteX4" fmla="*/ 565772 w 3176570"/>
                <a:gd name="connsiteY4" fmla="*/ 584667 h 2704299"/>
                <a:gd name="connsiteX5" fmla="*/ 577892 w 3176570"/>
                <a:gd name="connsiteY5" fmla="*/ 600539 h 2704299"/>
                <a:gd name="connsiteX6" fmla="*/ 792597 w 3176570"/>
                <a:gd name="connsiteY6" fmla="*/ 658255 h 2704299"/>
                <a:gd name="connsiteX7" fmla="*/ 1891516 w 3176570"/>
                <a:gd name="connsiteY7" fmla="*/ 950300 h 2704299"/>
                <a:gd name="connsiteX8" fmla="*/ 3033434 w 3176570"/>
                <a:gd name="connsiteY8" fmla="*/ 1254176 h 2704299"/>
                <a:gd name="connsiteX9" fmla="*/ 3121740 w 3176570"/>
                <a:gd name="connsiteY9" fmla="*/ 1278417 h 2704299"/>
                <a:gd name="connsiteX10" fmla="*/ 3119720 w 3176570"/>
                <a:gd name="connsiteY10" fmla="*/ 1298041 h 2704299"/>
                <a:gd name="connsiteX11" fmla="*/ 3122606 w 3176570"/>
                <a:gd name="connsiteY11" fmla="*/ 1364703 h 2704299"/>
                <a:gd name="connsiteX12" fmla="*/ 3105002 w 3176570"/>
                <a:gd name="connsiteY12" fmla="*/ 1440023 h 2704299"/>
                <a:gd name="connsiteX13" fmla="*/ 3059406 w 3176570"/>
                <a:gd name="connsiteY13" fmla="*/ 1465707 h 2704299"/>
                <a:gd name="connsiteX14" fmla="*/ 3047863 w 3176570"/>
                <a:gd name="connsiteY14" fmla="*/ 1478404 h 2704299"/>
                <a:gd name="connsiteX15" fmla="*/ 3019871 w 3176570"/>
                <a:gd name="connsiteY15" fmla="*/ 1778818 h 2704299"/>
                <a:gd name="connsiteX16" fmla="*/ 3020159 w 3176570"/>
                <a:gd name="connsiteY16" fmla="*/ 1783147 h 2704299"/>
                <a:gd name="connsiteX17" fmla="*/ 3096057 w 3176570"/>
                <a:gd name="connsiteY17" fmla="*/ 1722545 h 2704299"/>
                <a:gd name="connsiteX18" fmla="*/ 3176571 w 3176570"/>
                <a:gd name="connsiteY18" fmla="*/ 1823260 h 2704299"/>
                <a:gd name="connsiteX19" fmla="*/ 3168779 w 3176570"/>
                <a:gd name="connsiteY19" fmla="*/ 1829897 h 2704299"/>
                <a:gd name="connsiteX20" fmla="*/ 3051037 w 3176570"/>
                <a:gd name="connsiteY20" fmla="*/ 1923686 h 2704299"/>
                <a:gd name="connsiteX21" fmla="*/ 3045266 w 3176570"/>
                <a:gd name="connsiteY21" fmla="*/ 1941001 h 2704299"/>
                <a:gd name="connsiteX22" fmla="*/ 3132418 w 3176570"/>
                <a:gd name="connsiteY22" fmla="*/ 2240837 h 2704299"/>
                <a:gd name="connsiteX23" fmla="*/ 3138766 w 3176570"/>
                <a:gd name="connsiteY23" fmla="*/ 2263058 h 2704299"/>
                <a:gd name="connsiteX24" fmla="*/ 3157524 w 3176570"/>
                <a:gd name="connsiteY24" fmla="*/ 2296245 h 2704299"/>
                <a:gd name="connsiteX25" fmla="*/ 3162719 w 3176570"/>
                <a:gd name="connsiteY25" fmla="*/ 2303460 h 2704299"/>
                <a:gd name="connsiteX26" fmla="*/ 2933873 w 3176570"/>
                <a:gd name="connsiteY26" fmla="*/ 2294514 h 2704299"/>
                <a:gd name="connsiteX27" fmla="*/ 2735906 w 3176570"/>
                <a:gd name="connsiteY27" fmla="*/ 2176772 h 2704299"/>
                <a:gd name="connsiteX28" fmla="*/ 2714263 w 3176570"/>
                <a:gd name="connsiteY28" fmla="*/ 2193799 h 2704299"/>
                <a:gd name="connsiteX29" fmla="*/ 2586710 w 3176570"/>
                <a:gd name="connsiteY29" fmla="*/ 2296534 h 2704299"/>
                <a:gd name="connsiteX30" fmla="*/ 2580361 w 3176570"/>
                <a:gd name="connsiteY30" fmla="*/ 2308943 h 2704299"/>
                <a:gd name="connsiteX31" fmla="*/ 2568240 w 3176570"/>
                <a:gd name="connsiteY31" fmla="*/ 2360599 h 2704299"/>
                <a:gd name="connsiteX32" fmla="*/ 2565066 w 3176570"/>
                <a:gd name="connsiteY32" fmla="*/ 2372431 h 2704299"/>
                <a:gd name="connsiteX33" fmla="*/ 2564489 w 3176570"/>
                <a:gd name="connsiteY33" fmla="*/ 2497387 h 2704299"/>
                <a:gd name="connsiteX34" fmla="*/ 2565066 w 3176570"/>
                <a:gd name="connsiteY34" fmla="*/ 2502004 h 2704299"/>
                <a:gd name="connsiteX35" fmla="*/ 2689733 w 3176570"/>
                <a:gd name="connsiteY35" fmla="*/ 2502004 h 2704299"/>
                <a:gd name="connsiteX36" fmla="*/ 2689733 w 3176570"/>
                <a:gd name="connsiteY36" fmla="*/ 2671690 h 2704299"/>
                <a:gd name="connsiteX37" fmla="*/ 2823058 w 3176570"/>
                <a:gd name="connsiteY37" fmla="*/ 2671690 h 2704299"/>
                <a:gd name="connsiteX38" fmla="*/ 2823058 w 3176570"/>
                <a:gd name="connsiteY38" fmla="*/ 2704300 h 2704299"/>
                <a:gd name="connsiteX39" fmla="*/ 220916 w 3176570"/>
                <a:gd name="connsiteY39" fmla="*/ 2704300 h 2704299"/>
                <a:gd name="connsiteX40" fmla="*/ 220916 w 3176570"/>
                <a:gd name="connsiteY40" fmla="*/ 2671979 h 2704299"/>
                <a:gd name="connsiteX41" fmla="*/ 375019 w 3176570"/>
                <a:gd name="connsiteY41" fmla="*/ 2671979 h 2704299"/>
                <a:gd name="connsiteX42" fmla="*/ 283827 w 3176570"/>
                <a:gd name="connsiteY42" fmla="*/ 1844903 h 2704299"/>
                <a:gd name="connsiteX43" fmla="*/ 275458 w 3176570"/>
                <a:gd name="connsiteY43" fmla="*/ 1846635 h 2704299"/>
                <a:gd name="connsiteX44" fmla="*/ 246023 w 3176570"/>
                <a:gd name="connsiteY44" fmla="*/ 1835669 h 2704299"/>
                <a:gd name="connsiteX45" fmla="*/ 247466 w 3176570"/>
                <a:gd name="connsiteY45" fmla="*/ 1803925 h 2704299"/>
                <a:gd name="connsiteX46" fmla="*/ 254392 w 3176570"/>
                <a:gd name="connsiteY46" fmla="*/ 1790073 h 2704299"/>
                <a:gd name="connsiteX47" fmla="*/ 265647 w 3176570"/>
                <a:gd name="connsiteY47" fmla="*/ 1749383 h 2704299"/>
                <a:gd name="connsiteX48" fmla="*/ 267089 w 3176570"/>
                <a:gd name="connsiteY48" fmla="*/ 1693686 h 2704299"/>
                <a:gd name="connsiteX49" fmla="*/ 237366 w 3176570"/>
                <a:gd name="connsiteY49" fmla="*/ 1426748 h 2704299"/>
                <a:gd name="connsiteX50" fmla="*/ 222936 w 3176570"/>
                <a:gd name="connsiteY50" fmla="*/ 1296886 h 2704299"/>
                <a:gd name="connsiteX51" fmla="*/ 211393 w 3176570"/>
                <a:gd name="connsiteY51" fmla="*/ 1272934 h 2704299"/>
                <a:gd name="connsiteX52" fmla="*/ 23238 w 3176570"/>
                <a:gd name="connsiteY52" fmla="*/ 933273 h 2704299"/>
                <a:gd name="connsiteX53" fmla="*/ 293350 w 3176570"/>
                <a:gd name="connsiteY53" fmla="*/ 143425 h 2704299"/>
                <a:gd name="connsiteX54" fmla="*/ 564617 w 3176570"/>
                <a:gd name="connsiteY54" fmla="*/ 6349 h 2704299"/>
                <a:gd name="connsiteX55" fmla="*/ 588570 w 3176570"/>
                <a:gd name="connsiteY55" fmla="*/ 289 h 2704299"/>
                <a:gd name="connsiteX56" fmla="*/ 590301 w 3176570"/>
                <a:gd name="connsiteY56" fmla="*/ 0 h 2704299"/>
                <a:gd name="connsiteX57" fmla="*/ 2657124 w 3176570"/>
                <a:gd name="connsiteY57" fmla="*/ 2074037 h 2704299"/>
                <a:gd name="connsiteX58" fmla="*/ 2626823 w 3176570"/>
                <a:gd name="connsiteY58" fmla="*/ 1674063 h 2704299"/>
                <a:gd name="connsiteX59" fmla="*/ 2666935 w 3176570"/>
                <a:gd name="connsiteY59" fmla="*/ 1704941 h 2704299"/>
                <a:gd name="connsiteX60" fmla="*/ 2927813 w 3176570"/>
                <a:gd name="connsiteY60" fmla="*/ 1840863 h 2704299"/>
                <a:gd name="connsiteX61" fmla="*/ 2951477 w 3176570"/>
                <a:gd name="connsiteY61" fmla="*/ 1838554 h 2704299"/>
                <a:gd name="connsiteX62" fmla="*/ 2952054 w 3176570"/>
                <a:gd name="connsiteY62" fmla="*/ 1837977 h 2704299"/>
                <a:gd name="connsiteX63" fmla="*/ 2973120 w 3176570"/>
                <a:gd name="connsiteY63" fmla="*/ 1800173 h 2704299"/>
                <a:gd name="connsiteX64" fmla="*/ 2991878 w 3176570"/>
                <a:gd name="connsiteY64" fmla="*/ 1603360 h 2704299"/>
                <a:gd name="connsiteX65" fmla="*/ 3004576 w 3176570"/>
                <a:gd name="connsiteY65" fmla="*/ 1470035 h 2704299"/>
                <a:gd name="connsiteX66" fmla="*/ 2997073 w 3176570"/>
                <a:gd name="connsiteY66" fmla="*/ 1453586 h 2704299"/>
                <a:gd name="connsiteX67" fmla="*/ 2842393 w 3176570"/>
                <a:gd name="connsiteY67" fmla="*/ 1367012 h 2704299"/>
                <a:gd name="connsiteX68" fmla="*/ 2541114 w 3176570"/>
                <a:gd name="connsiteY68" fmla="*/ 1258216 h 2704299"/>
                <a:gd name="connsiteX69" fmla="*/ 1912005 w 3176570"/>
                <a:gd name="connsiteY69" fmla="*/ 1094302 h 2704299"/>
                <a:gd name="connsiteX70" fmla="*/ 1464704 w 3176570"/>
                <a:gd name="connsiteY70" fmla="*/ 990124 h 2704299"/>
                <a:gd name="connsiteX71" fmla="*/ 1387075 w 3176570"/>
                <a:gd name="connsiteY71" fmla="*/ 970789 h 2704299"/>
                <a:gd name="connsiteX72" fmla="*/ 1387075 w 3176570"/>
                <a:gd name="connsiteY72" fmla="*/ 1060827 h 2704299"/>
                <a:gd name="connsiteX73" fmla="*/ 1458355 w 3176570"/>
                <a:gd name="connsiteY73" fmla="*/ 1060827 h 2704299"/>
                <a:gd name="connsiteX74" fmla="*/ 1458355 w 3176570"/>
                <a:gd name="connsiteY74" fmla="*/ 1149998 h 2704299"/>
                <a:gd name="connsiteX75" fmla="*/ 1545795 w 3176570"/>
                <a:gd name="connsiteY75" fmla="*/ 1149998 h 2704299"/>
                <a:gd name="connsiteX76" fmla="*/ 1545795 w 3176570"/>
                <a:gd name="connsiteY76" fmla="*/ 1349985 h 2704299"/>
                <a:gd name="connsiteX77" fmla="*/ 1488079 w 3176570"/>
                <a:gd name="connsiteY77" fmla="*/ 1349985 h 2704299"/>
                <a:gd name="connsiteX78" fmla="*/ 1740588 w 3176570"/>
                <a:gd name="connsiteY78" fmla="*/ 2671979 h 2704299"/>
                <a:gd name="connsiteX79" fmla="*/ 2395668 w 3176570"/>
                <a:gd name="connsiteY79" fmla="*/ 2671979 h 2704299"/>
                <a:gd name="connsiteX80" fmla="*/ 2395668 w 3176570"/>
                <a:gd name="connsiteY80" fmla="*/ 2450636 h 2704299"/>
                <a:gd name="connsiteX81" fmla="*/ 2253975 w 3176570"/>
                <a:gd name="connsiteY81" fmla="*/ 2564337 h 2704299"/>
                <a:gd name="connsiteX82" fmla="*/ 2173749 w 3176570"/>
                <a:gd name="connsiteY82" fmla="*/ 2463623 h 2704299"/>
                <a:gd name="connsiteX83" fmla="*/ 2195970 w 3176570"/>
                <a:gd name="connsiteY83" fmla="*/ 2444865 h 2704299"/>
                <a:gd name="connsiteX84" fmla="*/ 2350073 w 3176570"/>
                <a:gd name="connsiteY84" fmla="*/ 2322218 h 2704299"/>
                <a:gd name="connsiteX85" fmla="*/ 2361327 w 3176570"/>
                <a:gd name="connsiteY85" fmla="*/ 2300574 h 2704299"/>
                <a:gd name="connsiteX86" fmla="*/ 2383548 w 3176570"/>
                <a:gd name="connsiteY86" fmla="*/ 2241992 h 2704299"/>
                <a:gd name="connsiteX87" fmla="*/ 2491766 w 3176570"/>
                <a:gd name="connsiteY87" fmla="*/ 2201302 h 2704299"/>
                <a:gd name="connsiteX88" fmla="*/ 2502732 w 3176570"/>
                <a:gd name="connsiteY88" fmla="*/ 2198127 h 2704299"/>
                <a:gd name="connsiteX89" fmla="*/ 2657124 w 3176570"/>
                <a:gd name="connsiteY89" fmla="*/ 2074037 h 2704299"/>
                <a:gd name="connsiteX90" fmla="*/ 381368 w 3176570"/>
                <a:gd name="connsiteY90" fmla="*/ 2671979 h 2704299"/>
                <a:gd name="connsiteX91" fmla="*/ 392911 w 3176570"/>
                <a:gd name="connsiteY91" fmla="*/ 2671979 h 2704299"/>
                <a:gd name="connsiteX92" fmla="*/ 909184 w 3176570"/>
                <a:gd name="connsiteY92" fmla="*/ 2671690 h 2704299"/>
                <a:gd name="connsiteX93" fmla="*/ 936888 w 3176570"/>
                <a:gd name="connsiteY93" fmla="*/ 2669670 h 2704299"/>
                <a:gd name="connsiteX94" fmla="*/ 944391 w 3176570"/>
                <a:gd name="connsiteY94" fmla="*/ 2641678 h 2704299"/>
                <a:gd name="connsiteX95" fmla="*/ 985081 w 3176570"/>
                <a:gd name="connsiteY95" fmla="*/ 2405618 h 2704299"/>
                <a:gd name="connsiteX96" fmla="*/ 1047126 w 3176570"/>
                <a:gd name="connsiteY96" fmla="*/ 2054125 h 2704299"/>
                <a:gd name="connsiteX97" fmla="*/ 1109171 w 3176570"/>
                <a:gd name="connsiteY97" fmla="*/ 1700035 h 2704299"/>
                <a:gd name="connsiteX98" fmla="*/ 1165733 w 3176570"/>
                <a:gd name="connsiteY98" fmla="*/ 1379421 h 2704299"/>
                <a:gd name="connsiteX99" fmla="*/ 1170350 w 3176570"/>
                <a:gd name="connsiteY99" fmla="*/ 1348543 h 2704299"/>
                <a:gd name="connsiteX100" fmla="*/ 1151593 w 3176570"/>
                <a:gd name="connsiteY100" fmla="*/ 1348543 h 2704299"/>
                <a:gd name="connsiteX101" fmla="*/ 1121003 w 3176570"/>
                <a:gd name="connsiteY101" fmla="*/ 1348831 h 2704299"/>
                <a:gd name="connsiteX102" fmla="*/ 1110902 w 3176570"/>
                <a:gd name="connsiteY102" fmla="*/ 1338154 h 2704299"/>
                <a:gd name="connsiteX103" fmla="*/ 1111191 w 3176570"/>
                <a:gd name="connsiteY103" fmla="*/ 1157790 h 2704299"/>
                <a:gd name="connsiteX104" fmla="*/ 1111191 w 3176570"/>
                <a:gd name="connsiteY104" fmla="*/ 1148555 h 2704299"/>
                <a:gd name="connsiteX105" fmla="*/ 1200651 w 3176570"/>
                <a:gd name="connsiteY105" fmla="*/ 1148555 h 2704299"/>
                <a:gd name="connsiteX106" fmla="*/ 1200651 w 3176570"/>
                <a:gd name="connsiteY106" fmla="*/ 1059095 h 2704299"/>
                <a:gd name="connsiteX107" fmla="*/ 1266737 w 3176570"/>
                <a:gd name="connsiteY107" fmla="*/ 1059095 h 2704299"/>
                <a:gd name="connsiteX108" fmla="*/ 1266737 w 3176570"/>
                <a:gd name="connsiteY108" fmla="*/ 1049860 h 2704299"/>
                <a:gd name="connsiteX109" fmla="*/ 1266448 w 3176570"/>
                <a:gd name="connsiteY109" fmla="*/ 946548 h 2704299"/>
                <a:gd name="connsiteX110" fmla="*/ 1257213 w 3176570"/>
                <a:gd name="connsiteY110" fmla="*/ 934428 h 2704299"/>
                <a:gd name="connsiteX111" fmla="*/ 980175 w 3176570"/>
                <a:gd name="connsiteY111" fmla="*/ 861128 h 2704299"/>
                <a:gd name="connsiteX112" fmla="*/ 529122 w 3176570"/>
                <a:gd name="connsiteY112" fmla="*/ 741367 h 2704299"/>
                <a:gd name="connsiteX113" fmla="*/ 517867 w 3176570"/>
                <a:gd name="connsiteY113" fmla="*/ 744830 h 2704299"/>
                <a:gd name="connsiteX114" fmla="*/ 261895 w 3176570"/>
                <a:gd name="connsiteY114" fmla="*/ 1184917 h 2704299"/>
                <a:gd name="connsiteX115" fmla="*/ 248909 w 3176570"/>
                <a:gd name="connsiteY115" fmla="*/ 1214352 h 2704299"/>
                <a:gd name="connsiteX116" fmla="*/ 234191 w 3176570"/>
                <a:gd name="connsiteY116" fmla="*/ 1265142 h 2704299"/>
                <a:gd name="connsiteX117" fmla="*/ 230728 w 3176570"/>
                <a:gd name="connsiteY117" fmla="*/ 1301792 h 2704299"/>
                <a:gd name="connsiteX118" fmla="*/ 252083 w 3176570"/>
                <a:gd name="connsiteY118" fmla="*/ 1499182 h 2704299"/>
                <a:gd name="connsiteX119" fmla="*/ 278056 w 3176570"/>
                <a:gd name="connsiteY119" fmla="*/ 1734088 h 2704299"/>
                <a:gd name="connsiteX120" fmla="*/ 294505 w 3176570"/>
                <a:gd name="connsiteY120" fmla="*/ 1814025 h 2704299"/>
                <a:gd name="connsiteX121" fmla="*/ 294216 w 3176570"/>
                <a:gd name="connsiteY121" fmla="*/ 1829897 h 2704299"/>
                <a:gd name="connsiteX122" fmla="*/ 291619 w 3176570"/>
                <a:gd name="connsiteY122" fmla="*/ 1856446 h 2704299"/>
                <a:gd name="connsiteX123" fmla="*/ 307491 w 3176570"/>
                <a:gd name="connsiteY123" fmla="*/ 1998717 h 2704299"/>
                <a:gd name="connsiteX124" fmla="*/ 341255 w 3176570"/>
                <a:gd name="connsiteY124" fmla="*/ 2306057 h 2704299"/>
                <a:gd name="connsiteX125" fmla="*/ 375885 w 3176570"/>
                <a:gd name="connsiteY125" fmla="*/ 2624074 h 2704299"/>
                <a:gd name="connsiteX126" fmla="*/ 381368 w 3176570"/>
                <a:gd name="connsiteY126" fmla="*/ 2671979 h 2704299"/>
                <a:gd name="connsiteX127" fmla="*/ 1695858 w 3176570"/>
                <a:gd name="connsiteY127" fmla="*/ 2671401 h 2704299"/>
                <a:gd name="connsiteX128" fmla="*/ 1622269 w 3176570"/>
                <a:gd name="connsiteY128" fmla="*/ 2290185 h 2704299"/>
                <a:gd name="connsiteX129" fmla="*/ 1052320 w 3176570"/>
                <a:gd name="connsiteY129" fmla="*/ 2669381 h 2704299"/>
                <a:gd name="connsiteX130" fmla="*/ 1053475 w 3176570"/>
                <a:gd name="connsiteY130" fmla="*/ 2671401 h 2704299"/>
                <a:gd name="connsiteX131" fmla="*/ 1695858 w 3176570"/>
                <a:gd name="connsiteY131" fmla="*/ 2671401 h 2704299"/>
                <a:gd name="connsiteX132" fmla="*/ 1567727 w 3176570"/>
                <a:gd name="connsiteY132" fmla="*/ 2237374 h 2704299"/>
                <a:gd name="connsiteX133" fmla="*/ 1568593 w 3176570"/>
                <a:gd name="connsiteY133" fmla="*/ 2235354 h 2704299"/>
                <a:gd name="connsiteX134" fmla="*/ 1126197 w 3176570"/>
                <a:gd name="connsiteY134" fmla="*/ 1854138 h 2704299"/>
                <a:gd name="connsiteX135" fmla="*/ 1059824 w 3176570"/>
                <a:gd name="connsiteY135" fmla="*/ 2237374 h 2704299"/>
                <a:gd name="connsiteX136" fmla="*/ 1567727 w 3176570"/>
                <a:gd name="connsiteY136" fmla="*/ 2237374 h 2704299"/>
                <a:gd name="connsiteX137" fmla="*/ 985369 w 3176570"/>
                <a:gd name="connsiteY137" fmla="*/ 2659281 h 2704299"/>
                <a:gd name="connsiteX138" fmla="*/ 987101 w 3176570"/>
                <a:gd name="connsiteY138" fmla="*/ 2660724 h 2704299"/>
                <a:gd name="connsiteX139" fmla="*/ 1552721 w 3176570"/>
                <a:gd name="connsiteY139" fmla="*/ 2284702 h 2704299"/>
                <a:gd name="connsiteX140" fmla="*/ 1551567 w 3176570"/>
                <a:gd name="connsiteY140" fmla="*/ 2282393 h 2704299"/>
                <a:gd name="connsiteX141" fmla="*/ 1548681 w 3176570"/>
                <a:gd name="connsiteY141" fmla="*/ 2282105 h 2704299"/>
                <a:gd name="connsiteX142" fmla="*/ 1057515 w 3176570"/>
                <a:gd name="connsiteY142" fmla="*/ 2282105 h 2704299"/>
                <a:gd name="connsiteX143" fmla="*/ 1049723 w 3176570"/>
                <a:gd name="connsiteY143" fmla="*/ 2289031 h 2704299"/>
                <a:gd name="connsiteX144" fmla="*/ 997201 w 3176570"/>
                <a:gd name="connsiteY144" fmla="*/ 2589444 h 2704299"/>
                <a:gd name="connsiteX145" fmla="*/ 985369 w 3176570"/>
                <a:gd name="connsiteY145" fmla="*/ 2659281 h 2704299"/>
                <a:gd name="connsiteX146" fmla="*/ 1183914 w 3176570"/>
                <a:gd name="connsiteY146" fmla="*/ 1843460 h 2704299"/>
                <a:gd name="connsiteX147" fmla="*/ 1183048 w 3176570"/>
                <a:gd name="connsiteY147" fmla="*/ 1845192 h 2704299"/>
                <a:gd name="connsiteX148" fmla="*/ 1606397 w 3176570"/>
                <a:gd name="connsiteY148" fmla="*/ 2209671 h 2704299"/>
                <a:gd name="connsiteX149" fmla="*/ 1605820 w 3176570"/>
                <a:gd name="connsiteY149" fmla="*/ 2202167 h 2704299"/>
                <a:gd name="connsiteX150" fmla="*/ 1539158 w 3176570"/>
                <a:gd name="connsiteY150" fmla="*/ 1851541 h 2704299"/>
                <a:gd name="connsiteX151" fmla="*/ 1528769 w 3176570"/>
                <a:gd name="connsiteY151" fmla="*/ 1842595 h 2704299"/>
                <a:gd name="connsiteX152" fmla="*/ 1192283 w 3176570"/>
                <a:gd name="connsiteY152" fmla="*/ 1842595 h 2704299"/>
                <a:gd name="connsiteX153" fmla="*/ 1183914 w 3176570"/>
                <a:gd name="connsiteY153" fmla="*/ 1843460 h 2704299"/>
                <a:gd name="connsiteX154" fmla="*/ 1457778 w 3176570"/>
                <a:gd name="connsiteY154" fmla="*/ 1424728 h 2704299"/>
                <a:gd name="connsiteX155" fmla="*/ 1454315 w 3176570"/>
                <a:gd name="connsiteY155" fmla="*/ 1424151 h 2704299"/>
                <a:gd name="connsiteX156" fmla="*/ 1187088 w 3176570"/>
                <a:gd name="connsiteY156" fmla="*/ 1798442 h 2704299"/>
                <a:gd name="connsiteX157" fmla="*/ 1528480 w 3176570"/>
                <a:gd name="connsiteY157" fmla="*/ 1798442 h 2704299"/>
                <a:gd name="connsiteX158" fmla="*/ 1457778 w 3176570"/>
                <a:gd name="connsiteY158" fmla="*/ 1424728 h 2704299"/>
                <a:gd name="connsiteX159" fmla="*/ 1137741 w 3176570"/>
                <a:gd name="connsiteY159" fmla="*/ 1789207 h 2704299"/>
                <a:gd name="connsiteX160" fmla="*/ 1139184 w 3176570"/>
                <a:gd name="connsiteY160" fmla="*/ 1789784 h 2704299"/>
                <a:gd name="connsiteX161" fmla="*/ 1144378 w 3176570"/>
                <a:gd name="connsiteY161" fmla="*/ 1782858 h 2704299"/>
                <a:gd name="connsiteX162" fmla="*/ 1438443 w 3176570"/>
                <a:gd name="connsiteY162" fmla="*/ 1371052 h 2704299"/>
                <a:gd name="connsiteX163" fmla="*/ 1443349 w 3176570"/>
                <a:gd name="connsiteY163" fmla="*/ 1355757 h 2704299"/>
                <a:gd name="connsiteX164" fmla="*/ 1436134 w 3176570"/>
                <a:gd name="connsiteY164" fmla="*/ 1348543 h 2704299"/>
                <a:gd name="connsiteX165" fmla="*/ 1222872 w 3176570"/>
                <a:gd name="connsiteY165" fmla="*/ 1348254 h 2704299"/>
                <a:gd name="connsiteX166" fmla="*/ 1213926 w 3176570"/>
                <a:gd name="connsiteY166" fmla="*/ 1355757 h 2704299"/>
                <a:gd name="connsiteX167" fmla="*/ 1205557 w 3176570"/>
                <a:gd name="connsiteY167" fmla="*/ 1397890 h 2704299"/>
                <a:gd name="connsiteX168" fmla="*/ 1148130 w 3176570"/>
                <a:gd name="connsiteY168" fmla="*/ 1724276 h 2704299"/>
                <a:gd name="connsiteX169" fmla="*/ 1137741 w 3176570"/>
                <a:gd name="connsiteY169" fmla="*/ 1789207 h 2704299"/>
                <a:gd name="connsiteX170" fmla="*/ 2918579 w 3176570"/>
                <a:gd name="connsiteY170" fmla="*/ 1982268 h 2704299"/>
                <a:gd name="connsiteX171" fmla="*/ 2951188 w 3176570"/>
                <a:gd name="connsiteY171" fmla="*/ 1947927 h 2704299"/>
                <a:gd name="connsiteX172" fmla="*/ 2916558 w 3176570"/>
                <a:gd name="connsiteY172" fmla="*/ 1916471 h 2704299"/>
                <a:gd name="connsiteX173" fmla="*/ 2883660 w 3176570"/>
                <a:gd name="connsiteY173" fmla="*/ 1950524 h 2704299"/>
                <a:gd name="connsiteX174" fmla="*/ 2918579 w 3176570"/>
                <a:gd name="connsiteY174" fmla="*/ 1982268 h 2704299"/>
                <a:gd name="connsiteX175" fmla="*/ 2465505 w 3176570"/>
                <a:gd name="connsiteY175" fmla="*/ 2346458 h 2704299"/>
                <a:gd name="connsiteX176" fmla="*/ 2499269 w 3176570"/>
                <a:gd name="connsiteY176" fmla="*/ 2314426 h 2704299"/>
                <a:gd name="connsiteX177" fmla="*/ 2465505 w 3176570"/>
                <a:gd name="connsiteY177" fmla="*/ 2281527 h 2704299"/>
                <a:gd name="connsiteX178" fmla="*/ 2432318 w 3176570"/>
                <a:gd name="connsiteY178" fmla="*/ 2312983 h 2704299"/>
                <a:gd name="connsiteX179" fmla="*/ 2465505 w 3176570"/>
                <a:gd name="connsiteY179" fmla="*/ 2346458 h 2704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3176570" h="2704299">
                  <a:moveTo>
                    <a:pt x="590301" y="0"/>
                  </a:moveTo>
                  <a:cubicBezTo>
                    <a:pt x="587127" y="11255"/>
                    <a:pt x="584529" y="23087"/>
                    <a:pt x="580778" y="34053"/>
                  </a:cubicBezTo>
                  <a:cubicBezTo>
                    <a:pt x="574718" y="52522"/>
                    <a:pt x="571832" y="71280"/>
                    <a:pt x="571832" y="90903"/>
                  </a:cubicBezTo>
                  <a:cubicBezTo>
                    <a:pt x="570389" y="239523"/>
                    <a:pt x="568657" y="388142"/>
                    <a:pt x="566926" y="536762"/>
                  </a:cubicBezTo>
                  <a:cubicBezTo>
                    <a:pt x="566637" y="552634"/>
                    <a:pt x="566637" y="568795"/>
                    <a:pt x="565772" y="584667"/>
                  </a:cubicBezTo>
                  <a:cubicBezTo>
                    <a:pt x="565194" y="593901"/>
                    <a:pt x="568657" y="598230"/>
                    <a:pt x="577892" y="600539"/>
                  </a:cubicBezTo>
                  <a:cubicBezTo>
                    <a:pt x="649460" y="619585"/>
                    <a:pt x="721029" y="639209"/>
                    <a:pt x="792597" y="658255"/>
                  </a:cubicBezTo>
                  <a:cubicBezTo>
                    <a:pt x="1158807" y="755796"/>
                    <a:pt x="1525306" y="853048"/>
                    <a:pt x="1891516" y="950300"/>
                  </a:cubicBezTo>
                  <a:cubicBezTo>
                    <a:pt x="2272155" y="1051592"/>
                    <a:pt x="2652795" y="1152884"/>
                    <a:pt x="3033434" y="1254176"/>
                  </a:cubicBezTo>
                  <a:cubicBezTo>
                    <a:pt x="3062581" y="1261968"/>
                    <a:pt x="3091728" y="1270048"/>
                    <a:pt x="3121740" y="1278417"/>
                  </a:cubicBezTo>
                  <a:cubicBezTo>
                    <a:pt x="3121163" y="1284477"/>
                    <a:pt x="3120586" y="1291403"/>
                    <a:pt x="3119720" y="1298041"/>
                  </a:cubicBezTo>
                  <a:cubicBezTo>
                    <a:pt x="3117123" y="1320262"/>
                    <a:pt x="3117700" y="1342482"/>
                    <a:pt x="3122606" y="1364703"/>
                  </a:cubicBezTo>
                  <a:cubicBezTo>
                    <a:pt x="3128378" y="1392407"/>
                    <a:pt x="3123183" y="1417802"/>
                    <a:pt x="3105002" y="1440023"/>
                  </a:cubicBezTo>
                  <a:cubicBezTo>
                    <a:pt x="3093171" y="1454452"/>
                    <a:pt x="3077587" y="1463110"/>
                    <a:pt x="3059406" y="1465707"/>
                  </a:cubicBezTo>
                  <a:cubicBezTo>
                    <a:pt x="3051615" y="1466861"/>
                    <a:pt x="3048441" y="1470324"/>
                    <a:pt x="3047863" y="1478404"/>
                  </a:cubicBezTo>
                  <a:cubicBezTo>
                    <a:pt x="3038917" y="1578542"/>
                    <a:pt x="3029394" y="1678680"/>
                    <a:pt x="3019871" y="1778818"/>
                  </a:cubicBezTo>
                  <a:cubicBezTo>
                    <a:pt x="3019871" y="1779684"/>
                    <a:pt x="3019871" y="1780261"/>
                    <a:pt x="3020159" y="1783147"/>
                  </a:cubicBezTo>
                  <a:cubicBezTo>
                    <a:pt x="3045555" y="1762657"/>
                    <a:pt x="3070084" y="1743034"/>
                    <a:pt x="3096057" y="1722545"/>
                  </a:cubicBezTo>
                  <a:cubicBezTo>
                    <a:pt x="3123183" y="1756309"/>
                    <a:pt x="3149733" y="1789495"/>
                    <a:pt x="3176571" y="1823260"/>
                  </a:cubicBezTo>
                  <a:cubicBezTo>
                    <a:pt x="3173108" y="1826145"/>
                    <a:pt x="3171088" y="1827877"/>
                    <a:pt x="3168779" y="1829897"/>
                  </a:cubicBezTo>
                  <a:cubicBezTo>
                    <a:pt x="3129532" y="1861352"/>
                    <a:pt x="3090573" y="1892808"/>
                    <a:pt x="3051037" y="1923686"/>
                  </a:cubicBezTo>
                  <a:cubicBezTo>
                    <a:pt x="3044689" y="1928592"/>
                    <a:pt x="3042957" y="1933209"/>
                    <a:pt x="3045266" y="1941001"/>
                  </a:cubicBezTo>
                  <a:cubicBezTo>
                    <a:pt x="3074413" y="2040850"/>
                    <a:pt x="3103271" y="2140988"/>
                    <a:pt x="3132418" y="2240837"/>
                  </a:cubicBezTo>
                  <a:cubicBezTo>
                    <a:pt x="3134438" y="2248340"/>
                    <a:pt x="3136746" y="2255555"/>
                    <a:pt x="3138766" y="2263058"/>
                  </a:cubicBezTo>
                  <a:cubicBezTo>
                    <a:pt x="3142230" y="2275756"/>
                    <a:pt x="3146847" y="2287588"/>
                    <a:pt x="3157524" y="2296245"/>
                  </a:cubicBezTo>
                  <a:cubicBezTo>
                    <a:pt x="3159833" y="2297977"/>
                    <a:pt x="3160987" y="2301151"/>
                    <a:pt x="3162719" y="2303460"/>
                  </a:cubicBezTo>
                  <a:cubicBezTo>
                    <a:pt x="3138189" y="2320775"/>
                    <a:pt x="3002844" y="2315291"/>
                    <a:pt x="2933873" y="2294514"/>
                  </a:cubicBezTo>
                  <a:cubicBezTo>
                    <a:pt x="2858265" y="2271716"/>
                    <a:pt x="2792757" y="2231603"/>
                    <a:pt x="2735906" y="2176772"/>
                  </a:cubicBezTo>
                  <a:cubicBezTo>
                    <a:pt x="2728115" y="2182833"/>
                    <a:pt x="2721189" y="2188027"/>
                    <a:pt x="2714263" y="2193799"/>
                  </a:cubicBezTo>
                  <a:cubicBezTo>
                    <a:pt x="2671841" y="2228140"/>
                    <a:pt x="2629420" y="2262481"/>
                    <a:pt x="2586710" y="2296534"/>
                  </a:cubicBezTo>
                  <a:cubicBezTo>
                    <a:pt x="2582381" y="2299997"/>
                    <a:pt x="2580361" y="2303460"/>
                    <a:pt x="2580361" y="2308943"/>
                  </a:cubicBezTo>
                  <a:cubicBezTo>
                    <a:pt x="2580649" y="2327123"/>
                    <a:pt x="2576609" y="2344438"/>
                    <a:pt x="2568240" y="2360599"/>
                  </a:cubicBezTo>
                  <a:cubicBezTo>
                    <a:pt x="2566509" y="2364062"/>
                    <a:pt x="2565066" y="2368391"/>
                    <a:pt x="2565066" y="2372431"/>
                  </a:cubicBezTo>
                  <a:cubicBezTo>
                    <a:pt x="2564777" y="2413986"/>
                    <a:pt x="2564777" y="2455831"/>
                    <a:pt x="2564489" y="2497387"/>
                  </a:cubicBezTo>
                  <a:cubicBezTo>
                    <a:pt x="2564489" y="2498541"/>
                    <a:pt x="2564777" y="2499407"/>
                    <a:pt x="2565066" y="2502004"/>
                  </a:cubicBezTo>
                  <a:cubicBezTo>
                    <a:pt x="2606333" y="2502004"/>
                    <a:pt x="2647312" y="2502004"/>
                    <a:pt x="2689733" y="2502004"/>
                  </a:cubicBezTo>
                  <a:cubicBezTo>
                    <a:pt x="2689733" y="2559143"/>
                    <a:pt x="2689733" y="2614839"/>
                    <a:pt x="2689733" y="2671690"/>
                  </a:cubicBezTo>
                  <a:cubicBezTo>
                    <a:pt x="2734752" y="2671690"/>
                    <a:pt x="2778616" y="2671690"/>
                    <a:pt x="2823058" y="2671690"/>
                  </a:cubicBezTo>
                  <a:cubicBezTo>
                    <a:pt x="2823058" y="2682945"/>
                    <a:pt x="2823058" y="2693334"/>
                    <a:pt x="2823058" y="2704300"/>
                  </a:cubicBezTo>
                  <a:cubicBezTo>
                    <a:pt x="1955870" y="2704300"/>
                    <a:pt x="1088682" y="2704300"/>
                    <a:pt x="220916" y="2704300"/>
                  </a:cubicBezTo>
                  <a:cubicBezTo>
                    <a:pt x="220916" y="2693622"/>
                    <a:pt x="220916" y="2683233"/>
                    <a:pt x="220916" y="2671979"/>
                  </a:cubicBezTo>
                  <a:cubicBezTo>
                    <a:pt x="272284" y="2671979"/>
                    <a:pt x="323363" y="2671979"/>
                    <a:pt x="375019" y="2671979"/>
                  </a:cubicBezTo>
                  <a:cubicBezTo>
                    <a:pt x="344718" y="2395806"/>
                    <a:pt x="314128" y="2120787"/>
                    <a:pt x="283827" y="1844903"/>
                  </a:cubicBezTo>
                  <a:cubicBezTo>
                    <a:pt x="280653" y="1845480"/>
                    <a:pt x="278056" y="1846058"/>
                    <a:pt x="275458" y="1846635"/>
                  </a:cubicBezTo>
                  <a:cubicBezTo>
                    <a:pt x="262184" y="1849521"/>
                    <a:pt x="253238" y="1846346"/>
                    <a:pt x="246023" y="1835669"/>
                  </a:cubicBezTo>
                  <a:cubicBezTo>
                    <a:pt x="239386" y="1825857"/>
                    <a:pt x="240251" y="1814602"/>
                    <a:pt x="247466" y="1803925"/>
                  </a:cubicBezTo>
                  <a:cubicBezTo>
                    <a:pt x="250352" y="1799596"/>
                    <a:pt x="252949" y="1794979"/>
                    <a:pt x="254392" y="1790073"/>
                  </a:cubicBezTo>
                  <a:cubicBezTo>
                    <a:pt x="258432" y="1776509"/>
                    <a:pt x="261606" y="1762946"/>
                    <a:pt x="265647" y="1749383"/>
                  </a:cubicBezTo>
                  <a:cubicBezTo>
                    <a:pt x="271130" y="1730913"/>
                    <a:pt x="269110" y="1712156"/>
                    <a:pt x="267089" y="1693686"/>
                  </a:cubicBezTo>
                  <a:cubicBezTo>
                    <a:pt x="257278" y="1604803"/>
                    <a:pt x="247466" y="1515631"/>
                    <a:pt x="237366" y="1426748"/>
                  </a:cubicBezTo>
                  <a:cubicBezTo>
                    <a:pt x="232460" y="1383461"/>
                    <a:pt x="227842" y="1340174"/>
                    <a:pt x="222936" y="1296886"/>
                  </a:cubicBezTo>
                  <a:cubicBezTo>
                    <a:pt x="221782" y="1287652"/>
                    <a:pt x="218031" y="1279860"/>
                    <a:pt x="211393" y="1272934"/>
                  </a:cubicBezTo>
                  <a:cubicBezTo>
                    <a:pt x="120778" y="1175105"/>
                    <a:pt x="56136" y="1063135"/>
                    <a:pt x="23238" y="933273"/>
                  </a:cubicBezTo>
                  <a:cubicBezTo>
                    <a:pt x="-50350" y="643537"/>
                    <a:pt x="53828" y="329849"/>
                    <a:pt x="293350" y="143425"/>
                  </a:cubicBezTo>
                  <a:cubicBezTo>
                    <a:pt x="374730" y="79937"/>
                    <a:pt x="465634" y="35207"/>
                    <a:pt x="564617" y="6349"/>
                  </a:cubicBezTo>
                  <a:cubicBezTo>
                    <a:pt x="572409" y="4040"/>
                    <a:pt x="580489" y="2309"/>
                    <a:pt x="588570" y="289"/>
                  </a:cubicBezTo>
                  <a:cubicBezTo>
                    <a:pt x="589147" y="0"/>
                    <a:pt x="589724" y="0"/>
                    <a:pt x="590301" y="0"/>
                  </a:cubicBezTo>
                  <a:close/>
                  <a:moveTo>
                    <a:pt x="2657124" y="2074037"/>
                  </a:moveTo>
                  <a:cubicBezTo>
                    <a:pt x="2587287" y="1945330"/>
                    <a:pt x="2577475" y="1812005"/>
                    <a:pt x="2626823" y="1674063"/>
                  </a:cubicBezTo>
                  <a:cubicBezTo>
                    <a:pt x="2637789" y="1688492"/>
                    <a:pt x="2651929" y="1697149"/>
                    <a:pt x="2666935" y="1704941"/>
                  </a:cubicBezTo>
                  <a:cubicBezTo>
                    <a:pt x="2754087" y="1749960"/>
                    <a:pt x="2841239" y="1794979"/>
                    <a:pt x="2927813" y="1840863"/>
                  </a:cubicBezTo>
                  <a:cubicBezTo>
                    <a:pt x="2937336" y="1846058"/>
                    <a:pt x="2944262" y="1846058"/>
                    <a:pt x="2951477" y="1838554"/>
                  </a:cubicBezTo>
                  <a:cubicBezTo>
                    <a:pt x="2951765" y="1838266"/>
                    <a:pt x="2951765" y="1838266"/>
                    <a:pt x="2952054" y="1837977"/>
                  </a:cubicBezTo>
                  <a:cubicBezTo>
                    <a:pt x="2966772" y="1829608"/>
                    <a:pt x="2971678" y="1816911"/>
                    <a:pt x="2973120" y="1800173"/>
                  </a:cubicBezTo>
                  <a:cubicBezTo>
                    <a:pt x="2978604" y="1734665"/>
                    <a:pt x="2985530" y="1669157"/>
                    <a:pt x="2991878" y="1603360"/>
                  </a:cubicBezTo>
                  <a:cubicBezTo>
                    <a:pt x="2996207" y="1558919"/>
                    <a:pt x="3000247" y="1514477"/>
                    <a:pt x="3004576" y="1470035"/>
                  </a:cubicBezTo>
                  <a:cubicBezTo>
                    <a:pt x="3005442" y="1462532"/>
                    <a:pt x="3003133" y="1457915"/>
                    <a:pt x="2997073" y="1453586"/>
                  </a:cubicBezTo>
                  <a:cubicBezTo>
                    <a:pt x="2949457" y="1417802"/>
                    <a:pt x="2896646" y="1390964"/>
                    <a:pt x="2842393" y="1367012"/>
                  </a:cubicBezTo>
                  <a:cubicBezTo>
                    <a:pt x="2744564" y="1323436"/>
                    <a:pt x="2643272" y="1289383"/>
                    <a:pt x="2541114" y="1258216"/>
                  </a:cubicBezTo>
                  <a:cubicBezTo>
                    <a:pt x="2333623" y="1194729"/>
                    <a:pt x="2122959" y="1143650"/>
                    <a:pt x="1912005" y="1094302"/>
                  </a:cubicBezTo>
                  <a:cubicBezTo>
                    <a:pt x="1762809" y="1059384"/>
                    <a:pt x="1613612" y="1024754"/>
                    <a:pt x="1464704" y="990124"/>
                  </a:cubicBezTo>
                  <a:cubicBezTo>
                    <a:pt x="1438731" y="984064"/>
                    <a:pt x="1413048" y="977138"/>
                    <a:pt x="1387075" y="970789"/>
                  </a:cubicBezTo>
                  <a:cubicBezTo>
                    <a:pt x="1387075" y="1000513"/>
                    <a:pt x="1387075" y="1029948"/>
                    <a:pt x="1387075" y="1060827"/>
                  </a:cubicBezTo>
                  <a:cubicBezTo>
                    <a:pt x="1411028" y="1060827"/>
                    <a:pt x="1434114" y="1060827"/>
                    <a:pt x="1458355" y="1060827"/>
                  </a:cubicBezTo>
                  <a:cubicBezTo>
                    <a:pt x="1458355" y="1091128"/>
                    <a:pt x="1458355" y="1119986"/>
                    <a:pt x="1458355" y="1149998"/>
                  </a:cubicBezTo>
                  <a:cubicBezTo>
                    <a:pt x="1488079" y="1149998"/>
                    <a:pt x="1516648" y="1149998"/>
                    <a:pt x="1545795" y="1149998"/>
                  </a:cubicBezTo>
                  <a:cubicBezTo>
                    <a:pt x="1545795" y="1217238"/>
                    <a:pt x="1545795" y="1283035"/>
                    <a:pt x="1545795" y="1349985"/>
                  </a:cubicBezTo>
                  <a:cubicBezTo>
                    <a:pt x="1526172" y="1349985"/>
                    <a:pt x="1507414" y="1349985"/>
                    <a:pt x="1488079" y="1349985"/>
                  </a:cubicBezTo>
                  <a:cubicBezTo>
                    <a:pt x="1572345" y="1791516"/>
                    <a:pt x="1656611" y="2231891"/>
                    <a:pt x="1740588" y="2671979"/>
                  </a:cubicBezTo>
                  <a:cubicBezTo>
                    <a:pt x="1959621" y="2671979"/>
                    <a:pt x="2177789" y="2671979"/>
                    <a:pt x="2395668" y="2671979"/>
                  </a:cubicBezTo>
                  <a:cubicBezTo>
                    <a:pt x="2395668" y="2598390"/>
                    <a:pt x="2395668" y="2525668"/>
                    <a:pt x="2395668" y="2450636"/>
                  </a:cubicBezTo>
                  <a:cubicBezTo>
                    <a:pt x="2347764" y="2489018"/>
                    <a:pt x="2301591" y="2526245"/>
                    <a:pt x="2253975" y="2564337"/>
                  </a:cubicBezTo>
                  <a:cubicBezTo>
                    <a:pt x="2227137" y="2530574"/>
                    <a:pt x="2200587" y="2497387"/>
                    <a:pt x="2173749" y="2463623"/>
                  </a:cubicBezTo>
                  <a:cubicBezTo>
                    <a:pt x="2181829" y="2456985"/>
                    <a:pt x="2188755" y="2450636"/>
                    <a:pt x="2195970" y="2444865"/>
                  </a:cubicBezTo>
                  <a:cubicBezTo>
                    <a:pt x="2247338" y="2403886"/>
                    <a:pt x="2298417" y="2362907"/>
                    <a:pt x="2350073" y="2322218"/>
                  </a:cubicBezTo>
                  <a:cubicBezTo>
                    <a:pt x="2357287" y="2316446"/>
                    <a:pt x="2361039" y="2309809"/>
                    <a:pt x="2361327" y="2300574"/>
                  </a:cubicBezTo>
                  <a:cubicBezTo>
                    <a:pt x="2362193" y="2278642"/>
                    <a:pt x="2369985" y="2259307"/>
                    <a:pt x="2383548" y="2241992"/>
                  </a:cubicBezTo>
                  <a:cubicBezTo>
                    <a:pt x="2411540" y="2206785"/>
                    <a:pt x="2448190" y="2195242"/>
                    <a:pt x="2491766" y="2201302"/>
                  </a:cubicBezTo>
                  <a:cubicBezTo>
                    <a:pt x="2495229" y="2201879"/>
                    <a:pt x="2500135" y="2200436"/>
                    <a:pt x="2502732" y="2198127"/>
                  </a:cubicBezTo>
                  <a:cubicBezTo>
                    <a:pt x="2553523" y="2156860"/>
                    <a:pt x="2604890" y="2115882"/>
                    <a:pt x="2657124" y="2074037"/>
                  </a:cubicBezTo>
                  <a:close/>
                  <a:moveTo>
                    <a:pt x="381368" y="2671979"/>
                  </a:moveTo>
                  <a:cubicBezTo>
                    <a:pt x="385697" y="2671979"/>
                    <a:pt x="389448" y="2671979"/>
                    <a:pt x="392911" y="2671979"/>
                  </a:cubicBezTo>
                  <a:cubicBezTo>
                    <a:pt x="564906" y="2671979"/>
                    <a:pt x="736901" y="2671979"/>
                    <a:pt x="909184" y="2671690"/>
                  </a:cubicBezTo>
                  <a:cubicBezTo>
                    <a:pt x="918707" y="2671690"/>
                    <a:pt x="931405" y="2674576"/>
                    <a:pt x="936888" y="2669670"/>
                  </a:cubicBezTo>
                  <a:cubicBezTo>
                    <a:pt x="942948" y="2664187"/>
                    <a:pt x="942659" y="2651489"/>
                    <a:pt x="944391" y="2641678"/>
                  </a:cubicBezTo>
                  <a:cubicBezTo>
                    <a:pt x="957954" y="2562895"/>
                    <a:pt x="971229" y="2484112"/>
                    <a:pt x="985081" y="2405618"/>
                  </a:cubicBezTo>
                  <a:cubicBezTo>
                    <a:pt x="1005570" y="2288453"/>
                    <a:pt x="1026348" y="2171289"/>
                    <a:pt x="1047126" y="2054125"/>
                  </a:cubicBezTo>
                  <a:cubicBezTo>
                    <a:pt x="1067904" y="1936095"/>
                    <a:pt x="1088393" y="1818065"/>
                    <a:pt x="1109171" y="1700035"/>
                  </a:cubicBezTo>
                  <a:cubicBezTo>
                    <a:pt x="1127929" y="1593260"/>
                    <a:pt x="1146975" y="1486196"/>
                    <a:pt x="1165733" y="1379421"/>
                  </a:cubicBezTo>
                  <a:cubicBezTo>
                    <a:pt x="1167465" y="1369609"/>
                    <a:pt x="1168619" y="1359509"/>
                    <a:pt x="1170350" y="1348543"/>
                  </a:cubicBezTo>
                  <a:cubicBezTo>
                    <a:pt x="1162847" y="1348543"/>
                    <a:pt x="1157364" y="1348543"/>
                    <a:pt x="1151593" y="1348543"/>
                  </a:cubicBezTo>
                  <a:cubicBezTo>
                    <a:pt x="1141492" y="1348543"/>
                    <a:pt x="1131103" y="1348543"/>
                    <a:pt x="1121003" y="1348831"/>
                  </a:cubicBezTo>
                  <a:cubicBezTo>
                    <a:pt x="1113211" y="1349120"/>
                    <a:pt x="1110902" y="1346234"/>
                    <a:pt x="1110902" y="1338154"/>
                  </a:cubicBezTo>
                  <a:cubicBezTo>
                    <a:pt x="1111191" y="1278129"/>
                    <a:pt x="1111191" y="1217815"/>
                    <a:pt x="1111191" y="1157790"/>
                  </a:cubicBezTo>
                  <a:cubicBezTo>
                    <a:pt x="1111191" y="1155193"/>
                    <a:pt x="1111191" y="1152596"/>
                    <a:pt x="1111191" y="1148555"/>
                  </a:cubicBezTo>
                  <a:cubicBezTo>
                    <a:pt x="1141204" y="1148555"/>
                    <a:pt x="1170350" y="1148555"/>
                    <a:pt x="1200651" y="1148555"/>
                  </a:cubicBezTo>
                  <a:cubicBezTo>
                    <a:pt x="1200651" y="1118254"/>
                    <a:pt x="1200651" y="1089108"/>
                    <a:pt x="1200651" y="1059095"/>
                  </a:cubicBezTo>
                  <a:cubicBezTo>
                    <a:pt x="1223449" y="1059095"/>
                    <a:pt x="1244804" y="1059095"/>
                    <a:pt x="1266737" y="1059095"/>
                  </a:cubicBezTo>
                  <a:cubicBezTo>
                    <a:pt x="1266737" y="1055344"/>
                    <a:pt x="1266737" y="1052746"/>
                    <a:pt x="1266737" y="1049860"/>
                  </a:cubicBezTo>
                  <a:cubicBezTo>
                    <a:pt x="1266737" y="1015519"/>
                    <a:pt x="1266160" y="980889"/>
                    <a:pt x="1266448" y="946548"/>
                  </a:cubicBezTo>
                  <a:cubicBezTo>
                    <a:pt x="1266448" y="939334"/>
                    <a:pt x="1264428" y="936448"/>
                    <a:pt x="1257213" y="934428"/>
                  </a:cubicBezTo>
                  <a:cubicBezTo>
                    <a:pt x="1164867" y="910187"/>
                    <a:pt x="1072521" y="885657"/>
                    <a:pt x="980175" y="861128"/>
                  </a:cubicBezTo>
                  <a:cubicBezTo>
                    <a:pt x="829824" y="821304"/>
                    <a:pt x="679473" y="781191"/>
                    <a:pt x="529122" y="741367"/>
                  </a:cubicBezTo>
                  <a:cubicBezTo>
                    <a:pt x="524504" y="740212"/>
                    <a:pt x="521041" y="739058"/>
                    <a:pt x="517867" y="744830"/>
                  </a:cubicBezTo>
                  <a:cubicBezTo>
                    <a:pt x="432735" y="891718"/>
                    <a:pt x="347027" y="1038029"/>
                    <a:pt x="261895" y="1184917"/>
                  </a:cubicBezTo>
                  <a:cubicBezTo>
                    <a:pt x="256412" y="1194151"/>
                    <a:pt x="252372" y="1204252"/>
                    <a:pt x="248909" y="1214352"/>
                  </a:cubicBezTo>
                  <a:cubicBezTo>
                    <a:pt x="243426" y="1231090"/>
                    <a:pt x="237943" y="1247828"/>
                    <a:pt x="234191" y="1265142"/>
                  </a:cubicBezTo>
                  <a:cubicBezTo>
                    <a:pt x="231594" y="1276974"/>
                    <a:pt x="229574" y="1289672"/>
                    <a:pt x="230728" y="1301792"/>
                  </a:cubicBezTo>
                  <a:cubicBezTo>
                    <a:pt x="237366" y="1367589"/>
                    <a:pt x="244869" y="1433386"/>
                    <a:pt x="252083" y="1499182"/>
                  </a:cubicBezTo>
                  <a:cubicBezTo>
                    <a:pt x="260741" y="1577388"/>
                    <a:pt x="269398" y="1655882"/>
                    <a:pt x="278056" y="1734088"/>
                  </a:cubicBezTo>
                  <a:cubicBezTo>
                    <a:pt x="281230" y="1761214"/>
                    <a:pt x="282961" y="1788341"/>
                    <a:pt x="294505" y="1814025"/>
                  </a:cubicBezTo>
                  <a:cubicBezTo>
                    <a:pt x="296525" y="1818354"/>
                    <a:pt x="294793" y="1824702"/>
                    <a:pt x="294216" y="1829897"/>
                  </a:cubicBezTo>
                  <a:cubicBezTo>
                    <a:pt x="293350" y="1838843"/>
                    <a:pt x="290465" y="1847789"/>
                    <a:pt x="291619" y="1856446"/>
                  </a:cubicBezTo>
                  <a:cubicBezTo>
                    <a:pt x="296525" y="1903774"/>
                    <a:pt x="302296" y="1951101"/>
                    <a:pt x="307491" y="1998717"/>
                  </a:cubicBezTo>
                  <a:cubicBezTo>
                    <a:pt x="318746" y="2101164"/>
                    <a:pt x="330000" y="2203610"/>
                    <a:pt x="341255" y="2306057"/>
                  </a:cubicBezTo>
                  <a:cubicBezTo>
                    <a:pt x="352798" y="2411966"/>
                    <a:pt x="364341" y="2518164"/>
                    <a:pt x="375885" y="2624074"/>
                  </a:cubicBezTo>
                  <a:cubicBezTo>
                    <a:pt x="377039" y="2639657"/>
                    <a:pt x="379348" y="2655529"/>
                    <a:pt x="381368" y="2671979"/>
                  </a:cubicBezTo>
                  <a:close/>
                  <a:moveTo>
                    <a:pt x="1695858" y="2671401"/>
                  </a:moveTo>
                  <a:cubicBezTo>
                    <a:pt x="1671328" y="2544137"/>
                    <a:pt x="1647087" y="2418315"/>
                    <a:pt x="1622269" y="2290185"/>
                  </a:cubicBezTo>
                  <a:cubicBezTo>
                    <a:pt x="1430651" y="2417738"/>
                    <a:pt x="1241630" y="2543560"/>
                    <a:pt x="1052320" y="2669381"/>
                  </a:cubicBezTo>
                  <a:cubicBezTo>
                    <a:pt x="1052609" y="2669959"/>
                    <a:pt x="1053186" y="2670824"/>
                    <a:pt x="1053475" y="2671401"/>
                  </a:cubicBezTo>
                  <a:cubicBezTo>
                    <a:pt x="1266737" y="2671401"/>
                    <a:pt x="1479999" y="2671401"/>
                    <a:pt x="1695858" y="2671401"/>
                  </a:cubicBezTo>
                  <a:close/>
                  <a:moveTo>
                    <a:pt x="1567727" y="2237374"/>
                  </a:moveTo>
                  <a:cubicBezTo>
                    <a:pt x="1568016" y="2236797"/>
                    <a:pt x="1568305" y="2235931"/>
                    <a:pt x="1568593" y="2235354"/>
                  </a:cubicBezTo>
                  <a:cubicBezTo>
                    <a:pt x="1421705" y="2108667"/>
                    <a:pt x="1274817" y="1981979"/>
                    <a:pt x="1126197" y="1854138"/>
                  </a:cubicBezTo>
                  <a:cubicBezTo>
                    <a:pt x="1103688" y="1983422"/>
                    <a:pt x="1081756" y="2110398"/>
                    <a:pt x="1059824" y="2237374"/>
                  </a:cubicBezTo>
                  <a:cubicBezTo>
                    <a:pt x="1229798" y="2237374"/>
                    <a:pt x="1398907" y="2237374"/>
                    <a:pt x="1567727" y="2237374"/>
                  </a:cubicBezTo>
                  <a:close/>
                  <a:moveTo>
                    <a:pt x="985369" y="2659281"/>
                  </a:moveTo>
                  <a:cubicBezTo>
                    <a:pt x="985947" y="2659858"/>
                    <a:pt x="986524" y="2660147"/>
                    <a:pt x="987101" y="2660724"/>
                  </a:cubicBezTo>
                  <a:cubicBezTo>
                    <a:pt x="1175545" y="2535479"/>
                    <a:pt x="1364277" y="2409946"/>
                    <a:pt x="1552721" y="2284702"/>
                  </a:cubicBezTo>
                  <a:cubicBezTo>
                    <a:pt x="1552433" y="2283836"/>
                    <a:pt x="1552144" y="2283259"/>
                    <a:pt x="1551567" y="2282393"/>
                  </a:cubicBezTo>
                  <a:cubicBezTo>
                    <a:pt x="1550701" y="2282393"/>
                    <a:pt x="1549547" y="2282105"/>
                    <a:pt x="1548681" y="2282105"/>
                  </a:cubicBezTo>
                  <a:cubicBezTo>
                    <a:pt x="1385055" y="2282105"/>
                    <a:pt x="1221141" y="2282393"/>
                    <a:pt x="1057515" y="2282105"/>
                  </a:cubicBezTo>
                  <a:cubicBezTo>
                    <a:pt x="1052320" y="2282105"/>
                    <a:pt x="1050589" y="2283836"/>
                    <a:pt x="1049723" y="2289031"/>
                  </a:cubicBezTo>
                  <a:cubicBezTo>
                    <a:pt x="1032408" y="2389169"/>
                    <a:pt x="1014805" y="2489306"/>
                    <a:pt x="997201" y="2589444"/>
                  </a:cubicBezTo>
                  <a:cubicBezTo>
                    <a:pt x="993450" y="2612531"/>
                    <a:pt x="989410" y="2635906"/>
                    <a:pt x="985369" y="2659281"/>
                  </a:cubicBezTo>
                  <a:close/>
                  <a:moveTo>
                    <a:pt x="1183914" y="1843460"/>
                  </a:moveTo>
                  <a:cubicBezTo>
                    <a:pt x="1183625" y="1844037"/>
                    <a:pt x="1183337" y="1844615"/>
                    <a:pt x="1183048" y="1845192"/>
                  </a:cubicBezTo>
                  <a:cubicBezTo>
                    <a:pt x="1323587" y="1966107"/>
                    <a:pt x="1464127" y="2087312"/>
                    <a:pt x="1606397" y="2209671"/>
                  </a:cubicBezTo>
                  <a:cubicBezTo>
                    <a:pt x="1606109" y="2205342"/>
                    <a:pt x="1606109" y="2203899"/>
                    <a:pt x="1605820" y="2202167"/>
                  </a:cubicBezTo>
                  <a:cubicBezTo>
                    <a:pt x="1583599" y="2085292"/>
                    <a:pt x="1561090" y="1968416"/>
                    <a:pt x="1539158" y="1851541"/>
                  </a:cubicBezTo>
                  <a:cubicBezTo>
                    <a:pt x="1538004" y="1844615"/>
                    <a:pt x="1535695" y="1842595"/>
                    <a:pt x="1528769" y="1842595"/>
                  </a:cubicBezTo>
                  <a:cubicBezTo>
                    <a:pt x="1416511" y="1842883"/>
                    <a:pt x="1304541" y="1842595"/>
                    <a:pt x="1192283" y="1842595"/>
                  </a:cubicBezTo>
                  <a:cubicBezTo>
                    <a:pt x="1189108" y="1843172"/>
                    <a:pt x="1186511" y="1843172"/>
                    <a:pt x="1183914" y="1843460"/>
                  </a:cubicBezTo>
                  <a:close/>
                  <a:moveTo>
                    <a:pt x="1457778" y="1424728"/>
                  </a:moveTo>
                  <a:cubicBezTo>
                    <a:pt x="1456623" y="1424440"/>
                    <a:pt x="1455469" y="1424440"/>
                    <a:pt x="1454315" y="1424151"/>
                  </a:cubicBezTo>
                  <a:cubicBezTo>
                    <a:pt x="1365432" y="1548530"/>
                    <a:pt x="1276837" y="1672620"/>
                    <a:pt x="1187088" y="1798442"/>
                  </a:cubicBezTo>
                  <a:cubicBezTo>
                    <a:pt x="1301944" y="1798442"/>
                    <a:pt x="1414202" y="1798442"/>
                    <a:pt x="1528480" y="1798442"/>
                  </a:cubicBezTo>
                  <a:cubicBezTo>
                    <a:pt x="1504817" y="1673197"/>
                    <a:pt x="1481153" y="1548818"/>
                    <a:pt x="1457778" y="1424728"/>
                  </a:cubicBezTo>
                  <a:close/>
                  <a:moveTo>
                    <a:pt x="1137741" y="1789207"/>
                  </a:moveTo>
                  <a:cubicBezTo>
                    <a:pt x="1138318" y="1789495"/>
                    <a:pt x="1138895" y="1789495"/>
                    <a:pt x="1139184" y="1789784"/>
                  </a:cubicBezTo>
                  <a:cubicBezTo>
                    <a:pt x="1140915" y="1787475"/>
                    <a:pt x="1142646" y="1785167"/>
                    <a:pt x="1144378" y="1782858"/>
                  </a:cubicBezTo>
                  <a:cubicBezTo>
                    <a:pt x="1242496" y="1645782"/>
                    <a:pt x="1340614" y="1508417"/>
                    <a:pt x="1438443" y="1371052"/>
                  </a:cubicBezTo>
                  <a:cubicBezTo>
                    <a:pt x="1441329" y="1367012"/>
                    <a:pt x="1442483" y="1360952"/>
                    <a:pt x="1443349" y="1355757"/>
                  </a:cubicBezTo>
                  <a:cubicBezTo>
                    <a:pt x="1443926" y="1351140"/>
                    <a:pt x="1441617" y="1348543"/>
                    <a:pt x="1436134" y="1348543"/>
                  </a:cubicBezTo>
                  <a:cubicBezTo>
                    <a:pt x="1365143" y="1348543"/>
                    <a:pt x="1293863" y="1348543"/>
                    <a:pt x="1222872" y="1348254"/>
                  </a:cubicBezTo>
                  <a:cubicBezTo>
                    <a:pt x="1217389" y="1348254"/>
                    <a:pt x="1214792" y="1350563"/>
                    <a:pt x="1213926" y="1355757"/>
                  </a:cubicBezTo>
                  <a:cubicBezTo>
                    <a:pt x="1211329" y="1369898"/>
                    <a:pt x="1208155" y="1383750"/>
                    <a:pt x="1205557" y="1397890"/>
                  </a:cubicBezTo>
                  <a:cubicBezTo>
                    <a:pt x="1186511" y="1506685"/>
                    <a:pt x="1167176" y="1615481"/>
                    <a:pt x="1148130" y="1724276"/>
                  </a:cubicBezTo>
                  <a:cubicBezTo>
                    <a:pt x="1144667" y="1745920"/>
                    <a:pt x="1141204" y="1767563"/>
                    <a:pt x="1137741" y="1789207"/>
                  </a:cubicBezTo>
                  <a:close/>
                  <a:moveTo>
                    <a:pt x="2918579" y="1982268"/>
                  </a:moveTo>
                  <a:cubicBezTo>
                    <a:pt x="2937048" y="1981979"/>
                    <a:pt x="2951188" y="1967262"/>
                    <a:pt x="2951188" y="1947927"/>
                  </a:cubicBezTo>
                  <a:cubicBezTo>
                    <a:pt x="2951188" y="1930612"/>
                    <a:pt x="2935605" y="1916471"/>
                    <a:pt x="2916558" y="1916471"/>
                  </a:cubicBezTo>
                  <a:cubicBezTo>
                    <a:pt x="2898089" y="1916471"/>
                    <a:pt x="2883660" y="1931189"/>
                    <a:pt x="2883660" y="1950524"/>
                  </a:cubicBezTo>
                  <a:cubicBezTo>
                    <a:pt x="2883660" y="1968128"/>
                    <a:pt x="2899244" y="1982268"/>
                    <a:pt x="2918579" y="1982268"/>
                  </a:cubicBezTo>
                  <a:close/>
                  <a:moveTo>
                    <a:pt x="2465505" y="2346458"/>
                  </a:moveTo>
                  <a:cubicBezTo>
                    <a:pt x="2485129" y="2346458"/>
                    <a:pt x="2499269" y="2332895"/>
                    <a:pt x="2499269" y="2314426"/>
                  </a:cubicBezTo>
                  <a:cubicBezTo>
                    <a:pt x="2499269" y="2294802"/>
                    <a:pt x="2485417" y="2281527"/>
                    <a:pt x="2465505" y="2281527"/>
                  </a:cubicBezTo>
                  <a:cubicBezTo>
                    <a:pt x="2446170" y="2281527"/>
                    <a:pt x="2432030" y="2294802"/>
                    <a:pt x="2432318" y="2312983"/>
                  </a:cubicBezTo>
                  <a:cubicBezTo>
                    <a:pt x="2432607" y="2332895"/>
                    <a:pt x="2445882" y="2346458"/>
                    <a:pt x="2465505" y="234645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8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244" name="Group 243">
              <a:extLst>
                <a:ext uri="{FF2B5EF4-FFF2-40B4-BE49-F238E27FC236}">
                  <a16:creationId xmlns:a16="http://schemas.microsoft.com/office/drawing/2014/main" id="{CAA03001-8E09-4617-9AEF-4228E0A9D21F}"/>
                </a:ext>
              </a:extLst>
            </p:cNvPr>
            <p:cNvGrpSpPr/>
            <p:nvPr/>
          </p:nvGrpSpPr>
          <p:grpSpPr>
            <a:xfrm>
              <a:off x="1105120" y="4329161"/>
              <a:ext cx="3600638" cy="1900853"/>
              <a:chOff x="1214483" y="1520686"/>
              <a:chExt cx="4025348" cy="2125066"/>
            </a:xfrm>
          </p:grpSpPr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87DA4B6C-1407-4498-A1CE-DFD5B89197EF}"/>
                  </a:ext>
                </a:extLst>
              </p:cNvPr>
              <p:cNvSpPr/>
              <p:nvPr/>
            </p:nvSpPr>
            <p:spPr>
              <a:xfrm>
                <a:off x="1214483" y="1520686"/>
                <a:ext cx="4025348" cy="1520688"/>
              </a:xfrm>
              <a:custGeom>
                <a:avLst/>
                <a:gdLst>
                  <a:gd name="connsiteX0" fmla="*/ 0 w 4025348"/>
                  <a:gd name="connsiteY0" fmla="*/ 795130 h 1520688"/>
                  <a:gd name="connsiteX1" fmla="*/ 0 w 4025348"/>
                  <a:gd name="connsiteY1" fmla="*/ 795131 h 1520688"/>
                  <a:gd name="connsiteX2" fmla="*/ 0 w 4025348"/>
                  <a:gd name="connsiteY2" fmla="*/ 795131 h 1520688"/>
                  <a:gd name="connsiteX3" fmla="*/ 2024017 w 4025348"/>
                  <a:gd name="connsiteY3" fmla="*/ 0 h 1520688"/>
                  <a:gd name="connsiteX4" fmla="*/ 2360289 w 4025348"/>
                  <a:gd name="connsiteY4" fmla="*/ 0 h 1520688"/>
                  <a:gd name="connsiteX5" fmla="*/ 2373542 w 4025348"/>
                  <a:gd name="connsiteY5" fmla="*/ 13253 h 1520688"/>
                  <a:gd name="connsiteX6" fmla="*/ 2373542 w 4025348"/>
                  <a:gd name="connsiteY6" fmla="*/ 66261 h 1520688"/>
                  <a:gd name="connsiteX7" fmla="*/ 2372170 w 4025348"/>
                  <a:gd name="connsiteY7" fmla="*/ 69574 h 1520688"/>
                  <a:gd name="connsiteX8" fmla="*/ 3299791 w 4025348"/>
                  <a:gd name="connsiteY8" fmla="*/ 69574 h 1520688"/>
                  <a:gd name="connsiteX9" fmla="*/ 4025348 w 4025348"/>
                  <a:gd name="connsiteY9" fmla="*/ 795131 h 1520688"/>
                  <a:gd name="connsiteX10" fmla="*/ 4025347 w 4025348"/>
                  <a:gd name="connsiteY10" fmla="*/ 795131 h 1520688"/>
                  <a:gd name="connsiteX11" fmla="*/ 3299790 w 4025348"/>
                  <a:gd name="connsiteY11" fmla="*/ 1520688 h 1520688"/>
                  <a:gd name="connsiteX12" fmla="*/ 725557 w 4025348"/>
                  <a:gd name="connsiteY12" fmla="*/ 1520687 h 1520688"/>
                  <a:gd name="connsiteX13" fmla="*/ 14741 w 4025348"/>
                  <a:gd name="connsiteY13" fmla="*/ 941355 h 1520688"/>
                  <a:gd name="connsiteX14" fmla="*/ 0 w 4025348"/>
                  <a:gd name="connsiteY14" fmla="*/ 795131 h 1520688"/>
                  <a:gd name="connsiteX15" fmla="*/ 14741 w 4025348"/>
                  <a:gd name="connsiteY15" fmla="*/ 648906 h 1520688"/>
                  <a:gd name="connsiteX16" fmla="*/ 725557 w 4025348"/>
                  <a:gd name="connsiteY16" fmla="*/ 69574 h 1520688"/>
                  <a:gd name="connsiteX17" fmla="*/ 2012137 w 4025348"/>
                  <a:gd name="connsiteY17" fmla="*/ 69574 h 1520688"/>
                  <a:gd name="connsiteX18" fmla="*/ 2010764 w 4025348"/>
                  <a:gd name="connsiteY18" fmla="*/ 66261 h 1520688"/>
                  <a:gd name="connsiteX19" fmla="*/ 2010764 w 4025348"/>
                  <a:gd name="connsiteY19" fmla="*/ 13253 h 1520688"/>
                  <a:gd name="connsiteX20" fmla="*/ 2024017 w 4025348"/>
                  <a:gd name="connsiteY20" fmla="*/ 0 h 1520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025348" h="1520688">
                    <a:moveTo>
                      <a:pt x="0" y="795130"/>
                    </a:moveTo>
                    <a:lnTo>
                      <a:pt x="0" y="795131"/>
                    </a:lnTo>
                    <a:lnTo>
                      <a:pt x="0" y="795131"/>
                    </a:lnTo>
                    <a:close/>
                    <a:moveTo>
                      <a:pt x="2024017" y="0"/>
                    </a:moveTo>
                    <a:lnTo>
                      <a:pt x="2360289" y="0"/>
                    </a:lnTo>
                    <a:cubicBezTo>
                      <a:pt x="2367608" y="0"/>
                      <a:pt x="2373542" y="5934"/>
                      <a:pt x="2373542" y="13253"/>
                    </a:cubicBezTo>
                    <a:lnTo>
                      <a:pt x="2373542" y="66261"/>
                    </a:lnTo>
                    <a:lnTo>
                      <a:pt x="2372170" y="69574"/>
                    </a:lnTo>
                    <a:lnTo>
                      <a:pt x="3299791" y="69574"/>
                    </a:lnTo>
                    <a:cubicBezTo>
                      <a:pt x="3700505" y="69574"/>
                      <a:pt x="4025348" y="394417"/>
                      <a:pt x="4025348" y="795131"/>
                    </a:cubicBezTo>
                    <a:lnTo>
                      <a:pt x="4025347" y="795131"/>
                    </a:lnTo>
                    <a:cubicBezTo>
                      <a:pt x="4025347" y="1195845"/>
                      <a:pt x="3700504" y="1520688"/>
                      <a:pt x="3299790" y="1520688"/>
                    </a:cubicBezTo>
                    <a:lnTo>
                      <a:pt x="725557" y="1520687"/>
                    </a:lnTo>
                    <a:cubicBezTo>
                      <a:pt x="374932" y="1520687"/>
                      <a:pt x="82396" y="1271979"/>
                      <a:pt x="14741" y="941355"/>
                    </a:cubicBezTo>
                    <a:lnTo>
                      <a:pt x="0" y="795131"/>
                    </a:lnTo>
                    <a:lnTo>
                      <a:pt x="14741" y="648906"/>
                    </a:lnTo>
                    <a:cubicBezTo>
                      <a:pt x="82396" y="318282"/>
                      <a:pt x="374932" y="69574"/>
                      <a:pt x="725557" y="69574"/>
                    </a:cubicBezTo>
                    <a:lnTo>
                      <a:pt x="2012137" y="69574"/>
                    </a:lnTo>
                    <a:lnTo>
                      <a:pt x="2010764" y="66261"/>
                    </a:lnTo>
                    <a:lnTo>
                      <a:pt x="2010764" y="13253"/>
                    </a:lnTo>
                    <a:cubicBezTo>
                      <a:pt x="2010764" y="5934"/>
                      <a:pt x="2016698" y="0"/>
                      <a:pt x="202401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51300">
                    <a:schemeClr val="tx1">
                      <a:lumMod val="50000"/>
                      <a:lumOff val="50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7" name="Rectangle 246">
                <a:extLst>
                  <a:ext uri="{FF2B5EF4-FFF2-40B4-BE49-F238E27FC236}">
                    <a16:creationId xmlns:a16="http://schemas.microsoft.com/office/drawing/2014/main" id="{F91B7EF8-798D-4BDC-8334-7942699E7911}"/>
                  </a:ext>
                </a:extLst>
              </p:cNvPr>
              <p:cNvSpPr/>
              <p:nvPr/>
            </p:nvSpPr>
            <p:spPr>
              <a:xfrm>
                <a:off x="1222513" y="3089826"/>
                <a:ext cx="4005470" cy="130452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3599816C-3DFA-448B-BAF8-F0D30136D924}"/>
                  </a:ext>
                </a:extLst>
              </p:cNvPr>
              <p:cNvSpPr/>
              <p:nvPr/>
            </p:nvSpPr>
            <p:spPr>
              <a:xfrm>
                <a:off x="1356540" y="3220278"/>
                <a:ext cx="425474" cy="425474"/>
              </a:xfrm>
              <a:custGeom>
                <a:avLst/>
                <a:gdLst>
                  <a:gd name="connsiteX0" fmla="*/ 212738 w 425474"/>
                  <a:gd name="connsiteY0" fmla="*/ 117412 h 425474"/>
                  <a:gd name="connsiteX1" fmla="*/ 117412 w 425474"/>
                  <a:gd name="connsiteY1" fmla="*/ 212738 h 425474"/>
                  <a:gd name="connsiteX2" fmla="*/ 212738 w 425474"/>
                  <a:gd name="connsiteY2" fmla="*/ 308064 h 425474"/>
                  <a:gd name="connsiteX3" fmla="*/ 308064 w 425474"/>
                  <a:gd name="connsiteY3" fmla="*/ 212738 h 425474"/>
                  <a:gd name="connsiteX4" fmla="*/ 212738 w 425474"/>
                  <a:gd name="connsiteY4" fmla="*/ 117412 h 425474"/>
                  <a:gd name="connsiteX5" fmla="*/ 212737 w 425474"/>
                  <a:gd name="connsiteY5" fmla="*/ 0 h 425474"/>
                  <a:gd name="connsiteX6" fmla="*/ 425474 w 425474"/>
                  <a:gd name="connsiteY6" fmla="*/ 212737 h 425474"/>
                  <a:gd name="connsiteX7" fmla="*/ 212737 w 425474"/>
                  <a:gd name="connsiteY7" fmla="*/ 425474 h 425474"/>
                  <a:gd name="connsiteX8" fmla="*/ 0 w 425474"/>
                  <a:gd name="connsiteY8" fmla="*/ 212737 h 425474"/>
                  <a:gd name="connsiteX9" fmla="*/ 212737 w 425474"/>
                  <a:gd name="connsiteY9" fmla="*/ 0 h 425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5474" h="425474">
                    <a:moveTo>
                      <a:pt x="212738" y="117412"/>
                    </a:moveTo>
                    <a:cubicBezTo>
                      <a:pt x="160091" y="117412"/>
                      <a:pt x="117412" y="160091"/>
                      <a:pt x="117412" y="212738"/>
                    </a:cubicBezTo>
                    <a:cubicBezTo>
                      <a:pt x="117412" y="265385"/>
                      <a:pt x="160091" y="308064"/>
                      <a:pt x="212738" y="308064"/>
                    </a:cubicBezTo>
                    <a:cubicBezTo>
                      <a:pt x="265385" y="308064"/>
                      <a:pt x="308064" y="265385"/>
                      <a:pt x="308064" y="212738"/>
                    </a:cubicBezTo>
                    <a:cubicBezTo>
                      <a:pt x="308064" y="160091"/>
                      <a:pt x="265385" y="117412"/>
                      <a:pt x="212738" y="117412"/>
                    </a:cubicBezTo>
                    <a:close/>
                    <a:moveTo>
                      <a:pt x="212737" y="0"/>
                    </a:moveTo>
                    <a:cubicBezTo>
                      <a:pt x="330228" y="0"/>
                      <a:pt x="425474" y="95246"/>
                      <a:pt x="425474" y="212737"/>
                    </a:cubicBezTo>
                    <a:cubicBezTo>
                      <a:pt x="425474" y="330228"/>
                      <a:pt x="330228" y="425474"/>
                      <a:pt x="212737" y="425474"/>
                    </a:cubicBezTo>
                    <a:cubicBezTo>
                      <a:pt x="95246" y="425474"/>
                      <a:pt x="0" y="330228"/>
                      <a:pt x="0" y="212737"/>
                    </a:cubicBezTo>
                    <a:cubicBezTo>
                      <a:pt x="0" y="95246"/>
                      <a:pt x="95246" y="0"/>
                      <a:pt x="212737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DF223A3C-4D61-422B-9C28-0F486557ED41}"/>
                  </a:ext>
                </a:extLst>
              </p:cNvPr>
              <p:cNvSpPr/>
              <p:nvPr/>
            </p:nvSpPr>
            <p:spPr>
              <a:xfrm>
                <a:off x="1790043" y="3220278"/>
                <a:ext cx="425474" cy="425474"/>
              </a:xfrm>
              <a:custGeom>
                <a:avLst/>
                <a:gdLst>
                  <a:gd name="connsiteX0" fmla="*/ 212738 w 425474"/>
                  <a:gd name="connsiteY0" fmla="*/ 117412 h 425474"/>
                  <a:gd name="connsiteX1" fmla="*/ 117412 w 425474"/>
                  <a:gd name="connsiteY1" fmla="*/ 212738 h 425474"/>
                  <a:gd name="connsiteX2" fmla="*/ 212738 w 425474"/>
                  <a:gd name="connsiteY2" fmla="*/ 308064 h 425474"/>
                  <a:gd name="connsiteX3" fmla="*/ 308064 w 425474"/>
                  <a:gd name="connsiteY3" fmla="*/ 212738 h 425474"/>
                  <a:gd name="connsiteX4" fmla="*/ 212738 w 425474"/>
                  <a:gd name="connsiteY4" fmla="*/ 117412 h 425474"/>
                  <a:gd name="connsiteX5" fmla="*/ 212737 w 425474"/>
                  <a:gd name="connsiteY5" fmla="*/ 0 h 425474"/>
                  <a:gd name="connsiteX6" fmla="*/ 425474 w 425474"/>
                  <a:gd name="connsiteY6" fmla="*/ 212737 h 425474"/>
                  <a:gd name="connsiteX7" fmla="*/ 212737 w 425474"/>
                  <a:gd name="connsiteY7" fmla="*/ 425474 h 425474"/>
                  <a:gd name="connsiteX8" fmla="*/ 0 w 425474"/>
                  <a:gd name="connsiteY8" fmla="*/ 212737 h 425474"/>
                  <a:gd name="connsiteX9" fmla="*/ 212737 w 425474"/>
                  <a:gd name="connsiteY9" fmla="*/ 0 h 425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5474" h="425474">
                    <a:moveTo>
                      <a:pt x="212738" y="117412"/>
                    </a:moveTo>
                    <a:cubicBezTo>
                      <a:pt x="160091" y="117412"/>
                      <a:pt x="117412" y="160091"/>
                      <a:pt x="117412" y="212738"/>
                    </a:cubicBezTo>
                    <a:cubicBezTo>
                      <a:pt x="117412" y="265385"/>
                      <a:pt x="160091" y="308064"/>
                      <a:pt x="212738" y="308064"/>
                    </a:cubicBezTo>
                    <a:cubicBezTo>
                      <a:pt x="265385" y="308064"/>
                      <a:pt x="308064" y="265385"/>
                      <a:pt x="308064" y="212738"/>
                    </a:cubicBezTo>
                    <a:cubicBezTo>
                      <a:pt x="308064" y="160091"/>
                      <a:pt x="265385" y="117412"/>
                      <a:pt x="212738" y="117412"/>
                    </a:cubicBezTo>
                    <a:close/>
                    <a:moveTo>
                      <a:pt x="212737" y="0"/>
                    </a:moveTo>
                    <a:cubicBezTo>
                      <a:pt x="330228" y="0"/>
                      <a:pt x="425474" y="95246"/>
                      <a:pt x="425474" y="212737"/>
                    </a:cubicBezTo>
                    <a:cubicBezTo>
                      <a:pt x="425474" y="330228"/>
                      <a:pt x="330228" y="425474"/>
                      <a:pt x="212737" y="425474"/>
                    </a:cubicBezTo>
                    <a:cubicBezTo>
                      <a:pt x="95246" y="425474"/>
                      <a:pt x="0" y="330228"/>
                      <a:pt x="0" y="212737"/>
                    </a:cubicBezTo>
                    <a:cubicBezTo>
                      <a:pt x="0" y="95246"/>
                      <a:pt x="95246" y="0"/>
                      <a:pt x="212737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E0EC7AF8-C364-418F-A344-0F69FE9CD2E3}"/>
                  </a:ext>
                </a:extLst>
              </p:cNvPr>
              <p:cNvSpPr/>
              <p:nvPr/>
            </p:nvSpPr>
            <p:spPr>
              <a:xfrm>
                <a:off x="4156269" y="3212249"/>
                <a:ext cx="425474" cy="425474"/>
              </a:xfrm>
              <a:custGeom>
                <a:avLst/>
                <a:gdLst>
                  <a:gd name="connsiteX0" fmla="*/ 212738 w 425474"/>
                  <a:gd name="connsiteY0" fmla="*/ 117412 h 425474"/>
                  <a:gd name="connsiteX1" fmla="*/ 117412 w 425474"/>
                  <a:gd name="connsiteY1" fmla="*/ 212738 h 425474"/>
                  <a:gd name="connsiteX2" fmla="*/ 212738 w 425474"/>
                  <a:gd name="connsiteY2" fmla="*/ 308064 h 425474"/>
                  <a:gd name="connsiteX3" fmla="*/ 308064 w 425474"/>
                  <a:gd name="connsiteY3" fmla="*/ 212738 h 425474"/>
                  <a:gd name="connsiteX4" fmla="*/ 212738 w 425474"/>
                  <a:gd name="connsiteY4" fmla="*/ 117412 h 425474"/>
                  <a:gd name="connsiteX5" fmla="*/ 212737 w 425474"/>
                  <a:gd name="connsiteY5" fmla="*/ 0 h 425474"/>
                  <a:gd name="connsiteX6" fmla="*/ 425474 w 425474"/>
                  <a:gd name="connsiteY6" fmla="*/ 212737 h 425474"/>
                  <a:gd name="connsiteX7" fmla="*/ 212737 w 425474"/>
                  <a:gd name="connsiteY7" fmla="*/ 425474 h 425474"/>
                  <a:gd name="connsiteX8" fmla="*/ 0 w 425474"/>
                  <a:gd name="connsiteY8" fmla="*/ 212737 h 425474"/>
                  <a:gd name="connsiteX9" fmla="*/ 212737 w 425474"/>
                  <a:gd name="connsiteY9" fmla="*/ 0 h 425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5474" h="425474">
                    <a:moveTo>
                      <a:pt x="212738" y="117412"/>
                    </a:moveTo>
                    <a:cubicBezTo>
                      <a:pt x="160091" y="117412"/>
                      <a:pt x="117412" y="160091"/>
                      <a:pt x="117412" y="212738"/>
                    </a:cubicBezTo>
                    <a:cubicBezTo>
                      <a:pt x="117412" y="265385"/>
                      <a:pt x="160091" y="308064"/>
                      <a:pt x="212738" y="308064"/>
                    </a:cubicBezTo>
                    <a:cubicBezTo>
                      <a:pt x="265385" y="308064"/>
                      <a:pt x="308064" y="265385"/>
                      <a:pt x="308064" y="212738"/>
                    </a:cubicBezTo>
                    <a:cubicBezTo>
                      <a:pt x="308064" y="160091"/>
                      <a:pt x="265385" y="117412"/>
                      <a:pt x="212738" y="117412"/>
                    </a:cubicBezTo>
                    <a:close/>
                    <a:moveTo>
                      <a:pt x="212737" y="0"/>
                    </a:moveTo>
                    <a:cubicBezTo>
                      <a:pt x="330228" y="0"/>
                      <a:pt x="425474" y="95246"/>
                      <a:pt x="425474" y="212737"/>
                    </a:cubicBezTo>
                    <a:cubicBezTo>
                      <a:pt x="425474" y="330228"/>
                      <a:pt x="330228" y="425474"/>
                      <a:pt x="212737" y="425474"/>
                    </a:cubicBezTo>
                    <a:cubicBezTo>
                      <a:pt x="95246" y="425474"/>
                      <a:pt x="0" y="330228"/>
                      <a:pt x="0" y="212737"/>
                    </a:cubicBezTo>
                    <a:cubicBezTo>
                      <a:pt x="0" y="95246"/>
                      <a:pt x="95246" y="0"/>
                      <a:pt x="212737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225AEA16-27A7-4F1D-B797-665FD5123DE8}"/>
                  </a:ext>
                </a:extLst>
              </p:cNvPr>
              <p:cNvSpPr/>
              <p:nvPr/>
            </p:nvSpPr>
            <p:spPr>
              <a:xfrm>
                <a:off x="4589772" y="3212249"/>
                <a:ext cx="425474" cy="425474"/>
              </a:xfrm>
              <a:custGeom>
                <a:avLst/>
                <a:gdLst>
                  <a:gd name="connsiteX0" fmla="*/ 212738 w 425474"/>
                  <a:gd name="connsiteY0" fmla="*/ 117412 h 425474"/>
                  <a:gd name="connsiteX1" fmla="*/ 117412 w 425474"/>
                  <a:gd name="connsiteY1" fmla="*/ 212738 h 425474"/>
                  <a:gd name="connsiteX2" fmla="*/ 212738 w 425474"/>
                  <a:gd name="connsiteY2" fmla="*/ 308064 h 425474"/>
                  <a:gd name="connsiteX3" fmla="*/ 308064 w 425474"/>
                  <a:gd name="connsiteY3" fmla="*/ 212738 h 425474"/>
                  <a:gd name="connsiteX4" fmla="*/ 212738 w 425474"/>
                  <a:gd name="connsiteY4" fmla="*/ 117412 h 425474"/>
                  <a:gd name="connsiteX5" fmla="*/ 212737 w 425474"/>
                  <a:gd name="connsiteY5" fmla="*/ 0 h 425474"/>
                  <a:gd name="connsiteX6" fmla="*/ 425474 w 425474"/>
                  <a:gd name="connsiteY6" fmla="*/ 212737 h 425474"/>
                  <a:gd name="connsiteX7" fmla="*/ 212737 w 425474"/>
                  <a:gd name="connsiteY7" fmla="*/ 425474 h 425474"/>
                  <a:gd name="connsiteX8" fmla="*/ 0 w 425474"/>
                  <a:gd name="connsiteY8" fmla="*/ 212737 h 425474"/>
                  <a:gd name="connsiteX9" fmla="*/ 212737 w 425474"/>
                  <a:gd name="connsiteY9" fmla="*/ 0 h 425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25474" h="425474">
                    <a:moveTo>
                      <a:pt x="212738" y="117412"/>
                    </a:moveTo>
                    <a:cubicBezTo>
                      <a:pt x="160091" y="117412"/>
                      <a:pt x="117412" y="160091"/>
                      <a:pt x="117412" y="212738"/>
                    </a:cubicBezTo>
                    <a:cubicBezTo>
                      <a:pt x="117412" y="265385"/>
                      <a:pt x="160091" y="308064"/>
                      <a:pt x="212738" y="308064"/>
                    </a:cubicBezTo>
                    <a:cubicBezTo>
                      <a:pt x="265385" y="308064"/>
                      <a:pt x="308064" y="265385"/>
                      <a:pt x="308064" y="212738"/>
                    </a:cubicBezTo>
                    <a:cubicBezTo>
                      <a:pt x="308064" y="160091"/>
                      <a:pt x="265385" y="117412"/>
                      <a:pt x="212738" y="117412"/>
                    </a:cubicBezTo>
                    <a:close/>
                    <a:moveTo>
                      <a:pt x="212737" y="0"/>
                    </a:moveTo>
                    <a:cubicBezTo>
                      <a:pt x="330228" y="0"/>
                      <a:pt x="425474" y="95246"/>
                      <a:pt x="425474" y="212737"/>
                    </a:cubicBezTo>
                    <a:cubicBezTo>
                      <a:pt x="425474" y="330228"/>
                      <a:pt x="330228" y="425474"/>
                      <a:pt x="212737" y="425474"/>
                    </a:cubicBezTo>
                    <a:cubicBezTo>
                      <a:pt x="95246" y="425474"/>
                      <a:pt x="0" y="330228"/>
                      <a:pt x="0" y="212737"/>
                    </a:cubicBezTo>
                    <a:cubicBezTo>
                      <a:pt x="0" y="95246"/>
                      <a:pt x="95246" y="0"/>
                      <a:pt x="212737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grpSp>
            <p:nvGrpSpPr>
              <p:cNvPr id="252" name="Group 251">
                <a:extLst>
                  <a:ext uri="{FF2B5EF4-FFF2-40B4-BE49-F238E27FC236}">
                    <a16:creationId xmlns:a16="http://schemas.microsoft.com/office/drawing/2014/main" id="{54A2D938-DE68-4C79-9E16-A242286D7824}"/>
                  </a:ext>
                </a:extLst>
              </p:cNvPr>
              <p:cNvGrpSpPr/>
              <p:nvPr/>
            </p:nvGrpSpPr>
            <p:grpSpPr>
              <a:xfrm>
                <a:off x="1831488" y="1583676"/>
                <a:ext cx="2775868" cy="1463040"/>
                <a:chOff x="1831488" y="1583676"/>
                <a:chExt cx="2775868" cy="1463040"/>
              </a:xfrm>
            </p:grpSpPr>
            <p:sp>
              <p:nvSpPr>
                <p:cNvPr id="263" name="Rectangle 262">
                  <a:extLst>
                    <a:ext uri="{FF2B5EF4-FFF2-40B4-BE49-F238E27FC236}">
                      <a16:creationId xmlns:a16="http://schemas.microsoft.com/office/drawing/2014/main" id="{05AAA0E1-3D6D-4D11-92A8-D84AB664F38C}"/>
                    </a:ext>
                  </a:extLst>
                </p:cNvPr>
                <p:cNvSpPr/>
                <p:nvPr/>
              </p:nvSpPr>
              <p:spPr>
                <a:xfrm>
                  <a:off x="1831488" y="1583676"/>
                  <a:ext cx="45719" cy="146304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64" name="Rectangle 263">
                  <a:extLst>
                    <a:ext uri="{FF2B5EF4-FFF2-40B4-BE49-F238E27FC236}">
                      <a16:creationId xmlns:a16="http://schemas.microsoft.com/office/drawing/2014/main" id="{0E3C7067-949B-4133-B0A5-1C740C002E09}"/>
                    </a:ext>
                  </a:extLst>
                </p:cNvPr>
                <p:cNvSpPr/>
                <p:nvPr/>
              </p:nvSpPr>
              <p:spPr>
                <a:xfrm>
                  <a:off x="2010549" y="1583676"/>
                  <a:ext cx="45719" cy="146304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65" name="Rectangle 264">
                  <a:extLst>
                    <a:ext uri="{FF2B5EF4-FFF2-40B4-BE49-F238E27FC236}">
                      <a16:creationId xmlns:a16="http://schemas.microsoft.com/office/drawing/2014/main" id="{60AA6C23-B769-4985-8666-372704B9E11C}"/>
                    </a:ext>
                  </a:extLst>
                </p:cNvPr>
                <p:cNvSpPr/>
                <p:nvPr/>
              </p:nvSpPr>
              <p:spPr>
                <a:xfrm>
                  <a:off x="4382576" y="1583676"/>
                  <a:ext cx="45719" cy="146304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66" name="Rectangle 265">
                  <a:extLst>
                    <a:ext uri="{FF2B5EF4-FFF2-40B4-BE49-F238E27FC236}">
                      <a16:creationId xmlns:a16="http://schemas.microsoft.com/office/drawing/2014/main" id="{95E28797-B981-410B-8228-2B3A8DAD9A80}"/>
                    </a:ext>
                  </a:extLst>
                </p:cNvPr>
                <p:cNvSpPr/>
                <p:nvPr/>
              </p:nvSpPr>
              <p:spPr>
                <a:xfrm>
                  <a:off x="4561637" y="1583676"/>
                  <a:ext cx="45719" cy="146304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253" name="Group 252">
                <a:extLst>
                  <a:ext uri="{FF2B5EF4-FFF2-40B4-BE49-F238E27FC236}">
                    <a16:creationId xmlns:a16="http://schemas.microsoft.com/office/drawing/2014/main" id="{FA5936B3-9AC3-4E8E-BED4-CF70AB7EE1F3}"/>
                  </a:ext>
                </a:extLst>
              </p:cNvPr>
              <p:cNvGrpSpPr/>
              <p:nvPr/>
            </p:nvGrpSpPr>
            <p:grpSpPr>
              <a:xfrm>
                <a:off x="2651948" y="1583676"/>
                <a:ext cx="424633" cy="1463039"/>
                <a:chOff x="2651948" y="1600201"/>
                <a:chExt cx="424633" cy="1431235"/>
              </a:xfrm>
              <a:solidFill>
                <a:schemeClr val="bg1"/>
              </a:solidFill>
            </p:grpSpPr>
            <p:sp>
              <p:nvSpPr>
                <p:cNvPr id="254" name="Rectangle 253">
                  <a:extLst>
                    <a:ext uri="{FF2B5EF4-FFF2-40B4-BE49-F238E27FC236}">
                      <a16:creationId xmlns:a16="http://schemas.microsoft.com/office/drawing/2014/main" id="{68735A86-3121-4133-9074-D57A6E9522ED}"/>
                    </a:ext>
                  </a:extLst>
                </p:cNvPr>
                <p:cNvSpPr/>
                <p:nvPr/>
              </p:nvSpPr>
              <p:spPr>
                <a:xfrm>
                  <a:off x="2651948" y="1600201"/>
                  <a:ext cx="63476" cy="143123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55" name="Rectangle 254">
                  <a:extLst>
                    <a:ext uri="{FF2B5EF4-FFF2-40B4-BE49-F238E27FC236}">
                      <a16:creationId xmlns:a16="http://schemas.microsoft.com/office/drawing/2014/main" id="{B0524FB8-3C2A-40A3-BF58-9B9BEECA101C}"/>
                    </a:ext>
                  </a:extLst>
                </p:cNvPr>
                <p:cNvSpPr/>
                <p:nvPr/>
              </p:nvSpPr>
              <p:spPr>
                <a:xfrm>
                  <a:off x="3013105" y="1600201"/>
                  <a:ext cx="63476" cy="143123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56" name="Rectangle 255">
                  <a:extLst>
                    <a:ext uri="{FF2B5EF4-FFF2-40B4-BE49-F238E27FC236}">
                      <a16:creationId xmlns:a16="http://schemas.microsoft.com/office/drawing/2014/main" id="{4F30D665-F9F5-4D66-A509-8B1C3990DCA6}"/>
                    </a:ext>
                  </a:extLst>
                </p:cNvPr>
                <p:cNvSpPr/>
                <p:nvPr/>
              </p:nvSpPr>
              <p:spPr>
                <a:xfrm>
                  <a:off x="2651948" y="1709530"/>
                  <a:ext cx="424633" cy="5963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57" name="Rectangle 256">
                  <a:extLst>
                    <a:ext uri="{FF2B5EF4-FFF2-40B4-BE49-F238E27FC236}">
                      <a16:creationId xmlns:a16="http://schemas.microsoft.com/office/drawing/2014/main" id="{91E2D90F-664B-42B0-BD14-A9D99DF07128}"/>
                    </a:ext>
                  </a:extLst>
                </p:cNvPr>
                <p:cNvSpPr/>
                <p:nvPr/>
              </p:nvSpPr>
              <p:spPr>
                <a:xfrm>
                  <a:off x="2651948" y="1891747"/>
                  <a:ext cx="424633" cy="5963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58" name="Rectangle 257">
                  <a:extLst>
                    <a:ext uri="{FF2B5EF4-FFF2-40B4-BE49-F238E27FC236}">
                      <a16:creationId xmlns:a16="http://schemas.microsoft.com/office/drawing/2014/main" id="{47F27561-C056-4B71-AD5D-B119B171C8CE}"/>
                    </a:ext>
                  </a:extLst>
                </p:cNvPr>
                <p:cNvSpPr/>
                <p:nvPr/>
              </p:nvSpPr>
              <p:spPr>
                <a:xfrm>
                  <a:off x="2651948" y="2073964"/>
                  <a:ext cx="424633" cy="5963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59" name="Rectangle 258">
                  <a:extLst>
                    <a:ext uri="{FF2B5EF4-FFF2-40B4-BE49-F238E27FC236}">
                      <a16:creationId xmlns:a16="http://schemas.microsoft.com/office/drawing/2014/main" id="{DD25128C-50B9-4017-B036-C514E5B772E5}"/>
                    </a:ext>
                  </a:extLst>
                </p:cNvPr>
                <p:cNvSpPr/>
                <p:nvPr/>
              </p:nvSpPr>
              <p:spPr>
                <a:xfrm>
                  <a:off x="2651948" y="2256181"/>
                  <a:ext cx="424633" cy="5963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60" name="Rectangle 259">
                  <a:extLst>
                    <a:ext uri="{FF2B5EF4-FFF2-40B4-BE49-F238E27FC236}">
                      <a16:creationId xmlns:a16="http://schemas.microsoft.com/office/drawing/2014/main" id="{D5B45956-972B-41DA-B98A-5E397380A687}"/>
                    </a:ext>
                  </a:extLst>
                </p:cNvPr>
                <p:cNvSpPr/>
                <p:nvPr/>
              </p:nvSpPr>
              <p:spPr>
                <a:xfrm>
                  <a:off x="2651948" y="2438398"/>
                  <a:ext cx="424633" cy="5963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61" name="Rectangle 260">
                  <a:extLst>
                    <a:ext uri="{FF2B5EF4-FFF2-40B4-BE49-F238E27FC236}">
                      <a16:creationId xmlns:a16="http://schemas.microsoft.com/office/drawing/2014/main" id="{4FC5B274-C2B9-4DCE-9775-981E4CD18D9D}"/>
                    </a:ext>
                  </a:extLst>
                </p:cNvPr>
                <p:cNvSpPr/>
                <p:nvPr/>
              </p:nvSpPr>
              <p:spPr>
                <a:xfrm>
                  <a:off x="2651948" y="2620615"/>
                  <a:ext cx="424633" cy="5963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262" name="Rectangle 261">
                  <a:extLst>
                    <a:ext uri="{FF2B5EF4-FFF2-40B4-BE49-F238E27FC236}">
                      <a16:creationId xmlns:a16="http://schemas.microsoft.com/office/drawing/2014/main" id="{BB7FF6ED-EC04-4AE6-81D0-B880EF9A670B}"/>
                    </a:ext>
                  </a:extLst>
                </p:cNvPr>
                <p:cNvSpPr/>
                <p:nvPr/>
              </p:nvSpPr>
              <p:spPr>
                <a:xfrm>
                  <a:off x="2651948" y="2802832"/>
                  <a:ext cx="424633" cy="59635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1"/>
                  <a:endParaRPr lang="en-US">
                    <a:cs typeface="B Nazanin" pitchFamily="2" charset="-78"/>
                  </a:endParaRPr>
                </a:p>
              </p:txBody>
            </p:sp>
          </p:grpSp>
        </p:grp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5C351927-5EA4-4FBB-AA31-2D24703FDA53}"/>
                </a:ext>
              </a:extLst>
            </p:cNvPr>
            <p:cNvSpPr/>
            <p:nvPr/>
          </p:nvSpPr>
          <p:spPr>
            <a:xfrm>
              <a:off x="524086" y="1928815"/>
              <a:ext cx="5200877" cy="2485714"/>
            </a:xfrm>
            <a:custGeom>
              <a:avLst/>
              <a:gdLst>
                <a:gd name="connsiteX0" fmla="*/ 0 w 4099727"/>
                <a:gd name="connsiteY0" fmla="*/ 0 h 1959429"/>
                <a:gd name="connsiteX1" fmla="*/ 1195754 w 4099727"/>
                <a:gd name="connsiteY1" fmla="*/ 683288 h 1959429"/>
                <a:gd name="connsiteX2" fmla="*/ 1507253 w 4099727"/>
                <a:gd name="connsiteY2" fmla="*/ 411983 h 1959429"/>
                <a:gd name="connsiteX3" fmla="*/ 2250831 w 4099727"/>
                <a:gd name="connsiteY3" fmla="*/ 1155561 h 1959429"/>
                <a:gd name="connsiteX4" fmla="*/ 2743200 w 4099727"/>
                <a:gd name="connsiteY4" fmla="*/ 572756 h 1959429"/>
                <a:gd name="connsiteX5" fmla="*/ 4099727 w 4099727"/>
                <a:gd name="connsiteY5" fmla="*/ 1959429 h 1959429"/>
                <a:gd name="connsiteX0" fmla="*/ 0 w 4099727"/>
                <a:gd name="connsiteY0" fmla="*/ 0 h 1959429"/>
                <a:gd name="connsiteX1" fmla="*/ 973970 w 4099727"/>
                <a:gd name="connsiteY1" fmla="*/ 849627 h 1959429"/>
                <a:gd name="connsiteX2" fmla="*/ 1507253 w 4099727"/>
                <a:gd name="connsiteY2" fmla="*/ 411983 h 1959429"/>
                <a:gd name="connsiteX3" fmla="*/ 2250831 w 4099727"/>
                <a:gd name="connsiteY3" fmla="*/ 1155561 h 1959429"/>
                <a:gd name="connsiteX4" fmla="*/ 2743200 w 4099727"/>
                <a:gd name="connsiteY4" fmla="*/ 572756 h 1959429"/>
                <a:gd name="connsiteX5" fmla="*/ 4099727 w 4099727"/>
                <a:gd name="connsiteY5" fmla="*/ 1959429 h 195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99727" h="1959429">
                  <a:moveTo>
                    <a:pt x="0" y="0"/>
                  </a:moveTo>
                  <a:lnTo>
                    <a:pt x="973970" y="849627"/>
                  </a:lnTo>
                  <a:lnTo>
                    <a:pt x="1507253" y="411983"/>
                  </a:lnTo>
                  <a:lnTo>
                    <a:pt x="2250831" y="1155561"/>
                  </a:lnTo>
                  <a:lnTo>
                    <a:pt x="2743200" y="572756"/>
                  </a:lnTo>
                  <a:lnTo>
                    <a:pt x="4099727" y="1959429"/>
                  </a:lnTo>
                </a:path>
              </a:pathLst>
            </a:custGeom>
            <a:noFill/>
            <a:ln w="38100">
              <a:solidFill>
                <a:schemeClr val="accent1"/>
              </a:solidFill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7A14CEFF-181E-449E-8B0F-4DEB9D4F4A22}"/>
                </a:ext>
              </a:extLst>
            </p:cNvPr>
            <p:cNvSpPr/>
            <p:nvPr/>
          </p:nvSpPr>
          <p:spPr>
            <a:xfrm>
              <a:off x="4562836" y="1916370"/>
              <a:ext cx="1024047" cy="1497691"/>
            </a:xfrm>
            <a:custGeom>
              <a:avLst/>
              <a:gdLst>
                <a:gd name="connsiteX0" fmla="*/ 1575057 w 1577436"/>
                <a:gd name="connsiteY0" fmla="*/ 327169 h 2307035"/>
                <a:gd name="connsiteX1" fmla="*/ 1547242 w 1577436"/>
                <a:gd name="connsiteY1" fmla="*/ 291556 h 2307035"/>
                <a:gd name="connsiteX2" fmla="*/ 1530345 w 1577436"/>
                <a:gd name="connsiteY2" fmla="*/ 289736 h 2307035"/>
                <a:gd name="connsiteX3" fmla="*/ 1513968 w 1577436"/>
                <a:gd name="connsiteY3" fmla="*/ 289216 h 2307035"/>
                <a:gd name="connsiteX4" fmla="*/ 1494991 w 1577436"/>
                <a:gd name="connsiteY4" fmla="*/ 294935 h 2307035"/>
                <a:gd name="connsiteX5" fmla="*/ 1483553 w 1577436"/>
                <a:gd name="connsiteY5" fmla="*/ 316771 h 2307035"/>
                <a:gd name="connsiteX6" fmla="*/ 1442480 w 1577436"/>
                <a:gd name="connsiteY6" fmla="*/ 332108 h 2307035"/>
                <a:gd name="connsiteX7" fmla="*/ 1415445 w 1577436"/>
                <a:gd name="connsiteY7" fmla="*/ 346146 h 2307035"/>
                <a:gd name="connsiteX8" fmla="*/ 1406087 w 1577436"/>
                <a:gd name="connsiteY8" fmla="*/ 360443 h 2307035"/>
                <a:gd name="connsiteX9" fmla="*/ 1254014 w 1577436"/>
                <a:gd name="connsiteY9" fmla="*/ 411394 h 2307035"/>
                <a:gd name="connsiteX10" fmla="*/ 1167450 w 1577436"/>
                <a:gd name="connsiteY10" fmla="*/ 426991 h 2307035"/>
                <a:gd name="connsiteX11" fmla="*/ 1036433 w 1577436"/>
                <a:gd name="connsiteY11" fmla="*/ 424132 h 2307035"/>
                <a:gd name="connsiteX12" fmla="*/ 995101 w 1577436"/>
                <a:gd name="connsiteY12" fmla="*/ 395537 h 2307035"/>
                <a:gd name="connsiteX13" fmla="*/ 991202 w 1577436"/>
                <a:gd name="connsiteY13" fmla="*/ 385919 h 2307035"/>
                <a:gd name="connsiteX14" fmla="*/ 942850 w 1577436"/>
                <a:gd name="connsiteY14" fmla="*/ 335748 h 2307035"/>
                <a:gd name="connsiteX15" fmla="*/ 941810 w 1577436"/>
                <a:gd name="connsiteY15" fmla="*/ 324310 h 2307035"/>
                <a:gd name="connsiteX16" fmla="*/ 951429 w 1577436"/>
                <a:gd name="connsiteY16" fmla="*/ 320411 h 2307035"/>
                <a:gd name="connsiteX17" fmla="*/ 1019017 w 1577436"/>
                <a:gd name="connsiteY17" fmla="*/ 297795 h 2307035"/>
                <a:gd name="connsiteX18" fmla="*/ 1035134 w 1577436"/>
                <a:gd name="connsiteY18" fmla="*/ 263481 h 2307035"/>
                <a:gd name="connsiteX19" fmla="*/ 1033054 w 1577436"/>
                <a:gd name="connsiteY19" fmla="*/ 249963 h 2307035"/>
                <a:gd name="connsiteX20" fmla="*/ 1035394 w 1577436"/>
                <a:gd name="connsiteY20" fmla="*/ 226048 h 2307035"/>
                <a:gd name="connsiteX21" fmla="*/ 1043192 w 1577436"/>
                <a:gd name="connsiteY21" fmla="*/ 202912 h 2307035"/>
                <a:gd name="connsiteX22" fmla="*/ 1044492 w 1577436"/>
                <a:gd name="connsiteY22" fmla="*/ 187315 h 2307035"/>
                <a:gd name="connsiteX23" fmla="*/ 1025255 w 1577436"/>
                <a:gd name="connsiteY23" fmla="*/ 168078 h 2307035"/>
                <a:gd name="connsiteX24" fmla="*/ 1015117 w 1577436"/>
                <a:gd name="connsiteY24" fmla="*/ 129865 h 2307035"/>
                <a:gd name="connsiteX25" fmla="*/ 1012518 w 1577436"/>
                <a:gd name="connsiteY25" fmla="*/ 117907 h 2307035"/>
                <a:gd name="connsiteX26" fmla="*/ 986262 w 1577436"/>
                <a:gd name="connsiteY26" fmla="*/ 92692 h 2307035"/>
                <a:gd name="connsiteX27" fmla="*/ 986522 w 1577436"/>
                <a:gd name="connsiteY27" fmla="*/ 76055 h 2307035"/>
                <a:gd name="connsiteX28" fmla="*/ 1003419 w 1577436"/>
                <a:gd name="connsiteY28" fmla="*/ 56558 h 2307035"/>
                <a:gd name="connsiteX29" fmla="*/ 1002899 w 1577436"/>
                <a:gd name="connsiteY29" fmla="*/ 33942 h 2307035"/>
                <a:gd name="connsiteX30" fmla="*/ 944150 w 1577436"/>
                <a:gd name="connsiteY30" fmla="*/ 16785 h 2307035"/>
                <a:gd name="connsiteX31" fmla="*/ 904637 w 1577436"/>
                <a:gd name="connsiteY31" fmla="*/ 6387 h 2307035"/>
                <a:gd name="connsiteX32" fmla="*/ 893719 w 1577436"/>
                <a:gd name="connsiteY32" fmla="*/ 2488 h 2307035"/>
                <a:gd name="connsiteX33" fmla="*/ 798056 w 1577436"/>
                <a:gd name="connsiteY33" fmla="*/ 19645 h 2307035"/>
                <a:gd name="connsiteX34" fmla="*/ 741127 w 1577436"/>
                <a:gd name="connsiteY34" fmla="*/ 104130 h 2307035"/>
                <a:gd name="connsiteX35" fmla="*/ 759323 w 1577436"/>
                <a:gd name="connsiteY35" fmla="*/ 231767 h 2307035"/>
                <a:gd name="connsiteX36" fmla="*/ 744766 w 1577436"/>
                <a:gd name="connsiteY36" fmla="*/ 255682 h 2307035"/>
                <a:gd name="connsiteX37" fmla="*/ 714092 w 1577436"/>
                <a:gd name="connsiteY37" fmla="*/ 251003 h 2307035"/>
                <a:gd name="connsiteX38" fmla="*/ 642084 w 1577436"/>
                <a:gd name="connsiteY38" fmla="*/ 225008 h 2307035"/>
                <a:gd name="connsiteX39" fmla="*/ 561239 w 1577436"/>
                <a:gd name="connsiteY39" fmla="*/ 246064 h 2307035"/>
                <a:gd name="connsiteX40" fmla="*/ 500670 w 1577436"/>
                <a:gd name="connsiteY40" fmla="*/ 271539 h 2307035"/>
                <a:gd name="connsiteX41" fmla="*/ 405007 w 1577436"/>
                <a:gd name="connsiteY41" fmla="*/ 277258 h 2307035"/>
                <a:gd name="connsiteX42" fmla="*/ 239677 w 1577436"/>
                <a:gd name="connsiteY42" fmla="*/ 302734 h 2307035"/>
                <a:gd name="connsiteX43" fmla="*/ 198084 w 1577436"/>
                <a:gd name="connsiteY43" fmla="*/ 333928 h 2307035"/>
                <a:gd name="connsiteX44" fmla="*/ 59529 w 1577436"/>
                <a:gd name="connsiteY44" fmla="*/ 581923 h 2307035"/>
                <a:gd name="connsiteX45" fmla="*/ 62909 w 1577436"/>
                <a:gd name="connsiteY45" fmla="*/ 612858 h 2307035"/>
                <a:gd name="connsiteX46" fmla="*/ 75646 w 1577436"/>
                <a:gd name="connsiteY46" fmla="*/ 628975 h 2307035"/>
                <a:gd name="connsiteX47" fmla="*/ 75386 w 1577436"/>
                <a:gd name="connsiteY47" fmla="*/ 653930 h 2307035"/>
                <a:gd name="connsiteX48" fmla="*/ 42112 w 1577436"/>
                <a:gd name="connsiteY48" fmla="*/ 709041 h 2307035"/>
                <a:gd name="connsiteX49" fmla="*/ 0 w 1577436"/>
                <a:gd name="connsiteY49" fmla="*/ 755312 h 2307035"/>
                <a:gd name="connsiteX50" fmla="*/ 0 w 1577436"/>
                <a:gd name="connsiteY50" fmla="*/ 763111 h 2307035"/>
                <a:gd name="connsiteX51" fmla="*/ 30934 w 1577436"/>
                <a:gd name="connsiteY51" fmla="*/ 759731 h 2307035"/>
                <a:gd name="connsiteX52" fmla="*/ 46272 w 1577436"/>
                <a:gd name="connsiteY52" fmla="*/ 757912 h 2307035"/>
                <a:gd name="connsiteX53" fmla="*/ 48871 w 1577436"/>
                <a:gd name="connsiteY53" fmla="*/ 775069 h 2307035"/>
                <a:gd name="connsiteX54" fmla="*/ 27295 w 1577436"/>
                <a:gd name="connsiteY54" fmla="*/ 806263 h 2307035"/>
                <a:gd name="connsiteX55" fmla="*/ 21836 w 1577436"/>
                <a:gd name="connsiteY55" fmla="*/ 815101 h 2307035"/>
                <a:gd name="connsiteX56" fmla="*/ 31194 w 1577436"/>
                <a:gd name="connsiteY56" fmla="*/ 821080 h 2307035"/>
                <a:gd name="connsiteX57" fmla="*/ 49391 w 1577436"/>
                <a:gd name="connsiteY57" fmla="*/ 813022 h 2307035"/>
                <a:gd name="connsiteX58" fmla="*/ 63169 w 1577436"/>
                <a:gd name="connsiteY58" fmla="*/ 791186 h 2307035"/>
                <a:gd name="connsiteX59" fmla="*/ 72787 w 1577436"/>
                <a:gd name="connsiteY59" fmla="*/ 784167 h 2307035"/>
                <a:gd name="connsiteX60" fmla="*/ 76166 w 1577436"/>
                <a:gd name="connsiteY60" fmla="*/ 794305 h 2307035"/>
                <a:gd name="connsiteX61" fmla="*/ 72787 w 1577436"/>
                <a:gd name="connsiteY61" fmla="*/ 816141 h 2307035"/>
                <a:gd name="connsiteX62" fmla="*/ 64988 w 1577436"/>
                <a:gd name="connsiteY62" fmla="*/ 822380 h 2307035"/>
                <a:gd name="connsiteX63" fmla="*/ 56410 w 1577436"/>
                <a:gd name="connsiteY63" fmla="*/ 829919 h 2307035"/>
                <a:gd name="connsiteX64" fmla="*/ 68628 w 1577436"/>
                <a:gd name="connsiteY64" fmla="*/ 841877 h 2307035"/>
                <a:gd name="connsiteX65" fmla="*/ 85785 w 1577436"/>
                <a:gd name="connsiteY65" fmla="*/ 833038 h 2307035"/>
                <a:gd name="connsiteX66" fmla="*/ 100082 w 1577436"/>
                <a:gd name="connsiteY66" fmla="*/ 830179 h 2307035"/>
                <a:gd name="connsiteX67" fmla="*/ 128677 w 1577436"/>
                <a:gd name="connsiteY67" fmla="*/ 809642 h 2307035"/>
                <a:gd name="connsiteX68" fmla="*/ 127637 w 1577436"/>
                <a:gd name="connsiteY68" fmla="*/ 769350 h 2307035"/>
                <a:gd name="connsiteX69" fmla="*/ 151553 w 1577436"/>
                <a:gd name="connsiteY69" fmla="*/ 744134 h 2307035"/>
                <a:gd name="connsiteX70" fmla="*/ 167150 w 1577436"/>
                <a:gd name="connsiteY70" fmla="*/ 742575 h 2307035"/>
                <a:gd name="connsiteX71" fmla="*/ 181707 w 1577436"/>
                <a:gd name="connsiteY71" fmla="*/ 728797 h 2307035"/>
                <a:gd name="connsiteX72" fmla="*/ 169230 w 1577436"/>
                <a:gd name="connsiteY72" fmla="*/ 691364 h 2307035"/>
                <a:gd name="connsiteX73" fmla="*/ 160911 w 1577436"/>
                <a:gd name="connsiteY73" fmla="*/ 668748 h 2307035"/>
                <a:gd name="connsiteX74" fmla="*/ 204063 w 1577436"/>
                <a:gd name="connsiteY74" fmla="*/ 585823 h 2307035"/>
                <a:gd name="connsiteX75" fmla="*/ 215761 w 1577436"/>
                <a:gd name="connsiteY75" fmla="*/ 549949 h 2307035"/>
                <a:gd name="connsiteX76" fmla="*/ 221480 w 1577436"/>
                <a:gd name="connsiteY76" fmla="*/ 540331 h 2307035"/>
                <a:gd name="connsiteX77" fmla="*/ 298426 w 1577436"/>
                <a:gd name="connsiteY77" fmla="*/ 449087 h 2307035"/>
                <a:gd name="connsiteX78" fmla="*/ 317143 w 1577436"/>
                <a:gd name="connsiteY78" fmla="*/ 440769 h 2307035"/>
                <a:gd name="connsiteX79" fmla="*/ 374333 w 1577436"/>
                <a:gd name="connsiteY79" fmla="*/ 441289 h 2307035"/>
                <a:gd name="connsiteX80" fmla="*/ 467916 w 1577436"/>
                <a:gd name="connsiteY80" fmla="*/ 441029 h 2307035"/>
                <a:gd name="connsiteX81" fmla="*/ 484293 w 1577436"/>
                <a:gd name="connsiteY81" fmla="*/ 454546 h 2307035"/>
                <a:gd name="connsiteX82" fmla="*/ 479874 w 1577436"/>
                <a:gd name="connsiteY82" fmla="*/ 576464 h 2307035"/>
                <a:gd name="connsiteX83" fmla="*/ 424244 w 1577436"/>
                <a:gd name="connsiteY83" fmla="*/ 721518 h 2307035"/>
                <a:gd name="connsiteX84" fmla="*/ 372773 w 1577436"/>
                <a:gd name="connsiteY84" fmla="*/ 796385 h 2307035"/>
                <a:gd name="connsiteX85" fmla="*/ 359515 w 1577436"/>
                <a:gd name="connsiteY85" fmla="*/ 822900 h 2307035"/>
                <a:gd name="connsiteX86" fmla="*/ 346258 w 1577436"/>
                <a:gd name="connsiteY86" fmla="*/ 899586 h 2307035"/>
                <a:gd name="connsiteX87" fmla="*/ 358216 w 1577436"/>
                <a:gd name="connsiteY87" fmla="*/ 910504 h 2307035"/>
                <a:gd name="connsiteX88" fmla="*/ 373293 w 1577436"/>
                <a:gd name="connsiteY88" fmla="*/ 921942 h 2307035"/>
                <a:gd name="connsiteX89" fmla="*/ 374073 w 1577436"/>
                <a:gd name="connsiteY89" fmla="*/ 948717 h 2307035"/>
                <a:gd name="connsiteX90" fmla="*/ 383951 w 1577436"/>
                <a:gd name="connsiteY90" fmla="*/ 1020464 h 2307035"/>
                <a:gd name="connsiteX91" fmla="*/ 382651 w 1577436"/>
                <a:gd name="connsiteY91" fmla="*/ 1071935 h 2307035"/>
                <a:gd name="connsiteX92" fmla="*/ 412546 w 1577436"/>
                <a:gd name="connsiteY92" fmla="*/ 1149141 h 2307035"/>
                <a:gd name="connsiteX93" fmla="*/ 418785 w 1577436"/>
                <a:gd name="connsiteY93" fmla="*/ 1225308 h 2307035"/>
                <a:gd name="connsiteX94" fmla="*/ 372253 w 1577436"/>
                <a:gd name="connsiteY94" fmla="*/ 1383099 h 2307035"/>
                <a:gd name="connsiteX95" fmla="*/ 319742 w 1577436"/>
                <a:gd name="connsiteY95" fmla="*/ 1555448 h 2307035"/>
                <a:gd name="connsiteX96" fmla="*/ 319483 w 1577436"/>
                <a:gd name="connsiteY96" fmla="*/ 1556748 h 2307035"/>
                <a:gd name="connsiteX97" fmla="*/ 291148 w 1577436"/>
                <a:gd name="connsiteY97" fmla="*/ 1614717 h 2307035"/>
                <a:gd name="connsiteX98" fmla="*/ 231618 w 1577436"/>
                <a:gd name="connsiteY98" fmla="*/ 1756912 h 2307035"/>
                <a:gd name="connsiteX99" fmla="*/ 198604 w 1577436"/>
                <a:gd name="connsiteY99" fmla="*/ 1866612 h 2307035"/>
                <a:gd name="connsiteX100" fmla="*/ 147653 w 1577436"/>
                <a:gd name="connsiteY100" fmla="*/ 2012186 h 2307035"/>
                <a:gd name="connsiteX101" fmla="*/ 124778 w 1577436"/>
                <a:gd name="connsiteY101" fmla="*/ 2053518 h 2307035"/>
                <a:gd name="connsiteX102" fmla="*/ 69148 w 1577436"/>
                <a:gd name="connsiteY102" fmla="*/ 2109148 h 2307035"/>
                <a:gd name="connsiteX103" fmla="*/ 69148 w 1577436"/>
                <a:gd name="connsiteY103" fmla="*/ 2124745 h 2307035"/>
                <a:gd name="connsiteX104" fmla="*/ 128417 w 1577436"/>
                <a:gd name="connsiteY104" fmla="*/ 2181155 h 2307035"/>
                <a:gd name="connsiteX105" fmla="*/ 137255 w 1577436"/>
                <a:gd name="connsiteY105" fmla="*/ 2184015 h 2307035"/>
                <a:gd name="connsiteX106" fmla="*/ 155192 w 1577436"/>
                <a:gd name="connsiteY106" fmla="*/ 2188434 h 2307035"/>
                <a:gd name="connsiteX107" fmla="*/ 206403 w 1577436"/>
                <a:gd name="connsiteY107" fmla="*/ 2253942 h 2307035"/>
                <a:gd name="connsiteX108" fmla="*/ 310384 w 1577436"/>
                <a:gd name="connsiteY108" fmla="*/ 2306973 h 2307035"/>
                <a:gd name="connsiteX109" fmla="*/ 330660 w 1577436"/>
                <a:gd name="connsiteY109" fmla="*/ 2296055 h 2307035"/>
                <a:gd name="connsiteX110" fmla="*/ 320002 w 1577436"/>
                <a:gd name="connsiteY110" fmla="*/ 2278638 h 2307035"/>
                <a:gd name="connsiteX111" fmla="*/ 284909 w 1577436"/>
                <a:gd name="connsiteY111" fmla="*/ 2246143 h 2307035"/>
                <a:gd name="connsiteX112" fmla="*/ 271911 w 1577436"/>
                <a:gd name="connsiteY112" fmla="*/ 2205851 h 2307035"/>
                <a:gd name="connsiteX113" fmla="*/ 266972 w 1577436"/>
                <a:gd name="connsiteY113" fmla="*/ 2129685 h 2307035"/>
                <a:gd name="connsiteX114" fmla="*/ 262293 w 1577436"/>
                <a:gd name="connsiteY114" fmla="*/ 2086532 h 2307035"/>
                <a:gd name="connsiteX115" fmla="*/ 274771 w 1577436"/>
                <a:gd name="connsiteY115" fmla="*/ 2072235 h 2307035"/>
                <a:gd name="connsiteX116" fmla="*/ 285689 w 1577436"/>
                <a:gd name="connsiteY116" fmla="*/ 2059497 h 2307035"/>
                <a:gd name="connsiteX117" fmla="*/ 285169 w 1577436"/>
                <a:gd name="connsiteY117" fmla="*/ 2037401 h 2307035"/>
                <a:gd name="connsiteX118" fmla="*/ 300766 w 1577436"/>
                <a:gd name="connsiteY118" fmla="*/ 1974232 h 2307035"/>
                <a:gd name="connsiteX119" fmla="*/ 333260 w 1577436"/>
                <a:gd name="connsiteY119" fmla="*/ 1899366 h 2307035"/>
                <a:gd name="connsiteX120" fmla="*/ 374333 w 1577436"/>
                <a:gd name="connsiteY120" fmla="*/ 1790446 h 2307035"/>
                <a:gd name="connsiteX121" fmla="*/ 437761 w 1577436"/>
                <a:gd name="connsiteY121" fmla="*/ 1668528 h 2307035"/>
                <a:gd name="connsiteX122" fmla="*/ 449719 w 1577436"/>
                <a:gd name="connsiteY122" fmla="*/ 1650071 h 2307035"/>
                <a:gd name="connsiteX123" fmla="*/ 473375 w 1577436"/>
                <a:gd name="connsiteY123" fmla="*/ 1614457 h 2307035"/>
                <a:gd name="connsiteX124" fmla="*/ 506909 w 1577436"/>
                <a:gd name="connsiteY124" fmla="*/ 1557528 h 2307035"/>
                <a:gd name="connsiteX125" fmla="*/ 521206 w 1577436"/>
                <a:gd name="connsiteY125" fmla="*/ 1543490 h 2307035"/>
                <a:gd name="connsiteX126" fmla="*/ 525365 w 1577436"/>
                <a:gd name="connsiteY126" fmla="*/ 1563247 h 2307035"/>
                <a:gd name="connsiteX127" fmla="*/ 527445 w 1577436"/>
                <a:gd name="connsiteY127" fmla="*/ 1685165 h 2307035"/>
                <a:gd name="connsiteX128" fmla="*/ 544342 w 1577436"/>
                <a:gd name="connsiteY128" fmla="*/ 1753012 h 2307035"/>
                <a:gd name="connsiteX129" fmla="*/ 559939 w 1577436"/>
                <a:gd name="connsiteY129" fmla="*/ 1766790 h 2307035"/>
                <a:gd name="connsiteX130" fmla="*/ 573717 w 1577436"/>
                <a:gd name="connsiteY130" fmla="*/ 1751453 h 2307035"/>
                <a:gd name="connsiteX131" fmla="*/ 576576 w 1577436"/>
                <a:gd name="connsiteY131" fmla="*/ 1730916 h 2307035"/>
                <a:gd name="connsiteX132" fmla="*/ 577616 w 1577436"/>
                <a:gd name="connsiteY132" fmla="*/ 1699722 h 2307035"/>
                <a:gd name="connsiteX133" fmla="*/ 598932 w 1577436"/>
                <a:gd name="connsiteY133" fmla="*/ 1629795 h 2307035"/>
                <a:gd name="connsiteX134" fmla="*/ 649363 w 1577436"/>
                <a:gd name="connsiteY134" fmla="*/ 1560647 h 2307035"/>
                <a:gd name="connsiteX135" fmla="*/ 651963 w 1577436"/>
                <a:gd name="connsiteY135" fmla="*/ 1552588 h 2307035"/>
                <a:gd name="connsiteX136" fmla="*/ 662101 w 1577436"/>
                <a:gd name="connsiteY136" fmla="*/ 1519574 h 2307035"/>
                <a:gd name="connsiteX137" fmla="*/ 687576 w 1577436"/>
                <a:gd name="connsiteY137" fmla="*/ 1513076 h 2307035"/>
                <a:gd name="connsiteX138" fmla="*/ 700834 w 1577436"/>
                <a:gd name="connsiteY138" fmla="*/ 1510736 h 2307035"/>
                <a:gd name="connsiteX139" fmla="*/ 775440 w 1577436"/>
                <a:gd name="connsiteY139" fmla="*/ 1444188 h 2307035"/>
                <a:gd name="connsiteX140" fmla="*/ 811054 w 1577436"/>
                <a:gd name="connsiteY140" fmla="*/ 1420792 h 2307035"/>
                <a:gd name="connsiteX141" fmla="*/ 939731 w 1577436"/>
                <a:gd name="connsiteY141" fmla="*/ 1346186 h 2307035"/>
                <a:gd name="connsiteX142" fmla="*/ 1044232 w 1577436"/>
                <a:gd name="connsiteY142" fmla="*/ 1265080 h 2307035"/>
                <a:gd name="connsiteX143" fmla="*/ 1110780 w 1577436"/>
                <a:gd name="connsiteY143" fmla="*/ 1203471 h 2307035"/>
                <a:gd name="connsiteX144" fmla="*/ 1128977 w 1577436"/>
                <a:gd name="connsiteY144" fmla="*/ 1141603 h 2307035"/>
                <a:gd name="connsiteX145" fmla="*/ 1114679 w 1577436"/>
                <a:gd name="connsiteY145" fmla="*/ 1105469 h 2307035"/>
                <a:gd name="connsiteX146" fmla="*/ 1093623 w 1577436"/>
                <a:gd name="connsiteY146" fmla="*/ 1077914 h 2307035"/>
                <a:gd name="connsiteX147" fmla="*/ 977424 w 1577436"/>
                <a:gd name="connsiteY147" fmla="*/ 1012926 h 2307035"/>
                <a:gd name="connsiteX148" fmla="*/ 857066 w 1577436"/>
                <a:gd name="connsiteY148" fmla="*/ 964834 h 2307035"/>
                <a:gd name="connsiteX149" fmla="*/ 840169 w 1577436"/>
                <a:gd name="connsiteY149" fmla="*/ 939619 h 2307035"/>
                <a:gd name="connsiteX150" fmla="*/ 850567 w 1577436"/>
                <a:gd name="connsiteY150" fmla="*/ 826279 h 2307035"/>
                <a:gd name="connsiteX151" fmla="*/ 875782 w 1577436"/>
                <a:gd name="connsiteY151" fmla="*/ 674207 h 2307035"/>
                <a:gd name="connsiteX152" fmla="*/ 892159 w 1577436"/>
                <a:gd name="connsiteY152" fmla="*/ 642493 h 2307035"/>
                <a:gd name="connsiteX153" fmla="*/ 935312 w 1577436"/>
                <a:gd name="connsiteY153" fmla="*/ 590502 h 2307035"/>
                <a:gd name="connsiteX154" fmla="*/ 984443 w 1577436"/>
                <a:gd name="connsiteY154" fmla="*/ 565027 h 2307035"/>
                <a:gd name="connsiteX155" fmla="*/ 1151853 w 1577436"/>
                <a:gd name="connsiteY155" fmla="*/ 562947 h 2307035"/>
                <a:gd name="connsiteX156" fmla="*/ 1208522 w 1577436"/>
                <a:gd name="connsiteY156" fmla="*/ 557228 h 2307035"/>
                <a:gd name="connsiteX157" fmla="*/ 1337719 w 1577436"/>
                <a:gd name="connsiteY157" fmla="*/ 503938 h 2307035"/>
                <a:gd name="connsiteX158" fmla="*/ 1368134 w 1577436"/>
                <a:gd name="connsiteY158" fmla="*/ 487041 h 2307035"/>
                <a:gd name="connsiteX159" fmla="*/ 1411546 w 1577436"/>
                <a:gd name="connsiteY159" fmla="*/ 465205 h 2307035"/>
                <a:gd name="connsiteX160" fmla="*/ 1446380 w 1577436"/>
                <a:gd name="connsiteY160" fmla="*/ 454546 h 2307035"/>
                <a:gd name="connsiteX161" fmla="*/ 1462497 w 1577436"/>
                <a:gd name="connsiteY161" fmla="*/ 434270 h 2307035"/>
                <a:gd name="connsiteX162" fmla="*/ 1476534 w 1577436"/>
                <a:gd name="connsiteY162" fmla="*/ 409055 h 2307035"/>
                <a:gd name="connsiteX163" fmla="*/ 1476274 w 1577436"/>
                <a:gd name="connsiteY163" fmla="*/ 407755 h 2307035"/>
                <a:gd name="connsiteX164" fmla="*/ 1484853 w 1577436"/>
                <a:gd name="connsiteY164" fmla="*/ 395797 h 2307035"/>
                <a:gd name="connsiteX165" fmla="*/ 1537363 w 1577436"/>
                <a:gd name="connsiteY165" fmla="*/ 371621 h 2307035"/>
                <a:gd name="connsiteX166" fmla="*/ 1567258 w 1577436"/>
                <a:gd name="connsiteY166" fmla="*/ 351345 h 2307035"/>
                <a:gd name="connsiteX167" fmla="*/ 1575057 w 1577436"/>
                <a:gd name="connsiteY167" fmla="*/ 327169 h 2307035"/>
                <a:gd name="connsiteX168" fmla="*/ 842768 w 1577436"/>
                <a:gd name="connsiteY168" fmla="*/ 1205031 h 2307035"/>
                <a:gd name="connsiteX169" fmla="*/ 755424 w 1577436"/>
                <a:gd name="connsiteY169" fmla="*/ 1296795 h 2307035"/>
                <a:gd name="connsiteX170" fmla="*/ 703433 w 1577436"/>
                <a:gd name="connsiteY170" fmla="*/ 1345146 h 2307035"/>
                <a:gd name="connsiteX171" fmla="*/ 682897 w 1577436"/>
                <a:gd name="connsiteY171" fmla="*/ 1355284 h 2307035"/>
                <a:gd name="connsiteX172" fmla="*/ 606731 w 1577436"/>
                <a:gd name="connsiteY172" fmla="*/ 1399996 h 2307035"/>
                <a:gd name="connsiteX173" fmla="*/ 595813 w 1577436"/>
                <a:gd name="connsiteY173" fmla="*/ 1412734 h 2307035"/>
                <a:gd name="connsiteX174" fmla="*/ 587494 w 1577436"/>
                <a:gd name="connsiteY174" fmla="*/ 1414293 h 2307035"/>
                <a:gd name="connsiteX175" fmla="*/ 586454 w 1577436"/>
                <a:gd name="connsiteY175" fmla="*/ 1406495 h 2307035"/>
                <a:gd name="connsiteX176" fmla="*/ 588274 w 1577436"/>
                <a:gd name="connsiteY176" fmla="*/ 1401556 h 2307035"/>
                <a:gd name="connsiteX177" fmla="*/ 668340 w 1577436"/>
                <a:gd name="connsiteY177" fmla="*/ 1224268 h 2307035"/>
                <a:gd name="connsiteX178" fmla="*/ 699534 w 1577436"/>
                <a:gd name="connsiteY178" fmla="*/ 1202692 h 2307035"/>
                <a:gd name="connsiteX179" fmla="*/ 828211 w 1577436"/>
                <a:gd name="connsiteY179" fmla="*/ 1202692 h 2307035"/>
                <a:gd name="connsiteX180" fmla="*/ 842768 w 1577436"/>
                <a:gd name="connsiteY180" fmla="*/ 1205031 h 230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577436" h="2307035">
                  <a:moveTo>
                    <a:pt x="1575057" y="327169"/>
                  </a:moveTo>
                  <a:cubicBezTo>
                    <a:pt x="1568298" y="313132"/>
                    <a:pt x="1558679" y="301954"/>
                    <a:pt x="1547242" y="291556"/>
                  </a:cubicBezTo>
                  <a:cubicBezTo>
                    <a:pt x="1541523" y="286357"/>
                    <a:pt x="1536323" y="284537"/>
                    <a:pt x="1530345" y="289736"/>
                  </a:cubicBezTo>
                  <a:cubicBezTo>
                    <a:pt x="1524626" y="294935"/>
                    <a:pt x="1519167" y="292336"/>
                    <a:pt x="1513968" y="289216"/>
                  </a:cubicBezTo>
                  <a:cubicBezTo>
                    <a:pt x="1505649" y="284017"/>
                    <a:pt x="1499410" y="286097"/>
                    <a:pt x="1494991" y="294935"/>
                  </a:cubicBezTo>
                  <a:cubicBezTo>
                    <a:pt x="1491352" y="302214"/>
                    <a:pt x="1487452" y="309493"/>
                    <a:pt x="1483553" y="316771"/>
                  </a:cubicBezTo>
                  <a:cubicBezTo>
                    <a:pt x="1474195" y="333928"/>
                    <a:pt x="1461197" y="338607"/>
                    <a:pt x="1442480" y="332108"/>
                  </a:cubicBezTo>
                  <a:cubicBezTo>
                    <a:pt x="1425064" y="326130"/>
                    <a:pt x="1420904" y="327949"/>
                    <a:pt x="1415445" y="346146"/>
                  </a:cubicBezTo>
                  <a:cubicBezTo>
                    <a:pt x="1413626" y="351865"/>
                    <a:pt x="1413366" y="357584"/>
                    <a:pt x="1406087" y="360443"/>
                  </a:cubicBezTo>
                  <a:cubicBezTo>
                    <a:pt x="1356176" y="379940"/>
                    <a:pt x="1308344" y="404376"/>
                    <a:pt x="1254014" y="411394"/>
                  </a:cubicBezTo>
                  <a:cubicBezTo>
                    <a:pt x="1224900" y="415034"/>
                    <a:pt x="1197085" y="428811"/>
                    <a:pt x="1167450" y="426991"/>
                  </a:cubicBezTo>
                  <a:cubicBezTo>
                    <a:pt x="1123778" y="424132"/>
                    <a:pt x="1080106" y="423872"/>
                    <a:pt x="1036433" y="424132"/>
                  </a:cubicBezTo>
                  <a:cubicBezTo>
                    <a:pt x="1017457" y="424132"/>
                    <a:pt x="1000560" y="417113"/>
                    <a:pt x="995101" y="395537"/>
                  </a:cubicBezTo>
                  <a:cubicBezTo>
                    <a:pt x="994321" y="392158"/>
                    <a:pt x="992501" y="389038"/>
                    <a:pt x="991202" y="385919"/>
                  </a:cubicBezTo>
                  <a:cubicBezTo>
                    <a:pt x="980544" y="363823"/>
                    <a:pt x="969625" y="342507"/>
                    <a:pt x="942850" y="335748"/>
                  </a:cubicBezTo>
                  <a:cubicBezTo>
                    <a:pt x="935312" y="333928"/>
                    <a:pt x="936611" y="328209"/>
                    <a:pt x="941810" y="324310"/>
                  </a:cubicBezTo>
                  <a:cubicBezTo>
                    <a:pt x="944410" y="322230"/>
                    <a:pt x="948049" y="321710"/>
                    <a:pt x="951429" y="320411"/>
                  </a:cubicBezTo>
                  <a:cubicBezTo>
                    <a:pt x="974045" y="312872"/>
                    <a:pt x="996661" y="306113"/>
                    <a:pt x="1019017" y="297795"/>
                  </a:cubicBezTo>
                  <a:cubicBezTo>
                    <a:pt x="1037993" y="290776"/>
                    <a:pt x="1041113" y="282717"/>
                    <a:pt x="1035134" y="263481"/>
                  </a:cubicBezTo>
                  <a:cubicBezTo>
                    <a:pt x="1033834" y="259062"/>
                    <a:pt x="1030195" y="254642"/>
                    <a:pt x="1033054" y="249963"/>
                  </a:cubicBezTo>
                  <a:cubicBezTo>
                    <a:pt x="1037473" y="242165"/>
                    <a:pt x="1036953" y="234106"/>
                    <a:pt x="1035394" y="226048"/>
                  </a:cubicBezTo>
                  <a:cubicBezTo>
                    <a:pt x="1033834" y="216949"/>
                    <a:pt x="1035394" y="209151"/>
                    <a:pt x="1043192" y="202912"/>
                  </a:cubicBezTo>
                  <a:cubicBezTo>
                    <a:pt x="1048651" y="198493"/>
                    <a:pt x="1049431" y="193813"/>
                    <a:pt x="1044492" y="187315"/>
                  </a:cubicBezTo>
                  <a:cubicBezTo>
                    <a:pt x="1038773" y="180036"/>
                    <a:pt x="1032274" y="174057"/>
                    <a:pt x="1025255" y="168078"/>
                  </a:cubicBezTo>
                  <a:cubicBezTo>
                    <a:pt x="1013298" y="158200"/>
                    <a:pt x="1009138" y="143642"/>
                    <a:pt x="1015117" y="129865"/>
                  </a:cubicBezTo>
                  <a:cubicBezTo>
                    <a:pt x="1017717" y="124146"/>
                    <a:pt x="1016417" y="121546"/>
                    <a:pt x="1012518" y="117907"/>
                  </a:cubicBezTo>
                  <a:cubicBezTo>
                    <a:pt x="1003419" y="109849"/>
                    <a:pt x="995101" y="101010"/>
                    <a:pt x="986262" y="92692"/>
                  </a:cubicBezTo>
                  <a:cubicBezTo>
                    <a:pt x="980544" y="86973"/>
                    <a:pt x="980803" y="81774"/>
                    <a:pt x="986522" y="76055"/>
                  </a:cubicBezTo>
                  <a:cubicBezTo>
                    <a:pt x="992501" y="70076"/>
                    <a:pt x="999260" y="63837"/>
                    <a:pt x="1003419" y="56558"/>
                  </a:cubicBezTo>
                  <a:cubicBezTo>
                    <a:pt x="1007319" y="49799"/>
                    <a:pt x="1013038" y="39921"/>
                    <a:pt x="1002899" y="33942"/>
                  </a:cubicBezTo>
                  <a:cubicBezTo>
                    <a:pt x="984963" y="23284"/>
                    <a:pt x="965466" y="14186"/>
                    <a:pt x="944150" y="16785"/>
                  </a:cubicBezTo>
                  <a:cubicBezTo>
                    <a:pt x="929073" y="18605"/>
                    <a:pt x="916075" y="17565"/>
                    <a:pt x="904637" y="6387"/>
                  </a:cubicBezTo>
                  <a:cubicBezTo>
                    <a:pt x="902038" y="4048"/>
                    <a:pt x="897618" y="3268"/>
                    <a:pt x="893719" y="2488"/>
                  </a:cubicBezTo>
                  <a:cubicBezTo>
                    <a:pt x="859925" y="-2971"/>
                    <a:pt x="827951" y="-372"/>
                    <a:pt x="798056" y="19645"/>
                  </a:cubicBezTo>
                  <a:cubicBezTo>
                    <a:pt x="766862" y="40441"/>
                    <a:pt x="746326" y="68256"/>
                    <a:pt x="741127" y="104130"/>
                  </a:cubicBezTo>
                  <a:cubicBezTo>
                    <a:pt x="734888" y="147802"/>
                    <a:pt x="740087" y="191214"/>
                    <a:pt x="759323" y="231767"/>
                  </a:cubicBezTo>
                  <a:cubicBezTo>
                    <a:pt x="766602" y="247364"/>
                    <a:pt x="761923" y="255942"/>
                    <a:pt x="744766" y="255682"/>
                  </a:cubicBezTo>
                  <a:cubicBezTo>
                    <a:pt x="734368" y="255682"/>
                    <a:pt x="724230" y="254902"/>
                    <a:pt x="714092" y="251003"/>
                  </a:cubicBezTo>
                  <a:cubicBezTo>
                    <a:pt x="690176" y="241905"/>
                    <a:pt x="666260" y="233326"/>
                    <a:pt x="642084" y="225008"/>
                  </a:cubicBezTo>
                  <a:cubicBezTo>
                    <a:pt x="606991" y="212790"/>
                    <a:pt x="583855" y="217209"/>
                    <a:pt x="561239" y="246064"/>
                  </a:cubicBezTo>
                  <a:cubicBezTo>
                    <a:pt x="544862" y="266860"/>
                    <a:pt x="521206" y="269980"/>
                    <a:pt x="500670" y="271539"/>
                  </a:cubicBezTo>
                  <a:cubicBezTo>
                    <a:pt x="468956" y="273879"/>
                    <a:pt x="436981" y="275179"/>
                    <a:pt x="405007" y="277258"/>
                  </a:cubicBezTo>
                  <a:cubicBezTo>
                    <a:pt x="349117" y="280638"/>
                    <a:pt x="294267" y="289736"/>
                    <a:pt x="239677" y="302734"/>
                  </a:cubicBezTo>
                  <a:cubicBezTo>
                    <a:pt x="220440" y="307413"/>
                    <a:pt x="206923" y="316511"/>
                    <a:pt x="198084" y="333928"/>
                  </a:cubicBezTo>
                  <a:cubicBezTo>
                    <a:pt x="154412" y="417893"/>
                    <a:pt x="102162" y="497179"/>
                    <a:pt x="59529" y="581923"/>
                  </a:cubicBezTo>
                  <a:cubicBezTo>
                    <a:pt x="53550" y="594141"/>
                    <a:pt x="50431" y="603240"/>
                    <a:pt x="62909" y="612858"/>
                  </a:cubicBezTo>
                  <a:cubicBezTo>
                    <a:pt x="68108" y="617017"/>
                    <a:pt x="70447" y="624816"/>
                    <a:pt x="75646" y="628975"/>
                  </a:cubicBezTo>
                  <a:cubicBezTo>
                    <a:pt x="86564" y="638073"/>
                    <a:pt x="82145" y="645352"/>
                    <a:pt x="75386" y="653930"/>
                  </a:cubicBezTo>
                  <a:cubicBezTo>
                    <a:pt x="61869" y="670827"/>
                    <a:pt x="47831" y="687724"/>
                    <a:pt x="42112" y="709041"/>
                  </a:cubicBezTo>
                  <a:cubicBezTo>
                    <a:pt x="36133" y="732176"/>
                    <a:pt x="23136" y="748034"/>
                    <a:pt x="0" y="755312"/>
                  </a:cubicBezTo>
                  <a:cubicBezTo>
                    <a:pt x="0" y="757912"/>
                    <a:pt x="0" y="760511"/>
                    <a:pt x="0" y="763111"/>
                  </a:cubicBezTo>
                  <a:cubicBezTo>
                    <a:pt x="11438" y="771949"/>
                    <a:pt x="20796" y="763631"/>
                    <a:pt x="30934" y="759731"/>
                  </a:cubicBezTo>
                  <a:cubicBezTo>
                    <a:pt x="35874" y="757652"/>
                    <a:pt x="40553" y="752453"/>
                    <a:pt x="46272" y="757912"/>
                  </a:cubicBezTo>
                  <a:cubicBezTo>
                    <a:pt x="51211" y="762851"/>
                    <a:pt x="50951" y="769090"/>
                    <a:pt x="48871" y="775069"/>
                  </a:cubicBezTo>
                  <a:cubicBezTo>
                    <a:pt x="44972" y="787546"/>
                    <a:pt x="40033" y="799504"/>
                    <a:pt x="27295" y="806263"/>
                  </a:cubicBezTo>
                  <a:cubicBezTo>
                    <a:pt x="24176" y="807823"/>
                    <a:pt x="19756" y="810162"/>
                    <a:pt x="21836" y="815101"/>
                  </a:cubicBezTo>
                  <a:cubicBezTo>
                    <a:pt x="23396" y="819001"/>
                    <a:pt x="27295" y="820560"/>
                    <a:pt x="31194" y="821080"/>
                  </a:cubicBezTo>
                  <a:cubicBezTo>
                    <a:pt x="38993" y="822380"/>
                    <a:pt x="44452" y="818221"/>
                    <a:pt x="49391" y="813022"/>
                  </a:cubicBezTo>
                  <a:cubicBezTo>
                    <a:pt x="55630" y="806783"/>
                    <a:pt x="58749" y="798464"/>
                    <a:pt x="63169" y="791186"/>
                  </a:cubicBezTo>
                  <a:cubicBezTo>
                    <a:pt x="65248" y="787546"/>
                    <a:pt x="67068" y="782607"/>
                    <a:pt x="72787" y="784167"/>
                  </a:cubicBezTo>
                  <a:cubicBezTo>
                    <a:pt x="77466" y="785727"/>
                    <a:pt x="76426" y="790666"/>
                    <a:pt x="76166" y="794305"/>
                  </a:cubicBezTo>
                  <a:cubicBezTo>
                    <a:pt x="75386" y="801584"/>
                    <a:pt x="73827" y="808863"/>
                    <a:pt x="72787" y="816141"/>
                  </a:cubicBezTo>
                  <a:cubicBezTo>
                    <a:pt x="72007" y="820560"/>
                    <a:pt x="70187" y="823160"/>
                    <a:pt x="64988" y="822380"/>
                  </a:cubicBezTo>
                  <a:cubicBezTo>
                    <a:pt x="59529" y="821340"/>
                    <a:pt x="55370" y="822900"/>
                    <a:pt x="56410" y="829919"/>
                  </a:cubicBezTo>
                  <a:cubicBezTo>
                    <a:pt x="57450" y="836938"/>
                    <a:pt x="59789" y="842657"/>
                    <a:pt x="68628" y="841877"/>
                  </a:cubicBezTo>
                  <a:cubicBezTo>
                    <a:pt x="75646" y="841097"/>
                    <a:pt x="80066" y="836158"/>
                    <a:pt x="85785" y="833038"/>
                  </a:cubicBezTo>
                  <a:cubicBezTo>
                    <a:pt x="90204" y="830439"/>
                    <a:pt x="93843" y="827579"/>
                    <a:pt x="100082" y="830179"/>
                  </a:cubicBezTo>
                  <a:cubicBezTo>
                    <a:pt x="113340" y="835898"/>
                    <a:pt x="128937" y="824460"/>
                    <a:pt x="128677" y="809642"/>
                  </a:cubicBezTo>
                  <a:cubicBezTo>
                    <a:pt x="128417" y="796125"/>
                    <a:pt x="127377" y="782867"/>
                    <a:pt x="127637" y="769350"/>
                  </a:cubicBezTo>
                  <a:cubicBezTo>
                    <a:pt x="128157" y="752453"/>
                    <a:pt x="135176" y="745694"/>
                    <a:pt x="151553" y="744134"/>
                  </a:cubicBezTo>
                  <a:cubicBezTo>
                    <a:pt x="156752" y="743614"/>
                    <a:pt x="161951" y="743094"/>
                    <a:pt x="167150" y="742575"/>
                  </a:cubicBezTo>
                  <a:cubicBezTo>
                    <a:pt x="175728" y="741795"/>
                    <a:pt x="180148" y="737115"/>
                    <a:pt x="181707" y="728797"/>
                  </a:cubicBezTo>
                  <a:cubicBezTo>
                    <a:pt x="184827" y="713720"/>
                    <a:pt x="183527" y="700982"/>
                    <a:pt x="169230" y="691364"/>
                  </a:cubicBezTo>
                  <a:cubicBezTo>
                    <a:pt x="162211" y="686425"/>
                    <a:pt x="154672" y="680446"/>
                    <a:pt x="160911" y="668748"/>
                  </a:cubicBezTo>
                  <a:cubicBezTo>
                    <a:pt x="175728" y="641193"/>
                    <a:pt x="189246" y="613378"/>
                    <a:pt x="204063" y="585823"/>
                  </a:cubicBezTo>
                  <a:cubicBezTo>
                    <a:pt x="210042" y="574385"/>
                    <a:pt x="218621" y="564247"/>
                    <a:pt x="215761" y="549949"/>
                  </a:cubicBezTo>
                  <a:cubicBezTo>
                    <a:pt x="214981" y="545530"/>
                    <a:pt x="218881" y="543190"/>
                    <a:pt x="221480" y="540331"/>
                  </a:cubicBezTo>
                  <a:cubicBezTo>
                    <a:pt x="249035" y="511476"/>
                    <a:pt x="270611" y="477682"/>
                    <a:pt x="298426" y="449087"/>
                  </a:cubicBezTo>
                  <a:cubicBezTo>
                    <a:pt x="304405" y="443109"/>
                    <a:pt x="309344" y="439989"/>
                    <a:pt x="317143" y="440769"/>
                  </a:cubicBezTo>
                  <a:cubicBezTo>
                    <a:pt x="336120" y="443109"/>
                    <a:pt x="355096" y="441549"/>
                    <a:pt x="374333" y="441289"/>
                  </a:cubicBezTo>
                  <a:cubicBezTo>
                    <a:pt x="405527" y="440769"/>
                    <a:pt x="436721" y="441029"/>
                    <a:pt x="467916" y="441029"/>
                  </a:cubicBezTo>
                  <a:cubicBezTo>
                    <a:pt x="476494" y="441029"/>
                    <a:pt x="484293" y="442589"/>
                    <a:pt x="484293" y="454546"/>
                  </a:cubicBezTo>
                  <a:cubicBezTo>
                    <a:pt x="484033" y="495359"/>
                    <a:pt x="483253" y="535912"/>
                    <a:pt x="479874" y="576464"/>
                  </a:cubicBezTo>
                  <a:cubicBezTo>
                    <a:pt x="475714" y="630275"/>
                    <a:pt x="452319" y="676806"/>
                    <a:pt x="424244" y="721518"/>
                  </a:cubicBezTo>
                  <a:cubicBezTo>
                    <a:pt x="408127" y="747254"/>
                    <a:pt x="389930" y="771429"/>
                    <a:pt x="372773" y="796385"/>
                  </a:cubicBezTo>
                  <a:cubicBezTo>
                    <a:pt x="367054" y="804703"/>
                    <a:pt x="361335" y="812762"/>
                    <a:pt x="359515" y="822900"/>
                  </a:cubicBezTo>
                  <a:cubicBezTo>
                    <a:pt x="355096" y="848376"/>
                    <a:pt x="350677" y="874111"/>
                    <a:pt x="346258" y="899586"/>
                  </a:cubicBezTo>
                  <a:cubicBezTo>
                    <a:pt x="344438" y="909984"/>
                    <a:pt x="347298" y="914664"/>
                    <a:pt x="358216" y="910504"/>
                  </a:cubicBezTo>
                  <a:cubicBezTo>
                    <a:pt x="369134" y="906345"/>
                    <a:pt x="373033" y="911024"/>
                    <a:pt x="373293" y="921942"/>
                  </a:cubicBezTo>
                  <a:cubicBezTo>
                    <a:pt x="373553" y="930781"/>
                    <a:pt x="369394" y="940659"/>
                    <a:pt x="374073" y="948717"/>
                  </a:cubicBezTo>
                  <a:cubicBezTo>
                    <a:pt x="387590" y="971333"/>
                    <a:pt x="387070" y="995509"/>
                    <a:pt x="383951" y="1020464"/>
                  </a:cubicBezTo>
                  <a:cubicBezTo>
                    <a:pt x="381871" y="1037621"/>
                    <a:pt x="377192" y="1055558"/>
                    <a:pt x="382651" y="1071935"/>
                  </a:cubicBezTo>
                  <a:cubicBezTo>
                    <a:pt x="391490" y="1097931"/>
                    <a:pt x="397988" y="1125486"/>
                    <a:pt x="412546" y="1149141"/>
                  </a:cubicBezTo>
                  <a:cubicBezTo>
                    <a:pt x="427623" y="1174097"/>
                    <a:pt x="426843" y="1199312"/>
                    <a:pt x="418785" y="1225308"/>
                  </a:cubicBezTo>
                  <a:cubicBezTo>
                    <a:pt x="402148" y="1277558"/>
                    <a:pt x="386031" y="1330069"/>
                    <a:pt x="372253" y="1383099"/>
                  </a:cubicBezTo>
                  <a:cubicBezTo>
                    <a:pt x="357176" y="1441329"/>
                    <a:pt x="349377" y="1501638"/>
                    <a:pt x="319742" y="1555448"/>
                  </a:cubicBezTo>
                  <a:cubicBezTo>
                    <a:pt x="319483" y="1555708"/>
                    <a:pt x="319483" y="1556228"/>
                    <a:pt x="319483" y="1556748"/>
                  </a:cubicBezTo>
                  <a:cubicBezTo>
                    <a:pt x="313764" y="1577804"/>
                    <a:pt x="303365" y="1596780"/>
                    <a:pt x="291148" y="1614717"/>
                  </a:cubicBezTo>
                  <a:cubicBezTo>
                    <a:pt x="261513" y="1658130"/>
                    <a:pt x="238377" y="1704401"/>
                    <a:pt x="231618" y="1756912"/>
                  </a:cubicBezTo>
                  <a:cubicBezTo>
                    <a:pt x="226679" y="1795645"/>
                    <a:pt x="211862" y="1830738"/>
                    <a:pt x="198604" y="1866612"/>
                  </a:cubicBezTo>
                  <a:cubicBezTo>
                    <a:pt x="180667" y="1914703"/>
                    <a:pt x="160131" y="1962015"/>
                    <a:pt x="147653" y="2012186"/>
                  </a:cubicBezTo>
                  <a:cubicBezTo>
                    <a:pt x="143754" y="2027523"/>
                    <a:pt x="139075" y="2044420"/>
                    <a:pt x="124778" y="2053518"/>
                  </a:cubicBezTo>
                  <a:cubicBezTo>
                    <a:pt x="101902" y="2068075"/>
                    <a:pt x="87344" y="2090431"/>
                    <a:pt x="69148" y="2109148"/>
                  </a:cubicBezTo>
                  <a:cubicBezTo>
                    <a:pt x="63948" y="2114607"/>
                    <a:pt x="63689" y="2119286"/>
                    <a:pt x="69148" y="2124745"/>
                  </a:cubicBezTo>
                  <a:cubicBezTo>
                    <a:pt x="88124" y="2144242"/>
                    <a:pt x="107621" y="2163479"/>
                    <a:pt x="128417" y="2181155"/>
                  </a:cubicBezTo>
                  <a:cubicBezTo>
                    <a:pt x="130756" y="2183235"/>
                    <a:pt x="133616" y="2187394"/>
                    <a:pt x="137255" y="2184015"/>
                  </a:cubicBezTo>
                  <a:cubicBezTo>
                    <a:pt x="145834" y="2175956"/>
                    <a:pt x="150513" y="2183495"/>
                    <a:pt x="155192" y="2188434"/>
                  </a:cubicBezTo>
                  <a:cubicBezTo>
                    <a:pt x="174429" y="2208450"/>
                    <a:pt x="189506" y="2231846"/>
                    <a:pt x="206403" y="2253942"/>
                  </a:cubicBezTo>
                  <a:cubicBezTo>
                    <a:pt x="232398" y="2288256"/>
                    <a:pt x="268012" y="2304633"/>
                    <a:pt x="310384" y="2306973"/>
                  </a:cubicBezTo>
                  <a:cubicBezTo>
                    <a:pt x="318963" y="2307492"/>
                    <a:pt x="327801" y="2304893"/>
                    <a:pt x="330660" y="2296055"/>
                  </a:cubicBezTo>
                  <a:cubicBezTo>
                    <a:pt x="333520" y="2287476"/>
                    <a:pt x="325721" y="2282797"/>
                    <a:pt x="320002" y="2278638"/>
                  </a:cubicBezTo>
                  <a:cubicBezTo>
                    <a:pt x="307005" y="2269019"/>
                    <a:pt x="294787" y="2258881"/>
                    <a:pt x="284909" y="2246143"/>
                  </a:cubicBezTo>
                  <a:cubicBezTo>
                    <a:pt x="275810" y="2234186"/>
                    <a:pt x="270611" y="2221448"/>
                    <a:pt x="271911" y="2205851"/>
                  </a:cubicBezTo>
                  <a:cubicBezTo>
                    <a:pt x="273991" y="2180375"/>
                    <a:pt x="274251" y="2154380"/>
                    <a:pt x="266972" y="2129685"/>
                  </a:cubicBezTo>
                  <a:cubicBezTo>
                    <a:pt x="262553" y="2114867"/>
                    <a:pt x="262293" y="2101090"/>
                    <a:pt x="262293" y="2086532"/>
                  </a:cubicBezTo>
                  <a:cubicBezTo>
                    <a:pt x="262293" y="2077434"/>
                    <a:pt x="265672" y="2072495"/>
                    <a:pt x="274771" y="2072235"/>
                  </a:cubicBezTo>
                  <a:cubicBezTo>
                    <a:pt x="283089" y="2071975"/>
                    <a:pt x="286728" y="2068335"/>
                    <a:pt x="285689" y="2059497"/>
                  </a:cubicBezTo>
                  <a:cubicBezTo>
                    <a:pt x="284649" y="2052218"/>
                    <a:pt x="285689" y="2044680"/>
                    <a:pt x="285169" y="2037401"/>
                  </a:cubicBezTo>
                  <a:cubicBezTo>
                    <a:pt x="283349" y="2014525"/>
                    <a:pt x="288808" y="1994249"/>
                    <a:pt x="300766" y="1974232"/>
                  </a:cubicBezTo>
                  <a:cubicBezTo>
                    <a:pt x="314803" y="1950837"/>
                    <a:pt x="323642" y="1924841"/>
                    <a:pt x="333260" y="1899366"/>
                  </a:cubicBezTo>
                  <a:cubicBezTo>
                    <a:pt x="346778" y="1862973"/>
                    <a:pt x="355876" y="1825019"/>
                    <a:pt x="374333" y="1790446"/>
                  </a:cubicBezTo>
                  <a:cubicBezTo>
                    <a:pt x="395909" y="1750153"/>
                    <a:pt x="420344" y="1711160"/>
                    <a:pt x="437761" y="1668528"/>
                  </a:cubicBezTo>
                  <a:cubicBezTo>
                    <a:pt x="440621" y="1661769"/>
                    <a:pt x="445040" y="1655790"/>
                    <a:pt x="449719" y="1650071"/>
                  </a:cubicBezTo>
                  <a:cubicBezTo>
                    <a:pt x="459077" y="1639153"/>
                    <a:pt x="466876" y="1627195"/>
                    <a:pt x="473375" y="1614457"/>
                  </a:cubicBezTo>
                  <a:cubicBezTo>
                    <a:pt x="483253" y="1594701"/>
                    <a:pt x="493911" y="1575464"/>
                    <a:pt x="506909" y="1557528"/>
                  </a:cubicBezTo>
                  <a:cubicBezTo>
                    <a:pt x="510808" y="1552069"/>
                    <a:pt x="512108" y="1540631"/>
                    <a:pt x="521206" y="1543490"/>
                  </a:cubicBezTo>
                  <a:cubicBezTo>
                    <a:pt x="529525" y="1546090"/>
                    <a:pt x="525105" y="1556488"/>
                    <a:pt x="525365" y="1563247"/>
                  </a:cubicBezTo>
                  <a:cubicBezTo>
                    <a:pt x="526665" y="1603799"/>
                    <a:pt x="521986" y="1644612"/>
                    <a:pt x="527445" y="1685165"/>
                  </a:cubicBezTo>
                  <a:cubicBezTo>
                    <a:pt x="530565" y="1708300"/>
                    <a:pt x="536024" y="1731176"/>
                    <a:pt x="544342" y="1753012"/>
                  </a:cubicBezTo>
                  <a:cubicBezTo>
                    <a:pt x="546942" y="1759771"/>
                    <a:pt x="551361" y="1767050"/>
                    <a:pt x="559939" y="1766790"/>
                  </a:cubicBezTo>
                  <a:cubicBezTo>
                    <a:pt x="568778" y="1766530"/>
                    <a:pt x="571637" y="1758211"/>
                    <a:pt x="573717" y="1751453"/>
                  </a:cubicBezTo>
                  <a:cubicBezTo>
                    <a:pt x="575796" y="1744954"/>
                    <a:pt x="576056" y="1737935"/>
                    <a:pt x="576576" y="1730916"/>
                  </a:cubicBezTo>
                  <a:cubicBezTo>
                    <a:pt x="577096" y="1720518"/>
                    <a:pt x="577096" y="1710120"/>
                    <a:pt x="577616" y="1699722"/>
                  </a:cubicBezTo>
                  <a:cubicBezTo>
                    <a:pt x="578656" y="1674507"/>
                    <a:pt x="585415" y="1650591"/>
                    <a:pt x="598932" y="1629795"/>
                  </a:cubicBezTo>
                  <a:cubicBezTo>
                    <a:pt x="614269" y="1605879"/>
                    <a:pt x="630387" y="1581963"/>
                    <a:pt x="649363" y="1560647"/>
                  </a:cubicBezTo>
                  <a:cubicBezTo>
                    <a:pt x="651443" y="1558307"/>
                    <a:pt x="653522" y="1555448"/>
                    <a:pt x="651963" y="1552588"/>
                  </a:cubicBezTo>
                  <a:cubicBezTo>
                    <a:pt x="643904" y="1537771"/>
                    <a:pt x="655602" y="1529713"/>
                    <a:pt x="662101" y="1519574"/>
                  </a:cubicBezTo>
                  <a:cubicBezTo>
                    <a:pt x="668600" y="1509696"/>
                    <a:pt x="677438" y="1506837"/>
                    <a:pt x="687576" y="1513076"/>
                  </a:cubicBezTo>
                  <a:cubicBezTo>
                    <a:pt x="693295" y="1516455"/>
                    <a:pt x="696415" y="1514635"/>
                    <a:pt x="700834" y="1510736"/>
                  </a:cubicBezTo>
                  <a:cubicBezTo>
                    <a:pt x="725529" y="1488380"/>
                    <a:pt x="750745" y="1466284"/>
                    <a:pt x="775440" y="1444188"/>
                  </a:cubicBezTo>
                  <a:cubicBezTo>
                    <a:pt x="786098" y="1434570"/>
                    <a:pt x="798056" y="1427031"/>
                    <a:pt x="811054" y="1420792"/>
                  </a:cubicBezTo>
                  <a:cubicBezTo>
                    <a:pt x="856026" y="1399476"/>
                    <a:pt x="900218" y="1377380"/>
                    <a:pt x="939731" y="1346186"/>
                  </a:cubicBezTo>
                  <a:cubicBezTo>
                    <a:pt x="974305" y="1318891"/>
                    <a:pt x="1007579" y="1289516"/>
                    <a:pt x="1044232" y="1265080"/>
                  </a:cubicBezTo>
                  <a:cubicBezTo>
                    <a:pt x="1069707" y="1248183"/>
                    <a:pt x="1090504" y="1225827"/>
                    <a:pt x="1110780" y="1203471"/>
                  </a:cubicBezTo>
                  <a:cubicBezTo>
                    <a:pt x="1126377" y="1186315"/>
                    <a:pt x="1135996" y="1165778"/>
                    <a:pt x="1128977" y="1141603"/>
                  </a:cubicBezTo>
                  <a:cubicBezTo>
                    <a:pt x="1125337" y="1129125"/>
                    <a:pt x="1119878" y="1117167"/>
                    <a:pt x="1114679" y="1105469"/>
                  </a:cubicBezTo>
                  <a:cubicBezTo>
                    <a:pt x="1110000" y="1094551"/>
                    <a:pt x="1102981" y="1084933"/>
                    <a:pt x="1093623" y="1077914"/>
                  </a:cubicBezTo>
                  <a:cubicBezTo>
                    <a:pt x="1057750" y="1051399"/>
                    <a:pt x="1018237" y="1030603"/>
                    <a:pt x="977424" y="1012926"/>
                  </a:cubicBezTo>
                  <a:cubicBezTo>
                    <a:pt x="937911" y="995769"/>
                    <a:pt x="897359" y="980172"/>
                    <a:pt x="857066" y="964834"/>
                  </a:cubicBezTo>
                  <a:cubicBezTo>
                    <a:pt x="844588" y="960155"/>
                    <a:pt x="839389" y="952617"/>
                    <a:pt x="840169" y="939619"/>
                  </a:cubicBezTo>
                  <a:cubicBezTo>
                    <a:pt x="843028" y="901666"/>
                    <a:pt x="833670" y="862933"/>
                    <a:pt x="850567" y="826279"/>
                  </a:cubicBezTo>
                  <a:cubicBezTo>
                    <a:pt x="850827" y="774289"/>
                    <a:pt x="863824" y="724378"/>
                    <a:pt x="875782" y="674207"/>
                  </a:cubicBezTo>
                  <a:cubicBezTo>
                    <a:pt x="878642" y="661989"/>
                    <a:pt x="883841" y="651851"/>
                    <a:pt x="892159" y="642493"/>
                  </a:cubicBezTo>
                  <a:cubicBezTo>
                    <a:pt x="906977" y="625596"/>
                    <a:pt x="922574" y="608959"/>
                    <a:pt x="935312" y="590502"/>
                  </a:cubicBezTo>
                  <a:cubicBezTo>
                    <a:pt x="947789" y="572565"/>
                    <a:pt x="963127" y="565286"/>
                    <a:pt x="984443" y="565027"/>
                  </a:cubicBezTo>
                  <a:cubicBezTo>
                    <a:pt x="1040333" y="564247"/>
                    <a:pt x="1095963" y="559827"/>
                    <a:pt x="1151853" y="562947"/>
                  </a:cubicBezTo>
                  <a:cubicBezTo>
                    <a:pt x="1171089" y="563987"/>
                    <a:pt x="1189806" y="562687"/>
                    <a:pt x="1208522" y="557228"/>
                  </a:cubicBezTo>
                  <a:cubicBezTo>
                    <a:pt x="1253494" y="543970"/>
                    <a:pt x="1296387" y="526034"/>
                    <a:pt x="1337719" y="503938"/>
                  </a:cubicBezTo>
                  <a:cubicBezTo>
                    <a:pt x="1347857" y="498478"/>
                    <a:pt x="1359815" y="494579"/>
                    <a:pt x="1368134" y="487041"/>
                  </a:cubicBezTo>
                  <a:cubicBezTo>
                    <a:pt x="1380872" y="475083"/>
                    <a:pt x="1395689" y="469884"/>
                    <a:pt x="1411546" y="465205"/>
                  </a:cubicBezTo>
                  <a:cubicBezTo>
                    <a:pt x="1423244" y="461825"/>
                    <a:pt x="1434942" y="458446"/>
                    <a:pt x="1446380" y="454546"/>
                  </a:cubicBezTo>
                  <a:cubicBezTo>
                    <a:pt x="1455738" y="451427"/>
                    <a:pt x="1469515" y="451947"/>
                    <a:pt x="1462497" y="434270"/>
                  </a:cubicBezTo>
                  <a:cubicBezTo>
                    <a:pt x="1457558" y="421792"/>
                    <a:pt x="1484333" y="424652"/>
                    <a:pt x="1476534" y="409055"/>
                  </a:cubicBezTo>
                  <a:cubicBezTo>
                    <a:pt x="1476274" y="408795"/>
                    <a:pt x="1476534" y="408275"/>
                    <a:pt x="1476274" y="407755"/>
                  </a:cubicBezTo>
                  <a:cubicBezTo>
                    <a:pt x="1473415" y="399696"/>
                    <a:pt x="1477574" y="397097"/>
                    <a:pt x="1484853" y="395797"/>
                  </a:cubicBezTo>
                  <a:cubicBezTo>
                    <a:pt x="1504349" y="392158"/>
                    <a:pt x="1521246" y="383059"/>
                    <a:pt x="1537363" y="371621"/>
                  </a:cubicBezTo>
                  <a:cubicBezTo>
                    <a:pt x="1547242" y="364863"/>
                    <a:pt x="1555560" y="356024"/>
                    <a:pt x="1567258" y="351345"/>
                  </a:cubicBezTo>
                  <a:cubicBezTo>
                    <a:pt x="1576616" y="346926"/>
                    <a:pt x="1580256" y="338347"/>
                    <a:pt x="1575057" y="327169"/>
                  </a:cubicBezTo>
                  <a:close/>
                  <a:moveTo>
                    <a:pt x="842768" y="1205031"/>
                  </a:moveTo>
                  <a:cubicBezTo>
                    <a:pt x="806635" y="1232586"/>
                    <a:pt x="784799" y="1268460"/>
                    <a:pt x="755424" y="1296795"/>
                  </a:cubicBezTo>
                  <a:cubicBezTo>
                    <a:pt x="738527" y="1313172"/>
                    <a:pt x="721110" y="1329549"/>
                    <a:pt x="703433" y="1345146"/>
                  </a:cubicBezTo>
                  <a:cubicBezTo>
                    <a:pt x="697454" y="1350345"/>
                    <a:pt x="690956" y="1353724"/>
                    <a:pt x="682897" y="1355284"/>
                  </a:cubicBezTo>
                  <a:cubicBezTo>
                    <a:pt x="652483" y="1361523"/>
                    <a:pt x="624928" y="1372701"/>
                    <a:pt x="606731" y="1399996"/>
                  </a:cubicBezTo>
                  <a:cubicBezTo>
                    <a:pt x="603611" y="1404675"/>
                    <a:pt x="599452" y="1408575"/>
                    <a:pt x="595813" y="1412734"/>
                  </a:cubicBezTo>
                  <a:cubicBezTo>
                    <a:pt x="593473" y="1415333"/>
                    <a:pt x="590614" y="1416113"/>
                    <a:pt x="587494" y="1414293"/>
                  </a:cubicBezTo>
                  <a:cubicBezTo>
                    <a:pt x="583855" y="1412214"/>
                    <a:pt x="585155" y="1409354"/>
                    <a:pt x="586454" y="1406495"/>
                  </a:cubicBezTo>
                  <a:cubicBezTo>
                    <a:pt x="587234" y="1404935"/>
                    <a:pt x="587494" y="1403115"/>
                    <a:pt x="588274" y="1401556"/>
                  </a:cubicBezTo>
                  <a:cubicBezTo>
                    <a:pt x="616869" y="1343326"/>
                    <a:pt x="642344" y="1283797"/>
                    <a:pt x="668340" y="1224268"/>
                  </a:cubicBezTo>
                  <a:cubicBezTo>
                    <a:pt x="674579" y="1210230"/>
                    <a:pt x="683157" y="1202432"/>
                    <a:pt x="699534" y="1202692"/>
                  </a:cubicBezTo>
                  <a:cubicBezTo>
                    <a:pt x="742426" y="1203212"/>
                    <a:pt x="785319" y="1202692"/>
                    <a:pt x="828211" y="1202692"/>
                  </a:cubicBezTo>
                  <a:cubicBezTo>
                    <a:pt x="831590" y="1202952"/>
                    <a:pt x="834970" y="1203991"/>
                    <a:pt x="842768" y="1205031"/>
                  </a:cubicBezTo>
                  <a:close/>
                </a:path>
              </a:pathLst>
            </a:custGeom>
            <a:solidFill>
              <a:schemeClr val="accent2"/>
            </a:solidFill>
            <a:ln w="25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grpSp>
          <p:nvGrpSpPr>
            <p:cNvPr id="237" name="Group 236">
              <a:extLst>
                <a:ext uri="{FF2B5EF4-FFF2-40B4-BE49-F238E27FC236}">
                  <a16:creationId xmlns:a16="http://schemas.microsoft.com/office/drawing/2014/main" id="{BB09498A-571D-4F96-9242-10872CB084DB}"/>
                </a:ext>
              </a:extLst>
            </p:cNvPr>
            <p:cNvGrpSpPr/>
            <p:nvPr/>
          </p:nvGrpSpPr>
          <p:grpSpPr>
            <a:xfrm rot="21170207">
              <a:off x="4891997" y="3238051"/>
              <a:ext cx="649209" cy="773245"/>
              <a:chOff x="5071951" y="3009853"/>
              <a:chExt cx="880901" cy="1049203"/>
            </a:xfrm>
            <a:solidFill>
              <a:schemeClr val="accent2"/>
            </a:solidFill>
          </p:grpSpPr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C510365C-DE3B-42A8-87A5-CC949945C101}"/>
                  </a:ext>
                </a:extLst>
              </p:cNvPr>
              <p:cNvSpPr/>
              <p:nvPr/>
            </p:nvSpPr>
            <p:spPr>
              <a:xfrm>
                <a:off x="5586883" y="3705579"/>
                <a:ext cx="365969" cy="353477"/>
              </a:xfrm>
              <a:custGeom>
                <a:avLst/>
                <a:gdLst>
                  <a:gd name="connsiteX0" fmla="*/ 246540 w 365969"/>
                  <a:gd name="connsiteY0" fmla="*/ 342017 h 353477"/>
                  <a:gd name="connsiteX1" fmla="*/ 187997 w 365969"/>
                  <a:gd name="connsiteY1" fmla="*/ 349026 h 353477"/>
                  <a:gd name="connsiteX2" fmla="*/ 104513 w 365969"/>
                  <a:gd name="connsiteY2" fmla="*/ 336246 h 353477"/>
                  <a:gd name="connsiteX3" fmla="*/ 38755 w 365969"/>
                  <a:gd name="connsiteY3" fmla="*/ 283887 h 353477"/>
                  <a:gd name="connsiteX4" fmla="*/ 2 w 365969"/>
                  <a:gd name="connsiteY4" fmla="*/ 188241 h 353477"/>
                  <a:gd name="connsiteX5" fmla="*/ 37106 w 365969"/>
                  <a:gd name="connsiteY5" fmla="*/ 65384 h 353477"/>
                  <a:gd name="connsiteX6" fmla="*/ 151717 w 365969"/>
                  <a:gd name="connsiteY6" fmla="*/ 1483 h 353477"/>
                  <a:gd name="connsiteX7" fmla="*/ 246333 w 365969"/>
                  <a:gd name="connsiteY7" fmla="*/ 10553 h 353477"/>
                  <a:gd name="connsiteX8" fmla="*/ 336620 w 365969"/>
                  <a:gd name="connsiteY8" fmla="*/ 90945 h 353477"/>
                  <a:gd name="connsiteX9" fmla="*/ 362799 w 365969"/>
                  <a:gd name="connsiteY9" fmla="*/ 183088 h 353477"/>
                  <a:gd name="connsiteX10" fmla="*/ 360944 w 365969"/>
                  <a:gd name="connsiteY10" fmla="*/ 273168 h 353477"/>
                  <a:gd name="connsiteX11" fmla="*/ 345896 w 365969"/>
                  <a:gd name="connsiteY11" fmla="*/ 299554 h 353477"/>
                  <a:gd name="connsiteX12" fmla="*/ 321779 w 365969"/>
                  <a:gd name="connsiteY12" fmla="*/ 322022 h 353477"/>
                  <a:gd name="connsiteX13" fmla="*/ 259114 w 365969"/>
                  <a:gd name="connsiteY13" fmla="*/ 343460 h 353477"/>
                  <a:gd name="connsiteX14" fmla="*/ 246540 w 365969"/>
                  <a:gd name="connsiteY14" fmla="*/ 342017 h 353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65969" h="353477">
                    <a:moveTo>
                      <a:pt x="246540" y="342017"/>
                    </a:moveTo>
                    <a:cubicBezTo>
                      <a:pt x="226544" y="340368"/>
                      <a:pt x="207374" y="342430"/>
                      <a:pt x="187997" y="349026"/>
                    </a:cubicBezTo>
                    <a:cubicBezTo>
                      <a:pt x="158726" y="358920"/>
                      <a:pt x="130485" y="351293"/>
                      <a:pt x="104513" y="336246"/>
                    </a:cubicBezTo>
                    <a:cubicBezTo>
                      <a:pt x="79982" y="322022"/>
                      <a:pt x="57720" y="304501"/>
                      <a:pt x="38755" y="283887"/>
                    </a:cubicBezTo>
                    <a:cubicBezTo>
                      <a:pt x="14432" y="257296"/>
                      <a:pt x="-204" y="225757"/>
                      <a:pt x="2" y="188241"/>
                    </a:cubicBezTo>
                    <a:cubicBezTo>
                      <a:pt x="414" y="143510"/>
                      <a:pt x="11340" y="102283"/>
                      <a:pt x="37106" y="65384"/>
                    </a:cubicBezTo>
                    <a:cubicBezTo>
                      <a:pt x="64935" y="25600"/>
                      <a:pt x="104925" y="7048"/>
                      <a:pt x="151717" y="1483"/>
                    </a:cubicBezTo>
                    <a:cubicBezTo>
                      <a:pt x="183874" y="-2434"/>
                      <a:pt x="215413" y="1689"/>
                      <a:pt x="246333" y="10553"/>
                    </a:cubicBezTo>
                    <a:cubicBezTo>
                      <a:pt x="289209" y="22921"/>
                      <a:pt x="315595" y="53635"/>
                      <a:pt x="336620" y="90945"/>
                    </a:cubicBezTo>
                    <a:cubicBezTo>
                      <a:pt x="352905" y="119598"/>
                      <a:pt x="359089" y="150930"/>
                      <a:pt x="362799" y="183088"/>
                    </a:cubicBezTo>
                    <a:cubicBezTo>
                      <a:pt x="366304" y="213183"/>
                      <a:pt x="368365" y="243279"/>
                      <a:pt x="360944" y="273168"/>
                    </a:cubicBezTo>
                    <a:cubicBezTo>
                      <a:pt x="358471" y="283269"/>
                      <a:pt x="353936" y="292339"/>
                      <a:pt x="345896" y="299554"/>
                    </a:cubicBezTo>
                    <a:cubicBezTo>
                      <a:pt x="337651" y="306768"/>
                      <a:pt x="329200" y="313983"/>
                      <a:pt x="321779" y="322022"/>
                    </a:cubicBezTo>
                    <a:cubicBezTo>
                      <a:pt x="304463" y="340162"/>
                      <a:pt x="283025" y="345522"/>
                      <a:pt x="259114" y="343460"/>
                    </a:cubicBezTo>
                    <a:cubicBezTo>
                      <a:pt x="254785" y="342430"/>
                      <a:pt x="250662" y="342223"/>
                      <a:pt x="246540" y="342017"/>
                    </a:cubicBezTo>
                    <a:close/>
                  </a:path>
                </a:pathLst>
              </a:custGeom>
              <a:grpFill/>
              <a:ln w="2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90E2B249-2B02-4A6C-B55C-8515BBFB4C1D}"/>
                  </a:ext>
                </a:extLst>
              </p:cNvPr>
              <p:cNvSpPr/>
              <p:nvPr/>
            </p:nvSpPr>
            <p:spPr>
              <a:xfrm>
                <a:off x="5236369" y="3224103"/>
                <a:ext cx="290788" cy="314437"/>
              </a:xfrm>
              <a:custGeom>
                <a:avLst/>
                <a:gdLst>
                  <a:gd name="connsiteX0" fmla="*/ 157162 w 290788"/>
                  <a:gd name="connsiteY0" fmla="*/ 314134 h 314437"/>
                  <a:gd name="connsiteX1" fmla="*/ 112843 w 290788"/>
                  <a:gd name="connsiteY1" fmla="*/ 308568 h 314437"/>
                  <a:gd name="connsiteX2" fmla="*/ 66875 w 290788"/>
                  <a:gd name="connsiteY2" fmla="*/ 294551 h 314437"/>
                  <a:gd name="connsiteX3" fmla="*/ 27297 w 290788"/>
                  <a:gd name="connsiteY3" fmla="*/ 246727 h 314437"/>
                  <a:gd name="connsiteX4" fmla="*/ 14517 w 290788"/>
                  <a:gd name="connsiteY4" fmla="*/ 191896 h 314437"/>
                  <a:gd name="connsiteX5" fmla="*/ 2561 w 290788"/>
                  <a:gd name="connsiteY5" fmla="*/ 160357 h 314437"/>
                  <a:gd name="connsiteX6" fmla="*/ 17609 w 290788"/>
                  <a:gd name="connsiteY6" fmla="*/ 93775 h 314437"/>
                  <a:gd name="connsiteX7" fmla="*/ 56362 w 290788"/>
                  <a:gd name="connsiteY7" fmla="*/ 39562 h 314437"/>
                  <a:gd name="connsiteX8" fmla="*/ 88725 w 290788"/>
                  <a:gd name="connsiteY8" fmla="*/ 6787 h 314437"/>
                  <a:gd name="connsiteX9" fmla="*/ 122119 w 290788"/>
                  <a:gd name="connsiteY9" fmla="*/ 5344 h 314437"/>
                  <a:gd name="connsiteX10" fmla="*/ 187670 w 290788"/>
                  <a:gd name="connsiteY10" fmla="*/ 28431 h 314437"/>
                  <a:gd name="connsiteX11" fmla="*/ 210551 w 290788"/>
                  <a:gd name="connsiteY11" fmla="*/ 36676 h 314437"/>
                  <a:gd name="connsiteX12" fmla="*/ 242296 w 290788"/>
                  <a:gd name="connsiteY12" fmla="*/ 57496 h 314437"/>
                  <a:gd name="connsiteX13" fmla="*/ 261672 w 290788"/>
                  <a:gd name="connsiteY13" fmla="*/ 103258 h 314437"/>
                  <a:gd name="connsiteX14" fmla="*/ 264146 w 290788"/>
                  <a:gd name="connsiteY14" fmla="*/ 132941 h 314437"/>
                  <a:gd name="connsiteX15" fmla="*/ 277545 w 290788"/>
                  <a:gd name="connsiteY15" fmla="*/ 165510 h 314437"/>
                  <a:gd name="connsiteX16" fmla="*/ 290737 w 290788"/>
                  <a:gd name="connsiteY16" fmla="*/ 198286 h 314437"/>
                  <a:gd name="connsiteX17" fmla="*/ 274865 w 290788"/>
                  <a:gd name="connsiteY17" fmla="*/ 221579 h 314437"/>
                  <a:gd name="connsiteX18" fmla="*/ 227248 w 290788"/>
                  <a:gd name="connsiteY18" fmla="*/ 259714 h 314437"/>
                  <a:gd name="connsiteX19" fmla="*/ 209108 w 290788"/>
                  <a:gd name="connsiteY19" fmla="*/ 285893 h 314437"/>
                  <a:gd name="connsiteX20" fmla="*/ 157162 w 290788"/>
                  <a:gd name="connsiteY20" fmla="*/ 314134 h 314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90788" h="314437">
                    <a:moveTo>
                      <a:pt x="157162" y="314134"/>
                    </a:moveTo>
                    <a:cubicBezTo>
                      <a:pt x="140877" y="315370"/>
                      <a:pt x="126654" y="312691"/>
                      <a:pt x="112843" y="308568"/>
                    </a:cubicBezTo>
                    <a:cubicBezTo>
                      <a:pt x="97383" y="304033"/>
                      <a:pt x="81923" y="299910"/>
                      <a:pt x="66875" y="294551"/>
                    </a:cubicBezTo>
                    <a:cubicBezTo>
                      <a:pt x="44612" y="286511"/>
                      <a:pt x="33275" y="268372"/>
                      <a:pt x="27297" y="246727"/>
                    </a:cubicBezTo>
                    <a:cubicBezTo>
                      <a:pt x="22350" y="228588"/>
                      <a:pt x="18639" y="210242"/>
                      <a:pt x="14517" y="191896"/>
                    </a:cubicBezTo>
                    <a:cubicBezTo>
                      <a:pt x="12043" y="180764"/>
                      <a:pt x="5241" y="171282"/>
                      <a:pt x="2561" y="160357"/>
                    </a:cubicBezTo>
                    <a:cubicBezTo>
                      <a:pt x="-3829" y="135827"/>
                      <a:pt x="1942" y="112946"/>
                      <a:pt x="17609" y="93775"/>
                    </a:cubicBezTo>
                    <a:cubicBezTo>
                      <a:pt x="31626" y="76460"/>
                      <a:pt x="43376" y="57496"/>
                      <a:pt x="56362" y="39562"/>
                    </a:cubicBezTo>
                    <a:cubicBezTo>
                      <a:pt x="65638" y="26988"/>
                      <a:pt x="76151" y="16063"/>
                      <a:pt x="88725" y="6787"/>
                    </a:cubicBezTo>
                    <a:cubicBezTo>
                      <a:pt x="99857" y="-1459"/>
                      <a:pt x="111812" y="-2490"/>
                      <a:pt x="122119" y="5344"/>
                    </a:cubicBezTo>
                    <a:cubicBezTo>
                      <a:pt x="141702" y="20391"/>
                      <a:pt x="161903" y="30904"/>
                      <a:pt x="187670" y="28431"/>
                    </a:cubicBezTo>
                    <a:cubicBezTo>
                      <a:pt x="195503" y="27606"/>
                      <a:pt x="203336" y="32760"/>
                      <a:pt x="210551" y="36676"/>
                    </a:cubicBezTo>
                    <a:cubicBezTo>
                      <a:pt x="221682" y="42654"/>
                      <a:pt x="231783" y="50487"/>
                      <a:pt x="242296" y="57496"/>
                    </a:cubicBezTo>
                    <a:cubicBezTo>
                      <a:pt x="257962" y="68009"/>
                      <a:pt x="260023" y="85942"/>
                      <a:pt x="261672" y="103258"/>
                    </a:cubicBezTo>
                    <a:cubicBezTo>
                      <a:pt x="262703" y="113152"/>
                      <a:pt x="263115" y="123047"/>
                      <a:pt x="264146" y="132941"/>
                    </a:cubicBezTo>
                    <a:cubicBezTo>
                      <a:pt x="265383" y="145103"/>
                      <a:pt x="269505" y="155822"/>
                      <a:pt x="277545" y="165510"/>
                    </a:cubicBezTo>
                    <a:cubicBezTo>
                      <a:pt x="285378" y="174786"/>
                      <a:pt x="290119" y="185918"/>
                      <a:pt x="290737" y="198286"/>
                    </a:cubicBezTo>
                    <a:cubicBezTo>
                      <a:pt x="291356" y="210242"/>
                      <a:pt x="286409" y="218899"/>
                      <a:pt x="274865" y="221579"/>
                    </a:cubicBezTo>
                    <a:cubicBezTo>
                      <a:pt x="252809" y="226938"/>
                      <a:pt x="239204" y="242192"/>
                      <a:pt x="227248" y="259714"/>
                    </a:cubicBezTo>
                    <a:cubicBezTo>
                      <a:pt x="221270" y="268372"/>
                      <a:pt x="215292" y="277235"/>
                      <a:pt x="209108" y="285893"/>
                    </a:cubicBezTo>
                    <a:cubicBezTo>
                      <a:pt x="195915" y="304033"/>
                      <a:pt x="179218" y="315989"/>
                      <a:pt x="157162" y="314134"/>
                    </a:cubicBezTo>
                    <a:close/>
                  </a:path>
                </a:pathLst>
              </a:custGeom>
              <a:grpFill/>
              <a:ln w="2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B23D763B-CF6D-4FAC-8A87-9BBF26A2BEEC}"/>
                  </a:ext>
                </a:extLst>
              </p:cNvPr>
              <p:cNvSpPr/>
              <p:nvPr/>
            </p:nvSpPr>
            <p:spPr>
              <a:xfrm>
                <a:off x="5589249" y="3495254"/>
                <a:ext cx="187194" cy="185281"/>
              </a:xfrm>
              <a:custGeom>
                <a:avLst/>
                <a:gdLst>
                  <a:gd name="connsiteX0" fmla="*/ 114103 w 187194"/>
                  <a:gd name="connsiteY0" fmla="*/ 185216 h 185281"/>
                  <a:gd name="connsiteX1" fmla="*/ 37833 w 187194"/>
                  <a:gd name="connsiteY1" fmla="*/ 171611 h 185281"/>
                  <a:gd name="connsiteX2" fmla="*/ 3202 w 187194"/>
                  <a:gd name="connsiteY2" fmla="*/ 123376 h 185281"/>
                  <a:gd name="connsiteX3" fmla="*/ 1553 w 187194"/>
                  <a:gd name="connsiteY3" fmla="*/ 58855 h 185281"/>
                  <a:gd name="connsiteX4" fmla="*/ 29381 w 187194"/>
                  <a:gd name="connsiteY4" fmla="*/ 25874 h 185281"/>
                  <a:gd name="connsiteX5" fmla="*/ 68135 w 187194"/>
                  <a:gd name="connsiteY5" fmla="*/ 7115 h 185281"/>
                  <a:gd name="connsiteX6" fmla="*/ 143374 w 187194"/>
                  <a:gd name="connsiteY6" fmla="*/ 17216 h 185281"/>
                  <a:gd name="connsiteX7" fmla="*/ 182952 w 187194"/>
                  <a:gd name="connsiteY7" fmla="*/ 98433 h 185281"/>
                  <a:gd name="connsiteX8" fmla="*/ 183364 w 187194"/>
                  <a:gd name="connsiteY8" fmla="*/ 102556 h 185281"/>
                  <a:gd name="connsiteX9" fmla="*/ 170171 w 187194"/>
                  <a:gd name="connsiteY9" fmla="*/ 165015 h 185281"/>
                  <a:gd name="connsiteX10" fmla="*/ 133479 w 187194"/>
                  <a:gd name="connsiteY10" fmla="*/ 185216 h 185281"/>
                  <a:gd name="connsiteX11" fmla="*/ 114103 w 187194"/>
                  <a:gd name="connsiteY11" fmla="*/ 185216 h 185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87194" h="185281">
                    <a:moveTo>
                      <a:pt x="114103" y="185216"/>
                    </a:moveTo>
                    <a:cubicBezTo>
                      <a:pt x="87924" y="185216"/>
                      <a:pt x="61951" y="183155"/>
                      <a:pt x="37833" y="171611"/>
                    </a:cubicBezTo>
                    <a:cubicBezTo>
                      <a:pt x="17426" y="161923"/>
                      <a:pt x="4851" y="146875"/>
                      <a:pt x="3202" y="123376"/>
                    </a:cubicBezTo>
                    <a:cubicBezTo>
                      <a:pt x="1759" y="101937"/>
                      <a:pt x="-2157" y="80499"/>
                      <a:pt x="1553" y="58855"/>
                    </a:cubicBezTo>
                    <a:cubicBezTo>
                      <a:pt x="4439" y="42158"/>
                      <a:pt x="12066" y="30615"/>
                      <a:pt x="29381" y="25874"/>
                    </a:cubicBezTo>
                    <a:cubicBezTo>
                      <a:pt x="43398" y="22163"/>
                      <a:pt x="55148" y="13506"/>
                      <a:pt x="68135" y="7115"/>
                    </a:cubicBezTo>
                    <a:cubicBezTo>
                      <a:pt x="93283" y="-5459"/>
                      <a:pt x="122142" y="-924"/>
                      <a:pt x="143374" y="17216"/>
                    </a:cubicBezTo>
                    <a:cubicBezTo>
                      <a:pt x="168728" y="38654"/>
                      <a:pt x="182539" y="65246"/>
                      <a:pt x="182952" y="98433"/>
                    </a:cubicBezTo>
                    <a:cubicBezTo>
                      <a:pt x="182952" y="99876"/>
                      <a:pt x="182952" y="101319"/>
                      <a:pt x="183364" y="102556"/>
                    </a:cubicBezTo>
                    <a:cubicBezTo>
                      <a:pt x="193671" y="126468"/>
                      <a:pt x="181097" y="145638"/>
                      <a:pt x="170171" y="165015"/>
                    </a:cubicBezTo>
                    <a:cubicBezTo>
                      <a:pt x="162132" y="179032"/>
                      <a:pt x="149970" y="186040"/>
                      <a:pt x="133479" y="185216"/>
                    </a:cubicBezTo>
                    <a:cubicBezTo>
                      <a:pt x="127295" y="185010"/>
                      <a:pt x="120699" y="185216"/>
                      <a:pt x="114103" y="185216"/>
                    </a:cubicBezTo>
                    <a:close/>
                  </a:path>
                </a:pathLst>
              </a:custGeom>
              <a:grpFill/>
              <a:ln w="2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1DD18C3F-3B8E-448A-882F-A941E3AD0337}"/>
                  </a:ext>
                </a:extLst>
              </p:cNvPr>
              <p:cNvSpPr/>
              <p:nvPr/>
            </p:nvSpPr>
            <p:spPr>
              <a:xfrm>
                <a:off x="5425894" y="3779796"/>
                <a:ext cx="122562" cy="123384"/>
              </a:xfrm>
              <a:custGeom>
                <a:avLst/>
                <a:gdLst>
                  <a:gd name="connsiteX0" fmla="*/ 0 w 122562"/>
                  <a:gd name="connsiteY0" fmla="*/ 56100 h 123384"/>
                  <a:gd name="connsiteX1" fmla="*/ 14842 w 122562"/>
                  <a:gd name="connsiteY1" fmla="*/ 10544 h 123384"/>
                  <a:gd name="connsiteX2" fmla="*/ 41845 w 122562"/>
                  <a:gd name="connsiteY2" fmla="*/ 31 h 123384"/>
                  <a:gd name="connsiteX3" fmla="*/ 94822 w 122562"/>
                  <a:gd name="connsiteY3" fmla="*/ 25386 h 123384"/>
                  <a:gd name="connsiteX4" fmla="*/ 112137 w 122562"/>
                  <a:gd name="connsiteY4" fmla="*/ 45793 h 123384"/>
                  <a:gd name="connsiteX5" fmla="*/ 97502 w 122562"/>
                  <a:gd name="connsiteY5" fmla="*/ 114642 h 123384"/>
                  <a:gd name="connsiteX6" fmla="*/ 47411 w 122562"/>
                  <a:gd name="connsiteY6" fmla="*/ 123093 h 123384"/>
                  <a:gd name="connsiteX7" fmla="*/ 2267 w 122562"/>
                  <a:gd name="connsiteY7" fmla="*/ 80836 h 123384"/>
                  <a:gd name="connsiteX8" fmla="*/ 0 w 122562"/>
                  <a:gd name="connsiteY8" fmla="*/ 56100 h 1233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562" h="123384">
                    <a:moveTo>
                      <a:pt x="0" y="56100"/>
                    </a:moveTo>
                    <a:cubicBezTo>
                      <a:pt x="412" y="39403"/>
                      <a:pt x="1443" y="23118"/>
                      <a:pt x="14842" y="10544"/>
                    </a:cubicBezTo>
                    <a:cubicBezTo>
                      <a:pt x="22469" y="3329"/>
                      <a:pt x="31126" y="-381"/>
                      <a:pt x="41845" y="31"/>
                    </a:cubicBezTo>
                    <a:cubicBezTo>
                      <a:pt x="63283" y="856"/>
                      <a:pt x="82454" y="5391"/>
                      <a:pt x="94822" y="25386"/>
                    </a:cubicBezTo>
                    <a:cubicBezTo>
                      <a:pt x="99563" y="33013"/>
                      <a:pt x="105953" y="39197"/>
                      <a:pt x="112137" y="45793"/>
                    </a:cubicBezTo>
                    <a:cubicBezTo>
                      <a:pt x="131308" y="65994"/>
                      <a:pt x="122650" y="103717"/>
                      <a:pt x="97502" y="114642"/>
                    </a:cubicBezTo>
                    <a:cubicBezTo>
                      <a:pt x="81423" y="121651"/>
                      <a:pt x="64726" y="124330"/>
                      <a:pt x="47411" y="123093"/>
                    </a:cubicBezTo>
                    <a:cubicBezTo>
                      <a:pt x="22675" y="121444"/>
                      <a:pt x="5566" y="105572"/>
                      <a:pt x="2267" y="80836"/>
                    </a:cubicBezTo>
                    <a:cubicBezTo>
                      <a:pt x="1237" y="72590"/>
                      <a:pt x="824" y="64345"/>
                      <a:pt x="0" y="56100"/>
                    </a:cubicBezTo>
                    <a:close/>
                  </a:path>
                </a:pathLst>
              </a:custGeom>
              <a:grpFill/>
              <a:ln w="2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ADB1F52A-1DAE-447A-A514-F8A1B5427640}"/>
                  </a:ext>
                </a:extLst>
              </p:cNvPr>
              <p:cNvSpPr/>
              <p:nvPr/>
            </p:nvSpPr>
            <p:spPr>
              <a:xfrm>
                <a:off x="5071951" y="3009853"/>
                <a:ext cx="85841" cy="87071"/>
              </a:xfrm>
              <a:custGeom>
                <a:avLst/>
                <a:gdLst>
                  <a:gd name="connsiteX0" fmla="*/ 49688 w 85841"/>
                  <a:gd name="connsiteY0" fmla="*/ 87049 h 87071"/>
                  <a:gd name="connsiteX1" fmla="*/ 34846 w 85841"/>
                  <a:gd name="connsiteY1" fmla="*/ 83339 h 87071"/>
                  <a:gd name="connsiteX2" fmla="*/ 834 w 85841"/>
                  <a:gd name="connsiteY2" fmla="*/ 36752 h 87071"/>
                  <a:gd name="connsiteX3" fmla="*/ 26395 w 85841"/>
                  <a:gd name="connsiteY3" fmla="*/ 11398 h 87071"/>
                  <a:gd name="connsiteX4" fmla="*/ 43504 w 85841"/>
                  <a:gd name="connsiteY4" fmla="*/ 4183 h 87071"/>
                  <a:gd name="connsiteX5" fmla="*/ 53192 w 85841"/>
                  <a:gd name="connsiteY5" fmla="*/ 266 h 87071"/>
                  <a:gd name="connsiteX6" fmla="*/ 62881 w 85841"/>
                  <a:gd name="connsiteY6" fmla="*/ 3565 h 87071"/>
                  <a:gd name="connsiteX7" fmla="*/ 70508 w 85841"/>
                  <a:gd name="connsiteY7" fmla="*/ 79834 h 87071"/>
                  <a:gd name="connsiteX8" fmla="*/ 49688 w 85841"/>
                  <a:gd name="connsiteY8" fmla="*/ 87049 h 87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5841" h="87071">
                    <a:moveTo>
                      <a:pt x="49688" y="87049"/>
                    </a:moveTo>
                    <a:cubicBezTo>
                      <a:pt x="44535" y="87255"/>
                      <a:pt x="39588" y="86018"/>
                      <a:pt x="34846" y="83339"/>
                    </a:cubicBezTo>
                    <a:cubicBezTo>
                      <a:pt x="16706" y="72826"/>
                      <a:pt x="4957" y="57366"/>
                      <a:pt x="834" y="36752"/>
                    </a:cubicBezTo>
                    <a:cubicBezTo>
                      <a:pt x="-3082" y="17376"/>
                      <a:pt x="7018" y="7893"/>
                      <a:pt x="26395" y="11398"/>
                    </a:cubicBezTo>
                    <a:cubicBezTo>
                      <a:pt x="34022" y="12841"/>
                      <a:pt x="41030" y="15520"/>
                      <a:pt x="43504" y="4183"/>
                    </a:cubicBezTo>
                    <a:cubicBezTo>
                      <a:pt x="44329" y="473"/>
                      <a:pt x="49276" y="-558"/>
                      <a:pt x="53192" y="266"/>
                    </a:cubicBezTo>
                    <a:cubicBezTo>
                      <a:pt x="56491" y="1091"/>
                      <a:pt x="59583" y="2328"/>
                      <a:pt x="62881" y="3565"/>
                    </a:cubicBezTo>
                    <a:cubicBezTo>
                      <a:pt x="84319" y="12428"/>
                      <a:pt x="97924" y="58396"/>
                      <a:pt x="70508" y="79834"/>
                    </a:cubicBezTo>
                    <a:cubicBezTo>
                      <a:pt x="63911" y="85194"/>
                      <a:pt x="58346" y="87049"/>
                      <a:pt x="49688" y="87049"/>
                    </a:cubicBezTo>
                    <a:close/>
                  </a:path>
                </a:pathLst>
              </a:custGeom>
              <a:grpFill/>
              <a:ln w="20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B2C23BB9-12FD-4F38-A9F0-A85E986BF548}"/>
                </a:ext>
              </a:extLst>
            </p:cNvPr>
            <p:cNvSpPr/>
            <p:nvPr/>
          </p:nvSpPr>
          <p:spPr>
            <a:xfrm>
              <a:off x="762313" y="988453"/>
              <a:ext cx="641735" cy="1200723"/>
            </a:xfrm>
            <a:custGeom>
              <a:avLst/>
              <a:gdLst>
                <a:gd name="connsiteX0" fmla="*/ 641476 w 641735"/>
                <a:gd name="connsiteY0" fmla="*/ 811054 h 1200723"/>
                <a:gd name="connsiteX1" fmla="*/ 627179 w 641735"/>
                <a:gd name="connsiteY1" fmla="*/ 877862 h 1200723"/>
                <a:gd name="connsiteX2" fmla="*/ 482385 w 641735"/>
                <a:gd name="connsiteY2" fmla="*/ 1057749 h 1200723"/>
                <a:gd name="connsiteX3" fmla="*/ 471727 w 641735"/>
                <a:gd name="connsiteY3" fmla="*/ 1076986 h 1200723"/>
                <a:gd name="connsiteX4" fmla="*/ 472247 w 641735"/>
                <a:gd name="connsiteY4" fmla="*/ 1188766 h 1200723"/>
                <a:gd name="connsiteX5" fmla="*/ 461068 w 641735"/>
                <a:gd name="connsiteY5" fmla="*/ 1200724 h 1200723"/>
                <a:gd name="connsiteX6" fmla="*/ 212813 w 641735"/>
                <a:gd name="connsiteY6" fmla="*/ 1200724 h 1200723"/>
                <a:gd name="connsiteX7" fmla="*/ 202155 w 641735"/>
                <a:gd name="connsiteY7" fmla="*/ 1189806 h 1200723"/>
                <a:gd name="connsiteX8" fmla="*/ 202415 w 641735"/>
                <a:gd name="connsiteY8" fmla="*/ 1089724 h 1200723"/>
                <a:gd name="connsiteX9" fmla="*/ 192797 w 641735"/>
                <a:gd name="connsiteY9" fmla="*/ 1074386 h 1200723"/>
                <a:gd name="connsiteX10" fmla="*/ 171 w 641735"/>
                <a:gd name="connsiteY10" fmla="*/ 792857 h 1200723"/>
                <a:gd name="connsiteX11" fmla="*/ 11609 w 641735"/>
                <a:gd name="connsiteY11" fmla="*/ 780119 h 1200723"/>
                <a:gd name="connsiteX12" fmla="*/ 254666 w 641735"/>
                <a:gd name="connsiteY12" fmla="*/ 780119 h 1200723"/>
                <a:gd name="connsiteX13" fmla="*/ 268183 w 641735"/>
                <a:gd name="connsiteY13" fmla="*/ 791817 h 1200723"/>
                <a:gd name="connsiteX14" fmla="*/ 325113 w 641735"/>
                <a:gd name="connsiteY14" fmla="*/ 834710 h 1200723"/>
                <a:gd name="connsiteX15" fmla="*/ 375544 w 641735"/>
                <a:gd name="connsiteY15" fmla="*/ 785578 h 1200723"/>
                <a:gd name="connsiteX16" fmla="*/ 336291 w 641735"/>
                <a:gd name="connsiteY16" fmla="*/ 729169 h 1200723"/>
                <a:gd name="connsiteX17" fmla="*/ 288460 w 641735"/>
                <a:gd name="connsiteY17" fmla="*/ 725789 h 1200723"/>
                <a:gd name="connsiteX18" fmla="*/ 1991 w 641735"/>
                <a:gd name="connsiteY18" fmla="*/ 435941 h 1200723"/>
                <a:gd name="connsiteX19" fmla="*/ 193317 w 641735"/>
                <a:gd name="connsiteY19" fmla="*/ 111780 h 1200723"/>
                <a:gd name="connsiteX20" fmla="*/ 202935 w 641735"/>
                <a:gd name="connsiteY20" fmla="*/ 96183 h 1200723"/>
                <a:gd name="connsiteX21" fmla="*/ 202675 w 641735"/>
                <a:gd name="connsiteY21" fmla="*/ 0 h 1200723"/>
                <a:gd name="connsiteX22" fmla="*/ 473026 w 641735"/>
                <a:gd name="connsiteY22" fmla="*/ 0 h 1200723"/>
                <a:gd name="connsiteX23" fmla="*/ 476406 w 641735"/>
                <a:gd name="connsiteY23" fmla="*/ 16117 h 1200723"/>
                <a:gd name="connsiteX24" fmla="*/ 476146 w 641735"/>
                <a:gd name="connsiteY24" fmla="*/ 101642 h 1200723"/>
                <a:gd name="connsiteX25" fmla="*/ 492003 w 641735"/>
                <a:gd name="connsiteY25" fmla="*/ 129977 h 1200723"/>
                <a:gd name="connsiteX26" fmla="*/ 623799 w 641735"/>
                <a:gd name="connsiteY26" fmla="*/ 288808 h 1200723"/>
                <a:gd name="connsiteX27" fmla="*/ 640436 w 641735"/>
                <a:gd name="connsiteY27" fmla="*/ 370693 h 1200723"/>
                <a:gd name="connsiteX28" fmla="*/ 641736 w 641735"/>
                <a:gd name="connsiteY28" fmla="*/ 376672 h 1200723"/>
                <a:gd name="connsiteX29" fmla="*/ 641736 w 641735"/>
                <a:gd name="connsiteY29" fmla="*/ 407866 h 1200723"/>
                <a:gd name="connsiteX30" fmla="*/ 623019 w 641735"/>
                <a:gd name="connsiteY30" fmla="*/ 411506 h 1200723"/>
                <a:gd name="connsiteX31" fmla="*/ 395820 w 641735"/>
                <a:gd name="connsiteY31" fmla="*/ 411506 h 1200723"/>
                <a:gd name="connsiteX32" fmla="*/ 369305 w 641735"/>
                <a:gd name="connsiteY32" fmla="*/ 392269 h 1200723"/>
                <a:gd name="connsiteX33" fmla="*/ 311076 w 641735"/>
                <a:gd name="connsiteY33" fmla="*/ 355356 h 1200723"/>
                <a:gd name="connsiteX34" fmla="*/ 271043 w 641735"/>
                <a:gd name="connsiteY34" fmla="*/ 412806 h 1200723"/>
                <a:gd name="connsiteX35" fmla="*/ 318354 w 641735"/>
                <a:gd name="connsiteY35" fmla="*/ 455958 h 1200723"/>
                <a:gd name="connsiteX36" fmla="*/ 370085 w 641735"/>
                <a:gd name="connsiteY36" fmla="*/ 459857 h 1200723"/>
                <a:gd name="connsiteX37" fmla="*/ 633937 w 641735"/>
                <a:gd name="connsiteY37" fmla="*/ 696154 h 1200723"/>
                <a:gd name="connsiteX38" fmla="*/ 641476 w 641735"/>
                <a:gd name="connsiteY38" fmla="*/ 751005 h 1200723"/>
                <a:gd name="connsiteX39" fmla="*/ 641476 w 641735"/>
                <a:gd name="connsiteY39" fmla="*/ 811054 h 1200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41735" h="1200723">
                  <a:moveTo>
                    <a:pt x="641476" y="811054"/>
                  </a:moveTo>
                  <a:cubicBezTo>
                    <a:pt x="636537" y="833410"/>
                    <a:pt x="634457" y="856026"/>
                    <a:pt x="627179" y="877862"/>
                  </a:cubicBezTo>
                  <a:cubicBezTo>
                    <a:pt x="600923" y="955588"/>
                    <a:pt x="552832" y="1015897"/>
                    <a:pt x="482385" y="1057749"/>
                  </a:cubicBezTo>
                  <a:cubicBezTo>
                    <a:pt x="474066" y="1062688"/>
                    <a:pt x="471467" y="1067887"/>
                    <a:pt x="471727" y="1076986"/>
                  </a:cubicBezTo>
                  <a:cubicBezTo>
                    <a:pt x="472247" y="1114159"/>
                    <a:pt x="471727" y="1151592"/>
                    <a:pt x="472247" y="1188766"/>
                  </a:cubicBezTo>
                  <a:cubicBezTo>
                    <a:pt x="472247" y="1197344"/>
                    <a:pt x="470687" y="1200724"/>
                    <a:pt x="461068" y="1200724"/>
                  </a:cubicBezTo>
                  <a:cubicBezTo>
                    <a:pt x="378403" y="1200204"/>
                    <a:pt x="295738" y="1200464"/>
                    <a:pt x="212813" y="1200724"/>
                  </a:cubicBezTo>
                  <a:cubicBezTo>
                    <a:pt x="203975" y="1200724"/>
                    <a:pt x="202155" y="1198124"/>
                    <a:pt x="202155" y="1189806"/>
                  </a:cubicBezTo>
                  <a:cubicBezTo>
                    <a:pt x="202675" y="1156531"/>
                    <a:pt x="202155" y="1122998"/>
                    <a:pt x="202415" y="1089724"/>
                  </a:cubicBezTo>
                  <a:cubicBezTo>
                    <a:pt x="202415" y="1081665"/>
                    <a:pt x="200335" y="1077766"/>
                    <a:pt x="192797" y="1074386"/>
                  </a:cubicBezTo>
                  <a:cubicBezTo>
                    <a:pt x="71919" y="1019276"/>
                    <a:pt x="12389" y="922314"/>
                    <a:pt x="171" y="792857"/>
                  </a:cubicBezTo>
                  <a:cubicBezTo>
                    <a:pt x="-608" y="783759"/>
                    <a:pt x="951" y="780119"/>
                    <a:pt x="11609" y="780119"/>
                  </a:cubicBezTo>
                  <a:cubicBezTo>
                    <a:pt x="92715" y="780639"/>
                    <a:pt x="173560" y="780639"/>
                    <a:pt x="254666" y="780119"/>
                  </a:cubicBezTo>
                  <a:cubicBezTo>
                    <a:pt x="264024" y="780119"/>
                    <a:pt x="266623" y="782719"/>
                    <a:pt x="268183" y="791817"/>
                  </a:cubicBezTo>
                  <a:cubicBezTo>
                    <a:pt x="272602" y="818073"/>
                    <a:pt x="297558" y="836269"/>
                    <a:pt x="325113" y="834710"/>
                  </a:cubicBezTo>
                  <a:cubicBezTo>
                    <a:pt x="351108" y="833410"/>
                    <a:pt x="372684" y="812354"/>
                    <a:pt x="375544" y="785578"/>
                  </a:cubicBezTo>
                  <a:cubicBezTo>
                    <a:pt x="378403" y="759323"/>
                    <a:pt x="362026" y="734368"/>
                    <a:pt x="336291" y="729169"/>
                  </a:cubicBezTo>
                  <a:cubicBezTo>
                    <a:pt x="320694" y="726049"/>
                    <a:pt x="304317" y="727089"/>
                    <a:pt x="288460" y="725789"/>
                  </a:cubicBezTo>
                  <a:cubicBezTo>
                    <a:pt x="140546" y="713051"/>
                    <a:pt x="13429" y="584115"/>
                    <a:pt x="1991" y="435941"/>
                  </a:cubicBezTo>
                  <a:cubicBezTo>
                    <a:pt x="-8927" y="293227"/>
                    <a:pt x="63340" y="170529"/>
                    <a:pt x="193317" y="111780"/>
                  </a:cubicBezTo>
                  <a:cubicBezTo>
                    <a:pt x="201115" y="108400"/>
                    <a:pt x="202935" y="103981"/>
                    <a:pt x="202935" y="96183"/>
                  </a:cubicBezTo>
                  <a:cubicBezTo>
                    <a:pt x="202415" y="64208"/>
                    <a:pt x="202675" y="31974"/>
                    <a:pt x="202675" y="0"/>
                  </a:cubicBezTo>
                  <a:cubicBezTo>
                    <a:pt x="292879" y="0"/>
                    <a:pt x="382823" y="0"/>
                    <a:pt x="473026" y="0"/>
                  </a:cubicBezTo>
                  <a:cubicBezTo>
                    <a:pt x="477186" y="4679"/>
                    <a:pt x="476406" y="10398"/>
                    <a:pt x="476406" y="16117"/>
                  </a:cubicBezTo>
                  <a:cubicBezTo>
                    <a:pt x="476406" y="44712"/>
                    <a:pt x="477186" y="73307"/>
                    <a:pt x="476146" y="101642"/>
                  </a:cubicBezTo>
                  <a:cubicBezTo>
                    <a:pt x="475626" y="115159"/>
                    <a:pt x="480825" y="123218"/>
                    <a:pt x="492003" y="129977"/>
                  </a:cubicBezTo>
                  <a:cubicBezTo>
                    <a:pt x="554132" y="167670"/>
                    <a:pt x="596764" y="222000"/>
                    <a:pt x="623799" y="288808"/>
                  </a:cubicBezTo>
                  <a:cubicBezTo>
                    <a:pt x="634457" y="315063"/>
                    <a:pt x="640956" y="342358"/>
                    <a:pt x="640436" y="370693"/>
                  </a:cubicBezTo>
                  <a:cubicBezTo>
                    <a:pt x="640436" y="372773"/>
                    <a:pt x="640176" y="375112"/>
                    <a:pt x="641736" y="376672"/>
                  </a:cubicBezTo>
                  <a:cubicBezTo>
                    <a:pt x="641736" y="387070"/>
                    <a:pt x="641736" y="397468"/>
                    <a:pt x="641736" y="407866"/>
                  </a:cubicBezTo>
                  <a:cubicBezTo>
                    <a:pt x="636277" y="412546"/>
                    <a:pt x="629518" y="411506"/>
                    <a:pt x="623019" y="411506"/>
                  </a:cubicBezTo>
                  <a:cubicBezTo>
                    <a:pt x="547373" y="411506"/>
                    <a:pt x="471467" y="411506"/>
                    <a:pt x="395820" y="411506"/>
                  </a:cubicBezTo>
                  <a:cubicBezTo>
                    <a:pt x="375804" y="411506"/>
                    <a:pt x="375804" y="411506"/>
                    <a:pt x="369305" y="392269"/>
                  </a:cubicBezTo>
                  <a:cubicBezTo>
                    <a:pt x="360727" y="366274"/>
                    <a:pt x="335251" y="350157"/>
                    <a:pt x="311076" y="355356"/>
                  </a:cubicBezTo>
                  <a:cubicBezTo>
                    <a:pt x="285340" y="361075"/>
                    <a:pt x="268443" y="385251"/>
                    <a:pt x="271043" y="412806"/>
                  </a:cubicBezTo>
                  <a:cubicBezTo>
                    <a:pt x="273382" y="436721"/>
                    <a:pt x="293399" y="455698"/>
                    <a:pt x="318354" y="455958"/>
                  </a:cubicBezTo>
                  <a:cubicBezTo>
                    <a:pt x="335771" y="456218"/>
                    <a:pt x="352928" y="456478"/>
                    <a:pt x="370085" y="459857"/>
                  </a:cubicBezTo>
                  <a:cubicBezTo>
                    <a:pt x="504481" y="486632"/>
                    <a:pt x="592345" y="565658"/>
                    <a:pt x="633937" y="696154"/>
                  </a:cubicBezTo>
                  <a:cubicBezTo>
                    <a:pt x="639656" y="714091"/>
                    <a:pt x="638877" y="732808"/>
                    <a:pt x="641476" y="751005"/>
                  </a:cubicBezTo>
                  <a:cubicBezTo>
                    <a:pt x="641476" y="771281"/>
                    <a:pt x="641476" y="791037"/>
                    <a:pt x="641476" y="811054"/>
                  </a:cubicBezTo>
                  <a:close/>
                </a:path>
              </a:pathLst>
            </a:custGeom>
            <a:solidFill>
              <a:schemeClr val="accent1"/>
            </a:solidFill>
            <a:ln w="259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7715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5CE6DC-AD26-48F1-8965-5D880A2F22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اشکال کاملا قابل ویرایش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80C60FA3-C2E3-4D33-B35E-C5A483E9564B}"/>
              </a:ext>
            </a:extLst>
          </p:cNvPr>
          <p:cNvGrpSpPr/>
          <p:nvPr/>
        </p:nvGrpSpPr>
        <p:grpSpPr>
          <a:xfrm>
            <a:off x="4993973" y="1541356"/>
            <a:ext cx="1555344" cy="2734214"/>
            <a:chOff x="3868279" y="2417712"/>
            <a:chExt cx="2449180" cy="4305530"/>
          </a:xfrm>
        </p:grpSpPr>
        <p:grpSp>
          <p:nvGrpSpPr>
            <p:cNvPr id="38" name="Group 3">
              <a:extLst>
                <a:ext uri="{FF2B5EF4-FFF2-40B4-BE49-F238E27FC236}">
                  <a16:creationId xmlns:a16="http://schemas.microsoft.com/office/drawing/2014/main" id="{8806E720-0D48-4702-9579-2FA1EDFD043E}"/>
                </a:ext>
              </a:extLst>
            </p:cNvPr>
            <p:cNvGrpSpPr/>
            <p:nvPr/>
          </p:nvGrpSpPr>
          <p:grpSpPr>
            <a:xfrm>
              <a:off x="3868279" y="2417712"/>
              <a:ext cx="2449180" cy="4305530"/>
              <a:chOff x="445712" y="1449040"/>
              <a:chExt cx="2113018" cy="3924176"/>
            </a:xfrm>
          </p:grpSpPr>
          <p:sp>
            <p:nvSpPr>
              <p:cNvPr id="39" name="Rounded Rectangle 4">
                <a:extLst>
                  <a:ext uri="{FF2B5EF4-FFF2-40B4-BE49-F238E27FC236}">
                    <a16:creationId xmlns:a16="http://schemas.microsoft.com/office/drawing/2014/main" id="{BBF91466-F5A1-4CF7-BEFC-33E45848BCF0}"/>
                  </a:ext>
                </a:extLst>
              </p:cNvPr>
              <p:cNvSpPr/>
              <p:nvPr/>
            </p:nvSpPr>
            <p:spPr>
              <a:xfrm>
                <a:off x="445712" y="1449040"/>
                <a:ext cx="2113018" cy="3924176"/>
              </a:xfrm>
              <a:prstGeom prst="roundRect">
                <a:avLst>
                  <a:gd name="adj" fmla="val 13580"/>
                </a:avLst>
              </a:prstGeom>
              <a:solidFill>
                <a:srgbClr val="262626"/>
              </a:solidFill>
              <a:ln w="88900">
                <a:noFill/>
              </a:ln>
              <a:effectLst/>
              <a:scene3d>
                <a:camera prst="perspectiveFront"/>
                <a:lightRig rig="threePt" dir="t"/>
              </a:scene3d>
              <a:sp3d prstMaterial="plastic">
                <a:bevelT w="127000" h="50800"/>
                <a:bevelB w="127000" h="2540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 dirty="0">
                  <a:cs typeface="B Nazanin" pitchFamily="2" charset="-78"/>
                </a:endParaRPr>
              </a:p>
            </p:txBody>
          </p:sp>
          <p:sp>
            <p:nvSpPr>
              <p:cNvPr id="40" name="Rectangle 5">
                <a:extLst>
                  <a:ext uri="{FF2B5EF4-FFF2-40B4-BE49-F238E27FC236}">
                    <a16:creationId xmlns:a16="http://schemas.microsoft.com/office/drawing/2014/main" id="{E35F732C-DFD8-4281-9473-21F09E78B396}"/>
                  </a:ext>
                </a:extLst>
              </p:cNvPr>
              <p:cNvSpPr/>
              <p:nvPr/>
            </p:nvSpPr>
            <p:spPr>
              <a:xfrm>
                <a:off x="1379920" y="1650572"/>
                <a:ext cx="216024" cy="34350"/>
              </a:xfrm>
              <a:prstGeom prst="rect">
                <a:avLst/>
              </a:prstGeom>
              <a:solidFill>
                <a:srgbClr val="B0B0B0"/>
              </a:solidFill>
              <a:ln w="889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800">
                  <a:cs typeface="B Nazanin" pitchFamily="2" charset="-78"/>
                </a:endParaRPr>
              </a:p>
            </p:txBody>
          </p:sp>
          <p:grpSp>
            <p:nvGrpSpPr>
              <p:cNvPr id="41" name="Group 6">
                <a:extLst>
                  <a:ext uri="{FF2B5EF4-FFF2-40B4-BE49-F238E27FC236}">
                    <a16:creationId xmlns:a16="http://schemas.microsoft.com/office/drawing/2014/main" id="{346E4A7E-F97F-4C8C-8350-57E7EF729A73}"/>
                  </a:ext>
                </a:extLst>
              </p:cNvPr>
              <p:cNvGrpSpPr/>
              <p:nvPr/>
            </p:nvGrpSpPr>
            <p:grpSpPr>
              <a:xfrm>
                <a:off x="1407705" y="5045834"/>
                <a:ext cx="211967" cy="211967"/>
                <a:chOff x="1549420" y="5712364"/>
                <a:chExt cx="312583" cy="312583"/>
              </a:xfrm>
            </p:grpSpPr>
            <p:sp>
              <p:nvSpPr>
                <p:cNvPr id="42" name="Oval 7">
                  <a:extLst>
                    <a:ext uri="{FF2B5EF4-FFF2-40B4-BE49-F238E27FC236}">
                      <a16:creationId xmlns:a16="http://schemas.microsoft.com/office/drawing/2014/main" id="{8FCF7DFC-2499-4B82-96A6-EA1C9E23C617}"/>
                    </a:ext>
                  </a:extLst>
                </p:cNvPr>
                <p:cNvSpPr/>
                <p:nvPr/>
              </p:nvSpPr>
              <p:spPr>
                <a:xfrm>
                  <a:off x="1549420" y="5712364"/>
                  <a:ext cx="312583" cy="3125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94000"/>
                        <a:lumOff val="6000"/>
                      </a:schemeClr>
                    </a:gs>
                    <a:gs pos="56000">
                      <a:schemeClr val="tx1">
                        <a:lumMod val="65000"/>
                        <a:lumOff val="35000"/>
                      </a:schemeClr>
                    </a:gs>
                    <a:gs pos="9100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0800000" scaled="1"/>
                  <a:tileRect/>
                </a:gradFill>
                <a:ln w="0">
                  <a:solidFill>
                    <a:srgbClr val="262626"/>
                  </a:solidFill>
                </a:ln>
                <a:scene3d>
                  <a:camera prst="perspectiveFront"/>
                  <a:lightRig rig="threePt" dir="t"/>
                </a:scene3d>
                <a:sp3d>
                  <a:bevelT w="63500" h="127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>
                    <a:cs typeface="B Nazanin" pitchFamily="2" charset="-78"/>
                  </a:endParaRPr>
                </a:p>
              </p:txBody>
            </p:sp>
            <p:sp>
              <p:nvSpPr>
                <p:cNvPr id="43" name="Rounded Rectangle 8">
                  <a:extLst>
                    <a:ext uri="{FF2B5EF4-FFF2-40B4-BE49-F238E27FC236}">
                      <a16:creationId xmlns:a16="http://schemas.microsoft.com/office/drawing/2014/main" id="{8D993E0D-F98F-4D79-A2AB-94D1BBE44FB9}"/>
                    </a:ext>
                  </a:extLst>
                </p:cNvPr>
                <p:cNvSpPr/>
                <p:nvPr/>
              </p:nvSpPr>
              <p:spPr>
                <a:xfrm>
                  <a:off x="1634225" y="5796647"/>
                  <a:ext cx="142969" cy="144016"/>
                </a:xfrm>
                <a:prstGeom prst="roundRect">
                  <a:avLst/>
                </a:prstGeom>
                <a:solidFill>
                  <a:srgbClr val="737373"/>
                </a:solidFill>
                <a:ln w="6350">
                  <a:solidFill>
                    <a:srgbClr val="B0B0B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800">
                    <a:cs typeface="B Nazanin" pitchFamily="2" charset="-78"/>
                  </a:endParaRPr>
                </a:p>
              </p:txBody>
            </p:sp>
          </p:grpSp>
        </p:grpSp>
        <p:sp>
          <p:nvSpPr>
            <p:cNvPr id="44" name="Picture Placeholder 2">
              <a:extLst>
                <a:ext uri="{FF2B5EF4-FFF2-40B4-BE49-F238E27FC236}">
                  <a16:creationId xmlns:a16="http://schemas.microsoft.com/office/drawing/2014/main" id="{5B3198D0-85E6-4C7B-BDF6-E605DAAFBA99}"/>
                </a:ext>
              </a:extLst>
            </p:cNvPr>
            <p:cNvSpPr txBox="1">
              <a:spLocks/>
            </p:cNvSpPr>
            <p:nvPr/>
          </p:nvSpPr>
          <p:spPr>
            <a:xfrm>
              <a:off x="4012295" y="2811884"/>
              <a:ext cx="2152765" cy="33487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anchor="ctr"/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Arial" pitchFamily="34" charset="0"/>
                </a:defRPr>
              </a:lvl1pPr>
              <a:lvl2pPr marL="45722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46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69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91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114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337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56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783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a-IR" altLang="ko-KR" dirty="0">
                  <a:cs typeface="B Nazanin" pitchFamily="2" charset="-78"/>
                </a:rPr>
                <a:t>تصویر شما در اینجا</a:t>
              </a:r>
              <a:endParaRPr lang="ko-KR" altLang="en-US" dirty="0">
                <a:cs typeface="B Nazanin" pitchFamily="2" charset="-78"/>
              </a:endParaRP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D2B4DCA9-9A37-4E6D-BE3B-E4BB169682E5}"/>
              </a:ext>
            </a:extLst>
          </p:cNvPr>
          <p:cNvGrpSpPr/>
          <p:nvPr/>
        </p:nvGrpSpPr>
        <p:grpSpPr>
          <a:xfrm>
            <a:off x="6151895" y="1438164"/>
            <a:ext cx="6286880" cy="3268449"/>
            <a:chOff x="5975854" y="2412399"/>
            <a:chExt cx="6286880" cy="3268449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AA9C0CF8-2126-46B8-91BD-CA9829B3E2CA}"/>
                </a:ext>
              </a:extLst>
            </p:cNvPr>
            <p:cNvSpPr/>
            <p:nvPr/>
          </p:nvSpPr>
          <p:spPr>
            <a:xfrm>
              <a:off x="5975854" y="5044014"/>
              <a:ext cx="6286880" cy="636834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cs typeface="B Nazanin" pitchFamily="2" charset="-78"/>
              </a:endParaRPr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A470E5F1-F354-46B0-9B21-873A580553DA}"/>
                </a:ext>
              </a:extLst>
            </p:cNvPr>
            <p:cNvGrpSpPr/>
            <p:nvPr/>
          </p:nvGrpSpPr>
          <p:grpSpPr>
            <a:xfrm>
              <a:off x="6516138" y="2412399"/>
              <a:ext cx="5437384" cy="2987474"/>
              <a:chOff x="-548507" y="477868"/>
              <a:chExt cx="11570449" cy="6357177"/>
            </a:xfrm>
          </p:grpSpPr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2EBA8A12-F37E-4623-BD36-C4E8C69CD96E}"/>
                  </a:ext>
                </a:extLst>
              </p:cNvPr>
              <p:cNvSpPr/>
              <p:nvPr/>
            </p:nvSpPr>
            <p:spPr>
              <a:xfrm>
                <a:off x="-482765" y="6440599"/>
                <a:ext cx="11438966" cy="394446"/>
              </a:xfrm>
              <a:custGeom>
                <a:avLst/>
                <a:gdLst>
                  <a:gd name="connsiteX0" fmla="*/ 1605439 w 1657350"/>
                  <a:gd name="connsiteY0" fmla="*/ 54769 h 57150"/>
                  <a:gd name="connsiteX1" fmla="*/ 1652111 w 1657350"/>
                  <a:gd name="connsiteY1" fmla="*/ 22384 h 57150"/>
                  <a:gd name="connsiteX2" fmla="*/ 1652111 w 1657350"/>
                  <a:gd name="connsiteY2" fmla="*/ 22384 h 57150"/>
                  <a:gd name="connsiteX3" fmla="*/ 1636871 w 1657350"/>
                  <a:gd name="connsiteY3" fmla="*/ 7144 h 57150"/>
                  <a:gd name="connsiteX4" fmla="*/ 44291 w 1657350"/>
                  <a:gd name="connsiteY4" fmla="*/ 12859 h 57150"/>
                  <a:gd name="connsiteX5" fmla="*/ 23336 w 1657350"/>
                  <a:gd name="connsiteY5" fmla="*/ 12859 h 57150"/>
                  <a:gd name="connsiteX6" fmla="*/ 7144 w 1657350"/>
                  <a:gd name="connsiteY6" fmla="*/ 26194 h 57150"/>
                  <a:gd name="connsiteX7" fmla="*/ 7144 w 1657350"/>
                  <a:gd name="connsiteY7" fmla="*/ 26194 h 57150"/>
                  <a:gd name="connsiteX8" fmla="*/ 50959 w 1657350"/>
                  <a:gd name="connsiteY8" fmla="*/ 53816 h 57150"/>
                  <a:gd name="connsiteX9" fmla="*/ 51911 w 1657350"/>
                  <a:gd name="connsiteY9" fmla="*/ 54769 h 57150"/>
                  <a:gd name="connsiteX10" fmla="*/ 51911 w 1657350"/>
                  <a:gd name="connsiteY10" fmla="*/ 54769 h 57150"/>
                  <a:gd name="connsiteX11" fmla="*/ 56674 w 1657350"/>
                  <a:gd name="connsiteY11" fmla="*/ 54769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57350" h="57150">
                    <a:moveTo>
                      <a:pt x="1605439" y="54769"/>
                    </a:moveTo>
                    <a:cubicBezTo>
                      <a:pt x="1605439" y="54769"/>
                      <a:pt x="1638776" y="50959"/>
                      <a:pt x="1652111" y="22384"/>
                    </a:cubicBezTo>
                    <a:lnTo>
                      <a:pt x="1652111" y="22384"/>
                    </a:lnTo>
                    <a:cubicBezTo>
                      <a:pt x="1652111" y="13811"/>
                      <a:pt x="1645444" y="7144"/>
                      <a:pt x="1636871" y="7144"/>
                    </a:cubicBezTo>
                    <a:lnTo>
                      <a:pt x="44291" y="12859"/>
                    </a:lnTo>
                    <a:lnTo>
                      <a:pt x="23336" y="12859"/>
                    </a:lnTo>
                    <a:cubicBezTo>
                      <a:pt x="14764" y="12859"/>
                      <a:pt x="7144" y="18574"/>
                      <a:pt x="7144" y="26194"/>
                    </a:cubicBezTo>
                    <a:lnTo>
                      <a:pt x="7144" y="26194"/>
                    </a:lnTo>
                    <a:cubicBezTo>
                      <a:pt x="17621" y="45244"/>
                      <a:pt x="40481" y="51911"/>
                      <a:pt x="50959" y="53816"/>
                    </a:cubicBezTo>
                    <a:lnTo>
                      <a:pt x="51911" y="54769"/>
                    </a:lnTo>
                    <a:cubicBezTo>
                      <a:pt x="51911" y="54769"/>
                      <a:pt x="51911" y="54769"/>
                      <a:pt x="51911" y="54769"/>
                    </a:cubicBezTo>
                    <a:lnTo>
                      <a:pt x="56674" y="54769"/>
                    </a:lnTo>
                  </a:path>
                </a:pathLst>
              </a:custGeom>
              <a:solidFill>
                <a:srgbClr val="5F676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FE595BCB-916E-4790-A4EA-8B155BF9D568}"/>
                  </a:ext>
                </a:extLst>
              </p:cNvPr>
              <p:cNvSpPr/>
              <p:nvPr/>
            </p:nvSpPr>
            <p:spPr>
              <a:xfrm>
                <a:off x="700575" y="477868"/>
                <a:ext cx="9072285" cy="5916709"/>
              </a:xfrm>
              <a:custGeom>
                <a:avLst/>
                <a:gdLst>
                  <a:gd name="connsiteX0" fmla="*/ 1311116 w 1314450"/>
                  <a:gd name="connsiteY0" fmla="*/ 813911 h 857250"/>
                  <a:gd name="connsiteX1" fmla="*/ 1281589 w 1314450"/>
                  <a:gd name="connsiteY1" fmla="*/ 852964 h 857250"/>
                  <a:gd name="connsiteX2" fmla="*/ 36671 w 1314450"/>
                  <a:gd name="connsiteY2" fmla="*/ 852964 h 857250"/>
                  <a:gd name="connsiteX3" fmla="*/ 7144 w 1314450"/>
                  <a:gd name="connsiteY3" fmla="*/ 813911 h 857250"/>
                  <a:gd name="connsiteX4" fmla="*/ 7144 w 1314450"/>
                  <a:gd name="connsiteY4" fmla="*/ 46196 h 857250"/>
                  <a:gd name="connsiteX5" fmla="*/ 36671 w 1314450"/>
                  <a:gd name="connsiteY5" fmla="*/ 7144 h 857250"/>
                  <a:gd name="connsiteX6" fmla="*/ 1281589 w 1314450"/>
                  <a:gd name="connsiteY6" fmla="*/ 7144 h 857250"/>
                  <a:gd name="connsiteX7" fmla="*/ 1311116 w 1314450"/>
                  <a:gd name="connsiteY7" fmla="*/ 46196 h 857250"/>
                  <a:gd name="connsiteX8" fmla="*/ 1311116 w 1314450"/>
                  <a:gd name="connsiteY8" fmla="*/ 813911 h 85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4450" h="857250">
                    <a:moveTo>
                      <a:pt x="1311116" y="813911"/>
                    </a:moveTo>
                    <a:cubicBezTo>
                      <a:pt x="1311116" y="834866"/>
                      <a:pt x="1297781" y="852964"/>
                      <a:pt x="1281589" y="852964"/>
                    </a:cubicBezTo>
                    <a:lnTo>
                      <a:pt x="36671" y="852964"/>
                    </a:lnTo>
                    <a:cubicBezTo>
                      <a:pt x="20479" y="852964"/>
                      <a:pt x="7144" y="835819"/>
                      <a:pt x="7144" y="813911"/>
                    </a:cubicBezTo>
                    <a:lnTo>
                      <a:pt x="7144" y="46196"/>
                    </a:lnTo>
                    <a:cubicBezTo>
                      <a:pt x="7144" y="25241"/>
                      <a:pt x="20479" y="7144"/>
                      <a:pt x="36671" y="7144"/>
                    </a:cubicBezTo>
                    <a:lnTo>
                      <a:pt x="1281589" y="7144"/>
                    </a:lnTo>
                    <a:cubicBezTo>
                      <a:pt x="1297781" y="7144"/>
                      <a:pt x="1311116" y="24289"/>
                      <a:pt x="1311116" y="46196"/>
                    </a:cubicBezTo>
                    <a:lnTo>
                      <a:pt x="1311116" y="813911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8334E285-C475-4826-8BD3-1AB4F700F4AE}"/>
                  </a:ext>
                </a:extLst>
              </p:cNvPr>
              <p:cNvSpPr/>
              <p:nvPr/>
            </p:nvSpPr>
            <p:spPr>
              <a:xfrm>
                <a:off x="1088451" y="839448"/>
                <a:ext cx="8283390" cy="5062073"/>
              </a:xfrm>
              <a:custGeom>
                <a:avLst/>
                <a:gdLst>
                  <a:gd name="connsiteX0" fmla="*/ 7144 w 1200150"/>
                  <a:gd name="connsiteY0" fmla="*/ 7144 h 733425"/>
                  <a:gd name="connsiteX1" fmla="*/ 1196816 w 1200150"/>
                  <a:gd name="connsiteY1" fmla="*/ 7144 h 733425"/>
                  <a:gd name="connsiteX2" fmla="*/ 1196816 w 1200150"/>
                  <a:gd name="connsiteY2" fmla="*/ 730091 h 733425"/>
                  <a:gd name="connsiteX3" fmla="*/ 7144 w 1200150"/>
                  <a:gd name="connsiteY3" fmla="*/ 730091 h 733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00150" h="733425">
                    <a:moveTo>
                      <a:pt x="7144" y="7144"/>
                    </a:moveTo>
                    <a:lnTo>
                      <a:pt x="1196816" y="7144"/>
                    </a:lnTo>
                    <a:lnTo>
                      <a:pt x="1196816" y="730091"/>
                    </a:lnTo>
                    <a:lnTo>
                      <a:pt x="7144" y="73009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71602266-298A-4DF6-B9E8-1944F0114755}"/>
                  </a:ext>
                </a:extLst>
              </p:cNvPr>
              <p:cNvSpPr/>
              <p:nvPr/>
            </p:nvSpPr>
            <p:spPr>
              <a:xfrm>
                <a:off x="-548507" y="6164484"/>
                <a:ext cx="11570449" cy="460187"/>
              </a:xfrm>
              <a:custGeom>
                <a:avLst/>
                <a:gdLst>
                  <a:gd name="connsiteX0" fmla="*/ 50006 w 1676400"/>
                  <a:gd name="connsiteY0" fmla="*/ 7144 h 66675"/>
                  <a:gd name="connsiteX1" fmla="*/ 1630204 w 1676400"/>
                  <a:gd name="connsiteY1" fmla="*/ 7144 h 66675"/>
                  <a:gd name="connsiteX2" fmla="*/ 1672114 w 1676400"/>
                  <a:gd name="connsiteY2" fmla="*/ 49054 h 66675"/>
                  <a:gd name="connsiteX3" fmla="*/ 1672114 w 1676400"/>
                  <a:gd name="connsiteY3" fmla="*/ 57626 h 66675"/>
                  <a:gd name="connsiteX4" fmla="*/ 1656874 w 1676400"/>
                  <a:gd name="connsiteY4" fmla="*/ 62389 h 66675"/>
                  <a:gd name="connsiteX5" fmla="*/ 1654016 w 1676400"/>
                  <a:gd name="connsiteY5" fmla="*/ 62389 h 66675"/>
                  <a:gd name="connsiteX6" fmla="*/ 29051 w 1676400"/>
                  <a:gd name="connsiteY6" fmla="*/ 62389 h 66675"/>
                  <a:gd name="connsiteX7" fmla="*/ 21431 w 1676400"/>
                  <a:gd name="connsiteY7" fmla="*/ 63341 h 66675"/>
                  <a:gd name="connsiteX8" fmla="*/ 7144 w 1676400"/>
                  <a:gd name="connsiteY8" fmla="*/ 55721 h 66675"/>
                  <a:gd name="connsiteX9" fmla="*/ 7144 w 1676400"/>
                  <a:gd name="connsiteY9" fmla="*/ 48101 h 66675"/>
                  <a:gd name="connsiteX10" fmla="*/ 50006 w 1676400"/>
                  <a:gd name="connsiteY10" fmla="*/ 714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76400" h="66675">
                    <a:moveTo>
                      <a:pt x="50006" y="7144"/>
                    </a:moveTo>
                    <a:lnTo>
                      <a:pt x="1630204" y="7144"/>
                    </a:lnTo>
                    <a:cubicBezTo>
                      <a:pt x="1653064" y="7144"/>
                      <a:pt x="1672114" y="26194"/>
                      <a:pt x="1672114" y="49054"/>
                    </a:cubicBezTo>
                    <a:lnTo>
                      <a:pt x="1672114" y="57626"/>
                    </a:lnTo>
                    <a:cubicBezTo>
                      <a:pt x="1672114" y="57626"/>
                      <a:pt x="1674019" y="64294"/>
                      <a:pt x="1656874" y="62389"/>
                    </a:cubicBezTo>
                    <a:cubicBezTo>
                      <a:pt x="1655921" y="62389"/>
                      <a:pt x="1654969" y="62389"/>
                      <a:pt x="1654016" y="62389"/>
                    </a:cubicBezTo>
                    <a:lnTo>
                      <a:pt x="29051" y="62389"/>
                    </a:lnTo>
                    <a:cubicBezTo>
                      <a:pt x="26194" y="62389"/>
                      <a:pt x="24289" y="62389"/>
                      <a:pt x="21431" y="63341"/>
                    </a:cubicBezTo>
                    <a:cubicBezTo>
                      <a:pt x="16669" y="64294"/>
                      <a:pt x="8096" y="64294"/>
                      <a:pt x="7144" y="55721"/>
                    </a:cubicBezTo>
                    <a:lnTo>
                      <a:pt x="7144" y="48101"/>
                    </a:lnTo>
                    <a:cubicBezTo>
                      <a:pt x="8096" y="25241"/>
                      <a:pt x="26194" y="7144"/>
                      <a:pt x="50006" y="7144"/>
                    </a:cubicBezTo>
                    <a:close/>
                  </a:path>
                </a:pathLst>
              </a:custGeom>
              <a:solidFill>
                <a:srgbClr val="CCCCC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5F969164-C9FE-4EAC-A3E0-7E61BABC706D}"/>
                  </a:ext>
                </a:extLst>
              </p:cNvPr>
              <p:cNvSpPr/>
              <p:nvPr/>
            </p:nvSpPr>
            <p:spPr>
              <a:xfrm>
                <a:off x="4438629" y="6215033"/>
                <a:ext cx="1618413" cy="184076"/>
              </a:xfrm>
              <a:custGeom>
                <a:avLst/>
                <a:gdLst>
                  <a:gd name="connsiteX0" fmla="*/ 1478513 w 1618413"/>
                  <a:gd name="connsiteY0" fmla="*/ 177499 h 184076"/>
                  <a:gd name="connsiteX1" fmla="*/ 1485084 w 1618413"/>
                  <a:gd name="connsiteY1" fmla="*/ 177499 h 184076"/>
                  <a:gd name="connsiteX2" fmla="*/ 1502686 w 1618413"/>
                  <a:gd name="connsiteY2" fmla="*/ 178122 h 184076"/>
                  <a:gd name="connsiteX3" fmla="*/ 1499879 w 1618413"/>
                  <a:gd name="connsiteY3" fmla="*/ 178526 h 184076"/>
                  <a:gd name="connsiteX4" fmla="*/ 1478513 w 1618413"/>
                  <a:gd name="connsiteY4" fmla="*/ 177499 h 184076"/>
                  <a:gd name="connsiteX5" fmla="*/ 84799 w 1618413"/>
                  <a:gd name="connsiteY5" fmla="*/ 170928 h 184076"/>
                  <a:gd name="connsiteX6" fmla="*/ 117666 w 1618413"/>
                  <a:gd name="connsiteY6" fmla="*/ 177499 h 184076"/>
                  <a:gd name="connsiteX7" fmla="*/ 104518 w 1618413"/>
                  <a:gd name="connsiteY7" fmla="*/ 177499 h 184076"/>
                  <a:gd name="connsiteX8" fmla="*/ 84799 w 1618413"/>
                  <a:gd name="connsiteY8" fmla="*/ 170928 h 184076"/>
                  <a:gd name="connsiteX9" fmla="*/ 1603418 w 1618413"/>
                  <a:gd name="connsiteY9" fmla="*/ 0 h 184076"/>
                  <a:gd name="connsiteX10" fmla="*/ 1616567 w 1618413"/>
                  <a:gd name="connsiteY10" fmla="*/ 0 h 184076"/>
                  <a:gd name="connsiteX11" fmla="*/ 1511177 w 1618413"/>
                  <a:gd name="connsiteY11" fmla="*/ 178423 h 184076"/>
                  <a:gd name="connsiteX12" fmla="*/ 1502686 w 1618413"/>
                  <a:gd name="connsiteY12" fmla="*/ 178122 h 184076"/>
                  <a:gd name="connsiteX13" fmla="*/ 1521501 w 1618413"/>
                  <a:gd name="connsiteY13" fmla="*/ 175419 h 184076"/>
                  <a:gd name="connsiteX14" fmla="*/ 1603418 w 1618413"/>
                  <a:gd name="connsiteY14" fmla="*/ 6571 h 184076"/>
                  <a:gd name="connsiteX15" fmla="*/ 5911 w 1618413"/>
                  <a:gd name="connsiteY15" fmla="*/ 0 h 184076"/>
                  <a:gd name="connsiteX16" fmla="*/ 19060 w 1618413"/>
                  <a:gd name="connsiteY16" fmla="*/ 6571 h 184076"/>
                  <a:gd name="connsiteX17" fmla="*/ 91379 w 1618413"/>
                  <a:gd name="connsiteY17" fmla="*/ 184076 h 184076"/>
                  <a:gd name="connsiteX18" fmla="*/ 5911 w 1618413"/>
                  <a:gd name="connsiteY18" fmla="*/ 0 h 184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618413" h="184076">
                    <a:moveTo>
                      <a:pt x="1478513" y="177499"/>
                    </a:moveTo>
                    <a:lnTo>
                      <a:pt x="1485084" y="177499"/>
                    </a:lnTo>
                    <a:lnTo>
                      <a:pt x="1502686" y="178122"/>
                    </a:lnTo>
                    <a:lnTo>
                      <a:pt x="1499879" y="178526"/>
                    </a:lnTo>
                    <a:cubicBezTo>
                      <a:pt x="1487142" y="179142"/>
                      <a:pt x="1478513" y="177499"/>
                      <a:pt x="1478513" y="177499"/>
                    </a:cubicBezTo>
                    <a:close/>
                    <a:moveTo>
                      <a:pt x="84799" y="170928"/>
                    </a:moveTo>
                    <a:cubicBezTo>
                      <a:pt x="97947" y="177499"/>
                      <a:pt x="104518" y="177499"/>
                      <a:pt x="117666" y="177499"/>
                    </a:cubicBezTo>
                    <a:lnTo>
                      <a:pt x="104518" y="177499"/>
                    </a:lnTo>
                    <a:cubicBezTo>
                      <a:pt x="97947" y="177499"/>
                      <a:pt x="91370" y="177499"/>
                      <a:pt x="84799" y="170928"/>
                    </a:cubicBezTo>
                    <a:close/>
                    <a:moveTo>
                      <a:pt x="1603418" y="0"/>
                    </a:moveTo>
                    <a:lnTo>
                      <a:pt x="1616567" y="0"/>
                    </a:lnTo>
                    <a:cubicBezTo>
                      <a:pt x="1631361" y="152847"/>
                      <a:pt x="1553705" y="176266"/>
                      <a:pt x="1511177" y="178423"/>
                    </a:cubicBezTo>
                    <a:lnTo>
                      <a:pt x="1502686" y="178122"/>
                    </a:lnTo>
                    <a:lnTo>
                      <a:pt x="1521501" y="175419"/>
                    </a:lnTo>
                    <a:cubicBezTo>
                      <a:pt x="1560791" y="165788"/>
                      <a:pt x="1611636" y="129836"/>
                      <a:pt x="1603418" y="6571"/>
                    </a:cubicBezTo>
                    <a:close/>
                    <a:moveTo>
                      <a:pt x="5911" y="0"/>
                    </a:moveTo>
                    <a:lnTo>
                      <a:pt x="19060" y="6571"/>
                    </a:lnTo>
                    <a:cubicBezTo>
                      <a:pt x="19060" y="6571"/>
                      <a:pt x="-20385" y="144631"/>
                      <a:pt x="91379" y="184076"/>
                    </a:cubicBezTo>
                    <a:cubicBezTo>
                      <a:pt x="-33534" y="151202"/>
                      <a:pt x="5911" y="0"/>
                      <a:pt x="5911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65C794B1-AD9D-4915-BE4F-80D9E1785BAC}"/>
                  </a:ext>
                </a:extLst>
              </p:cNvPr>
              <p:cNvGrpSpPr/>
              <p:nvPr/>
            </p:nvGrpSpPr>
            <p:grpSpPr>
              <a:xfrm>
                <a:off x="1606" y="6382978"/>
                <a:ext cx="413937" cy="115242"/>
                <a:chOff x="5955" y="6353672"/>
                <a:chExt cx="413937" cy="115242"/>
              </a:xfrm>
            </p:grpSpPr>
            <p:sp>
              <p:nvSpPr>
                <p:cNvPr id="57" name="Rectangle: Rounded Corners 56">
                  <a:extLst>
                    <a:ext uri="{FF2B5EF4-FFF2-40B4-BE49-F238E27FC236}">
                      <a16:creationId xmlns:a16="http://schemas.microsoft.com/office/drawing/2014/main" id="{9C17FE1B-2591-482B-8B8E-0D061C880C8F}"/>
                    </a:ext>
                  </a:extLst>
                </p:cNvPr>
                <p:cNvSpPr/>
                <p:nvPr/>
              </p:nvSpPr>
              <p:spPr>
                <a:xfrm>
                  <a:off x="5955" y="6353672"/>
                  <a:ext cx="413937" cy="11524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58" name="Rectangle: Rounded Corners 57">
                  <a:extLst>
                    <a:ext uri="{FF2B5EF4-FFF2-40B4-BE49-F238E27FC236}">
                      <a16:creationId xmlns:a16="http://schemas.microsoft.com/office/drawing/2014/main" id="{047D3FEB-A67B-45A1-835C-7284D85D0F76}"/>
                    </a:ext>
                  </a:extLst>
                </p:cNvPr>
                <p:cNvSpPr/>
                <p:nvPr/>
              </p:nvSpPr>
              <p:spPr>
                <a:xfrm>
                  <a:off x="99417" y="6382279"/>
                  <a:ext cx="227012" cy="5527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itchFamily="2" charset="-78"/>
                  </a:endParaRPr>
                </a:p>
              </p:txBody>
            </p:sp>
          </p:grpSp>
          <p:grpSp>
            <p:nvGrpSpPr>
              <p:cNvPr id="53" name="Group 52">
                <a:extLst>
                  <a:ext uri="{FF2B5EF4-FFF2-40B4-BE49-F238E27FC236}">
                    <a16:creationId xmlns:a16="http://schemas.microsoft.com/office/drawing/2014/main" id="{F0C3FBD9-560D-4537-9C8E-129151556430}"/>
                  </a:ext>
                </a:extLst>
              </p:cNvPr>
              <p:cNvGrpSpPr/>
              <p:nvPr/>
            </p:nvGrpSpPr>
            <p:grpSpPr>
              <a:xfrm>
                <a:off x="9855291" y="6381600"/>
                <a:ext cx="885989" cy="115242"/>
                <a:chOff x="5955" y="6353672"/>
                <a:chExt cx="413937" cy="115242"/>
              </a:xfrm>
            </p:grpSpPr>
            <p:sp>
              <p:nvSpPr>
                <p:cNvPr id="55" name="Rectangle: Rounded Corners 54">
                  <a:extLst>
                    <a:ext uri="{FF2B5EF4-FFF2-40B4-BE49-F238E27FC236}">
                      <a16:creationId xmlns:a16="http://schemas.microsoft.com/office/drawing/2014/main" id="{B88C97AD-F1D7-4852-9EFC-9E0C002E2C62}"/>
                    </a:ext>
                  </a:extLst>
                </p:cNvPr>
                <p:cNvSpPr/>
                <p:nvPr/>
              </p:nvSpPr>
              <p:spPr>
                <a:xfrm>
                  <a:off x="5955" y="6353672"/>
                  <a:ext cx="413937" cy="11524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B Nazanin" pitchFamily="2" charset="-78"/>
                  </a:endParaRPr>
                </a:p>
              </p:txBody>
            </p:sp>
            <p:sp>
              <p:nvSpPr>
                <p:cNvPr id="56" name="Rectangle: Rounded Corners 55">
                  <a:extLst>
                    <a:ext uri="{FF2B5EF4-FFF2-40B4-BE49-F238E27FC236}">
                      <a16:creationId xmlns:a16="http://schemas.microsoft.com/office/drawing/2014/main" id="{9616F0CB-15BA-4D2B-8BF0-85CFD9C7A463}"/>
                    </a:ext>
                  </a:extLst>
                </p:cNvPr>
                <p:cNvSpPr/>
                <p:nvPr/>
              </p:nvSpPr>
              <p:spPr>
                <a:xfrm>
                  <a:off x="84761" y="6382279"/>
                  <a:ext cx="256326" cy="55272"/>
                </a:xfrm>
                <a:prstGeom prst="roundRect">
                  <a:avLst>
                    <a:gd name="adj" fmla="val 28154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B Nazanin" pitchFamily="2" charset="-78"/>
                  </a:endParaRPr>
                </a:p>
              </p:txBody>
            </p:sp>
          </p:grp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5ACE02C0-914E-4D65-81C9-667FD2DE4C1E}"/>
                  </a:ext>
                </a:extLst>
              </p:cNvPr>
              <p:cNvSpPr/>
              <p:nvPr/>
            </p:nvSpPr>
            <p:spPr>
              <a:xfrm>
                <a:off x="3892805" y="496953"/>
                <a:ext cx="5479036" cy="5431217"/>
              </a:xfrm>
              <a:custGeom>
                <a:avLst/>
                <a:gdLst>
                  <a:gd name="connsiteX0" fmla="*/ 2567127 w 4009217"/>
                  <a:gd name="connsiteY0" fmla="*/ 30683 h 4295590"/>
                  <a:gd name="connsiteX1" fmla="*/ 3798529 w 4009217"/>
                  <a:gd name="connsiteY1" fmla="*/ 30683 h 4295590"/>
                  <a:gd name="connsiteX2" fmla="*/ 4007172 w 4009217"/>
                  <a:gd name="connsiteY2" fmla="*/ 272054 h 4295590"/>
                  <a:gd name="connsiteX3" fmla="*/ 3998990 w 4009217"/>
                  <a:gd name="connsiteY3" fmla="*/ 4268999 h 4295590"/>
                  <a:gd name="connsiteX4" fmla="*/ 30683 w 4009217"/>
                  <a:gd name="connsiteY4" fmla="*/ 4268999 h 4295590"/>
                  <a:gd name="connsiteX0" fmla="*/ 2536444 w 3976489"/>
                  <a:gd name="connsiteY0" fmla="*/ 0 h 4238316"/>
                  <a:gd name="connsiteX1" fmla="*/ 3976489 w 3976489"/>
                  <a:gd name="connsiteY1" fmla="*/ 241371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536444 w 3976489"/>
                  <a:gd name="connsiteY0" fmla="*/ 0 h 4238316"/>
                  <a:gd name="connsiteX1" fmla="*/ 3976489 w 3976489"/>
                  <a:gd name="connsiteY1" fmla="*/ 213683 h 4238316"/>
                  <a:gd name="connsiteX2" fmla="*/ 3968307 w 3976489"/>
                  <a:gd name="connsiteY2" fmla="*/ 4238316 h 4238316"/>
                  <a:gd name="connsiteX3" fmla="*/ 0 w 3976489"/>
                  <a:gd name="connsiteY3" fmla="*/ 4238316 h 4238316"/>
                  <a:gd name="connsiteX0" fmla="*/ 2473335 w 3976489"/>
                  <a:gd name="connsiteY0" fmla="*/ 0 h 4035268"/>
                  <a:gd name="connsiteX1" fmla="*/ 3976489 w 3976489"/>
                  <a:gd name="connsiteY1" fmla="*/ 10635 h 4035268"/>
                  <a:gd name="connsiteX2" fmla="*/ 3968307 w 3976489"/>
                  <a:gd name="connsiteY2" fmla="*/ 4035268 h 4035268"/>
                  <a:gd name="connsiteX3" fmla="*/ 0 w 3976489"/>
                  <a:gd name="connsiteY3" fmla="*/ 4035268 h 4035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76489" h="4035268">
                    <a:moveTo>
                      <a:pt x="2473335" y="0"/>
                    </a:moveTo>
                    <a:lnTo>
                      <a:pt x="3976489" y="10635"/>
                    </a:lnTo>
                    <a:cubicBezTo>
                      <a:pt x="3973762" y="1342950"/>
                      <a:pt x="3971034" y="2702953"/>
                      <a:pt x="3968307" y="4035268"/>
                    </a:cubicBezTo>
                    <a:lnTo>
                      <a:pt x="0" y="4035268"/>
                    </a:lnTo>
                  </a:path>
                </a:pathLst>
              </a:custGeom>
              <a:solidFill>
                <a:srgbClr val="999999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itchFamily="2" charset="-78"/>
                </a:endParaRPr>
              </a:p>
            </p:txBody>
          </p:sp>
        </p:grpSp>
      </p:grpSp>
      <p:grpSp>
        <p:nvGrpSpPr>
          <p:cNvPr id="61" name="Graphic 66">
            <a:extLst>
              <a:ext uri="{FF2B5EF4-FFF2-40B4-BE49-F238E27FC236}">
                <a16:creationId xmlns:a16="http://schemas.microsoft.com/office/drawing/2014/main" id="{19E8E154-FCE0-4B21-8CBB-B9BE408CDF3F}"/>
              </a:ext>
            </a:extLst>
          </p:cNvPr>
          <p:cNvGrpSpPr/>
          <p:nvPr/>
        </p:nvGrpSpPr>
        <p:grpSpPr>
          <a:xfrm>
            <a:off x="392136" y="1041135"/>
            <a:ext cx="1500003" cy="4107281"/>
            <a:chOff x="7354684" y="1811872"/>
            <a:chExt cx="1908028" cy="5224528"/>
          </a:xfrm>
        </p:grpSpPr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C827E9BA-7069-4E77-A711-BB001BD8D376}"/>
                </a:ext>
              </a:extLst>
            </p:cNvPr>
            <p:cNvSpPr/>
            <p:nvPr/>
          </p:nvSpPr>
          <p:spPr>
            <a:xfrm>
              <a:off x="7354343" y="1810707"/>
              <a:ext cx="1901090" cy="5217590"/>
            </a:xfrm>
            <a:custGeom>
              <a:avLst/>
              <a:gdLst>
                <a:gd name="connsiteX0" fmla="*/ 1829966 w 1901089"/>
                <a:gd name="connsiteY0" fmla="*/ 1619173 h 5217589"/>
                <a:gd name="connsiteX1" fmla="*/ 1678712 w 1901089"/>
                <a:gd name="connsiteY1" fmla="*/ 1402699 h 5217589"/>
                <a:gd name="connsiteX2" fmla="*/ 1483052 w 1901089"/>
                <a:gd name="connsiteY2" fmla="*/ 1064805 h 5217589"/>
                <a:gd name="connsiteX3" fmla="*/ 1382447 w 1901089"/>
                <a:gd name="connsiteY3" fmla="*/ 976688 h 5217589"/>
                <a:gd name="connsiteX4" fmla="*/ 1198583 w 1901089"/>
                <a:gd name="connsiteY4" fmla="*/ 916325 h 5217589"/>
                <a:gd name="connsiteX5" fmla="*/ 1198583 w 1901089"/>
                <a:gd name="connsiteY5" fmla="*/ 916325 h 5217589"/>
                <a:gd name="connsiteX6" fmla="*/ 1183318 w 1901089"/>
                <a:gd name="connsiteY6" fmla="*/ 895510 h 5217589"/>
                <a:gd name="connsiteX7" fmla="*/ 1129894 w 1901089"/>
                <a:gd name="connsiteY7" fmla="*/ 633243 h 5217589"/>
                <a:gd name="connsiteX8" fmla="*/ 1007780 w 1901089"/>
                <a:gd name="connsiteY8" fmla="*/ 230129 h 5217589"/>
                <a:gd name="connsiteX9" fmla="*/ 898155 w 1901089"/>
                <a:gd name="connsiteY9" fmla="*/ 60141 h 5217589"/>
                <a:gd name="connsiteX10" fmla="*/ 724698 w 1901089"/>
                <a:gd name="connsiteY10" fmla="*/ 1165 h 5217589"/>
                <a:gd name="connsiteX11" fmla="*/ 369458 w 1901089"/>
                <a:gd name="connsiteY11" fmla="*/ 151032 h 5217589"/>
                <a:gd name="connsiteX12" fmla="*/ 357663 w 1901089"/>
                <a:gd name="connsiteY12" fmla="*/ 211395 h 5217589"/>
                <a:gd name="connsiteX13" fmla="*/ 420107 w 1901089"/>
                <a:gd name="connsiteY13" fmla="*/ 254413 h 5217589"/>
                <a:gd name="connsiteX14" fmla="*/ 420107 w 1901089"/>
                <a:gd name="connsiteY14" fmla="*/ 254413 h 5217589"/>
                <a:gd name="connsiteX15" fmla="*/ 375702 w 1901089"/>
                <a:gd name="connsiteY15" fmla="*/ 293267 h 5217589"/>
                <a:gd name="connsiteX16" fmla="*/ 372233 w 1901089"/>
                <a:gd name="connsiteY16" fmla="*/ 312694 h 5217589"/>
                <a:gd name="connsiteX17" fmla="*/ 382640 w 1901089"/>
                <a:gd name="connsiteY17" fmla="*/ 409137 h 5217589"/>
                <a:gd name="connsiteX18" fmla="*/ 388191 w 1901089"/>
                <a:gd name="connsiteY18" fmla="*/ 479213 h 5217589"/>
                <a:gd name="connsiteX19" fmla="*/ 375008 w 1901089"/>
                <a:gd name="connsiteY19" fmla="*/ 516680 h 5217589"/>
                <a:gd name="connsiteX20" fmla="*/ 397211 w 1901089"/>
                <a:gd name="connsiteY20" fmla="*/ 554147 h 5217589"/>
                <a:gd name="connsiteX21" fmla="*/ 425658 w 1901089"/>
                <a:gd name="connsiteY21" fmla="*/ 585369 h 5217589"/>
                <a:gd name="connsiteX22" fmla="*/ 462431 w 1901089"/>
                <a:gd name="connsiteY22" fmla="*/ 711646 h 5217589"/>
                <a:gd name="connsiteX23" fmla="*/ 539446 w 1901089"/>
                <a:gd name="connsiteY23" fmla="*/ 763683 h 5217589"/>
                <a:gd name="connsiteX24" fmla="*/ 526957 w 1901089"/>
                <a:gd name="connsiteY24" fmla="*/ 799762 h 5217589"/>
                <a:gd name="connsiteX25" fmla="*/ 549159 w 1901089"/>
                <a:gd name="connsiteY25" fmla="*/ 863594 h 5217589"/>
                <a:gd name="connsiteX26" fmla="*/ 549159 w 1901089"/>
                <a:gd name="connsiteY26" fmla="*/ 863594 h 5217589"/>
                <a:gd name="connsiteX27" fmla="*/ 472144 w 1901089"/>
                <a:gd name="connsiteY27" fmla="*/ 917019 h 5217589"/>
                <a:gd name="connsiteX28" fmla="*/ 472144 w 1901089"/>
                <a:gd name="connsiteY28" fmla="*/ 917019 h 5217589"/>
                <a:gd name="connsiteX29" fmla="*/ 380559 w 1901089"/>
                <a:gd name="connsiteY29" fmla="*/ 932977 h 5217589"/>
                <a:gd name="connsiteX30" fmla="*/ 249425 w 1901089"/>
                <a:gd name="connsiteY30" fmla="*/ 1050234 h 5217589"/>
                <a:gd name="connsiteX31" fmla="*/ 200857 w 1901089"/>
                <a:gd name="connsiteY31" fmla="*/ 1232711 h 5217589"/>
                <a:gd name="connsiteX32" fmla="*/ 131474 w 1901089"/>
                <a:gd name="connsiteY32" fmla="*/ 1475551 h 5217589"/>
                <a:gd name="connsiteX33" fmla="*/ 81519 w 1901089"/>
                <a:gd name="connsiteY33" fmla="*/ 1608072 h 5217589"/>
                <a:gd name="connsiteX34" fmla="*/ 73193 w 1901089"/>
                <a:gd name="connsiteY34" fmla="*/ 1848831 h 5217589"/>
                <a:gd name="connsiteX35" fmla="*/ 116210 w 1901089"/>
                <a:gd name="connsiteY35" fmla="*/ 2194357 h 5217589"/>
                <a:gd name="connsiteX36" fmla="*/ 160615 w 1901089"/>
                <a:gd name="connsiteY36" fmla="*/ 2343530 h 5217589"/>
                <a:gd name="connsiteX37" fmla="*/ 171717 w 1901089"/>
                <a:gd name="connsiteY37" fmla="*/ 2349081 h 5217589"/>
                <a:gd name="connsiteX38" fmla="*/ 250119 w 1901089"/>
                <a:gd name="connsiteY38" fmla="*/ 2436503 h 5217589"/>
                <a:gd name="connsiteX39" fmla="*/ 250119 w 1901089"/>
                <a:gd name="connsiteY39" fmla="*/ 2436503 h 5217589"/>
                <a:gd name="connsiteX40" fmla="*/ 243875 w 1901089"/>
                <a:gd name="connsiteY40" fmla="*/ 2454543 h 5217589"/>
                <a:gd name="connsiteX41" fmla="*/ 238324 w 1901089"/>
                <a:gd name="connsiteY41" fmla="*/ 2548904 h 5217589"/>
                <a:gd name="connsiteX42" fmla="*/ 265383 w 1901089"/>
                <a:gd name="connsiteY42" fmla="*/ 2584983 h 5217589"/>
                <a:gd name="connsiteX43" fmla="*/ 282035 w 1901089"/>
                <a:gd name="connsiteY43" fmla="*/ 2608573 h 5217589"/>
                <a:gd name="connsiteX44" fmla="*/ 273709 w 1901089"/>
                <a:gd name="connsiteY44" fmla="*/ 2642570 h 5217589"/>
                <a:gd name="connsiteX45" fmla="*/ 137719 w 1901089"/>
                <a:gd name="connsiteY45" fmla="*/ 3205265 h 5217589"/>
                <a:gd name="connsiteX46" fmla="*/ 87069 w 1901089"/>
                <a:gd name="connsiteY46" fmla="*/ 3546629 h 5217589"/>
                <a:gd name="connsiteX47" fmla="*/ 114129 w 1901089"/>
                <a:gd name="connsiteY47" fmla="*/ 3930316 h 5217589"/>
                <a:gd name="connsiteX48" fmla="*/ 158534 w 1901089"/>
                <a:gd name="connsiteY48" fmla="*/ 4220336 h 5217589"/>
                <a:gd name="connsiteX49" fmla="*/ 177267 w 1901089"/>
                <a:gd name="connsiteY49" fmla="*/ 4517989 h 5217589"/>
                <a:gd name="connsiteX50" fmla="*/ 288973 w 1901089"/>
                <a:gd name="connsiteY50" fmla="*/ 4745564 h 5217589"/>
                <a:gd name="connsiteX51" fmla="*/ 322971 w 1901089"/>
                <a:gd name="connsiteY51" fmla="*/ 4845476 h 5217589"/>
                <a:gd name="connsiteX52" fmla="*/ 252894 w 1901089"/>
                <a:gd name="connsiteY52" fmla="*/ 5036972 h 5217589"/>
                <a:gd name="connsiteX53" fmla="*/ 213346 w 1901089"/>
                <a:gd name="connsiteY53" fmla="*/ 5083459 h 5217589"/>
                <a:gd name="connsiteX54" fmla="*/ 26706 w 1901089"/>
                <a:gd name="connsiteY54" fmla="*/ 5171575 h 5217589"/>
                <a:gd name="connsiteX55" fmla="*/ 1035 w 1901089"/>
                <a:gd name="connsiteY55" fmla="*/ 5189615 h 5217589"/>
                <a:gd name="connsiteX56" fmla="*/ 16993 w 1901089"/>
                <a:gd name="connsiteY56" fmla="*/ 5218755 h 5217589"/>
                <a:gd name="connsiteX57" fmla="*/ 425658 w 1901089"/>
                <a:gd name="connsiteY57" fmla="*/ 5213205 h 5217589"/>
                <a:gd name="connsiteX58" fmla="*/ 506142 w 1901089"/>
                <a:gd name="connsiteY58" fmla="*/ 5113988 h 5217589"/>
                <a:gd name="connsiteX59" fmla="*/ 620623 w 1901089"/>
                <a:gd name="connsiteY59" fmla="*/ 5077908 h 5217589"/>
                <a:gd name="connsiteX60" fmla="*/ 633112 w 1901089"/>
                <a:gd name="connsiteY60" fmla="*/ 5098029 h 5217589"/>
                <a:gd name="connsiteX61" fmla="*/ 634500 w 1901089"/>
                <a:gd name="connsiteY61" fmla="*/ 5212511 h 5217589"/>
                <a:gd name="connsiteX62" fmla="*/ 678905 w 1901089"/>
                <a:gd name="connsiteY62" fmla="*/ 5215980 h 5217589"/>
                <a:gd name="connsiteX63" fmla="*/ 684456 w 1901089"/>
                <a:gd name="connsiteY63" fmla="*/ 5092479 h 5217589"/>
                <a:gd name="connsiteX64" fmla="*/ 708740 w 1901089"/>
                <a:gd name="connsiteY64" fmla="*/ 5061256 h 5217589"/>
                <a:gd name="connsiteX65" fmla="*/ 744819 w 1901089"/>
                <a:gd name="connsiteY65" fmla="*/ 5021708 h 5217589"/>
                <a:gd name="connsiteX66" fmla="*/ 761471 w 1901089"/>
                <a:gd name="connsiteY66" fmla="*/ 5049461 h 5217589"/>
                <a:gd name="connsiteX67" fmla="*/ 762164 w 1901089"/>
                <a:gd name="connsiteY67" fmla="*/ 5172963 h 5217589"/>
                <a:gd name="connsiteX68" fmla="*/ 785061 w 1901089"/>
                <a:gd name="connsiteY68" fmla="*/ 5221531 h 5217589"/>
                <a:gd name="connsiteX69" fmla="*/ 1077856 w 1901089"/>
                <a:gd name="connsiteY69" fmla="*/ 5213205 h 5217589"/>
                <a:gd name="connsiteX70" fmla="*/ 1209684 w 1901089"/>
                <a:gd name="connsiteY70" fmla="*/ 4932898 h 5217589"/>
                <a:gd name="connsiteX71" fmla="*/ 1237437 w 1901089"/>
                <a:gd name="connsiteY71" fmla="*/ 4703935 h 5217589"/>
                <a:gd name="connsiteX72" fmla="*/ 1243681 w 1901089"/>
                <a:gd name="connsiteY72" fmla="*/ 4418077 h 5217589"/>
                <a:gd name="connsiteX73" fmla="*/ 1201358 w 1901089"/>
                <a:gd name="connsiteY73" fmla="*/ 3833874 h 5217589"/>
                <a:gd name="connsiteX74" fmla="*/ 1185400 w 1901089"/>
                <a:gd name="connsiteY74" fmla="*/ 3616012 h 5217589"/>
                <a:gd name="connsiteX75" fmla="*/ 1215928 w 1901089"/>
                <a:gd name="connsiteY75" fmla="*/ 3369703 h 5217589"/>
                <a:gd name="connsiteX76" fmla="*/ 1295718 w 1901089"/>
                <a:gd name="connsiteY76" fmla="*/ 2929122 h 5217589"/>
                <a:gd name="connsiteX77" fmla="*/ 1319309 w 1901089"/>
                <a:gd name="connsiteY77" fmla="*/ 2696689 h 5217589"/>
                <a:gd name="connsiteX78" fmla="*/ 1222867 w 1901089"/>
                <a:gd name="connsiteY78" fmla="*/ 2435116 h 5217589"/>
                <a:gd name="connsiteX79" fmla="*/ 1202052 w 1901089"/>
                <a:gd name="connsiteY79" fmla="*/ 2407362 h 5217589"/>
                <a:gd name="connsiteX80" fmla="*/ 1236049 w 1901089"/>
                <a:gd name="connsiteY80" fmla="*/ 2401812 h 5217589"/>
                <a:gd name="connsiteX81" fmla="*/ 1258946 w 1901089"/>
                <a:gd name="connsiteY81" fmla="*/ 2382385 h 5217589"/>
                <a:gd name="connsiteX82" fmla="*/ 1712015 w 1901089"/>
                <a:gd name="connsiteY82" fmla="*/ 2057673 h 5217589"/>
                <a:gd name="connsiteX83" fmla="*/ 1850087 w 1901089"/>
                <a:gd name="connsiteY83" fmla="*/ 1952211 h 5217589"/>
                <a:gd name="connsiteX84" fmla="*/ 1895880 w 1901089"/>
                <a:gd name="connsiteY84" fmla="*/ 1755164 h 5217589"/>
                <a:gd name="connsiteX85" fmla="*/ 1829966 w 1901089"/>
                <a:gd name="connsiteY85" fmla="*/ 1619173 h 5217589"/>
                <a:gd name="connsiteX86" fmla="*/ 230692 w 1901089"/>
                <a:gd name="connsiteY86" fmla="*/ 2354632 h 5217589"/>
                <a:gd name="connsiteX87" fmla="*/ 230692 w 1901089"/>
                <a:gd name="connsiteY87" fmla="*/ 2354632 h 5217589"/>
                <a:gd name="connsiteX88" fmla="*/ 230692 w 1901089"/>
                <a:gd name="connsiteY88" fmla="*/ 2354632 h 5217589"/>
                <a:gd name="connsiteX89" fmla="*/ 230692 w 1901089"/>
                <a:gd name="connsiteY89" fmla="*/ 2354632 h 5217589"/>
                <a:gd name="connsiteX90" fmla="*/ 270240 w 1901089"/>
                <a:gd name="connsiteY90" fmla="*/ 2303288 h 5217589"/>
                <a:gd name="connsiteX91" fmla="*/ 271628 w 1901089"/>
                <a:gd name="connsiteY91" fmla="*/ 2303288 h 5217589"/>
                <a:gd name="connsiteX92" fmla="*/ 270934 w 1901089"/>
                <a:gd name="connsiteY92" fmla="*/ 2303982 h 5217589"/>
                <a:gd name="connsiteX93" fmla="*/ 270240 w 1901089"/>
                <a:gd name="connsiteY93" fmla="*/ 2303288 h 5217589"/>
                <a:gd name="connsiteX94" fmla="*/ 803794 w 1901089"/>
                <a:gd name="connsiteY94" fmla="*/ 4826049 h 5217589"/>
                <a:gd name="connsiteX95" fmla="*/ 776735 w 1901089"/>
                <a:gd name="connsiteY95" fmla="*/ 4904451 h 5217589"/>
                <a:gd name="connsiteX96" fmla="*/ 747594 w 1901089"/>
                <a:gd name="connsiteY96" fmla="*/ 4991873 h 5217589"/>
                <a:gd name="connsiteX97" fmla="*/ 750369 w 1901089"/>
                <a:gd name="connsiteY97" fmla="*/ 4834374 h 5217589"/>
                <a:gd name="connsiteX98" fmla="*/ 585238 w 1901089"/>
                <a:gd name="connsiteY98" fmla="*/ 4073938 h 5217589"/>
                <a:gd name="connsiteX99" fmla="*/ 544996 w 1901089"/>
                <a:gd name="connsiteY99" fmla="*/ 3892155 h 5217589"/>
                <a:gd name="connsiteX100" fmla="*/ 565117 w 1901089"/>
                <a:gd name="connsiteY100" fmla="*/ 3647234 h 5217589"/>
                <a:gd name="connsiteX101" fmla="*/ 653233 w 1901089"/>
                <a:gd name="connsiteY101" fmla="*/ 3355826 h 5217589"/>
                <a:gd name="connsiteX102" fmla="*/ 685843 w 1901089"/>
                <a:gd name="connsiteY102" fmla="*/ 3104660 h 5217589"/>
                <a:gd name="connsiteX103" fmla="*/ 738574 w 1901089"/>
                <a:gd name="connsiteY103" fmla="*/ 3575770 h 5217589"/>
                <a:gd name="connsiteX104" fmla="*/ 776735 w 1901089"/>
                <a:gd name="connsiteY104" fmla="*/ 3999005 h 5217589"/>
                <a:gd name="connsiteX105" fmla="*/ 807957 w 1901089"/>
                <a:gd name="connsiteY105" fmla="*/ 4313309 h 5217589"/>
                <a:gd name="connsiteX106" fmla="*/ 859994 w 1901089"/>
                <a:gd name="connsiteY106" fmla="*/ 4644266 h 5217589"/>
                <a:gd name="connsiteX107" fmla="*/ 803794 w 1901089"/>
                <a:gd name="connsiteY107" fmla="*/ 4826049 h 5217589"/>
                <a:gd name="connsiteX108" fmla="*/ 1515662 w 1901089"/>
                <a:gd name="connsiteY108" fmla="*/ 1842586 h 5217589"/>
                <a:gd name="connsiteX109" fmla="*/ 1210378 w 1901089"/>
                <a:gd name="connsiteY109" fmla="*/ 2003554 h 5217589"/>
                <a:gd name="connsiteX110" fmla="*/ 1063286 w 1901089"/>
                <a:gd name="connsiteY110" fmla="*/ 2081263 h 5217589"/>
                <a:gd name="connsiteX111" fmla="*/ 1111854 w 1901089"/>
                <a:gd name="connsiteY111" fmla="*/ 1924458 h 5217589"/>
                <a:gd name="connsiteX112" fmla="*/ 1327635 w 1901089"/>
                <a:gd name="connsiteY112" fmla="*/ 1547709 h 5217589"/>
                <a:gd name="connsiteX113" fmla="*/ 1347756 w 1901089"/>
                <a:gd name="connsiteY113" fmla="*/ 1548403 h 5217589"/>
                <a:gd name="connsiteX114" fmla="*/ 1526763 w 1901089"/>
                <a:gd name="connsiteY114" fmla="*/ 1814139 h 5217589"/>
                <a:gd name="connsiteX115" fmla="*/ 1515662 w 1901089"/>
                <a:gd name="connsiteY115" fmla="*/ 1842586 h 5217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1901089" h="5217589">
                  <a:moveTo>
                    <a:pt x="1829966" y="1619173"/>
                  </a:moveTo>
                  <a:cubicBezTo>
                    <a:pt x="1780011" y="1547015"/>
                    <a:pt x="1730055" y="1474163"/>
                    <a:pt x="1678712" y="1402699"/>
                  </a:cubicBezTo>
                  <a:cubicBezTo>
                    <a:pt x="1603084" y="1295849"/>
                    <a:pt x="1517050" y="1195244"/>
                    <a:pt x="1483052" y="1064805"/>
                  </a:cubicBezTo>
                  <a:cubicBezTo>
                    <a:pt x="1469176" y="1012073"/>
                    <a:pt x="1431015" y="990565"/>
                    <a:pt x="1382447" y="976688"/>
                  </a:cubicBezTo>
                  <a:cubicBezTo>
                    <a:pt x="1320002" y="959343"/>
                    <a:pt x="1257558" y="943385"/>
                    <a:pt x="1198583" y="916325"/>
                  </a:cubicBezTo>
                  <a:lnTo>
                    <a:pt x="1198583" y="916325"/>
                  </a:lnTo>
                  <a:cubicBezTo>
                    <a:pt x="1192338" y="910081"/>
                    <a:pt x="1185400" y="906612"/>
                    <a:pt x="1183318" y="895510"/>
                  </a:cubicBezTo>
                  <a:cubicBezTo>
                    <a:pt x="1168748" y="807394"/>
                    <a:pt x="1150015" y="720666"/>
                    <a:pt x="1129894" y="633243"/>
                  </a:cubicBezTo>
                  <a:cubicBezTo>
                    <a:pt x="1098671" y="495865"/>
                    <a:pt x="1064674" y="359875"/>
                    <a:pt x="1007780" y="230129"/>
                  </a:cubicBezTo>
                  <a:cubicBezTo>
                    <a:pt x="980720" y="167684"/>
                    <a:pt x="948804" y="108015"/>
                    <a:pt x="898155" y="60141"/>
                  </a:cubicBezTo>
                  <a:cubicBezTo>
                    <a:pt x="848893" y="13654"/>
                    <a:pt x="789918" y="-5079"/>
                    <a:pt x="724698" y="1165"/>
                  </a:cubicBezTo>
                  <a:cubicBezTo>
                    <a:pt x="591483" y="15042"/>
                    <a:pt x="477695" y="77487"/>
                    <a:pt x="369458" y="151032"/>
                  </a:cubicBezTo>
                  <a:cubicBezTo>
                    <a:pt x="345867" y="166990"/>
                    <a:pt x="343786" y="186418"/>
                    <a:pt x="357663" y="211395"/>
                  </a:cubicBezTo>
                  <a:cubicBezTo>
                    <a:pt x="371539" y="235679"/>
                    <a:pt x="388885" y="255107"/>
                    <a:pt x="420107" y="254413"/>
                  </a:cubicBezTo>
                  <a:cubicBezTo>
                    <a:pt x="420107" y="254413"/>
                    <a:pt x="420107" y="254413"/>
                    <a:pt x="420107" y="254413"/>
                  </a:cubicBezTo>
                  <a:cubicBezTo>
                    <a:pt x="386803" y="255107"/>
                    <a:pt x="380559" y="260657"/>
                    <a:pt x="375702" y="293267"/>
                  </a:cubicBezTo>
                  <a:cubicBezTo>
                    <a:pt x="375008" y="299512"/>
                    <a:pt x="372927" y="306450"/>
                    <a:pt x="372233" y="312694"/>
                  </a:cubicBezTo>
                  <a:cubicBezTo>
                    <a:pt x="370845" y="345304"/>
                    <a:pt x="361825" y="382771"/>
                    <a:pt x="382640" y="409137"/>
                  </a:cubicBezTo>
                  <a:cubicBezTo>
                    <a:pt x="402068" y="434808"/>
                    <a:pt x="397905" y="454929"/>
                    <a:pt x="388191" y="479213"/>
                  </a:cubicBezTo>
                  <a:cubicBezTo>
                    <a:pt x="383334" y="491702"/>
                    <a:pt x="379865" y="504191"/>
                    <a:pt x="375008" y="516680"/>
                  </a:cubicBezTo>
                  <a:cubicBezTo>
                    <a:pt x="366682" y="538883"/>
                    <a:pt x="376396" y="550678"/>
                    <a:pt x="397211" y="554147"/>
                  </a:cubicBezTo>
                  <a:cubicBezTo>
                    <a:pt x="415944" y="556922"/>
                    <a:pt x="422189" y="568023"/>
                    <a:pt x="425658" y="585369"/>
                  </a:cubicBezTo>
                  <a:cubicBezTo>
                    <a:pt x="434677" y="628386"/>
                    <a:pt x="446473" y="670710"/>
                    <a:pt x="462431" y="711646"/>
                  </a:cubicBezTo>
                  <a:cubicBezTo>
                    <a:pt x="479776" y="756745"/>
                    <a:pt x="492265" y="764377"/>
                    <a:pt x="539446" y="763683"/>
                  </a:cubicBezTo>
                  <a:cubicBezTo>
                    <a:pt x="515162" y="768540"/>
                    <a:pt x="514468" y="780335"/>
                    <a:pt x="526957" y="799762"/>
                  </a:cubicBezTo>
                  <a:cubicBezTo>
                    <a:pt x="538752" y="819189"/>
                    <a:pt x="544996" y="841392"/>
                    <a:pt x="549159" y="863594"/>
                  </a:cubicBezTo>
                  <a:cubicBezTo>
                    <a:pt x="549159" y="863594"/>
                    <a:pt x="549159" y="863594"/>
                    <a:pt x="549159" y="863594"/>
                  </a:cubicBezTo>
                  <a:cubicBezTo>
                    <a:pt x="514468" y="868451"/>
                    <a:pt x="493653" y="893429"/>
                    <a:pt x="472144" y="917019"/>
                  </a:cubicBezTo>
                  <a:cubicBezTo>
                    <a:pt x="472144" y="917019"/>
                    <a:pt x="472144" y="917019"/>
                    <a:pt x="472144" y="917019"/>
                  </a:cubicBezTo>
                  <a:cubicBezTo>
                    <a:pt x="440228" y="913550"/>
                    <a:pt x="411087" y="926733"/>
                    <a:pt x="380559" y="932977"/>
                  </a:cubicBezTo>
                  <a:cubicBezTo>
                    <a:pt x="314645" y="946854"/>
                    <a:pt x="273709" y="989177"/>
                    <a:pt x="249425" y="1050234"/>
                  </a:cubicBezTo>
                  <a:cubicBezTo>
                    <a:pt x="225835" y="1109209"/>
                    <a:pt x="214734" y="1171654"/>
                    <a:pt x="200857" y="1232711"/>
                  </a:cubicBezTo>
                  <a:cubicBezTo>
                    <a:pt x="182124" y="1315277"/>
                    <a:pt x="168247" y="1398536"/>
                    <a:pt x="131474" y="1475551"/>
                  </a:cubicBezTo>
                  <a:cubicBezTo>
                    <a:pt x="111353" y="1517875"/>
                    <a:pt x="91232" y="1560892"/>
                    <a:pt x="81519" y="1608072"/>
                  </a:cubicBezTo>
                  <a:cubicBezTo>
                    <a:pt x="65561" y="1687862"/>
                    <a:pt x="68336" y="1768346"/>
                    <a:pt x="73193" y="1848831"/>
                  </a:cubicBezTo>
                  <a:cubicBezTo>
                    <a:pt x="80825" y="1964700"/>
                    <a:pt x="96089" y="2079876"/>
                    <a:pt x="116210" y="2194357"/>
                  </a:cubicBezTo>
                  <a:cubicBezTo>
                    <a:pt x="125230" y="2245701"/>
                    <a:pt x="134944" y="2297044"/>
                    <a:pt x="160615" y="2343530"/>
                  </a:cubicBezTo>
                  <a:cubicBezTo>
                    <a:pt x="162697" y="2347000"/>
                    <a:pt x="162697" y="2358794"/>
                    <a:pt x="171717" y="2349081"/>
                  </a:cubicBezTo>
                  <a:cubicBezTo>
                    <a:pt x="180736" y="2393486"/>
                    <a:pt x="209877" y="2420545"/>
                    <a:pt x="250119" y="2436503"/>
                  </a:cubicBezTo>
                  <a:lnTo>
                    <a:pt x="250119" y="2436503"/>
                  </a:lnTo>
                  <a:cubicBezTo>
                    <a:pt x="243181" y="2440666"/>
                    <a:pt x="244568" y="2447605"/>
                    <a:pt x="243875" y="2454543"/>
                  </a:cubicBezTo>
                  <a:cubicBezTo>
                    <a:pt x="242487" y="2485765"/>
                    <a:pt x="242487" y="2517681"/>
                    <a:pt x="238324" y="2548904"/>
                  </a:cubicBezTo>
                  <a:cubicBezTo>
                    <a:pt x="235549" y="2571800"/>
                    <a:pt x="237630" y="2585676"/>
                    <a:pt x="265383" y="2584983"/>
                  </a:cubicBezTo>
                  <a:cubicBezTo>
                    <a:pt x="279954" y="2584289"/>
                    <a:pt x="288973" y="2591227"/>
                    <a:pt x="282035" y="2608573"/>
                  </a:cubicBezTo>
                  <a:cubicBezTo>
                    <a:pt x="277872" y="2618980"/>
                    <a:pt x="276485" y="2631469"/>
                    <a:pt x="273709" y="2642570"/>
                  </a:cubicBezTo>
                  <a:cubicBezTo>
                    <a:pt x="227223" y="2829904"/>
                    <a:pt x="176573" y="3016544"/>
                    <a:pt x="137719" y="3205265"/>
                  </a:cubicBezTo>
                  <a:cubicBezTo>
                    <a:pt x="114823" y="3318359"/>
                    <a:pt x="94702" y="3431453"/>
                    <a:pt x="87069" y="3546629"/>
                  </a:cubicBezTo>
                  <a:cubicBezTo>
                    <a:pt x="78050" y="3675681"/>
                    <a:pt x="91232" y="3803345"/>
                    <a:pt x="114129" y="3930316"/>
                  </a:cubicBezTo>
                  <a:cubicBezTo>
                    <a:pt x="131474" y="4026758"/>
                    <a:pt x="154371" y="4121813"/>
                    <a:pt x="158534" y="4220336"/>
                  </a:cubicBezTo>
                  <a:cubicBezTo>
                    <a:pt x="162697" y="4319554"/>
                    <a:pt x="169635" y="4418771"/>
                    <a:pt x="177267" y="4517989"/>
                  </a:cubicBezTo>
                  <a:cubicBezTo>
                    <a:pt x="184205" y="4608186"/>
                    <a:pt x="243181" y="4706710"/>
                    <a:pt x="288973" y="4745564"/>
                  </a:cubicBezTo>
                  <a:cubicBezTo>
                    <a:pt x="323665" y="4774705"/>
                    <a:pt x="332685" y="4805234"/>
                    <a:pt x="322971" y="4845476"/>
                  </a:cubicBezTo>
                  <a:cubicBezTo>
                    <a:pt x="307013" y="4912083"/>
                    <a:pt x="279954" y="4974528"/>
                    <a:pt x="252894" y="5036972"/>
                  </a:cubicBezTo>
                  <a:cubicBezTo>
                    <a:pt x="243875" y="5057093"/>
                    <a:pt x="231386" y="5071664"/>
                    <a:pt x="213346" y="5083459"/>
                  </a:cubicBezTo>
                  <a:cubicBezTo>
                    <a:pt x="155065" y="5120232"/>
                    <a:pt x="90539" y="5145210"/>
                    <a:pt x="26706" y="5171575"/>
                  </a:cubicBezTo>
                  <a:cubicBezTo>
                    <a:pt x="16993" y="5175738"/>
                    <a:pt x="5198" y="5177126"/>
                    <a:pt x="1035" y="5189615"/>
                  </a:cubicBezTo>
                  <a:cubicBezTo>
                    <a:pt x="-3128" y="5203491"/>
                    <a:pt x="5892" y="5211817"/>
                    <a:pt x="16993" y="5218755"/>
                  </a:cubicBezTo>
                  <a:cubicBezTo>
                    <a:pt x="137719" y="5220837"/>
                    <a:pt x="415944" y="5226387"/>
                    <a:pt x="425658" y="5213205"/>
                  </a:cubicBezTo>
                  <a:cubicBezTo>
                    <a:pt x="450636" y="5175738"/>
                    <a:pt x="472144" y="5138272"/>
                    <a:pt x="506142" y="5113988"/>
                  </a:cubicBezTo>
                  <a:cubicBezTo>
                    <a:pt x="539446" y="5089704"/>
                    <a:pt x="581075" y="5084847"/>
                    <a:pt x="620623" y="5077908"/>
                  </a:cubicBezTo>
                  <a:cubicBezTo>
                    <a:pt x="633112" y="5075827"/>
                    <a:pt x="633112" y="5089009"/>
                    <a:pt x="633112" y="5098029"/>
                  </a:cubicBezTo>
                  <a:cubicBezTo>
                    <a:pt x="635194" y="5125089"/>
                    <a:pt x="631725" y="5185452"/>
                    <a:pt x="634500" y="5212511"/>
                  </a:cubicBezTo>
                  <a:cubicBezTo>
                    <a:pt x="635194" y="5219449"/>
                    <a:pt x="655315" y="5222918"/>
                    <a:pt x="678905" y="5215980"/>
                  </a:cubicBezTo>
                  <a:cubicBezTo>
                    <a:pt x="680987" y="5154923"/>
                    <a:pt x="685149" y="5120232"/>
                    <a:pt x="684456" y="5092479"/>
                  </a:cubicBezTo>
                  <a:cubicBezTo>
                    <a:pt x="683762" y="5077214"/>
                    <a:pt x="698332" y="5070970"/>
                    <a:pt x="708740" y="5061256"/>
                  </a:cubicBezTo>
                  <a:cubicBezTo>
                    <a:pt x="728167" y="5042523"/>
                    <a:pt x="725392" y="5023790"/>
                    <a:pt x="744819" y="5021708"/>
                  </a:cubicBezTo>
                  <a:cubicBezTo>
                    <a:pt x="758695" y="5020321"/>
                    <a:pt x="764246" y="5034891"/>
                    <a:pt x="761471" y="5049461"/>
                  </a:cubicBezTo>
                  <a:cubicBezTo>
                    <a:pt x="754532" y="5086234"/>
                    <a:pt x="763552" y="5136190"/>
                    <a:pt x="762164" y="5172963"/>
                  </a:cubicBezTo>
                  <a:cubicBezTo>
                    <a:pt x="760777" y="5215980"/>
                    <a:pt x="774653" y="5221531"/>
                    <a:pt x="785061" y="5221531"/>
                  </a:cubicBezTo>
                  <a:cubicBezTo>
                    <a:pt x="878728" y="5227081"/>
                    <a:pt x="934234" y="5223612"/>
                    <a:pt x="1077856" y="5213205"/>
                  </a:cubicBezTo>
                  <a:cubicBezTo>
                    <a:pt x="1096590" y="5218062"/>
                    <a:pt x="1229111" y="5041829"/>
                    <a:pt x="1209684" y="4932898"/>
                  </a:cubicBezTo>
                  <a:cubicBezTo>
                    <a:pt x="1197195" y="4862127"/>
                    <a:pt x="1235355" y="4776787"/>
                    <a:pt x="1237437" y="4703935"/>
                  </a:cubicBezTo>
                  <a:cubicBezTo>
                    <a:pt x="1240212" y="4603330"/>
                    <a:pt x="1238825" y="4518682"/>
                    <a:pt x="1243681" y="4418077"/>
                  </a:cubicBezTo>
                  <a:cubicBezTo>
                    <a:pt x="1252701" y="4221724"/>
                    <a:pt x="1240906" y="4026758"/>
                    <a:pt x="1201358" y="3833874"/>
                  </a:cubicBezTo>
                  <a:cubicBezTo>
                    <a:pt x="1186787" y="3762409"/>
                    <a:pt x="1181237" y="3689557"/>
                    <a:pt x="1185400" y="3616012"/>
                  </a:cubicBezTo>
                  <a:cubicBezTo>
                    <a:pt x="1189563" y="3532752"/>
                    <a:pt x="1202746" y="3451574"/>
                    <a:pt x="1215928" y="3369703"/>
                  </a:cubicBezTo>
                  <a:cubicBezTo>
                    <a:pt x="1240212" y="3222611"/>
                    <a:pt x="1266578" y="3075519"/>
                    <a:pt x="1295718" y="2929122"/>
                  </a:cubicBezTo>
                  <a:cubicBezTo>
                    <a:pt x="1310983" y="2852800"/>
                    <a:pt x="1319309" y="2775092"/>
                    <a:pt x="1319309" y="2696689"/>
                  </a:cubicBezTo>
                  <a:cubicBezTo>
                    <a:pt x="1319309" y="2598165"/>
                    <a:pt x="1280454" y="2512824"/>
                    <a:pt x="1222867" y="2435116"/>
                  </a:cubicBezTo>
                  <a:cubicBezTo>
                    <a:pt x="1215928" y="2426096"/>
                    <a:pt x="1208990" y="2416382"/>
                    <a:pt x="1202052" y="2407362"/>
                  </a:cubicBezTo>
                  <a:cubicBezTo>
                    <a:pt x="1217316" y="2417770"/>
                    <a:pt x="1226336" y="2412219"/>
                    <a:pt x="1236049" y="2401812"/>
                  </a:cubicBezTo>
                  <a:cubicBezTo>
                    <a:pt x="1242988" y="2394874"/>
                    <a:pt x="1250620" y="2388629"/>
                    <a:pt x="1258946" y="2382385"/>
                  </a:cubicBezTo>
                  <a:cubicBezTo>
                    <a:pt x="1407425" y="2270678"/>
                    <a:pt x="1561455" y="2166604"/>
                    <a:pt x="1712015" y="2057673"/>
                  </a:cubicBezTo>
                  <a:cubicBezTo>
                    <a:pt x="1759196" y="2023675"/>
                    <a:pt x="1809845" y="1994534"/>
                    <a:pt x="1850087" y="1952211"/>
                  </a:cubicBezTo>
                  <a:cubicBezTo>
                    <a:pt x="1903512" y="1895317"/>
                    <a:pt x="1922246" y="1830791"/>
                    <a:pt x="1895880" y="1755164"/>
                  </a:cubicBezTo>
                  <a:cubicBezTo>
                    <a:pt x="1879228" y="1707290"/>
                    <a:pt x="1859107" y="1660803"/>
                    <a:pt x="1829966" y="1619173"/>
                  </a:cubicBezTo>
                  <a:close/>
                  <a:moveTo>
                    <a:pt x="230692" y="2354632"/>
                  </a:moveTo>
                  <a:cubicBezTo>
                    <a:pt x="230692" y="2354632"/>
                    <a:pt x="230692" y="2354632"/>
                    <a:pt x="230692" y="2354632"/>
                  </a:cubicBezTo>
                  <a:cubicBezTo>
                    <a:pt x="230692" y="2354632"/>
                    <a:pt x="230692" y="2354632"/>
                    <a:pt x="230692" y="2354632"/>
                  </a:cubicBezTo>
                  <a:cubicBezTo>
                    <a:pt x="230692" y="2354632"/>
                    <a:pt x="230692" y="2354632"/>
                    <a:pt x="230692" y="2354632"/>
                  </a:cubicBezTo>
                  <a:close/>
                  <a:moveTo>
                    <a:pt x="270240" y="2303288"/>
                  </a:moveTo>
                  <a:cubicBezTo>
                    <a:pt x="270934" y="2303288"/>
                    <a:pt x="270934" y="2303288"/>
                    <a:pt x="271628" y="2303288"/>
                  </a:cubicBezTo>
                  <a:cubicBezTo>
                    <a:pt x="271628" y="2303288"/>
                    <a:pt x="271628" y="2303982"/>
                    <a:pt x="270934" y="2303982"/>
                  </a:cubicBezTo>
                  <a:cubicBezTo>
                    <a:pt x="270934" y="2303982"/>
                    <a:pt x="270240" y="2303982"/>
                    <a:pt x="270240" y="2303288"/>
                  </a:cubicBezTo>
                  <a:close/>
                  <a:moveTo>
                    <a:pt x="803794" y="4826049"/>
                  </a:moveTo>
                  <a:cubicBezTo>
                    <a:pt x="778816" y="4848945"/>
                    <a:pt x="769797" y="4871841"/>
                    <a:pt x="776735" y="4904451"/>
                  </a:cubicBezTo>
                  <a:cubicBezTo>
                    <a:pt x="780204" y="4920409"/>
                    <a:pt x="747594" y="4968977"/>
                    <a:pt x="747594" y="4991873"/>
                  </a:cubicBezTo>
                  <a:cubicBezTo>
                    <a:pt x="732330" y="4946775"/>
                    <a:pt x="758001" y="4873923"/>
                    <a:pt x="750369" y="4834374"/>
                  </a:cubicBezTo>
                  <a:cubicBezTo>
                    <a:pt x="702495" y="4579046"/>
                    <a:pt x="649764" y="4325798"/>
                    <a:pt x="585238" y="4073938"/>
                  </a:cubicBezTo>
                  <a:cubicBezTo>
                    <a:pt x="569974" y="4013575"/>
                    <a:pt x="550547" y="3953906"/>
                    <a:pt x="544996" y="3892155"/>
                  </a:cubicBezTo>
                  <a:cubicBezTo>
                    <a:pt x="539446" y="3824854"/>
                    <a:pt x="535283" y="3706903"/>
                    <a:pt x="565117" y="3647234"/>
                  </a:cubicBezTo>
                  <a:cubicBezTo>
                    <a:pt x="617848" y="3543854"/>
                    <a:pt x="631031" y="3468226"/>
                    <a:pt x="653233" y="3355826"/>
                  </a:cubicBezTo>
                  <a:cubicBezTo>
                    <a:pt x="655315" y="3345419"/>
                    <a:pt x="683068" y="3115761"/>
                    <a:pt x="685843" y="3104660"/>
                  </a:cubicBezTo>
                  <a:cubicBezTo>
                    <a:pt x="704577" y="3183063"/>
                    <a:pt x="731636" y="3495286"/>
                    <a:pt x="738574" y="3575770"/>
                  </a:cubicBezTo>
                  <a:cubicBezTo>
                    <a:pt x="750369" y="3717310"/>
                    <a:pt x="763552" y="3858158"/>
                    <a:pt x="776735" y="3999005"/>
                  </a:cubicBezTo>
                  <a:cubicBezTo>
                    <a:pt x="786448" y="4103773"/>
                    <a:pt x="794081" y="4208541"/>
                    <a:pt x="807957" y="4313309"/>
                  </a:cubicBezTo>
                  <a:cubicBezTo>
                    <a:pt x="822528" y="4424322"/>
                    <a:pt x="839179" y="4534641"/>
                    <a:pt x="859994" y="4644266"/>
                  </a:cubicBezTo>
                  <a:cubicBezTo>
                    <a:pt x="873871" y="4717118"/>
                    <a:pt x="856525" y="4778174"/>
                    <a:pt x="803794" y="4826049"/>
                  </a:cubicBezTo>
                  <a:close/>
                  <a:moveTo>
                    <a:pt x="1515662" y="1842586"/>
                  </a:moveTo>
                  <a:cubicBezTo>
                    <a:pt x="1413669" y="1896705"/>
                    <a:pt x="1312370" y="1950130"/>
                    <a:pt x="1210378" y="2003554"/>
                  </a:cubicBezTo>
                  <a:cubicBezTo>
                    <a:pt x="1163197" y="2028532"/>
                    <a:pt x="1115323" y="2053510"/>
                    <a:pt x="1063286" y="2081263"/>
                  </a:cubicBezTo>
                  <a:cubicBezTo>
                    <a:pt x="1070224" y="2021594"/>
                    <a:pt x="1090345" y="1972332"/>
                    <a:pt x="1111854" y="1924458"/>
                  </a:cubicBezTo>
                  <a:cubicBezTo>
                    <a:pt x="1171523" y="1791937"/>
                    <a:pt x="1249232" y="1669823"/>
                    <a:pt x="1327635" y="1547709"/>
                  </a:cubicBezTo>
                  <a:cubicBezTo>
                    <a:pt x="1335961" y="1534526"/>
                    <a:pt x="1340124" y="1536608"/>
                    <a:pt x="1347756" y="1548403"/>
                  </a:cubicBezTo>
                  <a:cubicBezTo>
                    <a:pt x="1406731" y="1637213"/>
                    <a:pt x="1465706" y="1726023"/>
                    <a:pt x="1526763" y="1814139"/>
                  </a:cubicBezTo>
                  <a:cubicBezTo>
                    <a:pt x="1539252" y="1832873"/>
                    <a:pt x="1526763" y="1836342"/>
                    <a:pt x="1515662" y="1842586"/>
                  </a:cubicBezTo>
                  <a:close/>
                </a:path>
              </a:pathLst>
            </a:custGeom>
            <a:solidFill>
              <a:srgbClr val="000000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81C8A043-32CC-4212-B0CD-CEC74384EBF7}"/>
                </a:ext>
              </a:extLst>
            </p:cNvPr>
            <p:cNvSpPr/>
            <p:nvPr/>
          </p:nvSpPr>
          <p:spPr>
            <a:xfrm>
              <a:off x="7695937" y="1812094"/>
              <a:ext cx="846471" cy="1068496"/>
            </a:xfrm>
            <a:custGeom>
              <a:avLst/>
              <a:gdLst>
                <a:gd name="connsiteX0" fmla="*/ 849357 w 846470"/>
                <a:gd name="connsiteY0" fmla="*/ 915631 h 1068495"/>
                <a:gd name="connsiteX1" fmla="*/ 845888 w 846470"/>
                <a:gd name="connsiteY1" fmla="*/ 946854 h 1068495"/>
                <a:gd name="connsiteX2" fmla="*/ 827154 w 846470"/>
                <a:gd name="connsiteY2" fmla="*/ 963505 h 1068495"/>
                <a:gd name="connsiteX3" fmla="*/ 685613 w 846470"/>
                <a:gd name="connsiteY3" fmla="*/ 927426 h 1068495"/>
                <a:gd name="connsiteX4" fmla="*/ 659942 w 846470"/>
                <a:gd name="connsiteY4" fmla="*/ 939221 h 1068495"/>
                <a:gd name="connsiteX5" fmla="*/ 625944 w 846470"/>
                <a:gd name="connsiteY5" fmla="*/ 984320 h 1068495"/>
                <a:gd name="connsiteX6" fmla="*/ 514932 w 846470"/>
                <a:gd name="connsiteY6" fmla="*/ 1075212 h 1068495"/>
                <a:gd name="connsiteX7" fmla="*/ 517707 w 846470"/>
                <a:gd name="connsiteY7" fmla="*/ 1044683 h 1068495"/>
                <a:gd name="connsiteX8" fmla="*/ 541991 w 846470"/>
                <a:gd name="connsiteY8" fmla="*/ 878858 h 1068495"/>
                <a:gd name="connsiteX9" fmla="*/ 464282 w 846470"/>
                <a:gd name="connsiteY9" fmla="*/ 1029419 h 1068495"/>
                <a:gd name="connsiteX10" fmla="*/ 458732 w 846470"/>
                <a:gd name="connsiteY10" fmla="*/ 1040520 h 1068495"/>
                <a:gd name="connsiteX11" fmla="*/ 444161 w 846470"/>
                <a:gd name="connsiteY11" fmla="*/ 1055785 h 1068495"/>
                <a:gd name="connsiteX12" fmla="*/ 432366 w 846470"/>
                <a:gd name="connsiteY12" fmla="*/ 1036357 h 1068495"/>
                <a:gd name="connsiteX13" fmla="*/ 406001 w 846470"/>
                <a:gd name="connsiteY13" fmla="*/ 894817 h 1068495"/>
                <a:gd name="connsiteX14" fmla="*/ 361596 w 846470"/>
                <a:gd name="connsiteY14" fmla="*/ 714421 h 1068495"/>
                <a:gd name="connsiteX15" fmla="*/ 278336 w 846470"/>
                <a:gd name="connsiteY15" fmla="*/ 496559 h 1068495"/>
                <a:gd name="connsiteX16" fmla="*/ 90309 w 846470"/>
                <a:gd name="connsiteY16" fmla="*/ 271065 h 1068495"/>
                <a:gd name="connsiteX17" fmla="*/ 70882 w 846470"/>
                <a:gd name="connsiteY17" fmla="*/ 253025 h 1068495"/>
                <a:gd name="connsiteX18" fmla="*/ 8437 w 846470"/>
                <a:gd name="connsiteY18" fmla="*/ 210008 h 1068495"/>
                <a:gd name="connsiteX19" fmla="*/ 20232 w 846470"/>
                <a:gd name="connsiteY19" fmla="*/ 149645 h 1068495"/>
                <a:gd name="connsiteX20" fmla="*/ 376166 w 846470"/>
                <a:gd name="connsiteY20" fmla="*/ 1165 h 1068495"/>
                <a:gd name="connsiteX21" fmla="*/ 549623 w 846470"/>
                <a:gd name="connsiteY21" fmla="*/ 60141 h 1068495"/>
                <a:gd name="connsiteX22" fmla="*/ 659248 w 846470"/>
                <a:gd name="connsiteY22" fmla="*/ 230129 h 1068495"/>
                <a:gd name="connsiteX23" fmla="*/ 781362 w 846470"/>
                <a:gd name="connsiteY23" fmla="*/ 633243 h 1068495"/>
                <a:gd name="connsiteX24" fmla="*/ 834787 w 846470"/>
                <a:gd name="connsiteY24" fmla="*/ 895510 h 1068495"/>
                <a:gd name="connsiteX25" fmla="*/ 849357 w 846470"/>
                <a:gd name="connsiteY25" fmla="*/ 915631 h 106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846470" h="1068495">
                  <a:moveTo>
                    <a:pt x="849357" y="915631"/>
                  </a:moveTo>
                  <a:cubicBezTo>
                    <a:pt x="829930" y="923264"/>
                    <a:pt x="843806" y="937834"/>
                    <a:pt x="845888" y="946854"/>
                  </a:cubicBezTo>
                  <a:cubicBezTo>
                    <a:pt x="850051" y="966975"/>
                    <a:pt x="844500" y="968362"/>
                    <a:pt x="827154" y="963505"/>
                  </a:cubicBezTo>
                  <a:cubicBezTo>
                    <a:pt x="779974" y="951017"/>
                    <a:pt x="732794" y="939221"/>
                    <a:pt x="685613" y="927426"/>
                  </a:cubicBezTo>
                  <a:cubicBezTo>
                    <a:pt x="673818" y="924651"/>
                    <a:pt x="664105" y="923264"/>
                    <a:pt x="659942" y="939221"/>
                  </a:cubicBezTo>
                  <a:cubicBezTo>
                    <a:pt x="655085" y="958649"/>
                    <a:pt x="639821" y="971832"/>
                    <a:pt x="625944" y="984320"/>
                  </a:cubicBezTo>
                  <a:cubicBezTo>
                    <a:pt x="590559" y="1016236"/>
                    <a:pt x="555868" y="1050234"/>
                    <a:pt x="514932" y="1075212"/>
                  </a:cubicBezTo>
                  <a:cubicBezTo>
                    <a:pt x="507300" y="1064111"/>
                    <a:pt x="514238" y="1054397"/>
                    <a:pt x="517707" y="1044683"/>
                  </a:cubicBezTo>
                  <a:cubicBezTo>
                    <a:pt x="537828" y="991259"/>
                    <a:pt x="549623" y="937140"/>
                    <a:pt x="541991" y="878858"/>
                  </a:cubicBezTo>
                  <a:cubicBezTo>
                    <a:pt x="516319" y="929508"/>
                    <a:pt x="491342" y="980157"/>
                    <a:pt x="464282" y="1029419"/>
                  </a:cubicBezTo>
                  <a:cubicBezTo>
                    <a:pt x="462201" y="1032888"/>
                    <a:pt x="460813" y="1037051"/>
                    <a:pt x="458732" y="1040520"/>
                  </a:cubicBezTo>
                  <a:cubicBezTo>
                    <a:pt x="454569" y="1046765"/>
                    <a:pt x="451793" y="1056479"/>
                    <a:pt x="444161" y="1055785"/>
                  </a:cubicBezTo>
                  <a:cubicBezTo>
                    <a:pt x="434448" y="1054397"/>
                    <a:pt x="433754" y="1043990"/>
                    <a:pt x="432366" y="1036357"/>
                  </a:cubicBezTo>
                  <a:cubicBezTo>
                    <a:pt x="424734" y="989177"/>
                    <a:pt x="418490" y="941303"/>
                    <a:pt x="406001" y="894817"/>
                  </a:cubicBezTo>
                  <a:cubicBezTo>
                    <a:pt x="400450" y="832372"/>
                    <a:pt x="381717" y="773397"/>
                    <a:pt x="361596" y="714421"/>
                  </a:cubicBezTo>
                  <a:cubicBezTo>
                    <a:pt x="335924" y="640875"/>
                    <a:pt x="308865" y="568023"/>
                    <a:pt x="278336" y="496559"/>
                  </a:cubicBezTo>
                  <a:cubicBezTo>
                    <a:pt x="237400" y="400811"/>
                    <a:pt x="172180" y="329346"/>
                    <a:pt x="90309" y="271065"/>
                  </a:cubicBezTo>
                  <a:cubicBezTo>
                    <a:pt x="83370" y="266208"/>
                    <a:pt x="73657" y="263433"/>
                    <a:pt x="70882" y="253025"/>
                  </a:cubicBezTo>
                  <a:cubicBezTo>
                    <a:pt x="39659" y="253719"/>
                    <a:pt x="23007" y="234292"/>
                    <a:pt x="8437" y="210008"/>
                  </a:cubicBezTo>
                  <a:cubicBezTo>
                    <a:pt x="-5440" y="185724"/>
                    <a:pt x="-2664" y="165603"/>
                    <a:pt x="20232" y="149645"/>
                  </a:cubicBezTo>
                  <a:cubicBezTo>
                    <a:pt x="129163" y="76099"/>
                    <a:pt x="242951" y="13654"/>
                    <a:pt x="376166" y="1165"/>
                  </a:cubicBezTo>
                  <a:cubicBezTo>
                    <a:pt x="441386" y="-5079"/>
                    <a:pt x="500361" y="13654"/>
                    <a:pt x="549623" y="60141"/>
                  </a:cubicBezTo>
                  <a:cubicBezTo>
                    <a:pt x="600273" y="108015"/>
                    <a:pt x="632189" y="167684"/>
                    <a:pt x="659248" y="230129"/>
                  </a:cubicBezTo>
                  <a:cubicBezTo>
                    <a:pt x="716142" y="359181"/>
                    <a:pt x="749446" y="495865"/>
                    <a:pt x="781362" y="633243"/>
                  </a:cubicBezTo>
                  <a:cubicBezTo>
                    <a:pt x="801483" y="719972"/>
                    <a:pt x="820216" y="807394"/>
                    <a:pt x="834787" y="895510"/>
                  </a:cubicBezTo>
                  <a:cubicBezTo>
                    <a:pt x="836174" y="905918"/>
                    <a:pt x="843806" y="909387"/>
                    <a:pt x="849357" y="915631"/>
                  </a:cubicBezTo>
                  <a:close/>
                </a:path>
              </a:pathLst>
            </a:custGeom>
            <a:solidFill>
              <a:srgbClr val="663515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A75F623F-3A15-40CE-BB20-C6E7F599F0FC}"/>
                </a:ext>
              </a:extLst>
            </p:cNvPr>
            <p:cNvSpPr/>
            <p:nvPr/>
          </p:nvSpPr>
          <p:spPr>
            <a:xfrm>
              <a:off x="7682420" y="2663893"/>
              <a:ext cx="562001" cy="881162"/>
            </a:xfrm>
            <a:custGeom>
              <a:avLst/>
              <a:gdLst>
                <a:gd name="connsiteX0" fmla="*/ 424374 w 562000"/>
                <a:gd name="connsiteY0" fmla="*/ 38854 h 881162"/>
                <a:gd name="connsiteX1" fmla="*/ 454903 w 562000"/>
                <a:gd name="connsiteY1" fmla="*/ 205373 h 881162"/>
                <a:gd name="connsiteX2" fmla="*/ 561752 w 562000"/>
                <a:gd name="connsiteY2" fmla="*/ 0 h 881162"/>
                <a:gd name="connsiteX3" fmla="*/ 536775 w 562000"/>
                <a:gd name="connsiteY3" fmla="*/ 194966 h 881162"/>
                <a:gd name="connsiteX4" fmla="*/ 527755 w 562000"/>
                <a:gd name="connsiteY4" fmla="*/ 222719 h 881162"/>
                <a:gd name="connsiteX5" fmla="*/ 469473 w 562000"/>
                <a:gd name="connsiteY5" fmla="*/ 308754 h 881162"/>
                <a:gd name="connsiteX6" fmla="*/ 334870 w 562000"/>
                <a:gd name="connsiteY6" fmla="*/ 543268 h 881162"/>
                <a:gd name="connsiteX7" fmla="*/ 205125 w 562000"/>
                <a:gd name="connsiteY7" fmla="*/ 786801 h 881162"/>
                <a:gd name="connsiteX8" fmla="*/ 142680 w 562000"/>
                <a:gd name="connsiteY8" fmla="*/ 881856 h 881162"/>
                <a:gd name="connsiteX9" fmla="*/ 126722 w 562000"/>
                <a:gd name="connsiteY9" fmla="*/ 879774 h 881162"/>
                <a:gd name="connsiteX10" fmla="*/ 7383 w 562000"/>
                <a:gd name="connsiteY10" fmla="*/ 615426 h 881162"/>
                <a:gd name="connsiteX11" fmla="*/ 42075 w 562000"/>
                <a:gd name="connsiteY11" fmla="*/ 430867 h 881162"/>
                <a:gd name="connsiteX12" fmla="*/ 114927 w 562000"/>
                <a:gd name="connsiteY12" fmla="*/ 299040 h 881162"/>
                <a:gd name="connsiteX13" fmla="*/ 123947 w 562000"/>
                <a:gd name="connsiteY13" fmla="*/ 104074 h 881162"/>
                <a:gd name="connsiteX14" fmla="*/ 135742 w 562000"/>
                <a:gd name="connsiteY14" fmla="*/ 63138 h 881162"/>
                <a:gd name="connsiteX15" fmla="*/ 212757 w 562000"/>
                <a:gd name="connsiteY15" fmla="*/ 9714 h 881162"/>
                <a:gd name="connsiteX16" fmla="*/ 212063 w 562000"/>
                <a:gd name="connsiteY16" fmla="*/ 115175 h 881162"/>
                <a:gd name="connsiteX17" fmla="*/ 173208 w 562000"/>
                <a:gd name="connsiteY17" fmla="*/ 202598 h 881162"/>
                <a:gd name="connsiteX18" fmla="*/ 260631 w 562000"/>
                <a:gd name="connsiteY18" fmla="*/ 158193 h 881162"/>
                <a:gd name="connsiteX19" fmla="*/ 286302 w 562000"/>
                <a:gd name="connsiteY19" fmla="*/ 149867 h 881162"/>
                <a:gd name="connsiteX20" fmla="*/ 295322 w 562000"/>
                <a:gd name="connsiteY20" fmla="*/ 178314 h 881162"/>
                <a:gd name="connsiteX21" fmla="*/ 282139 w 562000"/>
                <a:gd name="connsiteY21" fmla="*/ 297652 h 881162"/>
                <a:gd name="connsiteX22" fmla="*/ 338340 w 562000"/>
                <a:gd name="connsiteY22" fmla="*/ 104074 h 881162"/>
                <a:gd name="connsiteX23" fmla="*/ 424374 w 562000"/>
                <a:gd name="connsiteY23" fmla="*/ 38854 h 881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62000" h="881162">
                  <a:moveTo>
                    <a:pt x="424374" y="38854"/>
                  </a:moveTo>
                  <a:cubicBezTo>
                    <a:pt x="440332" y="91585"/>
                    <a:pt x="445189" y="146398"/>
                    <a:pt x="454903" y="205373"/>
                  </a:cubicBezTo>
                  <a:cubicBezTo>
                    <a:pt x="490982" y="136684"/>
                    <a:pt x="524979" y="71464"/>
                    <a:pt x="561752" y="0"/>
                  </a:cubicBezTo>
                  <a:cubicBezTo>
                    <a:pt x="569384" y="71464"/>
                    <a:pt x="561752" y="133909"/>
                    <a:pt x="536775" y="194966"/>
                  </a:cubicBezTo>
                  <a:cubicBezTo>
                    <a:pt x="533305" y="203986"/>
                    <a:pt x="527061" y="212311"/>
                    <a:pt x="527755" y="222719"/>
                  </a:cubicBezTo>
                  <a:cubicBezTo>
                    <a:pt x="503471" y="247697"/>
                    <a:pt x="484044" y="277531"/>
                    <a:pt x="469473" y="308754"/>
                  </a:cubicBezTo>
                  <a:cubicBezTo>
                    <a:pt x="431313" y="390625"/>
                    <a:pt x="388295" y="470416"/>
                    <a:pt x="334870" y="543268"/>
                  </a:cubicBezTo>
                  <a:cubicBezTo>
                    <a:pt x="280058" y="618201"/>
                    <a:pt x="243285" y="702154"/>
                    <a:pt x="205125" y="786801"/>
                  </a:cubicBezTo>
                  <a:cubicBezTo>
                    <a:pt x="189166" y="822187"/>
                    <a:pt x="162801" y="849940"/>
                    <a:pt x="142680" y="881856"/>
                  </a:cubicBezTo>
                  <a:cubicBezTo>
                    <a:pt x="135742" y="892263"/>
                    <a:pt x="131579" y="888100"/>
                    <a:pt x="126722" y="879774"/>
                  </a:cubicBezTo>
                  <a:cubicBezTo>
                    <a:pt x="77460" y="795821"/>
                    <a:pt x="31667" y="710480"/>
                    <a:pt x="7383" y="615426"/>
                  </a:cubicBezTo>
                  <a:cubicBezTo>
                    <a:pt x="-9962" y="548818"/>
                    <a:pt x="3914" y="487761"/>
                    <a:pt x="42075" y="430867"/>
                  </a:cubicBezTo>
                  <a:cubicBezTo>
                    <a:pt x="69828" y="389238"/>
                    <a:pt x="101050" y="348996"/>
                    <a:pt x="114927" y="299040"/>
                  </a:cubicBezTo>
                  <a:cubicBezTo>
                    <a:pt x="132966" y="234514"/>
                    <a:pt x="128803" y="169294"/>
                    <a:pt x="123947" y="104074"/>
                  </a:cubicBezTo>
                  <a:cubicBezTo>
                    <a:pt x="122559" y="88116"/>
                    <a:pt x="123947" y="74240"/>
                    <a:pt x="135742" y="63138"/>
                  </a:cubicBezTo>
                  <a:cubicBezTo>
                    <a:pt x="157250" y="39548"/>
                    <a:pt x="178065" y="13877"/>
                    <a:pt x="212757" y="9714"/>
                  </a:cubicBezTo>
                  <a:cubicBezTo>
                    <a:pt x="228021" y="45099"/>
                    <a:pt x="222470" y="80484"/>
                    <a:pt x="212063" y="115175"/>
                  </a:cubicBezTo>
                  <a:cubicBezTo>
                    <a:pt x="203043" y="144316"/>
                    <a:pt x="191248" y="172763"/>
                    <a:pt x="173208" y="202598"/>
                  </a:cubicBezTo>
                  <a:cubicBezTo>
                    <a:pt x="204431" y="185946"/>
                    <a:pt x="232878" y="172763"/>
                    <a:pt x="260631" y="158193"/>
                  </a:cubicBezTo>
                  <a:cubicBezTo>
                    <a:pt x="268263" y="154030"/>
                    <a:pt x="275895" y="148479"/>
                    <a:pt x="286302" y="149867"/>
                  </a:cubicBezTo>
                  <a:cubicBezTo>
                    <a:pt x="302954" y="154724"/>
                    <a:pt x="298098" y="167213"/>
                    <a:pt x="295322" y="178314"/>
                  </a:cubicBezTo>
                  <a:cubicBezTo>
                    <a:pt x="286302" y="217862"/>
                    <a:pt x="275895" y="256717"/>
                    <a:pt x="282139" y="297652"/>
                  </a:cubicBezTo>
                  <a:cubicBezTo>
                    <a:pt x="307811" y="235208"/>
                    <a:pt x="330707" y="172069"/>
                    <a:pt x="338340" y="104074"/>
                  </a:cubicBezTo>
                  <a:cubicBezTo>
                    <a:pt x="344584" y="49262"/>
                    <a:pt x="370256" y="31222"/>
                    <a:pt x="424374" y="38854"/>
                  </a:cubicBezTo>
                  <a:close/>
                </a:path>
              </a:pathLst>
            </a:custGeom>
            <a:solidFill>
              <a:srgbClr val="FEFEFE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CB18E299-A3F5-4571-A53F-30CC8FFE171B}"/>
                </a:ext>
              </a:extLst>
            </p:cNvPr>
            <p:cNvSpPr/>
            <p:nvPr/>
          </p:nvSpPr>
          <p:spPr>
            <a:xfrm>
              <a:off x="7715120" y="2065119"/>
              <a:ext cx="388544" cy="915854"/>
            </a:xfrm>
            <a:custGeom>
              <a:avLst/>
              <a:gdLst>
                <a:gd name="connsiteX0" fmla="*/ 391674 w 388543"/>
                <a:gd name="connsiteY0" fmla="*/ 637628 h 915853"/>
                <a:gd name="connsiteX1" fmla="*/ 336862 w 388543"/>
                <a:gd name="connsiteY1" fmla="*/ 650811 h 915853"/>
                <a:gd name="connsiteX2" fmla="*/ 319516 w 388543"/>
                <a:gd name="connsiteY2" fmla="*/ 670932 h 915853"/>
                <a:gd name="connsiteX3" fmla="*/ 303558 w 388543"/>
                <a:gd name="connsiteY3" fmla="*/ 755579 h 915853"/>
                <a:gd name="connsiteX4" fmla="*/ 257072 w 388543"/>
                <a:gd name="connsiteY4" fmla="*/ 895733 h 915853"/>
                <a:gd name="connsiteX5" fmla="*/ 244583 w 388543"/>
                <a:gd name="connsiteY5" fmla="*/ 915854 h 915853"/>
                <a:gd name="connsiteX6" fmla="*/ 245277 w 388543"/>
                <a:gd name="connsiteY6" fmla="*/ 824268 h 915853"/>
                <a:gd name="connsiteX7" fmla="*/ 259153 w 388543"/>
                <a:gd name="connsiteY7" fmla="*/ 766680 h 915853"/>
                <a:gd name="connsiteX8" fmla="*/ 251521 w 388543"/>
                <a:gd name="connsiteY8" fmla="*/ 752110 h 915853"/>
                <a:gd name="connsiteX9" fmla="*/ 276499 w 388543"/>
                <a:gd name="connsiteY9" fmla="*/ 665381 h 915853"/>
                <a:gd name="connsiteX10" fmla="*/ 258459 w 388543"/>
                <a:gd name="connsiteY10" fmla="*/ 539799 h 915853"/>
                <a:gd name="connsiteX11" fmla="*/ 193933 w 388543"/>
                <a:gd name="connsiteY11" fmla="*/ 510658 h 915853"/>
                <a:gd name="connsiteX12" fmla="*/ 170343 w 388543"/>
                <a:gd name="connsiteY12" fmla="*/ 509270 h 915853"/>
                <a:gd name="connsiteX13" fmla="*/ 93328 w 388543"/>
                <a:gd name="connsiteY13" fmla="*/ 457233 h 915853"/>
                <a:gd name="connsiteX14" fmla="*/ 56555 w 388543"/>
                <a:gd name="connsiteY14" fmla="*/ 330956 h 915853"/>
                <a:gd name="connsiteX15" fmla="*/ 28108 w 388543"/>
                <a:gd name="connsiteY15" fmla="*/ 299734 h 915853"/>
                <a:gd name="connsiteX16" fmla="*/ 5906 w 388543"/>
                <a:gd name="connsiteY16" fmla="*/ 262267 h 915853"/>
                <a:gd name="connsiteX17" fmla="*/ 19089 w 388543"/>
                <a:gd name="connsiteY17" fmla="*/ 224800 h 915853"/>
                <a:gd name="connsiteX18" fmla="*/ 13538 w 388543"/>
                <a:gd name="connsiteY18" fmla="*/ 154724 h 915853"/>
                <a:gd name="connsiteX19" fmla="*/ 3131 w 388543"/>
                <a:gd name="connsiteY19" fmla="*/ 58282 h 915853"/>
                <a:gd name="connsiteX20" fmla="*/ 6600 w 388543"/>
                <a:gd name="connsiteY20" fmla="*/ 38854 h 915853"/>
                <a:gd name="connsiteX21" fmla="*/ 51005 w 388543"/>
                <a:gd name="connsiteY21" fmla="*/ 0 h 915853"/>
                <a:gd name="connsiteX22" fmla="*/ 244583 w 388543"/>
                <a:gd name="connsiteY22" fmla="*/ 204679 h 915853"/>
                <a:gd name="connsiteX23" fmla="*/ 388205 w 388543"/>
                <a:gd name="connsiteY23" fmla="*/ 614038 h 915853"/>
                <a:gd name="connsiteX24" fmla="*/ 391674 w 388543"/>
                <a:gd name="connsiteY24" fmla="*/ 637628 h 915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88543" h="915853">
                  <a:moveTo>
                    <a:pt x="391674" y="637628"/>
                  </a:moveTo>
                  <a:cubicBezTo>
                    <a:pt x="374329" y="646648"/>
                    <a:pt x="354901" y="643179"/>
                    <a:pt x="336862" y="650811"/>
                  </a:cubicBezTo>
                  <a:cubicBezTo>
                    <a:pt x="325761" y="655668"/>
                    <a:pt x="321598" y="659831"/>
                    <a:pt x="319516" y="670932"/>
                  </a:cubicBezTo>
                  <a:cubicBezTo>
                    <a:pt x="314659" y="699379"/>
                    <a:pt x="307721" y="727132"/>
                    <a:pt x="303558" y="755579"/>
                  </a:cubicBezTo>
                  <a:cubicBezTo>
                    <a:pt x="296620" y="804841"/>
                    <a:pt x="274417" y="849246"/>
                    <a:pt x="257072" y="895733"/>
                  </a:cubicBezTo>
                  <a:cubicBezTo>
                    <a:pt x="254990" y="900589"/>
                    <a:pt x="251521" y="904752"/>
                    <a:pt x="244583" y="915854"/>
                  </a:cubicBezTo>
                  <a:cubicBezTo>
                    <a:pt x="241114" y="880468"/>
                    <a:pt x="238338" y="852021"/>
                    <a:pt x="245277" y="824268"/>
                  </a:cubicBezTo>
                  <a:cubicBezTo>
                    <a:pt x="250133" y="804841"/>
                    <a:pt x="250133" y="784720"/>
                    <a:pt x="259153" y="766680"/>
                  </a:cubicBezTo>
                  <a:cubicBezTo>
                    <a:pt x="262622" y="759742"/>
                    <a:pt x="260541" y="753498"/>
                    <a:pt x="251521" y="752110"/>
                  </a:cubicBezTo>
                  <a:cubicBezTo>
                    <a:pt x="265398" y="725051"/>
                    <a:pt x="272336" y="695216"/>
                    <a:pt x="276499" y="665381"/>
                  </a:cubicBezTo>
                  <a:cubicBezTo>
                    <a:pt x="282743" y="621670"/>
                    <a:pt x="277887" y="579347"/>
                    <a:pt x="258459" y="539799"/>
                  </a:cubicBezTo>
                  <a:cubicBezTo>
                    <a:pt x="242501" y="508576"/>
                    <a:pt x="228625" y="503026"/>
                    <a:pt x="193933" y="510658"/>
                  </a:cubicBezTo>
                  <a:cubicBezTo>
                    <a:pt x="185607" y="512739"/>
                    <a:pt x="177975" y="515515"/>
                    <a:pt x="170343" y="509270"/>
                  </a:cubicBezTo>
                  <a:cubicBezTo>
                    <a:pt x="123163" y="509964"/>
                    <a:pt x="110674" y="501638"/>
                    <a:pt x="93328" y="457233"/>
                  </a:cubicBezTo>
                  <a:cubicBezTo>
                    <a:pt x="78064" y="416297"/>
                    <a:pt x="66269" y="373974"/>
                    <a:pt x="56555" y="330956"/>
                  </a:cubicBezTo>
                  <a:cubicBezTo>
                    <a:pt x="53086" y="313610"/>
                    <a:pt x="46842" y="303203"/>
                    <a:pt x="28108" y="299734"/>
                  </a:cubicBezTo>
                  <a:cubicBezTo>
                    <a:pt x="7293" y="296265"/>
                    <a:pt x="-2420" y="284470"/>
                    <a:pt x="5906" y="262267"/>
                  </a:cubicBezTo>
                  <a:cubicBezTo>
                    <a:pt x="10763" y="249778"/>
                    <a:pt x="14232" y="237289"/>
                    <a:pt x="19089" y="224800"/>
                  </a:cubicBezTo>
                  <a:cubicBezTo>
                    <a:pt x="29496" y="200516"/>
                    <a:pt x="33659" y="180395"/>
                    <a:pt x="13538" y="154724"/>
                  </a:cubicBezTo>
                  <a:cubicBezTo>
                    <a:pt x="-7277" y="127664"/>
                    <a:pt x="1743" y="90892"/>
                    <a:pt x="3131" y="58282"/>
                  </a:cubicBezTo>
                  <a:cubicBezTo>
                    <a:pt x="3131" y="52037"/>
                    <a:pt x="5212" y="45099"/>
                    <a:pt x="6600" y="38854"/>
                  </a:cubicBezTo>
                  <a:cubicBezTo>
                    <a:pt x="11456" y="5551"/>
                    <a:pt x="17701" y="0"/>
                    <a:pt x="51005" y="0"/>
                  </a:cubicBezTo>
                  <a:cubicBezTo>
                    <a:pt x="134958" y="49262"/>
                    <a:pt x="203647" y="115869"/>
                    <a:pt x="244583" y="204679"/>
                  </a:cubicBezTo>
                  <a:cubicBezTo>
                    <a:pt x="306333" y="335813"/>
                    <a:pt x="358371" y="471110"/>
                    <a:pt x="388205" y="614038"/>
                  </a:cubicBezTo>
                  <a:cubicBezTo>
                    <a:pt x="390981" y="621670"/>
                    <a:pt x="390981" y="629996"/>
                    <a:pt x="391674" y="637628"/>
                  </a:cubicBezTo>
                  <a:close/>
                </a:path>
              </a:pathLst>
            </a:custGeom>
            <a:solidFill>
              <a:srgbClr val="FCC791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66D492B1-30AC-407C-B3E5-535BF3CEBAFF}"/>
                </a:ext>
              </a:extLst>
            </p:cNvPr>
            <p:cNvSpPr/>
            <p:nvPr/>
          </p:nvSpPr>
          <p:spPr>
            <a:xfrm>
              <a:off x="7841751" y="2565970"/>
              <a:ext cx="159581" cy="312223"/>
            </a:xfrm>
            <a:custGeom>
              <a:avLst/>
              <a:gdLst>
                <a:gd name="connsiteX0" fmla="*/ 45099 w 159580"/>
                <a:gd name="connsiteY0" fmla="*/ 8419 h 312222"/>
                <a:gd name="connsiteX1" fmla="*/ 61751 w 159580"/>
                <a:gd name="connsiteY1" fmla="*/ 4950 h 312222"/>
                <a:gd name="connsiteX2" fmla="*/ 144316 w 159580"/>
                <a:gd name="connsiteY2" fmla="*/ 45886 h 312222"/>
                <a:gd name="connsiteX3" fmla="*/ 142929 w 159580"/>
                <a:gd name="connsiteY3" fmla="*/ 234607 h 312222"/>
                <a:gd name="connsiteX4" fmla="*/ 126277 w 159580"/>
                <a:gd name="connsiteY4" fmla="*/ 251259 h 312222"/>
                <a:gd name="connsiteX5" fmla="*/ 0 w 159580"/>
                <a:gd name="connsiteY5" fmla="*/ 314398 h 312222"/>
                <a:gd name="connsiteX6" fmla="*/ 54812 w 159580"/>
                <a:gd name="connsiteY6" fmla="*/ 107637 h 312222"/>
                <a:gd name="connsiteX7" fmla="*/ 32610 w 159580"/>
                <a:gd name="connsiteY7" fmla="*/ 43805 h 312222"/>
                <a:gd name="connsiteX8" fmla="*/ 45099 w 159580"/>
                <a:gd name="connsiteY8" fmla="*/ 8419 h 31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580" h="312222">
                  <a:moveTo>
                    <a:pt x="45099" y="8419"/>
                  </a:moveTo>
                  <a:cubicBezTo>
                    <a:pt x="50649" y="7032"/>
                    <a:pt x="56200" y="6338"/>
                    <a:pt x="61751" y="4950"/>
                  </a:cubicBezTo>
                  <a:cubicBezTo>
                    <a:pt x="109625" y="-6845"/>
                    <a:pt x="126277" y="787"/>
                    <a:pt x="144316" y="45886"/>
                  </a:cubicBezTo>
                  <a:cubicBezTo>
                    <a:pt x="169294" y="109024"/>
                    <a:pt x="161662" y="172163"/>
                    <a:pt x="142929" y="234607"/>
                  </a:cubicBezTo>
                  <a:cubicBezTo>
                    <a:pt x="140153" y="244321"/>
                    <a:pt x="131134" y="245015"/>
                    <a:pt x="126277" y="251259"/>
                  </a:cubicBezTo>
                  <a:cubicBezTo>
                    <a:pt x="86035" y="271380"/>
                    <a:pt x="45793" y="291501"/>
                    <a:pt x="0" y="314398"/>
                  </a:cubicBezTo>
                  <a:cubicBezTo>
                    <a:pt x="37467" y="246402"/>
                    <a:pt x="69383" y="182570"/>
                    <a:pt x="54812" y="107637"/>
                  </a:cubicBezTo>
                  <a:cubicBezTo>
                    <a:pt x="50649" y="85434"/>
                    <a:pt x="45099" y="62538"/>
                    <a:pt x="32610" y="43805"/>
                  </a:cubicBezTo>
                  <a:cubicBezTo>
                    <a:pt x="20121" y="25071"/>
                    <a:pt x="20815" y="13276"/>
                    <a:pt x="45099" y="8419"/>
                  </a:cubicBezTo>
                  <a:close/>
                </a:path>
              </a:pathLst>
            </a:custGeom>
            <a:solidFill>
              <a:srgbClr val="653515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50263FD1-C7F5-416C-9AC6-0414D2B05434}"/>
                </a:ext>
              </a:extLst>
            </p:cNvPr>
            <p:cNvSpPr/>
            <p:nvPr/>
          </p:nvSpPr>
          <p:spPr>
            <a:xfrm>
              <a:off x="7517089" y="3909052"/>
              <a:ext cx="131827" cy="333038"/>
            </a:xfrm>
            <a:custGeom>
              <a:avLst/>
              <a:gdLst>
                <a:gd name="connsiteX0" fmla="*/ 2033 w 131827"/>
                <a:gd name="connsiteY0" fmla="*/ 250041 h 333037"/>
                <a:gd name="connsiteX1" fmla="*/ 9665 w 131827"/>
                <a:gd name="connsiteY1" fmla="*/ 189679 h 333037"/>
                <a:gd name="connsiteX2" fmla="*/ 43662 w 131827"/>
                <a:gd name="connsiteY2" fmla="*/ 110582 h 333037"/>
                <a:gd name="connsiteX3" fmla="*/ 64477 w 131827"/>
                <a:gd name="connsiteY3" fmla="*/ 96012 h 333037"/>
                <a:gd name="connsiteX4" fmla="*/ 83904 w 131827"/>
                <a:gd name="connsiteY4" fmla="*/ 64789 h 333037"/>
                <a:gd name="connsiteX5" fmla="*/ 77660 w 131827"/>
                <a:gd name="connsiteY5" fmla="*/ 30792 h 333037"/>
                <a:gd name="connsiteX6" fmla="*/ 89455 w 131827"/>
                <a:gd name="connsiteY6" fmla="*/ 3732 h 333037"/>
                <a:gd name="connsiteX7" fmla="*/ 132472 w 131827"/>
                <a:gd name="connsiteY7" fmla="*/ 7202 h 333037"/>
                <a:gd name="connsiteX8" fmla="*/ 124840 w 131827"/>
                <a:gd name="connsiteY8" fmla="*/ 63402 h 333037"/>
                <a:gd name="connsiteX9" fmla="*/ 104719 w 131827"/>
                <a:gd name="connsiteY9" fmla="*/ 73115 h 333037"/>
                <a:gd name="connsiteX10" fmla="*/ 110270 w 131827"/>
                <a:gd name="connsiteY10" fmla="*/ 121683 h 333037"/>
                <a:gd name="connsiteX11" fmla="*/ 115127 w 131827"/>
                <a:gd name="connsiteY11" fmla="*/ 137641 h 333037"/>
                <a:gd name="connsiteX12" fmla="*/ 131779 w 131827"/>
                <a:gd name="connsiteY12" fmla="*/ 177883 h 333037"/>
                <a:gd name="connsiteX13" fmla="*/ 101250 w 131827"/>
                <a:gd name="connsiteY13" fmla="*/ 204249 h 333037"/>
                <a:gd name="connsiteX14" fmla="*/ 117902 w 131827"/>
                <a:gd name="connsiteY14" fmla="*/ 269469 h 333037"/>
                <a:gd name="connsiteX15" fmla="*/ 61702 w 131827"/>
                <a:gd name="connsiteY15" fmla="*/ 254898 h 333037"/>
                <a:gd name="connsiteX16" fmla="*/ 95006 w 131827"/>
                <a:gd name="connsiteY16" fmla="*/ 318037 h 333037"/>
                <a:gd name="connsiteX17" fmla="*/ 81129 w 131827"/>
                <a:gd name="connsiteY17" fmla="*/ 336770 h 333037"/>
                <a:gd name="connsiteX18" fmla="*/ 2033 w 131827"/>
                <a:gd name="connsiteY18" fmla="*/ 250041 h 333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1827" h="333037">
                  <a:moveTo>
                    <a:pt x="2033" y="250041"/>
                  </a:moveTo>
                  <a:cubicBezTo>
                    <a:pt x="-2130" y="229227"/>
                    <a:pt x="-49" y="208412"/>
                    <a:pt x="9665" y="189679"/>
                  </a:cubicBezTo>
                  <a:cubicBezTo>
                    <a:pt x="22848" y="164007"/>
                    <a:pt x="38806" y="139723"/>
                    <a:pt x="43662" y="110582"/>
                  </a:cubicBezTo>
                  <a:cubicBezTo>
                    <a:pt x="45050" y="100175"/>
                    <a:pt x="54070" y="96706"/>
                    <a:pt x="64477" y="96012"/>
                  </a:cubicBezTo>
                  <a:cubicBezTo>
                    <a:pt x="85292" y="94624"/>
                    <a:pt x="88067" y="82135"/>
                    <a:pt x="83904" y="64789"/>
                  </a:cubicBezTo>
                  <a:cubicBezTo>
                    <a:pt x="81129" y="53688"/>
                    <a:pt x="79048" y="41893"/>
                    <a:pt x="77660" y="30792"/>
                  </a:cubicBezTo>
                  <a:cubicBezTo>
                    <a:pt x="76272" y="19691"/>
                    <a:pt x="75579" y="7895"/>
                    <a:pt x="89455" y="3732"/>
                  </a:cubicBezTo>
                  <a:cubicBezTo>
                    <a:pt x="104026" y="-430"/>
                    <a:pt x="119290" y="-3206"/>
                    <a:pt x="132472" y="7202"/>
                  </a:cubicBezTo>
                  <a:cubicBezTo>
                    <a:pt x="142880" y="15528"/>
                    <a:pt x="136635" y="55770"/>
                    <a:pt x="124840" y="63402"/>
                  </a:cubicBezTo>
                  <a:cubicBezTo>
                    <a:pt x="119290" y="66871"/>
                    <a:pt x="113045" y="69646"/>
                    <a:pt x="104719" y="73115"/>
                  </a:cubicBezTo>
                  <a:cubicBezTo>
                    <a:pt x="124840" y="87686"/>
                    <a:pt x="129003" y="103644"/>
                    <a:pt x="110270" y="121683"/>
                  </a:cubicBezTo>
                  <a:cubicBezTo>
                    <a:pt x="102638" y="128621"/>
                    <a:pt x="111658" y="133478"/>
                    <a:pt x="115127" y="137641"/>
                  </a:cubicBezTo>
                  <a:cubicBezTo>
                    <a:pt x="124147" y="149436"/>
                    <a:pt x="132472" y="161925"/>
                    <a:pt x="131779" y="177883"/>
                  </a:cubicBezTo>
                  <a:cubicBezTo>
                    <a:pt x="131085" y="196617"/>
                    <a:pt x="126922" y="211187"/>
                    <a:pt x="101250" y="204249"/>
                  </a:cubicBezTo>
                  <a:cubicBezTo>
                    <a:pt x="114433" y="225757"/>
                    <a:pt x="142880" y="243797"/>
                    <a:pt x="117902" y="269469"/>
                  </a:cubicBezTo>
                  <a:cubicBezTo>
                    <a:pt x="97781" y="290284"/>
                    <a:pt x="82517" y="268775"/>
                    <a:pt x="61702" y="254898"/>
                  </a:cubicBezTo>
                  <a:cubicBezTo>
                    <a:pt x="74885" y="279182"/>
                    <a:pt x="85986" y="297916"/>
                    <a:pt x="95006" y="318037"/>
                  </a:cubicBezTo>
                  <a:cubicBezTo>
                    <a:pt x="99863" y="329138"/>
                    <a:pt x="102638" y="343015"/>
                    <a:pt x="81129" y="336770"/>
                  </a:cubicBezTo>
                  <a:cubicBezTo>
                    <a:pt x="40193" y="321506"/>
                    <a:pt x="11053" y="294447"/>
                    <a:pt x="2033" y="250041"/>
                  </a:cubicBezTo>
                  <a:close/>
                </a:path>
              </a:pathLst>
            </a:custGeom>
            <a:solidFill>
              <a:srgbClr val="FBC792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FDE1DE90-AF8B-4E28-976D-704DB16C6073}"/>
                </a:ext>
              </a:extLst>
            </p:cNvPr>
            <p:cNvSpPr/>
            <p:nvPr/>
          </p:nvSpPr>
          <p:spPr>
            <a:xfrm>
              <a:off x="8031111" y="3840625"/>
              <a:ext cx="444050" cy="367729"/>
            </a:xfrm>
            <a:custGeom>
              <a:avLst/>
              <a:gdLst>
                <a:gd name="connsiteX0" fmla="*/ 161023 w 444050"/>
                <a:gd name="connsiteY0" fmla="*/ 74935 h 367729"/>
                <a:gd name="connsiteX1" fmla="*/ 82621 w 444050"/>
                <a:gd name="connsiteY1" fmla="*/ 92281 h 367729"/>
                <a:gd name="connsiteX2" fmla="*/ 49317 w 444050"/>
                <a:gd name="connsiteY2" fmla="*/ 108932 h 367729"/>
                <a:gd name="connsiteX3" fmla="*/ 18095 w 444050"/>
                <a:gd name="connsiteY3" fmla="*/ 100606 h 367729"/>
                <a:gd name="connsiteX4" fmla="*/ 20176 w 444050"/>
                <a:gd name="connsiteY4" fmla="*/ 72853 h 367729"/>
                <a:gd name="connsiteX5" fmla="*/ 156167 w 444050"/>
                <a:gd name="connsiteY5" fmla="*/ 695 h 367729"/>
                <a:gd name="connsiteX6" fmla="*/ 315053 w 444050"/>
                <a:gd name="connsiteY6" fmla="*/ 30530 h 367729"/>
                <a:gd name="connsiteX7" fmla="*/ 371253 w 444050"/>
                <a:gd name="connsiteY7" fmla="*/ 94362 h 367729"/>
                <a:gd name="connsiteX8" fmla="*/ 437861 w 444050"/>
                <a:gd name="connsiteY8" fmla="*/ 256024 h 367729"/>
                <a:gd name="connsiteX9" fmla="*/ 448962 w 444050"/>
                <a:gd name="connsiteY9" fmla="*/ 274064 h 367729"/>
                <a:gd name="connsiteX10" fmla="*/ 426760 w 444050"/>
                <a:gd name="connsiteY10" fmla="*/ 278920 h 367729"/>
                <a:gd name="connsiteX11" fmla="*/ 307421 w 444050"/>
                <a:gd name="connsiteY11" fmla="*/ 281696 h 367729"/>
                <a:gd name="connsiteX12" fmla="*/ 156860 w 444050"/>
                <a:gd name="connsiteY12" fmla="*/ 330264 h 367729"/>
                <a:gd name="connsiteX13" fmla="*/ 95804 w 444050"/>
                <a:gd name="connsiteY13" fmla="*/ 362874 h 367729"/>
                <a:gd name="connsiteX14" fmla="*/ 64581 w 444050"/>
                <a:gd name="connsiteY14" fmla="*/ 361486 h 367729"/>
                <a:gd name="connsiteX15" fmla="*/ 76376 w 444050"/>
                <a:gd name="connsiteY15" fmla="*/ 334427 h 367729"/>
                <a:gd name="connsiteX16" fmla="*/ 140902 w 444050"/>
                <a:gd name="connsiteY16" fmla="*/ 271982 h 367729"/>
                <a:gd name="connsiteX17" fmla="*/ 197796 w 444050"/>
                <a:gd name="connsiteY17" fmla="*/ 215088 h 367729"/>
                <a:gd name="connsiteX18" fmla="*/ 167962 w 444050"/>
                <a:gd name="connsiteY18" fmla="*/ 216476 h 367729"/>
                <a:gd name="connsiteX19" fmla="*/ 62500 w 444050"/>
                <a:gd name="connsiteY19" fmla="*/ 253943 h 367729"/>
                <a:gd name="connsiteX20" fmla="*/ 11850 w 444050"/>
                <a:gd name="connsiteY20" fmla="*/ 255330 h 367729"/>
                <a:gd name="connsiteX21" fmla="*/ 7687 w 444050"/>
                <a:gd name="connsiteY21" fmla="*/ 183866 h 367729"/>
                <a:gd name="connsiteX22" fmla="*/ 46542 w 444050"/>
                <a:gd name="connsiteY22" fmla="*/ 139461 h 367729"/>
                <a:gd name="connsiteX23" fmla="*/ 147147 w 444050"/>
                <a:gd name="connsiteY23" fmla="*/ 86730 h 367729"/>
                <a:gd name="connsiteX24" fmla="*/ 161023 w 444050"/>
                <a:gd name="connsiteY24" fmla="*/ 74935 h 367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44050" h="367729">
                  <a:moveTo>
                    <a:pt x="161023" y="74935"/>
                  </a:moveTo>
                  <a:cubicBezTo>
                    <a:pt x="132576" y="74241"/>
                    <a:pt x="106905" y="78404"/>
                    <a:pt x="82621" y="92281"/>
                  </a:cubicBezTo>
                  <a:cubicBezTo>
                    <a:pt x="71520" y="98525"/>
                    <a:pt x="61112" y="104769"/>
                    <a:pt x="49317" y="108932"/>
                  </a:cubicBezTo>
                  <a:cubicBezTo>
                    <a:pt x="37522" y="113095"/>
                    <a:pt x="25727" y="111014"/>
                    <a:pt x="18095" y="100606"/>
                  </a:cubicBezTo>
                  <a:cubicBezTo>
                    <a:pt x="10463" y="90893"/>
                    <a:pt x="15319" y="81873"/>
                    <a:pt x="20176" y="72853"/>
                  </a:cubicBezTo>
                  <a:cubicBezTo>
                    <a:pt x="42379" y="31224"/>
                    <a:pt x="110374" y="-5549"/>
                    <a:pt x="156167" y="695"/>
                  </a:cubicBezTo>
                  <a:cubicBezTo>
                    <a:pt x="209591" y="7633"/>
                    <a:pt x="262322" y="16653"/>
                    <a:pt x="315053" y="30530"/>
                  </a:cubicBezTo>
                  <a:cubicBezTo>
                    <a:pt x="355989" y="40937"/>
                    <a:pt x="361540" y="54120"/>
                    <a:pt x="371253" y="94362"/>
                  </a:cubicBezTo>
                  <a:cubicBezTo>
                    <a:pt x="385130" y="151256"/>
                    <a:pt x="399007" y="208844"/>
                    <a:pt x="437861" y="256024"/>
                  </a:cubicBezTo>
                  <a:cubicBezTo>
                    <a:pt x="442718" y="261575"/>
                    <a:pt x="451738" y="267125"/>
                    <a:pt x="448962" y="274064"/>
                  </a:cubicBezTo>
                  <a:cubicBezTo>
                    <a:pt x="445493" y="283083"/>
                    <a:pt x="434392" y="278920"/>
                    <a:pt x="426760" y="278920"/>
                  </a:cubicBezTo>
                  <a:cubicBezTo>
                    <a:pt x="387211" y="280308"/>
                    <a:pt x="346969" y="282390"/>
                    <a:pt x="307421" y="281696"/>
                  </a:cubicBezTo>
                  <a:cubicBezTo>
                    <a:pt x="251221" y="279614"/>
                    <a:pt x="201265" y="296266"/>
                    <a:pt x="156860" y="330264"/>
                  </a:cubicBezTo>
                  <a:cubicBezTo>
                    <a:pt x="138127" y="344140"/>
                    <a:pt x="118700" y="356629"/>
                    <a:pt x="95804" y="362874"/>
                  </a:cubicBezTo>
                  <a:cubicBezTo>
                    <a:pt x="85396" y="365649"/>
                    <a:pt x="72213" y="374669"/>
                    <a:pt x="64581" y="361486"/>
                  </a:cubicBezTo>
                  <a:cubicBezTo>
                    <a:pt x="58337" y="350385"/>
                    <a:pt x="68744" y="341365"/>
                    <a:pt x="76376" y="334427"/>
                  </a:cubicBezTo>
                  <a:cubicBezTo>
                    <a:pt x="97885" y="313612"/>
                    <a:pt x="118700" y="292797"/>
                    <a:pt x="140902" y="271982"/>
                  </a:cubicBezTo>
                  <a:cubicBezTo>
                    <a:pt x="159636" y="253943"/>
                    <a:pt x="180451" y="237291"/>
                    <a:pt x="197796" y="215088"/>
                  </a:cubicBezTo>
                  <a:cubicBezTo>
                    <a:pt x="185307" y="207456"/>
                    <a:pt x="176288" y="213701"/>
                    <a:pt x="167962" y="216476"/>
                  </a:cubicBezTo>
                  <a:cubicBezTo>
                    <a:pt x="132576" y="228271"/>
                    <a:pt x="97885" y="242147"/>
                    <a:pt x="62500" y="253943"/>
                  </a:cubicBezTo>
                  <a:cubicBezTo>
                    <a:pt x="45848" y="259493"/>
                    <a:pt x="23645" y="272676"/>
                    <a:pt x="11850" y="255330"/>
                  </a:cubicBezTo>
                  <a:cubicBezTo>
                    <a:pt x="-2026" y="235209"/>
                    <a:pt x="-4108" y="208150"/>
                    <a:pt x="7687" y="183866"/>
                  </a:cubicBezTo>
                  <a:cubicBezTo>
                    <a:pt x="16013" y="165826"/>
                    <a:pt x="31277" y="151950"/>
                    <a:pt x="46542" y="139461"/>
                  </a:cubicBezTo>
                  <a:cubicBezTo>
                    <a:pt x="76376" y="114483"/>
                    <a:pt x="109680" y="97137"/>
                    <a:pt x="147147" y="86730"/>
                  </a:cubicBezTo>
                  <a:cubicBezTo>
                    <a:pt x="151310" y="83955"/>
                    <a:pt x="158248" y="84648"/>
                    <a:pt x="161023" y="74935"/>
                  </a:cubicBezTo>
                  <a:close/>
                </a:path>
              </a:pathLst>
            </a:custGeom>
            <a:solidFill>
              <a:srgbClr val="FCC792"/>
            </a:solidFill>
            <a:ln w="69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71941A14-7F76-4D06-B0A6-C99B51176888}"/>
              </a:ext>
            </a:extLst>
          </p:cNvPr>
          <p:cNvGrpSpPr/>
          <p:nvPr/>
        </p:nvGrpSpPr>
        <p:grpSpPr>
          <a:xfrm>
            <a:off x="2368388" y="1659889"/>
            <a:ext cx="1784939" cy="3290556"/>
            <a:chOff x="433001" y="1399349"/>
            <a:chExt cx="2505075" cy="4618131"/>
          </a:xfrm>
        </p:grpSpPr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2A1187AF-55CC-4E43-A6E3-3C53E788098E}"/>
                </a:ext>
              </a:extLst>
            </p:cNvPr>
            <p:cNvSpPr/>
            <p:nvPr/>
          </p:nvSpPr>
          <p:spPr>
            <a:xfrm flipH="1">
              <a:off x="433001" y="1407380"/>
              <a:ext cx="2505075" cy="4610100"/>
            </a:xfrm>
            <a:custGeom>
              <a:avLst/>
              <a:gdLst>
                <a:gd name="connsiteX0" fmla="*/ 2506574 w 2505075"/>
                <a:gd name="connsiteY0" fmla="*/ 1319831 h 4610100"/>
                <a:gd name="connsiteX1" fmla="*/ 2419896 w 2505075"/>
                <a:gd name="connsiteY1" fmla="*/ 1597008 h 4610100"/>
                <a:gd name="connsiteX2" fmla="*/ 2297024 w 2505075"/>
                <a:gd name="connsiteY2" fmla="*/ 1953243 h 4610100"/>
                <a:gd name="connsiteX3" fmla="*/ 2223681 w 2505075"/>
                <a:gd name="connsiteY3" fmla="*/ 1977056 h 4610100"/>
                <a:gd name="connsiteX4" fmla="*/ 2181771 w 2505075"/>
                <a:gd name="connsiteY4" fmla="*/ 1967531 h 4610100"/>
                <a:gd name="connsiteX5" fmla="*/ 2192249 w 2505075"/>
                <a:gd name="connsiteY5" fmla="*/ 2057066 h 4610100"/>
                <a:gd name="connsiteX6" fmla="*/ 2197964 w 2505075"/>
                <a:gd name="connsiteY6" fmla="*/ 2281856 h 4610100"/>
                <a:gd name="connsiteX7" fmla="*/ 2174151 w 2505075"/>
                <a:gd name="connsiteY7" fmla="*/ 2359961 h 4610100"/>
                <a:gd name="connsiteX8" fmla="*/ 2148434 w 2505075"/>
                <a:gd name="connsiteY8" fmla="*/ 2443781 h 4610100"/>
                <a:gd name="connsiteX9" fmla="*/ 2158911 w 2505075"/>
                <a:gd name="connsiteY9" fmla="*/ 2773346 h 4610100"/>
                <a:gd name="connsiteX10" fmla="*/ 2195106 w 2505075"/>
                <a:gd name="connsiteY10" fmla="*/ 3105768 h 4610100"/>
                <a:gd name="connsiteX11" fmla="*/ 2199869 w 2505075"/>
                <a:gd name="connsiteY11" fmla="*/ 3123866 h 4610100"/>
                <a:gd name="connsiteX12" fmla="*/ 2271306 w 2505075"/>
                <a:gd name="connsiteY12" fmla="*/ 3309603 h 4610100"/>
                <a:gd name="connsiteX13" fmla="*/ 2389416 w 2505075"/>
                <a:gd name="connsiteY13" fmla="*/ 3806808 h 4610100"/>
                <a:gd name="connsiteX14" fmla="*/ 2400846 w 2505075"/>
                <a:gd name="connsiteY14" fmla="*/ 4025883 h 4610100"/>
                <a:gd name="connsiteX15" fmla="*/ 2428469 w 2505075"/>
                <a:gd name="connsiteY15" fmla="*/ 4251626 h 4610100"/>
                <a:gd name="connsiteX16" fmla="*/ 2451329 w 2505075"/>
                <a:gd name="connsiteY16" fmla="*/ 4492608 h 4610100"/>
                <a:gd name="connsiteX17" fmla="*/ 2413229 w 2505075"/>
                <a:gd name="connsiteY17" fmla="*/ 4541186 h 4610100"/>
                <a:gd name="connsiteX18" fmla="*/ 2241779 w 2505075"/>
                <a:gd name="connsiteY18" fmla="*/ 4529756 h 4610100"/>
                <a:gd name="connsiteX19" fmla="*/ 2136051 w 2505075"/>
                <a:gd name="connsiteY19" fmla="*/ 4560236 h 4610100"/>
                <a:gd name="connsiteX20" fmla="*/ 1966506 w 2505075"/>
                <a:gd name="connsiteY20" fmla="*/ 4604051 h 4610100"/>
                <a:gd name="connsiteX21" fmla="*/ 1729334 w 2505075"/>
                <a:gd name="connsiteY21" fmla="*/ 4564998 h 4610100"/>
                <a:gd name="connsiteX22" fmla="*/ 1660753 w 2505075"/>
                <a:gd name="connsiteY22" fmla="*/ 4506896 h 4610100"/>
                <a:gd name="connsiteX23" fmla="*/ 1734096 w 2505075"/>
                <a:gd name="connsiteY23" fmla="*/ 4407836 h 4610100"/>
                <a:gd name="connsiteX24" fmla="*/ 1886496 w 2505075"/>
                <a:gd name="connsiteY24" fmla="*/ 4358306 h 4610100"/>
                <a:gd name="connsiteX25" fmla="*/ 1980794 w 2505075"/>
                <a:gd name="connsiteY25" fmla="*/ 4264961 h 4610100"/>
                <a:gd name="connsiteX26" fmla="*/ 1989366 w 2505075"/>
                <a:gd name="connsiteY26" fmla="*/ 4249721 h 4610100"/>
                <a:gd name="connsiteX27" fmla="*/ 2080806 w 2505075"/>
                <a:gd name="connsiteY27" fmla="*/ 4107798 h 4610100"/>
                <a:gd name="connsiteX28" fmla="*/ 2096998 w 2505075"/>
                <a:gd name="connsiteY28" fmla="*/ 4062078 h 4610100"/>
                <a:gd name="connsiteX29" fmla="*/ 1957934 w 2505075"/>
                <a:gd name="connsiteY29" fmla="*/ 3826811 h 4610100"/>
                <a:gd name="connsiteX30" fmla="*/ 1895069 w 2505075"/>
                <a:gd name="connsiteY30" fmla="*/ 3535346 h 4610100"/>
                <a:gd name="connsiteX31" fmla="*/ 1867446 w 2505075"/>
                <a:gd name="connsiteY31" fmla="*/ 3420093 h 4610100"/>
                <a:gd name="connsiteX32" fmla="*/ 1754098 w 2505075"/>
                <a:gd name="connsiteY32" fmla="*/ 3091481 h 4610100"/>
                <a:gd name="connsiteX33" fmla="*/ 1736001 w 2505075"/>
                <a:gd name="connsiteY33" fmla="*/ 3229593 h 4610100"/>
                <a:gd name="connsiteX34" fmla="*/ 1749336 w 2505075"/>
                <a:gd name="connsiteY34" fmla="*/ 3292458 h 4610100"/>
                <a:gd name="connsiteX35" fmla="*/ 1694091 w 2505075"/>
                <a:gd name="connsiteY35" fmla="*/ 3704891 h 4610100"/>
                <a:gd name="connsiteX36" fmla="*/ 1691234 w 2505075"/>
                <a:gd name="connsiteY36" fmla="*/ 3723941 h 4610100"/>
                <a:gd name="connsiteX37" fmla="*/ 1696948 w 2505075"/>
                <a:gd name="connsiteY37" fmla="*/ 4043981 h 4610100"/>
                <a:gd name="connsiteX38" fmla="*/ 1709331 w 2505075"/>
                <a:gd name="connsiteY38" fmla="*/ 4361163 h 4610100"/>
                <a:gd name="connsiteX39" fmla="*/ 1676946 w 2505075"/>
                <a:gd name="connsiteY39" fmla="*/ 4403073 h 4610100"/>
                <a:gd name="connsiteX40" fmla="*/ 1531214 w 2505075"/>
                <a:gd name="connsiteY40" fmla="*/ 4415456 h 4610100"/>
                <a:gd name="connsiteX41" fmla="*/ 1507401 w 2505075"/>
                <a:gd name="connsiteY41" fmla="*/ 4398311 h 4610100"/>
                <a:gd name="connsiteX42" fmla="*/ 1443584 w 2505075"/>
                <a:gd name="connsiteY42" fmla="*/ 4370688 h 4610100"/>
                <a:gd name="connsiteX43" fmla="*/ 1330236 w 2505075"/>
                <a:gd name="connsiteY43" fmla="*/ 4422123 h 4610100"/>
                <a:gd name="connsiteX44" fmla="*/ 1224509 w 2505075"/>
                <a:gd name="connsiteY44" fmla="*/ 4439268 h 4610100"/>
                <a:gd name="connsiteX45" fmla="*/ 1021626 w 2505075"/>
                <a:gd name="connsiteY45" fmla="*/ 4407836 h 4610100"/>
                <a:gd name="connsiteX46" fmla="*/ 957808 w 2505075"/>
                <a:gd name="connsiteY46" fmla="*/ 4350686 h 4610100"/>
                <a:gd name="connsiteX47" fmla="*/ 1040676 w 2505075"/>
                <a:gd name="connsiteY47" fmla="*/ 4261151 h 4610100"/>
                <a:gd name="connsiteX48" fmla="*/ 1143546 w 2505075"/>
                <a:gd name="connsiteY48" fmla="*/ 4244958 h 4610100"/>
                <a:gd name="connsiteX49" fmla="*/ 1253084 w 2505075"/>
                <a:gd name="connsiteY49" fmla="*/ 4174473 h 4610100"/>
                <a:gd name="connsiteX50" fmla="*/ 1324521 w 2505075"/>
                <a:gd name="connsiteY50" fmla="*/ 4105893 h 4610100"/>
                <a:gd name="connsiteX51" fmla="*/ 1391196 w 2505075"/>
                <a:gd name="connsiteY51" fmla="*/ 4005881 h 4610100"/>
                <a:gd name="connsiteX52" fmla="*/ 1395006 w 2505075"/>
                <a:gd name="connsiteY52" fmla="*/ 3998261 h 4610100"/>
                <a:gd name="connsiteX53" fmla="*/ 1400721 w 2505075"/>
                <a:gd name="connsiteY53" fmla="*/ 3828716 h 4610100"/>
                <a:gd name="connsiteX54" fmla="*/ 1386434 w 2505075"/>
                <a:gd name="connsiteY54" fmla="*/ 3644883 h 4610100"/>
                <a:gd name="connsiteX55" fmla="*/ 1354048 w 2505075"/>
                <a:gd name="connsiteY55" fmla="*/ 3254358 h 4610100"/>
                <a:gd name="connsiteX56" fmla="*/ 1377861 w 2505075"/>
                <a:gd name="connsiteY56" fmla="*/ 3072431 h 4610100"/>
                <a:gd name="connsiteX57" fmla="*/ 1424534 w 2505075"/>
                <a:gd name="connsiteY57" fmla="*/ 2639996 h 4610100"/>
                <a:gd name="connsiteX58" fmla="*/ 1406436 w 2505075"/>
                <a:gd name="connsiteY58" fmla="*/ 2529506 h 4610100"/>
                <a:gd name="connsiteX59" fmla="*/ 1377861 w 2505075"/>
                <a:gd name="connsiteY59" fmla="*/ 2347578 h 4610100"/>
                <a:gd name="connsiteX60" fmla="*/ 1215936 w 2505075"/>
                <a:gd name="connsiteY60" fmla="*/ 2223753 h 4610100"/>
                <a:gd name="connsiteX61" fmla="*/ 1086396 w 2505075"/>
                <a:gd name="connsiteY61" fmla="*/ 2184701 h 4610100"/>
                <a:gd name="connsiteX62" fmla="*/ 986383 w 2505075"/>
                <a:gd name="connsiteY62" fmla="*/ 2132313 h 4610100"/>
                <a:gd name="connsiteX63" fmla="*/ 962571 w 2505075"/>
                <a:gd name="connsiteY63" fmla="*/ 2106596 h 4610100"/>
                <a:gd name="connsiteX64" fmla="*/ 943521 w 2505075"/>
                <a:gd name="connsiteY64" fmla="*/ 2053256 h 4610100"/>
                <a:gd name="connsiteX65" fmla="*/ 900658 w 2505075"/>
                <a:gd name="connsiteY65" fmla="*/ 2005631 h 4610100"/>
                <a:gd name="connsiteX66" fmla="*/ 872083 w 2505075"/>
                <a:gd name="connsiteY66" fmla="*/ 1971341 h 4610100"/>
                <a:gd name="connsiteX67" fmla="*/ 328206 w 2505075"/>
                <a:gd name="connsiteY67" fmla="*/ 1569386 h 4610100"/>
                <a:gd name="connsiteX68" fmla="*/ 57696 w 2505075"/>
                <a:gd name="connsiteY68" fmla="*/ 1357931 h 4610100"/>
                <a:gd name="connsiteX69" fmla="*/ 13881 w 2505075"/>
                <a:gd name="connsiteY69" fmla="*/ 1227438 h 4610100"/>
                <a:gd name="connsiteX70" fmla="*/ 80556 w 2505075"/>
                <a:gd name="connsiteY70" fmla="*/ 1016936 h 4610100"/>
                <a:gd name="connsiteX71" fmla="*/ 122466 w 2505075"/>
                <a:gd name="connsiteY71" fmla="*/ 955023 h 4610100"/>
                <a:gd name="connsiteX72" fmla="*/ 173901 w 2505075"/>
                <a:gd name="connsiteY72" fmla="*/ 856916 h 4610100"/>
                <a:gd name="connsiteX73" fmla="*/ 238671 w 2505075"/>
                <a:gd name="connsiteY73" fmla="*/ 852153 h 4610100"/>
                <a:gd name="connsiteX74" fmla="*/ 484416 w 2505075"/>
                <a:gd name="connsiteY74" fmla="*/ 1050273 h 4610100"/>
                <a:gd name="connsiteX75" fmla="*/ 823506 w 2505075"/>
                <a:gd name="connsiteY75" fmla="*/ 1307448 h 4610100"/>
                <a:gd name="connsiteX76" fmla="*/ 878751 w 2505075"/>
                <a:gd name="connsiteY76" fmla="*/ 1341738 h 4610100"/>
                <a:gd name="connsiteX77" fmla="*/ 903516 w 2505075"/>
                <a:gd name="connsiteY77" fmla="*/ 1341738 h 4610100"/>
                <a:gd name="connsiteX78" fmla="*/ 958761 w 2505075"/>
                <a:gd name="connsiteY78" fmla="*/ 1327451 h 4610100"/>
                <a:gd name="connsiteX79" fmla="*/ 1323569 w 2505075"/>
                <a:gd name="connsiteY79" fmla="*/ 1350311 h 4610100"/>
                <a:gd name="connsiteX80" fmla="*/ 1364526 w 2505075"/>
                <a:gd name="connsiteY80" fmla="*/ 1333166 h 4610100"/>
                <a:gd name="connsiteX81" fmla="*/ 1507401 w 2505075"/>
                <a:gd name="connsiteY81" fmla="*/ 1305543 h 4610100"/>
                <a:gd name="connsiteX82" fmla="*/ 1575028 w 2505075"/>
                <a:gd name="connsiteY82" fmla="*/ 1295066 h 4610100"/>
                <a:gd name="connsiteX83" fmla="*/ 1603603 w 2505075"/>
                <a:gd name="connsiteY83" fmla="*/ 1249346 h 4610100"/>
                <a:gd name="connsiteX84" fmla="*/ 1627416 w 2505075"/>
                <a:gd name="connsiteY84" fmla="*/ 1203626 h 4610100"/>
                <a:gd name="connsiteX85" fmla="*/ 1640751 w 2505075"/>
                <a:gd name="connsiteY85" fmla="*/ 1134093 h 4610100"/>
                <a:gd name="connsiteX86" fmla="*/ 1663611 w 2505075"/>
                <a:gd name="connsiteY86" fmla="*/ 1080753 h 4610100"/>
                <a:gd name="connsiteX87" fmla="*/ 1724571 w 2505075"/>
                <a:gd name="connsiteY87" fmla="*/ 1004553 h 4610100"/>
                <a:gd name="connsiteX88" fmla="*/ 1882686 w 2505075"/>
                <a:gd name="connsiteY88" fmla="*/ 815006 h 4610100"/>
                <a:gd name="connsiteX89" fmla="*/ 1795056 w 2505075"/>
                <a:gd name="connsiteY89" fmla="*/ 694991 h 4610100"/>
                <a:gd name="connsiteX90" fmla="*/ 1750289 w 2505075"/>
                <a:gd name="connsiteY90" fmla="*/ 562593 h 4610100"/>
                <a:gd name="connsiteX91" fmla="*/ 1640751 w 2505075"/>
                <a:gd name="connsiteY91" fmla="*/ 574023 h 4610100"/>
                <a:gd name="connsiteX92" fmla="*/ 1596936 w 2505075"/>
                <a:gd name="connsiteY92" fmla="*/ 552116 h 4610100"/>
                <a:gd name="connsiteX93" fmla="*/ 1616939 w 2505075"/>
                <a:gd name="connsiteY93" fmla="*/ 517826 h 4610100"/>
                <a:gd name="connsiteX94" fmla="*/ 1655991 w 2505075"/>
                <a:gd name="connsiteY94" fmla="*/ 376856 h 4610100"/>
                <a:gd name="connsiteX95" fmla="*/ 1740764 w 2505075"/>
                <a:gd name="connsiteY95" fmla="*/ 93963 h 4610100"/>
                <a:gd name="connsiteX96" fmla="*/ 1922691 w 2505075"/>
                <a:gd name="connsiteY96" fmla="*/ 10143 h 4610100"/>
                <a:gd name="connsiteX97" fmla="*/ 2188439 w 2505075"/>
                <a:gd name="connsiteY97" fmla="*/ 176831 h 4610100"/>
                <a:gd name="connsiteX98" fmla="*/ 2235111 w 2505075"/>
                <a:gd name="connsiteY98" fmla="*/ 248268 h 4610100"/>
                <a:gd name="connsiteX99" fmla="*/ 2247494 w 2505075"/>
                <a:gd name="connsiteY99" fmla="*/ 243506 h 4610100"/>
                <a:gd name="connsiteX100" fmla="*/ 2219871 w 2505075"/>
                <a:gd name="connsiteY100" fmla="*/ 305418 h 4610100"/>
                <a:gd name="connsiteX101" fmla="*/ 2249399 w 2505075"/>
                <a:gd name="connsiteY101" fmla="*/ 325421 h 4610100"/>
                <a:gd name="connsiteX102" fmla="*/ 2239874 w 2505075"/>
                <a:gd name="connsiteY102" fmla="*/ 371141 h 4610100"/>
                <a:gd name="connsiteX103" fmla="*/ 2223681 w 2505075"/>
                <a:gd name="connsiteY103" fmla="*/ 434958 h 4610100"/>
                <a:gd name="connsiteX104" fmla="*/ 2216061 w 2505075"/>
                <a:gd name="connsiteY104" fmla="*/ 522588 h 4610100"/>
                <a:gd name="connsiteX105" fmla="*/ 2250351 w 2505075"/>
                <a:gd name="connsiteY105" fmla="*/ 594026 h 4610100"/>
                <a:gd name="connsiteX106" fmla="*/ 2282736 w 2505075"/>
                <a:gd name="connsiteY106" fmla="*/ 631173 h 4610100"/>
                <a:gd name="connsiteX107" fmla="*/ 2335124 w 2505075"/>
                <a:gd name="connsiteY107" fmla="*/ 739758 h 4610100"/>
                <a:gd name="connsiteX108" fmla="*/ 2486571 w 2505075"/>
                <a:gd name="connsiteY108" fmla="*/ 1071228 h 4610100"/>
                <a:gd name="connsiteX109" fmla="*/ 2503716 w 2505075"/>
                <a:gd name="connsiteY109" fmla="*/ 1097898 h 4610100"/>
                <a:gd name="connsiteX110" fmla="*/ 2506574 w 2505075"/>
                <a:gd name="connsiteY110" fmla="*/ 1319831 h 4610100"/>
                <a:gd name="connsiteX111" fmla="*/ 1273086 w 2505075"/>
                <a:gd name="connsiteY111" fmla="*/ 1638918 h 4610100"/>
                <a:gd name="connsiteX112" fmla="*/ 1242606 w 2505075"/>
                <a:gd name="connsiteY112" fmla="*/ 1746551 h 4610100"/>
                <a:gd name="connsiteX113" fmla="*/ 1279753 w 2505075"/>
                <a:gd name="connsiteY113" fmla="*/ 1919906 h 4610100"/>
                <a:gd name="connsiteX114" fmla="*/ 1308328 w 2505075"/>
                <a:gd name="connsiteY114" fmla="*/ 1942766 h 4610100"/>
                <a:gd name="connsiteX115" fmla="*/ 1478826 w 2505075"/>
                <a:gd name="connsiteY115" fmla="*/ 1882758 h 4610100"/>
                <a:gd name="connsiteX116" fmla="*/ 1497876 w 2505075"/>
                <a:gd name="connsiteY116" fmla="*/ 1593198 h 4610100"/>
                <a:gd name="connsiteX117" fmla="*/ 1435964 w 2505075"/>
                <a:gd name="connsiteY117" fmla="*/ 1557956 h 4610100"/>
                <a:gd name="connsiteX118" fmla="*/ 1208316 w 2505075"/>
                <a:gd name="connsiteY118" fmla="*/ 1484613 h 4610100"/>
                <a:gd name="connsiteX119" fmla="*/ 1161644 w 2505075"/>
                <a:gd name="connsiteY119" fmla="*/ 1471278 h 4610100"/>
                <a:gd name="connsiteX120" fmla="*/ 1078776 w 2505075"/>
                <a:gd name="connsiteY120" fmla="*/ 1483661 h 4610100"/>
                <a:gd name="connsiteX121" fmla="*/ 1273086 w 2505075"/>
                <a:gd name="connsiteY121" fmla="*/ 1638918 h 4610100"/>
                <a:gd name="connsiteX122" fmla="*/ 1464539 w 2505075"/>
                <a:gd name="connsiteY122" fmla="*/ 2075163 h 4610100"/>
                <a:gd name="connsiteX123" fmla="*/ 1359764 w 2505075"/>
                <a:gd name="connsiteY123" fmla="*/ 2097071 h 4610100"/>
                <a:gd name="connsiteX124" fmla="*/ 1322616 w 2505075"/>
                <a:gd name="connsiteY124" fmla="*/ 2169461 h 4610100"/>
                <a:gd name="connsiteX125" fmla="*/ 1340714 w 2505075"/>
                <a:gd name="connsiteY125" fmla="*/ 2215181 h 4610100"/>
                <a:gd name="connsiteX126" fmla="*/ 1420723 w 2505075"/>
                <a:gd name="connsiteY126" fmla="*/ 2246613 h 4610100"/>
                <a:gd name="connsiteX127" fmla="*/ 1455014 w 2505075"/>
                <a:gd name="connsiteY127" fmla="*/ 2304716 h 4610100"/>
                <a:gd name="connsiteX128" fmla="*/ 1459776 w 2505075"/>
                <a:gd name="connsiteY128" fmla="*/ 2237088 h 4610100"/>
                <a:gd name="connsiteX129" fmla="*/ 1464539 w 2505075"/>
                <a:gd name="connsiteY129" fmla="*/ 2075163 h 461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</a:cxnLst>
              <a:rect l="l" t="t" r="r" b="b"/>
              <a:pathLst>
                <a:path w="2505075" h="4610100">
                  <a:moveTo>
                    <a:pt x="2506574" y="1319831"/>
                  </a:moveTo>
                  <a:cubicBezTo>
                    <a:pt x="2448471" y="1403651"/>
                    <a:pt x="2446566" y="1500806"/>
                    <a:pt x="2419896" y="1597008"/>
                  </a:cubicBezTo>
                  <a:cubicBezTo>
                    <a:pt x="2385606" y="1717976"/>
                    <a:pt x="2339886" y="1835133"/>
                    <a:pt x="2297024" y="1953243"/>
                  </a:cubicBezTo>
                  <a:cubicBezTo>
                    <a:pt x="2284641" y="1986581"/>
                    <a:pt x="2257971" y="1996106"/>
                    <a:pt x="2223681" y="1977056"/>
                  </a:cubicBezTo>
                  <a:cubicBezTo>
                    <a:pt x="2211299" y="1970388"/>
                    <a:pt x="2195106" y="1970388"/>
                    <a:pt x="2181771" y="1967531"/>
                  </a:cubicBezTo>
                  <a:cubicBezTo>
                    <a:pt x="2185581" y="2000868"/>
                    <a:pt x="2190344" y="2028491"/>
                    <a:pt x="2192249" y="2057066"/>
                  </a:cubicBezTo>
                  <a:cubicBezTo>
                    <a:pt x="2195106" y="2132313"/>
                    <a:pt x="2198916" y="2207561"/>
                    <a:pt x="2197964" y="2281856"/>
                  </a:cubicBezTo>
                  <a:cubicBezTo>
                    <a:pt x="2197964" y="2308526"/>
                    <a:pt x="2192249" y="2344721"/>
                    <a:pt x="2174151" y="2359961"/>
                  </a:cubicBezTo>
                  <a:cubicBezTo>
                    <a:pt x="2144624" y="2385678"/>
                    <a:pt x="2147481" y="2412348"/>
                    <a:pt x="2148434" y="2443781"/>
                  </a:cubicBezTo>
                  <a:cubicBezTo>
                    <a:pt x="2152244" y="2553318"/>
                    <a:pt x="2151291" y="2663808"/>
                    <a:pt x="2158911" y="2773346"/>
                  </a:cubicBezTo>
                  <a:cubicBezTo>
                    <a:pt x="2166531" y="2884788"/>
                    <a:pt x="2182724" y="2995278"/>
                    <a:pt x="2195106" y="3105768"/>
                  </a:cubicBezTo>
                  <a:cubicBezTo>
                    <a:pt x="2196059" y="3111483"/>
                    <a:pt x="2196059" y="3120056"/>
                    <a:pt x="2199869" y="3123866"/>
                  </a:cubicBezTo>
                  <a:cubicBezTo>
                    <a:pt x="2257971" y="3172443"/>
                    <a:pt x="2257019" y="3242928"/>
                    <a:pt x="2271306" y="3309603"/>
                  </a:cubicBezTo>
                  <a:cubicBezTo>
                    <a:pt x="2307501" y="3476291"/>
                    <a:pt x="2344649" y="3642978"/>
                    <a:pt x="2389416" y="3806808"/>
                  </a:cubicBezTo>
                  <a:cubicBezTo>
                    <a:pt x="2409419" y="3881103"/>
                    <a:pt x="2395131" y="3952541"/>
                    <a:pt x="2400846" y="4025883"/>
                  </a:cubicBezTo>
                  <a:cubicBezTo>
                    <a:pt x="2406561" y="4101131"/>
                    <a:pt x="2419896" y="4176378"/>
                    <a:pt x="2428469" y="4251626"/>
                  </a:cubicBezTo>
                  <a:cubicBezTo>
                    <a:pt x="2437041" y="4331636"/>
                    <a:pt x="2442756" y="4412598"/>
                    <a:pt x="2451329" y="4492608"/>
                  </a:cubicBezTo>
                  <a:cubicBezTo>
                    <a:pt x="2454186" y="4522136"/>
                    <a:pt x="2441804" y="4536423"/>
                    <a:pt x="2413229" y="4541186"/>
                  </a:cubicBezTo>
                  <a:cubicBezTo>
                    <a:pt x="2355126" y="4551663"/>
                    <a:pt x="2300834" y="4573571"/>
                    <a:pt x="2241779" y="4529756"/>
                  </a:cubicBezTo>
                  <a:cubicBezTo>
                    <a:pt x="2222729" y="4515468"/>
                    <a:pt x="2160816" y="4536423"/>
                    <a:pt x="2136051" y="4560236"/>
                  </a:cubicBezTo>
                  <a:cubicBezTo>
                    <a:pt x="2084616" y="4609766"/>
                    <a:pt x="2023656" y="4606908"/>
                    <a:pt x="1966506" y="4604051"/>
                  </a:cubicBezTo>
                  <a:cubicBezTo>
                    <a:pt x="1886496" y="4600241"/>
                    <a:pt x="1807439" y="4582143"/>
                    <a:pt x="1729334" y="4564998"/>
                  </a:cubicBezTo>
                  <a:cubicBezTo>
                    <a:pt x="1699806" y="4558331"/>
                    <a:pt x="1658848" y="4555473"/>
                    <a:pt x="1660753" y="4506896"/>
                  </a:cubicBezTo>
                  <a:cubicBezTo>
                    <a:pt x="1662659" y="4455461"/>
                    <a:pt x="1688376" y="4422123"/>
                    <a:pt x="1734096" y="4407836"/>
                  </a:cubicBezTo>
                  <a:cubicBezTo>
                    <a:pt x="1785531" y="4392596"/>
                    <a:pt x="1840776" y="4384023"/>
                    <a:pt x="1886496" y="4358306"/>
                  </a:cubicBezTo>
                  <a:cubicBezTo>
                    <a:pt x="1923644" y="4337351"/>
                    <a:pt x="1950314" y="4297346"/>
                    <a:pt x="1980794" y="4264961"/>
                  </a:cubicBezTo>
                  <a:cubicBezTo>
                    <a:pt x="1984603" y="4261151"/>
                    <a:pt x="1985556" y="4250673"/>
                    <a:pt x="1989366" y="4249721"/>
                  </a:cubicBezTo>
                  <a:cubicBezTo>
                    <a:pt x="2067471" y="4232576"/>
                    <a:pt x="2066519" y="4164948"/>
                    <a:pt x="2080806" y="4107798"/>
                  </a:cubicBezTo>
                  <a:cubicBezTo>
                    <a:pt x="2084616" y="4092558"/>
                    <a:pt x="2091284" y="4078271"/>
                    <a:pt x="2096998" y="4062078"/>
                  </a:cubicBezTo>
                  <a:cubicBezTo>
                    <a:pt x="1999844" y="4015406"/>
                    <a:pt x="1987461" y="3912536"/>
                    <a:pt x="1957934" y="3826811"/>
                  </a:cubicBezTo>
                  <a:cubicBezTo>
                    <a:pt x="1925548" y="3733466"/>
                    <a:pt x="1915071" y="3632501"/>
                    <a:pt x="1895069" y="3535346"/>
                  </a:cubicBezTo>
                  <a:cubicBezTo>
                    <a:pt x="1886496" y="3497246"/>
                    <a:pt x="1879828" y="3458193"/>
                    <a:pt x="1867446" y="3420093"/>
                  </a:cubicBezTo>
                  <a:cubicBezTo>
                    <a:pt x="1831251" y="3311508"/>
                    <a:pt x="1793151" y="3202923"/>
                    <a:pt x="1754098" y="3091481"/>
                  </a:cubicBezTo>
                  <a:cubicBezTo>
                    <a:pt x="1722666" y="3134343"/>
                    <a:pt x="1702664" y="3176253"/>
                    <a:pt x="1736001" y="3229593"/>
                  </a:cubicBezTo>
                  <a:cubicBezTo>
                    <a:pt x="1746478" y="3246738"/>
                    <a:pt x="1752194" y="3272456"/>
                    <a:pt x="1749336" y="3292458"/>
                  </a:cubicBezTo>
                  <a:cubicBezTo>
                    <a:pt x="1732191" y="3430571"/>
                    <a:pt x="1713141" y="3567731"/>
                    <a:pt x="1694091" y="3704891"/>
                  </a:cubicBezTo>
                  <a:cubicBezTo>
                    <a:pt x="1693139" y="3711558"/>
                    <a:pt x="1690281" y="3717273"/>
                    <a:pt x="1691234" y="3723941"/>
                  </a:cubicBezTo>
                  <a:cubicBezTo>
                    <a:pt x="1693139" y="3830621"/>
                    <a:pt x="1693139" y="3937301"/>
                    <a:pt x="1696948" y="4043981"/>
                  </a:cubicBezTo>
                  <a:cubicBezTo>
                    <a:pt x="1699806" y="4149708"/>
                    <a:pt x="1704569" y="4255436"/>
                    <a:pt x="1709331" y="4361163"/>
                  </a:cubicBezTo>
                  <a:cubicBezTo>
                    <a:pt x="1710284" y="4386881"/>
                    <a:pt x="1701711" y="4401168"/>
                    <a:pt x="1676946" y="4403073"/>
                  </a:cubicBezTo>
                  <a:cubicBezTo>
                    <a:pt x="1628369" y="4407836"/>
                    <a:pt x="1579791" y="4412598"/>
                    <a:pt x="1531214" y="4415456"/>
                  </a:cubicBezTo>
                  <a:cubicBezTo>
                    <a:pt x="1523594" y="4415456"/>
                    <a:pt x="1510259" y="4405931"/>
                    <a:pt x="1507401" y="4398311"/>
                  </a:cubicBezTo>
                  <a:cubicBezTo>
                    <a:pt x="1496923" y="4363068"/>
                    <a:pt x="1470253" y="4360211"/>
                    <a:pt x="1443584" y="4370688"/>
                  </a:cubicBezTo>
                  <a:cubicBezTo>
                    <a:pt x="1404531" y="4384976"/>
                    <a:pt x="1369289" y="4408788"/>
                    <a:pt x="1330236" y="4422123"/>
                  </a:cubicBezTo>
                  <a:cubicBezTo>
                    <a:pt x="1296898" y="4433553"/>
                    <a:pt x="1259751" y="4442126"/>
                    <a:pt x="1224509" y="4439268"/>
                  </a:cubicBezTo>
                  <a:cubicBezTo>
                    <a:pt x="1155929" y="4433553"/>
                    <a:pt x="1088301" y="4423076"/>
                    <a:pt x="1021626" y="4407836"/>
                  </a:cubicBezTo>
                  <a:cubicBezTo>
                    <a:pt x="994004" y="4402121"/>
                    <a:pt x="954951" y="4395453"/>
                    <a:pt x="957808" y="4350686"/>
                  </a:cubicBezTo>
                  <a:cubicBezTo>
                    <a:pt x="960666" y="4304966"/>
                    <a:pt x="997814" y="4267818"/>
                    <a:pt x="1040676" y="4261151"/>
                  </a:cubicBezTo>
                  <a:cubicBezTo>
                    <a:pt x="1074966" y="4256388"/>
                    <a:pt x="1109256" y="4250673"/>
                    <a:pt x="1143546" y="4244958"/>
                  </a:cubicBezTo>
                  <a:cubicBezTo>
                    <a:pt x="1190219" y="4237338"/>
                    <a:pt x="1227366" y="4219241"/>
                    <a:pt x="1253084" y="4174473"/>
                  </a:cubicBezTo>
                  <a:cubicBezTo>
                    <a:pt x="1268323" y="4146851"/>
                    <a:pt x="1303566" y="4131611"/>
                    <a:pt x="1324521" y="4105893"/>
                  </a:cubicBezTo>
                  <a:cubicBezTo>
                    <a:pt x="1349286" y="4075413"/>
                    <a:pt x="1369289" y="4039218"/>
                    <a:pt x="1391196" y="4005881"/>
                  </a:cubicBezTo>
                  <a:cubicBezTo>
                    <a:pt x="1393101" y="4003023"/>
                    <a:pt x="1395959" y="3998261"/>
                    <a:pt x="1395006" y="3998261"/>
                  </a:cubicBezTo>
                  <a:cubicBezTo>
                    <a:pt x="1330236" y="3941111"/>
                    <a:pt x="1417866" y="3888723"/>
                    <a:pt x="1400721" y="3828716"/>
                  </a:cubicBezTo>
                  <a:cubicBezTo>
                    <a:pt x="1383576" y="3770613"/>
                    <a:pt x="1383576" y="3705843"/>
                    <a:pt x="1386434" y="3644883"/>
                  </a:cubicBezTo>
                  <a:cubicBezTo>
                    <a:pt x="1394053" y="3512486"/>
                    <a:pt x="1378814" y="3383898"/>
                    <a:pt x="1354048" y="3254358"/>
                  </a:cubicBezTo>
                  <a:cubicBezTo>
                    <a:pt x="1343571" y="3197208"/>
                    <a:pt x="1367384" y="3133391"/>
                    <a:pt x="1377861" y="3072431"/>
                  </a:cubicBezTo>
                  <a:cubicBezTo>
                    <a:pt x="1404531" y="2929556"/>
                    <a:pt x="1420723" y="2785728"/>
                    <a:pt x="1424534" y="2639996"/>
                  </a:cubicBezTo>
                  <a:cubicBezTo>
                    <a:pt x="1425486" y="2604753"/>
                    <a:pt x="1413103" y="2569511"/>
                    <a:pt x="1406436" y="2529506"/>
                  </a:cubicBezTo>
                  <a:cubicBezTo>
                    <a:pt x="1451203" y="2481881"/>
                    <a:pt x="1438821" y="2392346"/>
                    <a:pt x="1377861" y="2347578"/>
                  </a:cubicBezTo>
                  <a:cubicBezTo>
                    <a:pt x="1322616" y="2307573"/>
                    <a:pt x="1267371" y="2268521"/>
                    <a:pt x="1215936" y="2223753"/>
                  </a:cubicBezTo>
                  <a:cubicBezTo>
                    <a:pt x="1176884" y="2189463"/>
                    <a:pt x="1133069" y="2173271"/>
                    <a:pt x="1086396" y="2184701"/>
                  </a:cubicBezTo>
                  <a:cubicBezTo>
                    <a:pt x="1033056" y="2197083"/>
                    <a:pt x="1021626" y="2144696"/>
                    <a:pt x="986383" y="2132313"/>
                  </a:cubicBezTo>
                  <a:cubicBezTo>
                    <a:pt x="976858" y="2129456"/>
                    <a:pt x="967333" y="2117073"/>
                    <a:pt x="962571" y="2106596"/>
                  </a:cubicBezTo>
                  <a:cubicBezTo>
                    <a:pt x="954951" y="2091356"/>
                    <a:pt x="951141" y="2074211"/>
                    <a:pt x="943521" y="2053256"/>
                  </a:cubicBezTo>
                  <a:cubicBezTo>
                    <a:pt x="912089" y="2063733"/>
                    <a:pt x="887323" y="2058018"/>
                    <a:pt x="900658" y="2005631"/>
                  </a:cubicBezTo>
                  <a:cubicBezTo>
                    <a:pt x="902564" y="1997058"/>
                    <a:pt x="884466" y="1979913"/>
                    <a:pt x="872083" y="1971341"/>
                  </a:cubicBezTo>
                  <a:cubicBezTo>
                    <a:pt x="691108" y="1837038"/>
                    <a:pt x="508228" y="1703688"/>
                    <a:pt x="328206" y="1569386"/>
                  </a:cubicBezTo>
                  <a:cubicBezTo>
                    <a:pt x="231051" y="1496996"/>
                    <a:pt x="155803" y="1429368"/>
                    <a:pt x="57696" y="1357931"/>
                  </a:cubicBezTo>
                  <a:cubicBezTo>
                    <a:pt x="10071" y="1322688"/>
                    <a:pt x="-2312" y="1280778"/>
                    <a:pt x="13881" y="1227438"/>
                  </a:cubicBezTo>
                  <a:cubicBezTo>
                    <a:pt x="34836" y="1156953"/>
                    <a:pt x="55791" y="1085516"/>
                    <a:pt x="80556" y="1016936"/>
                  </a:cubicBezTo>
                  <a:cubicBezTo>
                    <a:pt x="88176" y="994076"/>
                    <a:pt x="110083" y="976931"/>
                    <a:pt x="122466" y="955023"/>
                  </a:cubicBezTo>
                  <a:cubicBezTo>
                    <a:pt x="140563" y="923591"/>
                    <a:pt x="156756" y="889301"/>
                    <a:pt x="173901" y="856916"/>
                  </a:cubicBezTo>
                  <a:cubicBezTo>
                    <a:pt x="192951" y="823578"/>
                    <a:pt x="213906" y="832151"/>
                    <a:pt x="238671" y="852153"/>
                  </a:cubicBezTo>
                  <a:cubicBezTo>
                    <a:pt x="326301" y="921686"/>
                    <a:pt x="394881" y="981693"/>
                    <a:pt x="484416" y="1050273"/>
                  </a:cubicBezTo>
                  <a:cubicBezTo>
                    <a:pt x="594906" y="1137903"/>
                    <a:pt x="709206" y="1222676"/>
                    <a:pt x="823506" y="1307448"/>
                  </a:cubicBezTo>
                  <a:cubicBezTo>
                    <a:pt x="840651" y="1320783"/>
                    <a:pt x="859701" y="1332213"/>
                    <a:pt x="878751" y="1341738"/>
                  </a:cubicBezTo>
                  <a:cubicBezTo>
                    <a:pt x="885418" y="1345548"/>
                    <a:pt x="895896" y="1343643"/>
                    <a:pt x="903516" y="1341738"/>
                  </a:cubicBezTo>
                  <a:cubicBezTo>
                    <a:pt x="922566" y="1337928"/>
                    <a:pt x="940664" y="1326498"/>
                    <a:pt x="958761" y="1327451"/>
                  </a:cubicBezTo>
                  <a:cubicBezTo>
                    <a:pt x="1080681" y="1334118"/>
                    <a:pt x="1201648" y="1343643"/>
                    <a:pt x="1323569" y="1350311"/>
                  </a:cubicBezTo>
                  <a:cubicBezTo>
                    <a:pt x="1336903" y="1351263"/>
                    <a:pt x="1351191" y="1338881"/>
                    <a:pt x="1364526" y="1333166"/>
                  </a:cubicBezTo>
                  <a:cubicBezTo>
                    <a:pt x="1410246" y="1314116"/>
                    <a:pt x="1450251" y="1278873"/>
                    <a:pt x="1507401" y="1305543"/>
                  </a:cubicBezTo>
                  <a:cubicBezTo>
                    <a:pt x="1524546" y="1314116"/>
                    <a:pt x="1555026" y="1305543"/>
                    <a:pt x="1575028" y="1295066"/>
                  </a:cubicBezTo>
                  <a:cubicBezTo>
                    <a:pt x="1588364" y="1288398"/>
                    <a:pt x="1595031" y="1265538"/>
                    <a:pt x="1603603" y="1249346"/>
                  </a:cubicBezTo>
                  <a:cubicBezTo>
                    <a:pt x="1612176" y="1234106"/>
                    <a:pt x="1622653" y="1219818"/>
                    <a:pt x="1627416" y="1203626"/>
                  </a:cubicBezTo>
                  <a:cubicBezTo>
                    <a:pt x="1634084" y="1180766"/>
                    <a:pt x="1635036" y="1156953"/>
                    <a:pt x="1640751" y="1134093"/>
                  </a:cubicBezTo>
                  <a:cubicBezTo>
                    <a:pt x="1645514" y="1115996"/>
                    <a:pt x="1652181" y="1095993"/>
                    <a:pt x="1663611" y="1080753"/>
                  </a:cubicBezTo>
                  <a:cubicBezTo>
                    <a:pt x="1681709" y="1054083"/>
                    <a:pt x="1710284" y="1033128"/>
                    <a:pt x="1724571" y="1004553"/>
                  </a:cubicBezTo>
                  <a:cubicBezTo>
                    <a:pt x="1760766" y="929306"/>
                    <a:pt x="1796961" y="855963"/>
                    <a:pt x="1882686" y="815006"/>
                  </a:cubicBezTo>
                  <a:cubicBezTo>
                    <a:pt x="1852206" y="771191"/>
                    <a:pt x="1833156" y="708326"/>
                    <a:pt x="1795056" y="694991"/>
                  </a:cubicBezTo>
                  <a:cubicBezTo>
                    <a:pt x="1712189" y="665463"/>
                    <a:pt x="1756003" y="608313"/>
                    <a:pt x="1750289" y="562593"/>
                  </a:cubicBezTo>
                  <a:cubicBezTo>
                    <a:pt x="1712189" y="567356"/>
                    <a:pt x="1676946" y="573071"/>
                    <a:pt x="1640751" y="574023"/>
                  </a:cubicBezTo>
                  <a:cubicBezTo>
                    <a:pt x="1626464" y="574023"/>
                    <a:pt x="1612176" y="559736"/>
                    <a:pt x="1596936" y="552116"/>
                  </a:cubicBezTo>
                  <a:cubicBezTo>
                    <a:pt x="1603603" y="540686"/>
                    <a:pt x="1608366" y="526398"/>
                    <a:pt x="1616939" y="517826"/>
                  </a:cubicBezTo>
                  <a:cubicBezTo>
                    <a:pt x="1657896" y="477821"/>
                    <a:pt x="1669326" y="434958"/>
                    <a:pt x="1655991" y="376856"/>
                  </a:cubicBezTo>
                  <a:cubicBezTo>
                    <a:pt x="1632178" y="269223"/>
                    <a:pt x="1644561" y="163496"/>
                    <a:pt x="1740764" y="93963"/>
                  </a:cubicBezTo>
                  <a:cubicBezTo>
                    <a:pt x="1794103" y="54911"/>
                    <a:pt x="1858873" y="24431"/>
                    <a:pt x="1922691" y="10143"/>
                  </a:cubicBezTo>
                  <a:cubicBezTo>
                    <a:pt x="2017941" y="-10812"/>
                    <a:pt x="2150339" y="81581"/>
                    <a:pt x="2188439" y="176831"/>
                  </a:cubicBezTo>
                  <a:cubicBezTo>
                    <a:pt x="2198916" y="202548"/>
                    <a:pt x="2219871" y="224456"/>
                    <a:pt x="2235111" y="248268"/>
                  </a:cubicBezTo>
                  <a:cubicBezTo>
                    <a:pt x="2238921" y="246363"/>
                    <a:pt x="2243684" y="245411"/>
                    <a:pt x="2247494" y="243506"/>
                  </a:cubicBezTo>
                  <a:cubicBezTo>
                    <a:pt x="2237969" y="265413"/>
                    <a:pt x="2228444" y="288273"/>
                    <a:pt x="2219871" y="305418"/>
                  </a:cubicBezTo>
                  <a:cubicBezTo>
                    <a:pt x="2232254" y="313991"/>
                    <a:pt x="2249399" y="318753"/>
                    <a:pt x="2249399" y="325421"/>
                  </a:cubicBezTo>
                  <a:cubicBezTo>
                    <a:pt x="2250351" y="340661"/>
                    <a:pt x="2249399" y="364473"/>
                    <a:pt x="2239874" y="371141"/>
                  </a:cubicBezTo>
                  <a:cubicBezTo>
                    <a:pt x="2212251" y="390191"/>
                    <a:pt x="2217014" y="407336"/>
                    <a:pt x="2223681" y="434958"/>
                  </a:cubicBezTo>
                  <a:cubicBezTo>
                    <a:pt x="2230349" y="462581"/>
                    <a:pt x="2222729" y="494013"/>
                    <a:pt x="2216061" y="522588"/>
                  </a:cubicBezTo>
                  <a:cubicBezTo>
                    <a:pt x="2208441" y="557831"/>
                    <a:pt x="2205584" y="583548"/>
                    <a:pt x="2250351" y="594026"/>
                  </a:cubicBezTo>
                  <a:cubicBezTo>
                    <a:pt x="2263686" y="596883"/>
                    <a:pt x="2275116" y="616886"/>
                    <a:pt x="2282736" y="631173"/>
                  </a:cubicBezTo>
                  <a:cubicBezTo>
                    <a:pt x="2301786" y="666416"/>
                    <a:pt x="2313216" y="706421"/>
                    <a:pt x="2335124" y="739758"/>
                  </a:cubicBezTo>
                  <a:cubicBezTo>
                    <a:pt x="2401799" y="845486"/>
                    <a:pt x="2458949" y="945498"/>
                    <a:pt x="2486571" y="1071228"/>
                  </a:cubicBezTo>
                  <a:cubicBezTo>
                    <a:pt x="2488476" y="1080753"/>
                    <a:pt x="2498001" y="1089326"/>
                    <a:pt x="2503716" y="1097898"/>
                  </a:cubicBezTo>
                  <a:cubicBezTo>
                    <a:pt x="2506574" y="1174098"/>
                    <a:pt x="2506574" y="1246488"/>
                    <a:pt x="2506574" y="1319831"/>
                  </a:cubicBezTo>
                  <a:close/>
                  <a:moveTo>
                    <a:pt x="1273086" y="1638918"/>
                  </a:moveTo>
                  <a:cubicBezTo>
                    <a:pt x="1260703" y="1678923"/>
                    <a:pt x="1240701" y="1713213"/>
                    <a:pt x="1242606" y="1746551"/>
                  </a:cubicBezTo>
                  <a:cubicBezTo>
                    <a:pt x="1247369" y="1804653"/>
                    <a:pt x="1264514" y="1862756"/>
                    <a:pt x="1279753" y="1919906"/>
                  </a:cubicBezTo>
                  <a:cubicBezTo>
                    <a:pt x="1282611" y="1929431"/>
                    <a:pt x="1301661" y="1944671"/>
                    <a:pt x="1308328" y="1942766"/>
                  </a:cubicBezTo>
                  <a:cubicBezTo>
                    <a:pt x="1365478" y="1924668"/>
                    <a:pt x="1420723" y="1903713"/>
                    <a:pt x="1478826" y="1882758"/>
                  </a:cubicBezTo>
                  <a:cubicBezTo>
                    <a:pt x="1432153" y="1777031"/>
                    <a:pt x="1483589" y="1684638"/>
                    <a:pt x="1497876" y="1593198"/>
                  </a:cubicBezTo>
                  <a:cubicBezTo>
                    <a:pt x="1474064" y="1579863"/>
                    <a:pt x="1451203" y="1573196"/>
                    <a:pt x="1435964" y="1557956"/>
                  </a:cubicBezTo>
                  <a:cubicBezTo>
                    <a:pt x="1372146" y="1493186"/>
                    <a:pt x="1285469" y="1505568"/>
                    <a:pt x="1208316" y="1484613"/>
                  </a:cubicBezTo>
                  <a:cubicBezTo>
                    <a:pt x="1193076" y="1480803"/>
                    <a:pt x="1176884" y="1476041"/>
                    <a:pt x="1161644" y="1471278"/>
                  </a:cubicBezTo>
                  <a:cubicBezTo>
                    <a:pt x="1133069" y="1461753"/>
                    <a:pt x="1103541" y="1450323"/>
                    <a:pt x="1078776" y="1483661"/>
                  </a:cubicBezTo>
                  <a:cubicBezTo>
                    <a:pt x="1146404" y="1537001"/>
                    <a:pt x="1211173" y="1588436"/>
                    <a:pt x="1273086" y="1638918"/>
                  </a:cubicBezTo>
                  <a:close/>
                  <a:moveTo>
                    <a:pt x="1464539" y="2075163"/>
                  </a:moveTo>
                  <a:cubicBezTo>
                    <a:pt x="1427391" y="2082783"/>
                    <a:pt x="1393101" y="2089451"/>
                    <a:pt x="1359764" y="2097071"/>
                  </a:cubicBezTo>
                  <a:cubicBezTo>
                    <a:pt x="1318806" y="2106596"/>
                    <a:pt x="1305471" y="2129456"/>
                    <a:pt x="1322616" y="2169461"/>
                  </a:cubicBezTo>
                  <a:cubicBezTo>
                    <a:pt x="1329284" y="2184701"/>
                    <a:pt x="1334998" y="2199941"/>
                    <a:pt x="1340714" y="2215181"/>
                  </a:cubicBezTo>
                  <a:cubicBezTo>
                    <a:pt x="1396911" y="2194226"/>
                    <a:pt x="1396911" y="2194226"/>
                    <a:pt x="1420723" y="2246613"/>
                  </a:cubicBezTo>
                  <a:cubicBezTo>
                    <a:pt x="1428344" y="2262806"/>
                    <a:pt x="1438821" y="2278046"/>
                    <a:pt x="1455014" y="2304716"/>
                  </a:cubicBezTo>
                  <a:cubicBezTo>
                    <a:pt x="1456919" y="2271378"/>
                    <a:pt x="1451203" y="2248518"/>
                    <a:pt x="1459776" y="2237088"/>
                  </a:cubicBezTo>
                  <a:cubicBezTo>
                    <a:pt x="1499781" y="2183748"/>
                    <a:pt x="1503591" y="2132313"/>
                    <a:pt x="1464539" y="2075163"/>
                  </a:cubicBez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8B1410C7-27D2-489A-9147-C9240D2F27A6}"/>
                </a:ext>
              </a:extLst>
            </p:cNvPr>
            <p:cNvSpPr/>
            <p:nvPr/>
          </p:nvSpPr>
          <p:spPr>
            <a:xfrm flipH="1">
              <a:off x="700577" y="1399349"/>
              <a:ext cx="647458" cy="566880"/>
            </a:xfrm>
            <a:custGeom>
              <a:avLst/>
              <a:gdLst>
                <a:gd name="connsiteX0" fmla="*/ 325755 w 647458"/>
                <a:gd name="connsiteY0" fmla="*/ 3000 h 566880"/>
                <a:gd name="connsiteX1" fmla="*/ 143828 w 647458"/>
                <a:gd name="connsiteY1" fmla="*/ 86820 h 566880"/>
                <a:gd name="connsiteX2" fmla="*/ 59055 w 647458"/>
                <a:gd name="connsiteY2" fmla="*/ 369713 h 566880"/>
                <a:gd name="connsiteX3" fmla="*/ 20003 w 647458"/>
                <a:gd name="connsiteY3" fmla="*/ 510683 h 566880"/>
                <a:gd name="connsiteX4" fmla="*/ 0 w 647458"/>
                <a:gd name="connsiteY4" fmla="*/ 544973 h 566880"/>
                <a:gd name="connsiteX5" fmla="*/ 43815 w 647458"/>
                <a:gd name="connsiteY5" fmla="*/ 566880 h 566880"/>
                <a:gd name="connsiteX6" fmla="*/ 65495 w 647458"/>
                <a:gd name="connsiteY6" fmla="*/ 564618 h 566880"/>
                <a:gd name="connsiteX7" fmla="*/ 178721 w 647458"/>
                <a:gd name="connsiteY7" fmla="*/ 530129 h 566880"/>
                <a:gd name="connsiteX8" fmla="*/ 603774 w 647458"/>
                <a:gd name="connsiteY8" fmla="*/ 274215 h 566880"/>
                <a:gd name="connsiteX9" fmla="*/ 647458 w 647458"/>
                <a:gd name="connsiteY9" fmla="*/ 237555 h 566880"/>
                <a:gd name="connsiteX10" fmla="*/ 638175 w 647458"/>
                <a:gd name="connsiteY10" fmla="*/ 241125 h 566880"/>
                <a:gd name="connsiteX11" fmla="*/ 591503 w 647458"/>
                <a:gd name="connsiteY11" fmla="*/ 169688 h 566880"/>
                <a:gd name="connsiteX12" fmla="*/ 325755 w 647458"/>
                <a:gd name="connsiteY12" fmla="*/ 3000 h 566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7458" h="566880">
                  <a:moveTo>
                    <a:pt x="325755" y="3000"/>
                  </a:moveTo>
                  <a:cubicBezTo>
                    <a:pt x="261937" y="17288"/>
                    <a:pt x="197167" y="47768"/>
                    <a:pt x="143828" y="86820"/>
                  </a:cubicBezTo>
                  <a:cubicBezTo>
                    <a:pt x="47625" y="156353"/>
                    <a:pt x="35242" y="262080"/>
                    <a:pt x="59055" y="369713"/>
                  </a:cubicBezTo>
                  <a:cubicBezTo>
                    <a:pt x="72390" y="427815"/>
                    <a:pt x="60960" y="470678"/>
                    <a:pt x="20003" y="510683"/>
                  </a:cubicBezTo>
                  <a:cubicBezTo>
                    <a:pt x="11430" y="519255"/>
                    <a:pt x="6667" y="533543"/>
                    <a:pt x="0" y="544973"/>
                  </a:cubicBezTo>
                  <a:cubicBezTo>
                    <a:pt x="15240" y="552593"/>
                    <a:pt x="29528" y="566880"/>
                    <a:pt x="43815" y="566880"/>
                  </a:cubicBezTo>
                  <a:lnTo>
                    <a:pt x="65495" y="564618"/>
                  </a:lnTo>
                  <a:lnTo>
                    <a:pt x="178721" y="530129"/>
                  </a:lnTo>
                  <a:cubicBezTo>
                    <a:pt x="449670" y="395635"/>
                    <a:pt x="455226" y="398414"/>
                    <a:pt x="603774" y="274215"/>
                  </a:cubicBezTo>
                  <a:lnTo>
                    <a:pt x="647458" y="237555"/>
                  </a:lnTo>
                  <a:lnTo>
                    <a:pt x="638175" y="241125"/>
                  </a:lnTo>
                  <a:cubicBezTo>
                    <a:pt x="622935" y="217313"/>
                    <a:pt x="601980" y="195405"/>
                    <a:pt x="591503" y="169688"/>
                  </a:cubicBezTo>
                  <a:cubicBezTo>
                    <a:pt x="553403" y="74438"/>
                    <a:pt x="421005" y="-17955"/>
                    <a:pt x="325755" y="300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</p:grpSp>
      <p:sp>
        <p:nvSpPr>
          <p:cNvPr id="72" name="Graphic 23">
            <a:extLst>
              <a:ext uri="{FF2B5EF4-FFF2-40B4-BE49-F238E27FC236}">
                <a16:creationId xmlns:a16="http://schemas.microsoft.com/office/drawing/2014/main" id="{EC4C858D-130B-4275-A575-8F7A3648E6C8}"/>
              </a:ext>
            </a:extLst>
          </p:cNvPr>
          <p:cNvSpPr/>
          <p:nvPr/>
        </p:nvSpPr>
        <p:spPr>
          <a:xfrm>
            <a:off x="5238708" y="5340416"/>
            <a:ext cx="1206331" cy="1190682"/>
          </a:xfrm>
          <a:custGeom>
            <a:avLst/>
            <a:gdLst>
              <a:gd name="connsiteX0" fmla="*/ 355378 w 2143828"/>
              <a:gd name="connsiteY0" fmla="*/ 0 h 2116015"/>
              <a:gd name="connsiteX1" fmla="*/ 486236 w 2143828"/>
              <a:gd name="connsiteY1" fmla="*/ 97515 h 2116015"/>
              <a:gd name="connsiteX2" fmla="*/ 493273 w 2143828"/>
              <a:gd name="connsiteY2" fmla="*/ 103045 h 2116015"/>
              <a:gd name="connsiteX3" fmla="*/ 450548 w 2143828"/>
              <a:gd name="connsiteY3" fmla="*/ 160180 h 2116015"/>
              <a:gd name="connsiteX4" fmla="*/ 424409 w 2143828"/>
              <a:gd name="connsiteY4" fmla="*/ 194863 h 2116015"/>
              <a:gd name="connsiteX5" fmla="*/ 358897 w 2143828"/>
              <a:gd name="connsiteY5" fmla="*/ 311982 h 2116015"/>
              <a:gd name="connsiteX6" fmla="*/ 331921 w 2143828"/>
              <a:gd name="connsiteY6" fmla="*/ 368950 h 2116015"/>
              <a:gd name="connsiteX7" fmla="*/ 1626260 w 2143828"/>
              <a:gd name="connsiteY7" fmla="*/ 739240 h 2116015"/>
              <a:gd name="connsiteX8" fmla="*/ 1643016 w 2143828"/>
              <a:gd name="connsiteY8" fmla="*/ 678586 h 2116015"/>
              <a:gd name="connsiteX9" fmla="*/ 2143829 w 2143828"/>
              <a:gd name="connsiteY9" fmla="*/ 767221 h 2116015"/>
              <a:gd name="connsiteX10" fmla="*/ 2043298 w 2143828"/>
              <a:gd name="connsiteY10" fmla="*/ 1142203 h 2116015"/>
              <a:gd name="connsiteX11" fmla="*/ 1567952 w 2143828"/>
              <a:gd name="connsiteY11" fmla="*/ 954879 h 2116015"/>
              <a:gd name="connsiteX12" fmla="*/ 1592415 w 2143828"/>
              <a:gd name="connsiteY12" fmla="*/ 864569 h 2116015"/>
              <a:gd name="connsiteX13" fmla="*/ 1196992 w 2143828"/>
              <a:gd name="connsiteY13" fmla="*/ 751471 h 2116015"/>
              <a:gd name="connsiteX14" fmla="*/ 1744385 w 2143828"/>
              <a:gd name="connsiteY14" fmla="*/ 2065750 h 2116015"/>
              <a:gd name="connsiteX15" fmla="*/ 1684904 w 2143828"/>
              <a:gd name="connsiteY15" fmla="*/ 2090715 h 2116015"/>
              <a:gd name="connsiteX16" fmla="*/ 1633298 w 2143828"/>
              <a:gd name="connsiteY16" fmla="*/ 2112329 h 2116015"/>
              <a:gd name="connsiteX17" fmla="*/ 1626931 w 2143828"/>
              <a:gd name="connsiteY17" fmla="*/ 2115848 h 2116015"/>
              <a:gd name="connsiteX18" fmla="*/ 1623580 w 2143828"/>
              <a:gd name="connsiteY18" fmla="*/ 2115848 h 2116015"/>
              <a:gd name="connsiteX19" fmla="*/ 1622239 w 2143828"/>
              <a:gd name="connsiteY19" fmla="*/ 2111157 h 2116015"/>
              <a:gd name="connsiteX20" fmla="*/ 1541814 w 2143828"/>
              <a:gd name="connsiteY20" fmla="*/ 1917634 h 2116015"/>
              <a:gd name="connsiteX21" fmla="*/ 1530756 w 2143828"/>
              <a:gd name="connsiteY21" fmla="*/ 1906408 h 2116015"/>
              <a:gd name="connsiteX22" fmla="*/ 821340 w 2143828"/>
              <a:gd name="connsiteY22" fmla="*/ 1603306 h 2116015"/>
              <a:gd name="connsiteX23" fmla="*/ 767891 w 2143828"/>
              <a:gd name="connsiteY23" fmla="*/ 1580519 h 2116015"/>
              <a:gd name="connsiteX24" fmla="*/ 763367 w 2143828"/>
              <a:gd name="connsiteY24" fmla="*/ 1590907 h 2116015"/>
              <a:gd name="connsiteX25" fmla="*/ 645578 w 2143828"/>
              <a:gd name="connsiteY25" fmla="*/ 1873065 h 2116015"/>
              <a:gd name="connsiteX26" fmla="*/ 544544 w 2143828"/>
              <a:gd name="connsiteY26" fmla="*/ 2116016 h 2116015"/>
              <a:gd name="connsiteX27" fmla="*/ 542869 w 2143828"/>
              <a:gd name="connsiteY27" fmla="*/ 2116016 h 2116015"/>
              <a:gd name="connsiteX28" fmla="*/ 535329 w 2143828"/>
              <a:gd name="connsiteY28" fmla="*/ 2112497 h 2116015"/>
              <a:gd name="connsiteX29" fmla="*/ 435133 w 2143828"/>
              <a:gd name="connsiteY29" fmla="*/ 2070609 h 2116015"/>
              <a:gd name="connsiteX30" fmla="*/ 424409 w 2143828"/>
              <a:gd name="connsiteY30" fmla="*/ 2065750 h 2116015"/>
              <a:gd name="connsiteX31" fmla="*/ 996432 w 2143828"/>
              <a:gd name="connsiteY31" fmla="*/ 694168 h 2116015"/>
              <a:gd name="connsiteX32" fmla="*/ 299080 w 2143828"/>
              <a:gd name="connsiteY32" fmla="*/ 494781 h 2116015"/>
              <a:gd name="connsiteX33" fmla="*/ 298410 w 2143828"/>
              <a:gd name="connsiteY33" fmla="*/ 501819 h 2116015"/>
              <a:gd name="connsiteX34" fmla="*/ 291038 w 2143828"/>
              <a:gd name="connsiteY34" fmla="*/ 582579 h 2116015"/>
              <a:gd name="connsiteX35" fmla="*/ 286849 w 2143828"/>
              <a:gd name="connsiteY35" fmla="*/ 716118 h 2116015"/>
              <a:gd name="connsiteX36" fmla="*/ 300086 w 2143828"/>
              <a:gd name="connsiteY36" fmla="*/ 807099 h 2116015"/>
              <a:gd name="connsiteX37" fmla="*/ 306955 w 2143828"/>
              <a:gd name="connsiteY37" fmla="*/ 839436 h 2116015"/>
              <a:gd name="connsiteX38" fmla="*/ 304107 w 2143828"/>
              <a:gd name="connsiteY38" fmla="*/ 840776 h 2116015"/>
              <a:gd name="connsiteX39" fmla="*/ 202738 w 2143828"/>
              <a:gd name="connsiteY39" fmla="*/ 862391 h 2116015"/>
              <a:gd name="connsiteX40" fmla="*/ 194025 w 2143828"/>
              <a:gd name="connsiteY40" fmla="*/ 873282 h 2116015"/>
              <a:gd name="connsiteX41" fmla="*/ 194193 w 2143828"/>
              <a:gd name="connsiteY41" fmla="*/ 1722603 h 2116015"/>
              <a:gd name="connsiteX42" fmla="*/ 194528 w 2143828"/>
              <a:gd name="connsiteY42" fmla="*/ 1732321 h 2116015"/>
              <a:gd name="connsiteX43" fmla="*/ 344655 w 2143828"/>
              <a:gd name="connsiteY43" fmla="*/ 1732321 h 2116015"/>
              <a:gd name="connsiteX44" fmla="*/ 344655 w 2143828"/>
              <a:gd name="connsiteY44" fmla="*/ 2091218 h 2116015"/>
              <a:gd name="connsiteX45" fmla="*/ 335104 w 2143828"/>
              <a:gd name="connsiteY45" fmla="*/ 2091218 h 2116015"/>
              <a:gd name="connsiteX46" fmla="*/ 192685 w 2143828"/>
              <a:gd name="connsiteY46" fmla="*/ 2091218 h 2116015"/>
              <a:gd name="connsiteX47" fmla="*/ 0 w 2143828"/>
              <a:gd name="connsiteY47" fmla="*/ 2090883 h 2116015"/>
              <a:gd name="connsiteX48" fmla="*/ 0 w 2143828"/>
              <a:gd name="connsiteY48" fmla="*/ 1732321 h 2116015"/>
              <a:gd name="connsiteX49" fmla="*/ 150294 w 2143828"/>
              <a:gd name="connsiteY49" fmla="*/ 1732321 h 2116015"/>
              <a:gd name="connsiteX50" fmla="*/ 150294 w 2143828"/>
              <a:gd name="connsiteY50" fmla="*/ 874119 h 2116015"/>
              <a:gd name="connsiteX51" fmla="*/ 138230 w 2143828"/>
              <a:gd name="connsiteY51" fmla="*/ 876130 h 2116015"/>
              <a:gd name="connsiteX52" fmla="*/ 136220 w 2143828"/>
              <a:gd name="connsiteY52" fmla="*/ 869595 h 2116015"/>
              <a:gd name="connsiteX53" fmla="*/ 116616 w 2143828"/>
              <a:gd name="connsiteY53" fmla="*/ 750969 h 2116015"/>
              <a:gd name="connsiteX54" fmla="*/ 112763 w 2143828"/>
              <a:gd name="connsiteY54" fmla="*/ 630666 h 2116015"/>
              <a:gd name="connsiteX55" fmla="*/ 122816 w 2143828"/>
              <a:gd name="connsiteY55" fmla="*/ 513212 h 2116015"/>
              <a:gd name="connsiteX56" fmla="*/ 128512 w 2143828"/>
              <a:gd name="connsiteY56" fmla="*/ 465962 h 2116015"/>
              <a:gd name="connsiteX57" fmla="*/ 158337 w 2143828"/>
              <a:gd name="connsiteY57" fmla="*/ 357221 h 2116015"/>
              <a:gd name="connsiteX58" fmla="*/ 184475 w 2143828"/>
              <a:gd name="connsiteY58" fmla="*/ 278136 h 2116015"/>
              <a:gd name="connsiteX59" fmla="*/ 249653 w 2143828"/>
              <a:gd name="connsiteY59" fmla="*/ 145435 h 2116015"/>
              <a:gd name="connsiteX60" fmla="*/ 266240 w 2143828"/>
              <a:gd name="connsiteY60" fmla="*/ 118459 h 2116015"/>
              <a:gd name="connsiteX61" fmla="*/ 337115 w 2143828"/>
              <a:gd name="connsiteY61" fmla="*/ 23792 h 2116015"/>
              <a:gd name="connsiteX62" fmla="*/ 353702 w 2143828"/>
              <a:gd name="connsiteY62" fmla="*/ 0 h 2116015"/>
              <a:gd name="connsiteX63" fmla="*/ 355378 w 2143828"/>
              <a:gd name="connsiteY63" fmla="*/ 0 h 2116015"/>
              <a:gd name="connsiteX64" fmla="*/ 893555 w 2143828"/>
              <a:gd name="connsiteY64" fmla="*/ 1494732 h 2116015"/>
              <a:gd name="connsiteX65" fmla="*/ 1467924 w 2143828"/>
              <a:gd name="connsiteY65" fmla="*/ 1740196 h 2116015"/>
              <a:gd name="connsiteX66" fmla="*/ 1298194 w 2143828"/>
              <a:gd name="connsiteY66" fmla="*/ 1332542 h 2116015"/>
              <a:gd name="connsiteX67" fmla="*/ 893555 w 2143828"/>
              <a:gd name="connsiteY67" fmla="*/ 1494732 h 2116015"/>
              <a:gd name="connsiteX68" fmla="*/ 1084900 w 2143828"/>
              <a:gd name="connsiteY68" fmla="*/ 820670 h 2116015"/>
              <a:gd name="connsiteX69" fmla="*/ 855521 w 2143828"/>
              <a:gd name="connsiteY69" fmla="*/ 1370744 h 2116015"/>
              <a:gd name="connsiteX70" fmla="*/ 1248431 w 2143828"/>
              <a:gd name="connsiteY70" fmla="*/ 1213245 h 2116015"/>
              <a:gd name="connsiteX71" fmla="*/ 1084900 w 2143828"/>
              <a:gd name="connsiteY71" fmla="*/ 820670 h 2116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143828" h="2116015">
                <a:moveTo>
                  <a:pt x="355378" y="0"/>
                </a:moveTo>
                <a:cubicBezTo>
                  <a:pt x="398941" y="32505"/>
                  <a:pt x="442673" y="65010"/>
                  <a:pt x="486236" y="97515"/>
                </a:cubicBezTo>
                <a:cubicBezTo>
                  <a:pt x="488414" y="99191"/>
                  <a:pt x="490593" y="100866"/>
                  <a:pt x="493273" y="103045"/>
                </a:cubicBezTo>
                <a:cubicBezTo>
                  <a:pt x="478864" y="122313"/>
                  <a:pt x="464789" y="141246"/>
                  <a:pt x="450548" y="160180"/>
                </a:cubicBezTo>
                <a:cubicBezTo>
                  <a:pt x="441835" y="171741"/>
                  <a:pt x="433625" y="183805"/>
                  <a:pt x="424409" y="194863"/>
                </a:cubicBezTo>
                <a:cubicBezTo>
                  <a:pt x="394920" y="229714"/>
                  <a:pt x="379505" y="272272"/>
                  <a:pt x="358897" y="311982"/>
                </a:cubicBezTo>
                <a:cubicBezTo>
                  <a:pt x="349514" y="330245"/>
                  <a:pt x="341304" y="349011"/>
                  <a:pt x="331921" y="368950"/>
                </a:cubicBezTo>
                <a:cubicBezTo>
                  <a:pt x="764708" y="492771"/>
                  <a:pt x="1194981" y="615922"/>
                  <a:pt x="1626260" y="739240"/>
                </a:cubicBezTo>
                <a:cubicBezTo>
                  <a:pt x="1631957" y="718799"/>
                  <a:pt x="1637486" y="698692"/>
                  <a:pt x="1643016" y="678586"/>
                </a:cubicBezTo>
                <a:cubicBezTo>
                  <a:pt x="1810233" y="708075"/>
                  <a:pt x="1976779" y="737564"/>
                  <a:pt x="2143829" y="767221"/>
                </a:cubicBezTo>
                <a:cubicBezTo>
                  <a:pt x="2110151" y="892718"/>
                  <a:pt x="2076808" y="1017041"/>
                  <a:pt x="2043298" y="1142203"/>
                </a:cubicBezTo>
                <a:cubicBezTo>
                  <a:pt x="1884626" y="1079706"/>
                  <a:pt x="1726792" y="1017376"/>
                  <a:pt x="1567952" y="954879"/>
                </a:cubicBezTo>
                <a:cubicBezTo>
                  <a:pt x="1575995" y="924888"/>
                  <a:pt x="1584037" y="895231"/>
                  <a:pt x="1592415" y="864569"/>
                </a:cubicBezTo>
                <a:cubicBezTo>
                  <a:pt x="1460887" y="826870"/>
                  <a:pt x="1330028" y="789506"/>
                  <a:pt x="1196992" y="751471"/>
                </a:cubicBezTo>
                <a:cubicBezTo>
                  <a:pt x="1379791" y="1190458"/>
                  <a:pt x="1561920" y="1627769"/>
                  <a:pt x="1744385" y="2065750"/>
                </a:cubicBezTo>
                <a:cubicBezTo>
                  <a:pt x="1724278" y="2074128"/>
                  <a:pt x="1704675" y="2082505"/>
                  <a:pt x="1684904" y="2090715"/>
                </a:cubicBezTo>
                <a:cubicBezTo>
                  <a:pt x="1667646" y="2097920"/>
                  <a:pt x="1650556" y="2105125"/>
                  <a:pt x="1633298" y="2112329"/>
                </a:cubicBezTo>
                <a:cubicBezTo>
                  <a:pt x="1631120" y="2113335"/>
                  <a:pt x="1629109" y="2114675"/>
                  <a:pt x="1626931" y="2115848"/>
                </a:cubicBezTo>
                <a:cubicBezTo>
                  <a:pt x="1625758" y="2115848"/>
                  <a:pt x="1624752" y="2115848"/>
                  <a:pt x="1623580" y="2115848"/>
                </a:cubicBezTo>
                <a:cubicBezTo>
                  <a:pt x="1623245" y="2114340"/>
                  <a:pt x="1622909" y="2112665"/>
                  <a:pt x="1622239" y="2111157"/>
                </a:cubicBezTo>
                <a:cubicBezTo>
                  <a:pt x="1595431" y="2046649"/>
                  <a:pt x="1568455" y="1982141"/>
                  <a:pt x="1541814" y="1917634"/>
                </a:cubicBezTo>
                <a:cubicBezTo>
                  <a:pt x="1539469" y="1911937"/>
                  <a:pt x="1536285" y="1908753"/>
                  <a:pt x="1530756" y="1906408"/>
                </a:cubicBezTo>
                <a:cubicBezTo>
                  <a:pt x="1294172" y="1805374"/>
                  <a:pt x="1057756" y="1704340"/>
                  <a:pt x="821340" y="1603306"/>
                </a:cubicBezTo>
                <a:cubicBezTo>
                  <a:pt x="803747" y="1595766"/>
                  <a:pt x="786154" y="1588394"/>
                  <a:pt x="767891" y="1580519"/>
                </a:cubicBezTo>
                <a:cubicBezTo>
                  <a:pt x="766216" y="1584373"/>
                  <a:pt x="764708" y="1587724"/>
                  <a:pt x="763367" y="1590907"/>
                </a:cubicBezTo>
                <a:cubicBezTo>
                  <a:pt x="724160" y="1684904"/>
                  <a:pt x="684785" y="1778901"/>
                  <a:pt x="645578" y="1873065"/>
                </a:cubicBezTo>
                <a:cubicBezTo>
                  <a:pt x="611900" y="1953993"/>
                  <a:pt x="578222" y="2034920"/>
                  <a:pt x="544544" y="2116016"/>
                </a:cubicBezTo>
                <a:cubicBezTo>
                  <a:pt x="544042" y="2116016"/>
                  <a:pt x="543371" y="2116016"/>
                  <a:pt x="542869" y="2116016"/>
                </a:cubicBezTo>
                <a:cubicBezTo>
                  <a:pt x="540355" y="2114843"/>
                  <a:pt x="538010" y="2113502"/>
                  <a:pt x="535329" y="2112497"/>
                </a:cubicBezTo>
                <a:cubicBezTo>
                  <a:pt x="501986" y="2098423"/>
                  <a:pt x="468643" y="2084516"/>
                  <a:pt x="435133" y="2070609"/>
                </a:cubicBezTo>
                <a:cubicBezTo>
                  <a:pt x="431614" y="2069101"/>
                  <a:pt x="428263" y="2067593"/>
                  <a:pt x="424409" y="2065750"/>
                </a:cubicBezTo>
                <a:cubicBezTo>
                  <a:pt x="615251" y="1608165"/>
                  <a:pt x="805758" y="1151418"/>
                  <a:pt x="996432" y="694168"/>
                </a:cubicBezTo>
                <a:cubicBezTo>
                  <a:pt x="763535" y="627650"/>
                  <a:pt x="531643" y="561300"/>
                  <a:pt x="299080" y="494781"/>
                </a:cubicBezTo>
                <a:cubicBezTo>
                  <a:pt x="298745" y="497965"/>
                  <a:pt x="298578" y="499808"/>
                  <a:pt x="298410" y="501819"/>
                </a:cubicBezTo>
                <a:cubicBezTo>
                  <a:pt x="295897" y="528794"/>
                  <a:pt x="293551" y="555770"/>
                  <a:pt x="291038" y="582579"/>
                </a:cubicBezTo>
                <a:cubicBezTo>
                  <a:pt x="286849" y="626980"/>
                  <a:pt x="280985" y="671381"/>
                  <a:pt x="286849" y="716118"/>
                </a:cubicBezTo>
                <a:cubicBezTo>
                  <a:pt x="290703" y="746445"/>
                  <a:pt x="295394" y="776772"/>
                  <a:pt x="300086" y="807099"/>
                </a:cubicBezTo>
                <a:cubicBezTo>
                  <a:pt x="301761" y="817989"/>
                  <a:pt x="304610" y="828713"/>
                  <a:pt x="306955" y="839436"/>
                </a:cubicBezTo>
                <a:cubicBezTo>
                  <a:pt x="305615" y="840106"/>
                  <a:pt x="304945" y="840609"/>
                  <a:pt x="304107" y="840776"/>
                </a:cubicBezTo>
                <a:cubicBezTo>
                  <a:pt x="270429" y="848149"/>
                  <a:pt x="236584" y="855521"/>
                  <a:pt x="202738" y="862391"/>
                </a:cubicBezTo>
                <a:cubicBezTo>
                  <a:pt x="195701" y="863731"/>
                  <a:pt x="194025" y="866412"/>
                  <a:pt x="194025" y="873282"/>
                </a:cubicBezTo>
                <a:cubicBezTo>
                  <a:pt x="194193" y="1156445"/>
                  <a:pt x="194193" y="1439608"/>
                  <a:pt x="194193" y="1722603"/>
                </a:cubicBezTo>
                <a:cubicBezTo>
                  <a:pt x="194193" y="1725619"/>
                  <a:pt x="194360" y="1728467"/>
                  <a:pt x="194528" y="1732321"/>
                </a:cubicBezTo>
                <a:cubicBezTo>
                  <a:pt x="245129" y="1732321"/>
                  <a:pt x="294892" y="1732321"/>
                  <a:pt x="344655" y="1732321"/>
                </a:cubicBezTo>
                <a:cubicBezTo>
                  <a:pt x="344655" y="1852289"/>
                  <a:pt x="344655" y="1971418"/>
                  <a:pt x="344655" y="2091218"/>
                </a:cubicBezTo>
                <a:cubicBezTo>
                  <a:pt x="341136" y="2091218"/>
                  <a:pt x="338120" y="2091218"/>
                  <a:pt x="335104" y="2091218"/>
                </a:cubicBezTo>
                <a:cubicBezTo>
                  <a:pt x="287687" y="2091218"/>
                  <a:pt x="240102" y="2091385"/>
                  <a:pt x="192685" y="2091218"/>
                </a:cubicBezTo>
                <a:cubicBezTo>
                  <a:pt x="128512" y="2091218"/>
                  <a:pt x="64172" y="2091050"/>
                  <a:pt x="0" y="2090883"/>
                </a:cubicBezTo>
                <a:cubicBezTo>
                  <a:pt x="0" y="1971418"/>
                  <a:pt x="0" y="1851786"/>
                  <a:pt x="0" y="1732321"/>
                </a:cubicBezTo>
                <a:cubicBezTo>
                  <a:pt x="50098" y="1732321"/>
                  <a:pt x="100196" y="1732321"/>
                  <a:pt x="150294" y="1732321"/>
                </a:cubicBezTo>
                <a:cubicBezTo>
                  <a:pt x="150294" y="1445304"/>
                  <a:pt x="150294" y="1159963"/>
                  <a:pt x="150294" y="874119"/>
                </a:cubicBezTo>
                <a:cubicBezTo>
                  <a:pt x="146105" y="874789"/>
                  <a:pt x="142252" y="875460"/>
                  <a:pt x="138230" y="876130"/>
                </a:cubicBezTo>
                <a:cubicBezTo>
                  <a:pt x="137560" y="873784"/>
                  <a:pt x="136555" y="871774"/>
                  <a:pt x="136220" y="869595"/>
                </a:cubicBezTo>
                <a:cubicBezTo>
                  <a:pt x="129518" y="830053"/>
                  <a:pt x="120637" y="790678"/>
                  <a:pt x="116616" y="750969"/>
                </a:cubicBezTo>
                <a:cubicBezTo>
                  <a:pt x="112595" y="711091"/>
                  <a:pt x="111590" y="670711"/>
                  <a:pt x="112763" y="630666"/>
                </a:cubicBezTo>
                <a:cubicBezTo>
                  <a:pt x="113935" y="591459"/>
                  <a:pt x="119130" y="552252"/>
                  <a:pt x="122816" y="513212"/>
                </a:cubicBezTo>
                <a:cubicBezTo>
                  <a:pt x="124324" y="497462"/>
                  <a:pt x="124826" y="481210"/>
                  <a:pt x="128512" y="465962"/>
                </a:cubicBezTo>
                <a:cubicBezTo>
                  <a:pt x="137560" y="429436"/>
                  <a:pt x="147781" y="393245"/>
                  <a:pt x="158337" y="357221"/>
                </a:cubicBezTo>
                <a:cubicBezTo>
                  <a:pt x="166212" y="330580"/>
                  <a:pt x="173081" y="303269"/>
                  <a:pt x="184475" y="278136"/>
                </a:cubicBezTo>
                <a:cubicBezTo>
                  <a:pt x="204581" y="233233"/>
                  <a:pt x="227536" y="189501"/>
                  <a:pt x="249653" y="145435"/>
                </a:cubicBezTo>
                <a:cubicBezTo>
                  <a:pt x="254344" y="136052"/>
                  <a:pt x="260041" y="127004"/>
                  <a:pt x="266240" y="118459"/>
                </a:cubicBezTo>
                <a:cubicBezTo>
                  <a:pt x="289865" y="86792"/>
                  <a:pt x="313490" y="55292"/>
                  <a:pt x="337115" y="23792"/>
                </a:cubicBezTo>
                <a:cubicBezTo>
                  <a:pt x="342812" y="16085"/>
                  <a:pt x="348173" y="7875"/>
                  <a:pt x="353702" y="0"/>
                </a:cubicBezTo>
                <a:cubicBezTo>
                  <a:pt x="354205" y="0"/>
                  <a:pt x="354875" y="0"/>
                  <a:pt x="355378" y="0"/>
                </a:cubicBezTo>
                <a:close/>
                <a:moveTo>
                  <a:pt x="893555" y="1494732"/>
                </a:moveTo>
                <a:cubicBezTo>
                  <a:pt x="1085738" y="1576833"/>
                  <a:pt x="1275909" y="1658096"/>
                  <a:pt x="1467924" y="1740196"/>
                </a:cubicBezTo>
                <a:cubicBezTo>
                  <a:pt x="1410789" y="1603139"/>
                  <a:pt x="1354659" y="1468092"/>
                  <a:pt x="1298194" y="1332542"/>
                </a:cubicBezTo>
                <a:cubicBezTo>
                  <a:pt x="1163314" y="1386661"/>
                  <a:pt x="1029440" y="1440278"/>
                  <a:pt x="893555" y="1494732"/>
                </a:cubicBezTo>
                <a:close/>
                <a:moveTo>
                  <a:pt x="1084900" y="820670"/>
                </a:moveTo>
                <a:cubicBezTo>
                  <a:pt x="1008161" y="1004475"/>
                  <a:pt x="932092" y="1186939"/>
                  <a:pt x="855521" y="1370744"/>
                </a:cubicBezTo>
                <a:cubicBezTo>
                  <a:pt x="987552" y="1317797"/>
                  <a:pt x="1117740" y="1265689"/>
                  <a:pt x="1248431" y="1213245"/>
                </a:cubicBezTo>
                <a:cubicBezTo>
                  <a:pt x="1193976" y="1082554"/>
                  <a:pt x="1139689" y="952366"/>
                  <a:pt x="1084900" y="820670"/>
                </a:cubicBezTo>
                <a:close/>
              </a:path>
            </a:pathLst>
          </a:custGeom>
          <a:solidFill>
            <a:schemeClr val="accent3"/>
          </a:solidFill>
          <a:ln w="1668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73" name="Graphic 21">
            <a:extLst>
              <a:ext uri="{FF2B5EF4-FFF2-40B4-BE49-F238E27FC236}">
                <a16:creationId xmlns:a16="http://schemas.microsoft.com/office/drawing/2014/main" id="{88B3D4DF-F14B-4BEF-A108-E5E40B67E2F7}"/>
              </a:ext>
            </a:extLst>
          </p:cNvPr>
          <p:cNvSpPr/>
          <p:nvPr/>
        </p:nvSpPr>
        <p:spPr>
          <a:xfrm>
            <a:off x="6789486" y="4780986"/>
            <a:ext cx="2106067" cy="1792951"/>
          </a:xfrm>
          <a:custGeom>
            <a:avLst/>
            <a:gdLst>
              <a:gd name="connsiteX0" fmla="*/ 590301 w 3176570"/>
              <a:gd name="connsiteY0" fmla="*/ 0 h 2704299"/>
              <a:gd name="connsiteX1" fmla="*/ 580778 w 3176570"/>
              <a:gd name="connsiteY1" fmla="*/ 34053 h 2704299"/>
              <a:gd name="connsiteX2" fmla="*/ 571832 w 3176570"/>
              <a:gd name="connsiteY2" fmla="*/ 90903 h 2704299"/>
              <a:gd name="connsiteX3" fmla="*/ 566926 w 3176570"/>
              <a:gd name="connsiteY3" fmla="*/ 536762 h 2704299"/>
              <a:gd name="connsiteX4" fmla="*/ 565772 w 3176570"/>
              <a:gd name="connsiteY4" fmla="*/ 584667 h 2704299"/>
              <a:gd name="connsiteX5" fmla="*/ 577892 w 3176570"/>
              <a:gd name="connsiteY5" fmla="*/ 600539 h 2704299"/>
              <a:gd name="connsiteX6" fmla="*/ 792597 w 3176570"/>
              <a:gd name="connsiteY6" fmla="*/ 658255 h 2704299"/>
              <a:gd name="connsiteX7" fmla="*/ 1891516 w 3176570"/>
              <a:gd name="connsiteY7" fmla="*/ 950300 h 2704299"/>
              <a:gd name="connsiteX8" fmla="*/ 3033434 w 3176570"/>
              <a:gd name="connsiteY8" fmla="*/ 1254176 h 2704299"/>
              <a:gd name="connsiteX9" fmla="*/ 3121740 w 3176570"/>
              <a:gd name="connsiteY9" fmla="*/ 1278417 h 2704299"/>
              <a:gd name="connsiteX10" fmla="*/ 3119720 w 3176570"/>
              <a:gd name="connsiteY10" fmla="*/ 1298041 h 2704299"/>
              <a:gd name="connsiteX11" fmla="*/ 3122606 w 3176570"/>
              <a:gd name="connsiteY11" fmla="*/ 1364703 h 2704299"/>
              <a:gd name="connsiteX12" fmla="*/ 3105002 w 3176570"/>
              <a:gd name="connsiteY12" fmla="*/ 1440023 h 2704299"/>
              <a:gd name="connsiteX13" fmla="*/ 3059406 w 3176570"/>
              <a:gd name="connsiteY13" fmla="*/ 1465707 h 2704299"/>
              <a:gd name="connsiteX14" fmla="*/ 3047863 w 3176570"/>
              <a:gd name="connsiteY14" fmla="*/ 1478404 h 2704299"/>
              <a:gd name="connsiteX15" fmla="*/ 3019871 w 3176570"/>
              <a:gd name="connsiteY15" fmla="*/ 1778818 h 2704299"/>
              <a:gd name="connsiteX16" fmla="*/ 3020159 w 3176570"/>
              <a:gd name="connsiteY16" fmla="*/ 1783147 h 2704299"/>
              <a:gd name="connsiteX17" fmla="*/ 3096057 w 3176570"/>
              <a:gd name="connsiteY17" fmla="*/ 1722545 h 2704299"/>
              <a:gd name="connsiteX18" fmla="*/ 3176571 w 3176570"/>
              <a:gd name="connsiteY18" fmla="*/ 1823260 h 2704299"/>
              <a:gd name="connsiteX19" fmla="*/ 3168779 w 3176570"/>
              <a:gd name="connsiteY19" fmla="*/ 1829897 h 2704299"/>
              <a:gd name="connsiteX20" fmla="*/ 3051037 w 3176570"/>
              <a:gd name="connsiteY20" fmla="*/ 1923686 h 2704299"/>
              <a:gd name="connsiteX21" fmla="*/ 3045266 w 3176570"/>
              <a:gd name="connsiteY21" fmla="*/ 1941001 h 2704299"/>
              <a:gd name="connsiteX22" fmla="*/ 3132418 w 3176570"/>
              <a:gd name="connsiteY22" fmla="*/ 2240837 h 2704299"/>
              <a:gd name="connsiteX23" fmla="*/ 3138766 w 3176570"/>
              <a:gd name="connsiteY23" fmla="*/ 2263058 h 2704299"/>
              <a:gd name="connsiteX24" fmla="*/ 3157524 w 3176570"/>
              <a:gd name="connsiteY24" fmla="*/ 2296245 h 2704299"/>
              <a:gd name="connsiteX25" fmla="*/ 3162719 w 3176570"/>
              <a:gd name="connsiteY25" fmla="*/ 2303460 h 2704299"/>
              <a:gd name="connsiteX26" fmla="*/ 2933873 w 3176570"/>
              <a:gd name="connsiteY26" fmla="*/ 2294514 h 2704299"/>
              <a:gd name="connsiteX27" fmla="*/ 2735906 w 3176570"/>
              <a:gd name="connsiteY27" fmla="*/ 2176772 h 2704299"/>
              <a:gd name="connsiteX28" fmla="*/ 2714263 w 3176570"/>
              <a:gd name="connsiteY28" fmla="*/ 2193799 h 2704299"/>
              <a:gd name="connsiteX29" fmla="*/ 2586710 w 3176570"/>
              <a:gd name="connsiteY29" fmla="*/ 2296534 h 2704299"/>
              <a:gd name="connsiteX30" fmla="*/ 2580361 w 3176570"/>
              <a:gd name="connsiteY30" fmla="*/ 2308943 h 2704299"/>
              <a:gd name="connsiteX31" fmla="*/ 2568240 w 3176570"/>
              <a:gd name="connsiteY31" fmla="*/ 2360599 h 2704299"/>
              <a:gd name="connsiteX32" fmla="*/ 2565066 w 3176570"/>
              <a:gd name="connsiteY32" fmla="*/ 2372431 h 2704299"/>
              <a:gd name="connsiteX33" fmla="*/ 2564489 w 3176570"/>
              <a:gd name="connsiteY33" fmla="*/ 2497387 h 2704299"/>
              <a:gd name="connsiteX34" fmla="*/ 2565066 w 3176570"/>
              <a:gd name="connsiteY34" fmla="*/ 2502004 h 2704299"/>
              <a:gd name="connsiteX35" fmla="*/ 2689733 w 3176570"/>
              <a:gd name="connsiteY35" fmla="*/ 2502004 h 2704299"/>
              <a:gd name="connsiteX36" fmla="*/ 2689733 w 3176570"/>
              <a:gd name="connsiteY36" fmla="*/ 2671690 h 2704299"/>
              <a:gd name="connsiteX37" fmla="*/ 2823058 w 3176570"/>
              <a:gd name="connsiteY37" fmla="*/ 2671690 h 2704299"/>
              <a:gd name="connsiteX38" fmla="*/ 2823058 w 3176570"/>
              <a:gd name="connsiteY38" fmla="*/ 2704300 h 2704299"/>
              <a:gd name="connsiteX39" fmla="*/ 220916 w 3176570"/>
              <a:gd name="connsiteY39" fmla="*/ 2704300 h 2704299"/>
              <a:gd name="connsiteX40" fmla="*/ 220916 w 3176570"/>
              <a:gd name="connsiteY40" fmla="*/ 2671979 h 2704299"/>
              <a:gd name="connsiteX41" fmla="*/ 375019 w 3176570"/>
              <a:gd name="connsiteY41" fmla="*/ 2671979 h 2704299"/>
              <a:gd name="connsiteX42" fmla="*/ 283827 w 3176570"/>
              <a:gd name="connsiteY42" fmla="*/ 1844903 h 2704299"/>
              <a:gd name="connsiteX43" fmla="*/ 275458 w 3176570"/>
              <a:gd name="connsiteY43" fmla="*/ 1846635 h 2704299"/>
              <a:gd name="connsiteX44" fmla="*/ 246023 w 3176570"/>
              <a:gd name="connsiteY44" fmla="*/ 1835669 h 2704299"/>
              <a:gd name="connsiteX45" fmla="*/ 247466 w 3176570"/>
              <a:gd name="connsiteY45" fmla="*/ 1803925 h 2704299"/>
              <a:gd name="connsiteX46" fmla="*/ 254392 w 3176570"/>
              <a:gd name="connsiteY46" fmla="*/ 1790073 h 2704299"/>
              <a:gd name="connsiteX47" fmla="*/ 265647 w 3176570"/>
              <a:gd name="connsiteY47" fmla="*/ 1749383 h 2704299"/>
              <a:gd name="connsiteX48" fmla="*/ 267089 w 3176570"/>
              <a:gd name="connsiteY48" fmla="*/ 1693686 h 2704299"/>
              <a:gd name="connsiteX49" fmla="*/ 237366 w 3176570"/>
              <a:gd name="connsiteY49" fmla="*/ 1426748 h 2704299"/>
              <a:gd name="connsiteX50" fmla="*/ 222936 w 3176570"/>
              <a:gd name="connsiteY50" fmla="*/ 1296886 h 2704299"/>
              <a:gd name="connsiteX51" fmla="*/ 211393 w 3176570"/>
              <a:gd name="connsiteY51" fmla="*/ 1272934 h 2704299"/>
              <a:gd name="connsiteX52" fmla="*/ 23238 w 3176570"/>
              <a:gd name="connsiteY52" fmla="*/ 933273 h 2704299"/>
              <a:gd name="connsiteX53" fmla="*/ 293350 w 3176570"/>
              <a:gd name="connsiteY53" fmla="*/ 143425 h 2704299"/>
              <a:gd name="connsiteX54" fmla="*/ 564617 w 3176570"/>
              <a:gd name="connsiteY54" fmla="*/ 6349 h 2704299"/>
              <a:gd name="connsiteX55" fmla="*/ 588570 w 3176570"/>
              <a:gd name="connsiteY55" fmla="*/ 289 h 2704299"/>
              <a:gd name="connsiteX56" fmla="*/ 590301 w 3176570"/>
              <a:gd name="connsiteY56" fmla="*/ 0 h 2704299"/>
              <a:gd name="connsiteX57" fmla="*/ 2657124 w 3176570"/>
              <a:gd name="connsiteY57" fmla="*/ 2074037 h 2704299"/>
              <a:gd name="connsiteX58" fmla="*/ 2626823 w 3176570"/>
              <a:gd name="connsiteY58" fmla="*/ 1674063 h 2704299"/>
              <a:gd name="connsiteX59" fmla="*/ 2666935 w 3176570"/>
              <a:gd name="connsiteY59" fmla="*/ 1704941 h 2704299"/>
              <a:gd name="connsiteX60" fmla="*/ 2927813 w 3176570"/>
              <a:gd name="connsiteY60" fmla="*/ 1840863 h 2704299"/>
              <a:gd name="connsiteX61" fmla="*/ 2951477 w 3176570"/>
              <a:gd name="connsiteY61" fmla="*/ 1838554 h 2704299"/>
              <a:gd name="connsiteX62" fmla="*/ 2952054 w 3176570"/>
              <a:gd name="connsiteY62" fmla="*/ 1837977 h 2704299"/>
              <a:gd name="connsiteX63" fmla="*/ 2973120 w 3176570"/>
              <a:gd name="connsiteY63" fmla="*/ 1800173 h 2704299"/>
              <a:gd name="connsiteX64" fmla="*/ 2991878 w 3176570"/>
              <a:gd name="connsiteY64" fmla="*/ 1603360 h 2704299"/>
              <a:gd name="connsiteX65" fmla="*/ 3004576 w 3176570"/>
              <a:gd name="connsiteY65" fmla="*/ 1470035 h 2704299"/>
              <a:gd name="connsiteX66" fmla="*/ 2997073 w 3176570"/>
              <a:gd name="connsiteY66" fmla="*/ 1453586 h 2704299"/>
              <a:gd name="connsiteX67" fmla="*/ 2842393 w 3176570"/>
              <a:gd name="connsiteY67" fmla="*/ 1367012 h 2704299"/>
              <a:gd name="connsiteX68" fmla="*/ 2541114 w 3176570"/>
              <a:gd name="connsiteY68" fmla="*/ 1258216 h 2704299"/>
              <a:gd name="connsiteX69" fmla="*/ 1912005 w 3176570"/>
              <a:gd name="connsiteY69" fmla="*/ 1094302 h 2704299"/>
              <a:gd name="connsiteX70" fmla="*/ 1464704 w 3176570"/>
              <a:gd name="connsiteY70" fmla="*/ 990124 h 2704299"/>
              <a:gd name="connsiteX71" fmla="*/ 1387075 w 3176570"/>
              <a:gd name="connsiteY71" fmla="*/ 970789 h 2704299"/>
              <a:gd name="connsiteX72" fmla="*/ 1387075 w 3176570"/>
              <a:gd name="connsiteY72" fmla="*/ 1060827 h 2704299"/>
              <a:gd name="connsiteX73" fmla="*/ 1458355 w 3176570"/>
              <a:gd name="connsiteY73" fmla="*/ 1060827 h 2704299"/>
              <a:gd name="connsiteX74" fmla="*/ 1458355 w 3176570"/>
              <a:gd name="connsiteY74" fmla="*/ 1149998 h 2704299"/>
              <a:gd name="connsiteX75" fmla="*/ 1545795 w 3176570"/>
              <a:gd name="connsiteY75" fmla="*/ 1149998 h 2704299"/>
              <a:gd name="connsiteX76" fmla="*/ 1545795 w 3176570"/>
              <a:gd name="connsiteY76" fmla="*/ 1349985 h 2704299"/>
              <a:gd name="connsiteX77" fmla="*/ 1488079 w 3176570"/>
              <a:gd name="connsiteY77" fmla="*/ 1349985 h 2704299"/>
              <a:gd name="connsiteX78" fmla="*/ 1740588 w 3176570"/>
              <a:gd name="connsiteY78" fmla="*/ 2671979 h 2704299"/>
              <a:gd name="connsiteX79" fmla="*/ 2395668 w 3176570"/>
              <a:gd name="connsiteY79" fmla="*/ 2671979 h 2704299"/>
              <a:gd name="connsiteX80" fmla="*/ 2395668 w 3176570"/>
              <a:gd name="connsiteY80" fmla="*/ 2450636 h 2704299"/>
              <a:gd name="connsiteX81" fmla="*/ 2253975 w 3176570"/>
              <a:gd name="connsiteY81" fmla="*/ 2564337 h 2704299"/>
              <a:gd name="connsiteX82" fmla="*/ 2173749 w 3176570"/>
              <a:gd name="connsiteY82" fmla="*/ 2463623 h 2704299"/>
              <a:gd name="connsiteX83" fmla="*/ 2195970 w 3176570"/>
              <a:gd name="connsiteY83" fmla="*/ 2444865 h 2704299"/>
              <a:gd name="connsiteX84" fmla="*/ 2350073 w 3176570"/>
              <a:gd name="connsiteY84" fmla="*/ 2322218 h 2704299"/>
              <a:gd name="connsiteX85" fmla="*/ 2361327 w 3176570"/>
              <a:gd name="connsiteY85" fmla="*/ 2300574 h 2704299"/>
              <a:gd name="connsiteX86" fmla="*/ 2383548 w 3176570"/>
              <a:gd name="connsiteY86" fmla="*/ 2241992 h 2704299"/>
              <a:gd name="connsiteX87" fmla="*/ 2491766 w 3176570"/>
              <a:gd name="connsiteY87" fmla="*/ 2201302 h 2704299"/>
              <a:gd name="connsiteX88" fmla="*/ 2502732 w 3176570"/>
              <a:gd name="connsiteY88" fmla="*/ 2198127 h 2704299"/>
              <a:gd name="connsiteX89" fmla="*/ 2657124 w 3176570"/>
              <a:gd name="connsiteY89" fmla="*/ 2074037 h 2704299"/>
              <a:gd name="connsiteX90" fmla="*/ 381368 w 3176570"/>
              <a:gd name="connsiteY90" fmla="*/ 2671979 h 2704299"/>
              <a:gd name="connsiteX91" fmla="*/ 392911 w 3176570"/>
              <a:gd name="connsiteY91" fmla="*/ 2671979 h 2704299"/>
              <a:gd name="connsiteX92" fmla="*/ 909184 w 3176570"/>
              <a:gd name="connsiteY92" fmla="*/ 2671690 h 2704299"/>
              <a:gd name="connsiteX93" fmla="*/ 936888 w 3176570"/>
              <a:gd name="connsiteY93" fmla="*/ 2669670 h 2704299"/>
              <a:gd name="connsiteX94" fmla="*/ 944391 w 3176570"/>
              <a:gd name="connsiteY94" fmla="*/ 2641678 h 2704299"/>
              <a:gd name="connsiteX95" fmla="*/ 985081 w 3176570"/>
              <a:gd name="connsiteY95" fmla="*/ 2405618 h 2704299"/>
              <a:gd name="connsiteX96" fmla="*/ 1047126 w 3176570"/>
              <a:gd name="connsiteY96" fmla="*/ 2054125 h 2704299"/>
              <a:gd name="connsiteX97" fmla="*/ 1109171 w 3176570"/>
              <a:gd name="connsiteY97" fmla="*/ 1700035 h 2704299"/>
              <a:gd name="connsiteX98" fmla="*/ 1165733 w 3176570"/>
              <a:gd name="connsiteY98" fmla="*/ 1379421 h 2704299"/>
              <a:gd name="connsiteX99" fmla="*/ 1170350 w 3176570"/>
              <a:gd name="connsiteY99" fmla="*/ 1348543 h 2704299"/>
              <a:gd name="connsiteX100" fmla="*/ 1151593 w 3176570"/>
              <a:gd name="connsiteY100" fmla="*/ 1348543 h 2704299"/>
              <a:gd name="connsiteX101" fmla="*/ 1121003 w 3176570"/>
              <a:gd name="connsiteY101" fmla="*/ 1348831 h 2704299"/>
              <a:gd name="connsiteX102" fmla="*/ 1110902 w 3176570"/>
              <a:gd name="connsiteY102" fmla="*/ 1338154 h 2704299"/>
              <a:gd name="connsiteX103" fmla="*/ 1111191 w 3176570"/>
              <a:gd name="connsiteY103" fmla="*/ 1157790 h 2704299"/>
              <a:gd name="connsiteX104" fmla="*/ 1111191 w 3176570"/>
              <a:gd name="connsiteY104" fmla="*/ 1148555 h 2704299"/>
              <a:gd name="connsiteX105" fmla="*/ 1200651 w 3176570"/>
              <a:gd name="connsiteY105" fmla="*/ 1148555 h 2704299"/>
              <a:gd name="connsiteX106" fmla="*/ 1200651 w 3176570"/>
              <a:gd name="connsiteY106" fmla="*/ 1059095 h 2704299"/>
              <a:gd name="connsiteX107" fmla="*/ 1266737 w 3176570"/>
              <a:gd name="connsiteY107" fmla="*/ 1059095 h 2704299"/>
              <a:gd name="connsiteX108" fmla="*/ 1266737 w 3176570"/>
              <a:gd name="connsiteY108" fmla="*/ 1049860 h 2704299"/>
              <a:gd name="connsiteX109" fmla="*/ 1266448 w 3176570"/>
              <a:gd name="connsiteY109" fmla="*/ 946548 h 2704299"/>
              <a:gd name="connsiteX110" fmla="*/ 1257213 w 3176570"/>
              <a:gd name="connsiteY110" fmla="*/ 934428 h 2704299"/>
              <a:gd name="connsiteX111" fmla="*/ 980175 w 3176570"/>
              <a:gd name="connsiteY111" fmla="*/ 861128 h 2704299"/>
              <a:gd name="connsiteX112" fmla="*/ 529122 w 3176570"/>
              <a:gd name="connsiteY112" fmla="*/ 741367 h 2704299"/>
              <a:gd name="connsiteX113" fmla="*/ 517867 w 3176570"/>
              <a:gd name="connsiteY113" fmla="*/ 744830 h 2704299"/>
              <a:gd name="connsiteX114" fmla="*/ 261895 w 3176570"/>
              <a:gd name="connsiteY114" fmla="*/ 1184917 h 2704299"/>
              <a:gd name="connsiteX115" fmla="*/ 248909 w 3176570"/>
              <a:gd name="connsiteY115" fmla="*/ 1214352 h 2704299"/>
              <a:gd name="connsiteX116" fmla="*/ 234191 w 3176570"/>
              <a:gd name="connsiteY116" fmla="*/ 1265142 h 2704299"/>
              <a:gd name="connsiteX117" fmla="*/ 230728 w 3176570"/>
              <a:gd name="connsiteY117" fmla="*/ 1301792 h 2704299"/>
              <a:gd name="connsiteX118" fmla="*/ 252083 w 3176570"/>
              <a:gd name="connsiteY118" fmla="*/ 1499182 h 2704299"/>
              <a:gd name="connsiteX119" fmla="*/ 278056 w 3176570"/>
              <a:gd name="connsiteY119" fmla="*/ 1734088 h 2704299"/>
              <a:gd name="connsiteX120" fmla="*/ 294505 w 3176570"/>
              <a:gd name="connsiteY120" fmla="*/ 1814025 h 2704299"/>
              <a:gd name="connsiteX121" fmla="*/ 294216 w 3176570"/>
              <a:gd name="connsiteY121" fmla="*/ 1829897 h 2704299"/>
              <a:gd name="connsiteX122" fmla="*/ 291619 w 3176570"/>
              <a:gd name="connsiteY122" fmla="*/ 1856446 h 2704299"/>
              <a:gd name="connsiteX123" fmla="*/ 307491 w 3176570"/>
              <a:gd name="connsiteY123" fmla="*/ 1998717 h 2704299"/>
              <a:gd name="connsiteX124" fmla="*/ 341255 w 3176570"/>
              <a:gd name="connsiteY124" fmla="*/ 2306057 h 2704299"/>
              <a:gd name="connsiteX125" fmla="*/ 375885 w 3176570"/>
              <a:gd name="connsiteY125" fmla="*/ 2624074 h 2704299"/>
              <a:gd name="connsiteX126" fmla="*/ 381368 w 3176570"/>
              <a:gd name="connsiteY126" fmla="*/ 2671979 h 2704299"/>
              <a:gd name="connsiteX127" fmla="*/ 1695858 w 3176570"/>
              <a:gd name="connsiteY127" fmla="*/ 2671401 h 2704299"/>
              <a:gd name="connsiteX128" fmla="*/ 1622269 w 3176570"/>
              <a:gd name="connsiteY128" fmla="*/ 2290185 h 2704299"/>
              <a:gd name="connsiteX129" fmla="*/ 1052320 w 3176570"/>
              <a:gd name="connsiteY129" fmla="*/ 2669381 h 2704299"/>
              <a:gd name="connsiteX130" fmla="*/ 1053475 w 3176570"/>
              <a:gd name="connsiteY130" fmla="*/ 2671401 h 2704299"/>
              <a:gd name="connsiteX131" fmla="*/ 1695858 w 3176570"/>
              <a:gd name="connsiteY131" fmla="*/ 2671401 h 2704299"/>
              <a:gd name="connsiteX132" fmla="*/ 1567727 w 3176570"/>
              <a:gd name="connsiteY132" fmla="*/ 2237374 h 2704299"/>
              <a:gd name="connsiteX133" fmla="*/ 1568593 w 3176570"/>
              <a:gd name="connsiteY133" fmla="*/ 2235354 h 2704299"/>
              <a:gd name="connsiteX134" fmla="*/ 1126197 w 3176570"/>
              <a:gd name="connsiteY134" fmla="*/ 1854138 h 2704299"/>
              <a:gd name="connsiteX135" fmla="*/ 1059824 w 3176570"/>
              <a:gd name="connsiteY135" fmla="*/ 2237374 h 2704299"/>
              <a:gd name="connsiteX136" fmla="*/ 1567727 w 3176570"/>
              <a:gd name="connsiteY136" fmla="*/ 2237374 h 2704299"/>
              <a:gd name="connsiteX137" fmla="*/ 985369 w 3176570"/>
              <a:gd name="connsiteY137" fmla="*/ 2659281 h 2704299"/>
              <a:gd name="connsiteX138" fmla="*/ 987101 w 3176570"/>
              <a:gd name="connsiteY138" fmla="*/ 2660724 h 2704299"/>
              <a:gd name="connsiteX139" fmla="*/ 1552721 w 3176570"/>
              <a:gd name="connsiteY139" fmla="*/ 2284702 h 2704299"/>
              <a:gd name="connsiteX140" fmla="*/ 1551567 w 3176570"/>
              <a:gd name="connsiteY140" fmla="*/ 2282393 h 2704299"/>
              <a:gd name="connsiteX141" fmla="*/ 1548681 w 3176570"/>
              <a:gd name="connsiteY141" fmla="*/ 2282105 h 2704299"/>
              <a:gd name="connsiteX142" fmla="*/ 1057515 w 3176570"/>
              <a:gd name="connsiteY142" fmla="*/ 2282105 h 2704299"/>
              <a:gd name="connsiteX143" fmla="*/ 1049723 w 3176570"/>
              <a:gd name="connsiteY143" fmla="*/ 2289031 h 2704299"/>
              <a:gd name="connsiteX144" fmla="*/ 997201 w 3176570"/>
              <a:gd name="connsiteY144" fmla="*/ 2589444 h 2704299"/>
              <a:gd name="connsiteX145" fmla="*/ 985369 w 3176570"/>
              <a:gd name="connsiteY145" fmla="*/ 2659281 h 2704299"/>
              <a:gd name="connsiteX146" fmla="*/ 1183914 w 3176570"/>
              <a:gd name="connsiteY146" fmla="*/ 1843460 h 2704299"/>
              <a:gd name="connsiteX147" fmla="*/ 1183048 w 3176570"/>
              <a:gd name="connsiteY147" fmla="*/ 1845192 h 2704299"/>
              <a:gd name="connsiteX148" fmla="*/ 1606397 w 3176570"/>
              <a:gd name="connsiteY148" fmla="*/ 2209671 h 2704299"/>
              <a:gd name="connsiteX149" fmla="*/ 1605820 w 3176570"/>
              <a:gd name="connsiteY149" fmla="*/ 2202167 h 2704299"/>
              <a:gd name="connsiteX150" fmla="*/ 1539158 w 3176570"/>
              <a:gd name="connsiteY150" fmla="*/ 1851541 h 2704299"/>
              <a:gd name="connsiteX151" fmla="*/ 1528769 w 3176570"/>
              <a:gd name="connsiteY151" fmla="*/ 1842595 h 2704299"/>
              <a:gd name="connsiteX152" fmla="*/ 1192283 w 3176570"/>
              <a:gd name="connsiteY152" fmla="*/ 1842595 h 2704299"/>
              <a:gd name="connsiteX153" fmla="*/ 1183914 w 3176570"/>
              <a:gd name="connsiteY153" fmla="*/ 1843460 h 2704299"/>
              <a:gd name="connsiteX154" fmla="*/ 1457778 w 3176570"/>
              <a:gd name="connsiteY154" fmla="*/ 1424728 h 2704299"/>
              <a:gd name="connsiteX155" fmla="*/ 1454315 w 3176570"/>
              <a:gd name="connsiteY155" fmla="*/ 1424151 h 2704299"/>
              <a:gd name="connsiteX156" fmla="*/ 1187088 w 3176570"/>
              <a:gd name="connsiteY156" fmla="*/ 1798442 h 2704299"/>
              <a:gd name="connsiteX157" fmla="*/ 1528480 w 3176570"/>
              <a:gd name="connsiteY157" fmla="*/ 1798442 h 2704299"/>
              <a:gd name="connsiteX158" fmla="*/ 1457778 w 3176570"/>
              <a:gd name="connsiteY158" fmla="*/ 1424728 h 2704299"/>
              <a:gd name="connsiteX159" fmla="*/ 1137741 w 3176570"/>
              <a:gd name="connsiteY159" fmla="*/ 1789207 h 2704299"/>
              <a:gd name="connsiteX160" fmla="*/ 1139184 w 3176570"/>
              <a:gd name="connsiteY160" fmla="*/ 1789784 h 2704299"/>
              <a:gd name="connsiteX161" fmla="*/ 1144378 w 3176570"/>
              <a:gd name="connsiteY161" fmla="*/ 1782858 h 2704299"/>
              <a:gd name="connsiteX162" fmla="*/ 1438443 w 3176570"/>
              <a:gd name="connsiteY162" fmla="*/ 1371052 h 2704299"/>
              <a:gd name="connsiteX163" fmla="*/ 1443349 w 3176570"/>
              <a:gd name="connsiteY163" fmla="*/ 1355757 h 2704299"/>
              <a:gd name="connsiteX164" fmla="*/ 1436134 w 3176570"/>
              <a:gd name="connsiteY164" fmla="*/ 1348543 h 2704299"/>
              <a:gd name="connsiteX165" fmla="*/ 1222872 w 3176570"/>
              <a:gd name="connsiteY165" fmla="*/ 1348254 h 2704299"/>
              <a:gd name="connsiteX166" fmla="*/ 1213926 w 3176570"/>
              <a:gd name="connsiteY166" fmla="*/ 1355757 h 2704299"/>
              <a:gd name="connsiteX167" fmla="*/ 1205557 w 3176570"/>
              <a:gd name="connsiteY167" fmla="*/ 1397890 h 2704299"/>
              <a:gd name="connsiteX168" fmla="*/ 1148130 w 3176570"/>
              <a:gd name="connsiteY168" fmla="*/ 1724276 h 2704299"/>
              <a:gd name="connsiteX169" fmla="*/ 1137741 w 3176570"/>
              <a:gd name="connsiteY169" fmla="*/ 1789207 h 2704299"/>
              <a:gd name="connsiteX170" fmla="*/ 2918579 w 3176570"/>
              <a:gd name="connsiteY170" fmla="*/ 1982268 h 2704299"/>
              <a:gd name="connsiteX171" fmla="*/ 2951188 w 3176570"/>
              <a:gd name="connsiteY171" fmla="*/ 1947927 h 2704299"/>
              <a:gd name="connsiteX172" fmla="*/ 2916558 w 3176570"/>
              <a:gd name="connsiteY172" fmla="*/ 1916471 h 2704299"/>
              <a:gd name="connsiteX173" fmla="*/ 2883660 w 3176570"/>
              <a:gd name="connsiteY173" fmla="*/ 1950524 h 2704299"/>
              <a:gd name="connsiteX174" fmla="*/ 2918579 w 3176570"/>
              <a:gd name="connsiteY174" fmla="*/ 1982268 h 2704299"/>
              <a:gd name="connsiteX175" fmla="*/ 2465505 w 3176570"/>
              <a:gd name="connsiteY175" fmla="*/ 2346458 h 2704299"/>
              <a:gd name="connsiteX176" fmla="*/ 2499269 w 3176570"/>
              <a:gd name="connsiteY176" fmla="*/ 2314426 h 2704299"/>
              <a:gd name="connsiteX177" fmla="*/ 2465505 w 3176570"/>
              <a:gd name="connsiteY177" fmla="*/ 2281527 h 2704299"/>
              <a:gd name="connsiteX178" fmla="*/ 2432318 w 3176570"/>
              <a:gd name="connsiteY178" fmla="*/ 2312983 h 2704299"/>
              <a:gd name="connsiteX179" fmla="*/ 2465505 w 3176570"/>
              <a:gd name="connsiteY179" fmla="*/ 2346458 h 270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3176570" h="2704299">
                <a:moveTo>
                  <a:pt x="590301" y="0"/>
                </a:moveTo>
                <a:cubicBezTo>
                  <a:pt x="587127" y="11255"/>
                  <a:pt x="584529" y="23087"/>
                  <a:pt x="580778" y="34053"/>
                </a:cubicBezTo>
                <a:cubicBezTo>
                  <a:pt x="574718" y="52522"/>
                  <a:pt x="571832" y="71280"/>
                  <a:pt x="571832" y="90903"/>
                </a:cubicBezTo>
                <a:cubicBezTo>
                  <a:pt x="570389" y="239523"/>
                  <a:pt x="568657" y="388142"/>
                  <a:pt x="566926" y="536762"/>
                </a:cubicBezTo>
                <a:cubicBezTo>
                  <a:pt x="566637" y="552634"/>
                  <a:pt x="566637" y="568795"/>
                  <a:pt x="565772" y="584667"/>
                </a:cubicBezTo>
                <a:cubicBezTo>
                  <a:pt x="565194" y="593901"/>
                  <a:pt x="568657" y="598230"/>
                  <a:pt x="577892" y="600539"/>
                </a:cubicBezTo>
                <a:cubicBezTo>
                  <a:pt x="649460" y="619585"/>
                  <a:pt x="721029" y="639209"/>
                  <a:pt x="792597" y="658255"/>
                </a:cubicBezTo>
                <a:cubicBezTo>
                  <a:pt x="1158807" y="755796"/>
                  <a:pt x="1525306" y="853048"/>
                  <a:pt x="1891516" y="950300"/>
                </a:cubicBezTo>
                <a:cubicBezTo>
                  <a:pt x="2272155" y="1051592"/>
                  <a:pt x="2652795" y="1152884"/>
                  <a:pt x="3033434" y="1254176"/>
                </a:cubicBezTo>
                <a:cubicBezTo>
                  <a:pt x="3062581" y="1261968"/>
                  <a:pt x="3091728" y="1270048"/>
                  <a:pt x="3121740" y="1278417"/>
                </a:cubicBezTo>
                <a:cubicBezTo>
                  <a:pt x="3121163" y="1284477"/>
                  <a:pt x="3120586" y="1291403"/>
                  <a:pt x="3119720" y="1298041"/>
                </a:cubicBezTo>
                <a:cubicBezTo>
                  <a:pt x="3117123" y="1320262"/>
                  <a:pt x="3117700" y="1342482"/>
                  <a:pt x="3122606" y="1364703"/>
                </a:cubicBezTo>
                <a:cubicBezTo>
                  <a:pt x="3128378" y="1392407"/>
                  <a:pt x="3123183" y="1417802"/>
                  <a:pt x="3105002" y="1440023"/>
                </a:cubicBezTo>
                <a:cubicBezTo>
                  <a:pt x="3093171" y="1454452"/>
                  <a:pt x="3077587" y="1463110"/>
                  <a:pt x="3059406" y="1465707"/>
                </a:cubicBezTo>
                <a:cubicBezTo>
                  <a:pt x="3051615" y="1466861"/>
                  <a:pt x="3048441" y="1470324"/>
                  <a:pt x="3047863" y="1478404"/>
                </a:cubicBezTo>
                <a:cubicBezTo>
                  <a:pt x="3038917" y="1578542"/>
                  <a:pt x="3029394" y="1678680"/>
                  <a:pt x="3019871" y="1778818"/>
                </a:cubicBezTo>
                <a:cubicBezTo>
                  <a:pt x="3019871" y="1779684"/>
                  <a:pt x="3019871" y="1780261"/>
                  <a:pt x="3020159" y="1783147"/>
                </a:cubicBezTo>
                <a:cubicBezTo>
                  <a:pt x="3045555" y="1762657"/>
                  <a:pt x="3070084" y="1743034"/>
                  <a:pt x="3096057" y="1722545"/>
                </a:cubicBezTo>
                <a:cubicBezTo>
                  <a:pt x="3123183" y="1756309"/>
                  <a:pt x="3149733" y="1789495"/>
                  <a:pt x="3176571" y="1823260"/>
                </a:cubicBezTo>
                <a:cubicBezTo>
                  <a:pt x="3173108" y="1826145"/>
                  <a:pt x="3171088" y="1827877"/>
                  <a:pt x="3168779" y="1829897"/>
                </a:cubicBezTo>
                <a:cubicBezTo>
                  <a:pt x="3129532" y="1861352"/>
                  <a:pt x="3090573" y="1892808"/>
                  <a:pt x="3051037" y="1923686"/>
                </a:cubicBezTo>
                <a:cubicBezTo>
                  <a:pt x="3044689" y="1928592"/>
                  <a:pt x="3042957" y="1933209"/>
                  <a:pt x="3045266" y="1941001"/>
                </a:cubicBezTo>
                <a:cubicBezTo>
                  <a:pt x="3074413" y="2040850"/>
                  <a:pt x="3103271" y="2140988"/>
                  <a:pt x="3132418" y="2240837"/>
                </a:cubicBezTo>
                <a:cubicBezTo>
                  <a:pt x="3134438" y="2248340"/>
                  <a:pt x="3136746" y="2255555"/>
                  <a:pt x="3138766" y="2263058"/>
                </a:cubicBezTo>
                <a:cubicBezTo>
                  <a:pt x="3142230" y="2275756"/>
                  <a:pt x="3146847" y="2287588"/>
                  <a:pt x="3157524" y="2296245"/>
                </a:cubicBezTo>
                <a:cubicBezTo>
                  <a:pt x="3159833" y="2297977"/>
                  <a:pt x="3160987" y="2301151"/>
                  <a:pt x="3162719" y="2303460"/>
                </a:cubicBezTo>
                <a:cubicBezTo>
                  <a:pt x="3138189" y="2320775"/>
                  <a:pt x="3002844" y="2315291"/>
                  <a:pt x="2933873" y="2294514"/>
                </a:cubicBezTo>
                <a:cubicBezTo>
                  <a:pt x="2858265" y="2271716"/>
                  <a:pt x="2792757" y="2231603"/>
                  <a:pt x="2735906" y="2176772"/>
                </a:cubicBezTo>
                <a:cubicBezTo>
                  <a:pt x="2728115" y="2182833"/>
                  <a:pt x="2721189" y="2188027"/>
                  <a:pt x="2714263" y="2193799"/>
                </a:cubicBezTo>
                <a:cubicBezTo>
                  <a:pt x="2671841" y="2228140"/>
                  <a:pt x="2629420" y="2262481"/>
                  <a:pt x="2586710" y="2296534"/>
                </a:cubicBezTo>
                <a:cubicBezTo>
                  <a:pt x="2582381" y="2299997"/>
                  <a:pt x="2580361" y="2303460"/>
                  <a:pt x="2580361" y="2308943"/>
                </a:cubicBezTo>
                <a:cubicBezTo>
                  <a:pt x="2580649" y="2327123"/>
                  <a:pt x="2576609" y="2344438"/>
                  <a:pt x="2568240" y="2360599"/>
                </a:cubicBezTo>
                <a:cubicBezTo>
                  <a:pt x="2566509" y="2364062"/>
                  <a:pt x="2565066" y="2368391"/>
                  <a:pt x="2565066" y="2372431"/>
                </a:cubicBezTo>
                <a:cubicBezTo>
                  <a:pt x="2564777" y="2413986"/>
                  <a:pt x="2564777" y="2455831"/>
                  <a:pt x="2564489" y="2497387"/>
                </a:cubicBezTo>
                <a:cubicBezTo>
                  <a:pt x="2564489" y="2498541"/>
                  <a:pt x="2564777" y="2499407"/>
                  <a:pt x="2565066" y="2502004"/>
                </a:cubicBezTo>
                <a:cubicBezTo>
                  <a:pt x="2606333" y="2502004"/>
                  <a:pt x="2647312" y="2502004"/>
                  <a:pt x="2689733" y="2502004"/>
                </a:cubicBezTo>
                <a:cubicBezTo>
                  <a:pt x="2689733" y="2559143"/>
                  <a:pt x="2689733" y="2614839"/>
                  <a:pt x="2689733" y="2671690"/>
                </a:cubicBezTo>
                <a:cubicBezTo>
                  <a:pt x="2734752" y="2671690"/>
                  <a:pt x="2778616" y="2671690"/>
                  <a:pt x="2823058" y="2671690"/>
                </a:cubicBezTo>
                <a:cubicBezTo>
                  <a:pt x="2823058" y="2682945"/>
                  <a:pt x="2823058" y="2693334"/>
                  <a:pt x="2823058" y="2704300"/>
                </a:cubicBezTo>
                <a:cubicBezTo>
                  <a:pt x="1955870" y="2704300"/>
                  <a:pt x="1088682" y="2704300"/>
                  <a:pt x="220916" y="2704300"/>
                </a:cubicBezTo>
                <a:cubicBezTo>
                  <a:pt x="220916" y="2693622"/>
                  <a:pt x="220916" y="2683233"/>
                  <a:pt x="220916" y="2671979"/>
                </a:cubicBezTo>
                <a:cubicBezTo>
                  <a:pt x="272284" y="2671979"/>
                  <a:pt x="323363" y="2671979"/>
                  <a:pt x="375019" y="2671979"/>
                </a:cubicBezTo>
                <a:cubicBezTo>
                  <a:pt x="344718" y="2395806"/>
                  <a:pt x="314128" y="2120787"/>
                  <a:pt x="283827" y="1844903"/>
                </a:cubicBezTo>
                <a:cubicBezTo>
                  <a:pt x="280653" y="1845480"/>
                  <a:pt x="278056" y="1846058"/>
                  <a:pt x="275458" y="1846635"/>
                </a:cubicBezTo>
                <a:cubicBezTo>
                  <a:pt x="262184" y="1849521"/>
                  <a:pt x="253238" y="1846346"/>
                  <a:pt x="246023" y="1835669"/>
                </a:cubicBezTo>
                <a:cubicBezTo>
                  <a:pt x="239386" y="1825857"/>
                  <a:pt x="240251" y="1814602"/>
                  <a:pt x="247466" y="1803925"/>
                </a:cubicBezTo>
                <a:cubicBezTo>
                  <a:pt x="250352" y="1799596"/>
                  <a:pt x="252949" y="1794979"/>
                  <a:pt x="254392" y="1790073"/>
                </a:cubicBezTo>
                <a:cubicBezTo>
                  <a:pt x="258432" y="1776509"/>
                  <a:pt x="261606" y="1762946"/>
                  <a:pt x="265647" y="1749383"/>
                </a:cubicBezTo>
                <a:cubicBezTo>
                  <a:pt x="271130" y="1730913"/>
                  <a:pt x="269110" y="1712156"/>
                  <a:pt x="267089" y="1693686"/>
                </a:cubicBezTo>
                <a:cubicBezTo>
                  <a:pt x="257278" y="1604803"/>
                  <a:pt x="247466" y="1515631"/>
                  <a:pt x="237366" y="1426748"/>
                </a:cubicBezTo>
                <a:cubicBezTo>
                  <a:pt x="232460" y="1383461"/>
                  <a:pt x="227842" y="1340174"/>
                  <a:pt x="222936" y="1296886"/>
                </a:cubicBezTo>
                <a:cubicBezTo>
                  <a:pt x="221782" y="1287652"/>
                  <a:pt x="218031" y="1279860"/>
                  <a:pt x="211393" y="1272934"/>
                </a:cubicBezTo>
                <a:cubicBezTo>
                  <a:pt x="120778" y="1175105"/>
                  <a:pt x="56136" y="1063135"/>
                  <a:pt x="23238" y="933273"/>
                </a:cubicBezTo>
                <a:cubicBezTo>
                  <a:pt x="-50350" y="643537"/>
                  <a:pt x="53828" y="329849"/>
                  <a:pt x="293350" y="143425"/>
                </a:cubicBezTo>
                <a:cubicBezTo>
                  <a:pt x="374730" y="79937"/>
                  <a:pt x="465634" y="35207"/>
                  <a:pt x="564617" y="6349"/>
                </a:cubicBezTo>
                <a:cubicBezTo>
                  <a:pt x="572409" y="4040"/>
                  <a:pt x="580489" y="2309"/>
                  <a:pt x="588570" y="289"/>
                </a:cubicBezTo>
                <a:cubicBezTo>
                  <a:pt x="589147" y="0"/>
                  <a:pt x="589724" y="0"/>
                  <a:pt x="590301" y="0"/>
                </a:cubicBezTo>
                <a:close/>
                <a:moveTo>
                  <a:pt x="2657124" y="2074037"/>
                </a:moveTo>
                <a:cubicBezTo>
                  <a:pt x="2587287" y="1945330"/>
                  <a:pt x="2577475" y="1812005"/>
                  <a:pt x="2626823" y="1674063"/>
                </a:cubicBezTo>
                <a:cubicBezTo>
                  <a:pt x="2637789" y="1688492"/>
                  <a:pt x="2651929" y="1697149"/>
                  <a:pt x="2666935" y="1704941"/>
                </a:cubicBezTo>
                <a:cubicBezTo>
                  <a:pt x="2754087" y="1749960"/>
                  <a:pt x="2841239" y="1794979"/>
                  <a:pt x="2927813" y="1840863"/>
                </a:cubicBezTo>
                <a:cubicBezTo>
                  <a:pt x="2937336" y="1846058"/>
                  <a:pt x="2944262" y="1846058"/>
                  <a:pt x="2951477" y="1838554"/>
                </a:cubicBezTo>
                <a:cubicBezTo>
                  <a:pt x="2951765" y="1838266"/>
                  <a:pt x="2951765" y="1838266"/>
                  <a:pt x="2952054" y="1837977"/>
                </a:cubicBezTo>
                <a:cubicBezTo>
                  <a:pt x="2966772" y="1829608"/>
                  <a:pt x="2971678" y="1816911"/>
                  <a:pt x="2973120" y="1800173"/>
                </a:cubicBezTo>
                <a:cubicBezTo>
                  <a:pt x="2978604" y="1734665"/>
                  <a:pt x="2985530" y="1669157"/>
                  <a:pt x="2991878" y="1603360"/>
                </a:cubicBezTo>
                <a:cubicBezTo>
                  <a:pt x="2996207" y="1558919"/>
                  <a:pt x="3000247" y="1514477"/>
                  <a:pt x="3004576" y="1470035"/>
                </a:cubicBezTo>
                <a:cubicBezTo>
                  <a:pt x="3005442" y="1462532"/>
                  <a:pt x="3003133" y="1457915"/>
                  <a:pt x="2997073" y="1453586"/>
                </a:cubicBezTo>
                <a:cubicBezTo>
                  <a:pt x="2949457" y="1417802"/>
                  <a:pt x="2896646" y="1390964"/>
                  <a:pt x="2842393" y="1367012"/>
                </a:cubicBezTo>
                <a:cubicBezTo>
                  <a:pt x="2744564" y="1323436"/>
                  <a:pt x="2643272" y="1289383"/>
                  <a:pt x="2541114" y="1258216"/>
                </a:cubicBezTo>
                <a:cubicBezTo>
                  <a:pt x="2333623" y="1194729"/>
                  <a:pt x="2122959" y="1143650"/>
                  <a:pt x="1912005" y="1094302"/>
                </a:cubicBezTo>
                <a:cubicBezTo>
                  <a:pt x="1762809" y="1059384"/>
                  <a:pt x="1613612" y="1024754"/>
                  <a:pt x="1464704" y="990124"/>
                </a:cubicBezTo>
                <a:cubicBezTo>
                  <a:pt x="1438731" y="984064"/>
                  <a:pt x="1413048" y="977138"/>
                  <a:pt x="1387075" y="970789"/>
                </a:cubicBezTo>
                <a:cubicBezTo>
                  <a:pt x="1387075" y="1000513"/>
                  <a:pt x="1387075" y="1029948"/>
                  <a:pt x="1387075" y="1060827"/>
                </a:cubicBezTo>
                <a:cubicBezTo>
                  <a:pt x="1411028" y="1060827"/>
                  <a:pt x="1434114" y="1060827"/>
                  <a:pt x="1458355" y="1060827"/>
                </a:cubicBezTo>
                <a:cubicBezTo>
                  <a:pt x="1458355" y="1091128"/>
                  <a:pt x="1458355" y="1119986"/>
                  <a:pt x="1458355" y="1149998"/>
                </a:cubicBezTo>
                <a:cubicBezTo>
                  <a:pt x="1488079" y="1149998"/>
                  <a:pt x="1516648" y="1149998"/>
                  <a:pt x="1545795" y="1149998"/>
                </a:cubicBezTo>
                <a:cubicBezTo>
                  <a:pt x="1545795" y="1217238"/>
                  <a:pt x="1545795" y="1283035"/>
                  <a:pt x="1545795" y="1349985"/>
                </a:cubicBezTo>
                <a:cubicBezTo>
                  <a:pt x="1526172" y="1349985"/>
                  <a:pt x="1507414" y="1349985"/>
                  <a:pt x="1488079" y="1349985"/>
                </a:cubicBezTo>
                <a:cubicBezTo>
                  <a:pt x="1572345" y="1791516"/>
                  <a:pt x="1656611" y="2231891"/>
                  <a:pt x="1740588" y="2671979"/>
                </a:cubicBezTo>
                <a:cubicBezTo>
                  <a:pt x="1959621" y="2671979"/>
                  <a:pt x="2177789" y="2671979"/>
                  <a:pt x="2395668" y="2671979"/>
                </a:cubicBezTo>
                <a:cubicBezTo>
                  <a:pt x="2395668" y="2598390"/>
                  <a:pt x="2395668" y="2525668"/>
                  <a:pt x="2395668" y="2450636"/>
                </a:cubicBezTo>
                <a:cubicBezTo>
                  <a:pt x="2347764" y="2489018"/>
                  <a:pt x="2301591" y="2526245"/>
                  <a:pt x="2253975" y="2564337"/>
                </a:cubicBezTo>
                <a:cubicBezTo>
                  <a:pt x="2227137" y="2530574"/>
                  <a:pt x="2200587" y="2497387"/>
                  <a:pt x="2173749" y="2463623"/>
                </a:cubicBezTo>
                <a:cubicBezTo>
                  <a:pt x="2181829" y="2456985"/>
                  <a:pt x="2188755" y="2450636"/>
                  <a:pt x="2195970" y="2444865"/>
                </a:cubicBezTo>
                <a:cubicBezTo>
                  <a:pt x="2247338" y="2403886"/>
                  <a:pt x="2298417" y="2362907"/>
                  <a:pt x="2350073" y="2322218"/>
                </a:cubicBezTo>
                <a:cubicBezTo>
                  <a:pt x="2357287" y="2316446"/>
                  <a:pt x="2361039" y="2309809"/>
                  <a:pt x="2361327" y="2300574"/>
                </a:cubicBezTo>
                <a:cubicBezTo>
                  <a:pt x="2362193" y="2278642"/>
                  <a:pt x="2369985" y="2259307"/>
                  <a:pt x="2383548" y="2241992"/>
                </a:cubicBezTo>
                <a:cubicBezTo>
                  <a:pt x="2411540" y="2206785"/>
                  <a:pt x="2448190" y="2195242"/>
                  <a:pt x="2491766" y="2201302"/>
                </a:cubicBezTo>
                <a:cubicBezTo>
                  <a:pt x="2495229" y="2201879"/>
                  <a:pt x="2500135" y="2200436"/>
                  <a:pt x="2502732" y="2198127"/>
                </a:cubicBezTo>
                <a:cubicBezTo>
                  <a:pt x="2553523" y="2156860"/>
                  <a:pt x="2604890" y="2115882"/>
                  <a:pt x="2657124" y="2074037"/>
                </a:cubicBezTo>
                <a:close/>
                <a:moveTo>
                  <a:pt x="381368" y="2671979"/>
                </a:moveTo>
                <a:cubicBezTo>
                  <a:pt x="385697" y="2671979"/>
                  <a:pt x="389448" y="2671979"/>
                  <a:pt x="392911" y="2671979"/>
                </a:cubicBezTo>
                <a:cubicBezTo>
                  <a:pt x="564906" y="2671979"/>
                  <a:pt x="736901" y="2671979"/>
                  <a:pt x="909184" y="2671690"/>
                </a:cubicBezTo>
                <a:cubicBezTo>
                  <a:pt x="918707" y="2671690"/>
                  <a:pt x="931405" y="2674576"/>
                  <a:pt x="936888" y="2669670"/>
                </a:cubicBezTo>
                <a:cubicBezTo>
                  <a:pt x="942948" y="2664187"/>
                  <a:pt x="942659" y="2651489"/>
                  <a:pt x="944391" y="2641678"/>
                </a:cubicBezTo>
                <a:cubicBezTo>
                  <a:pt x="957954" y="2562895"/>
                  <a:pt x="971229" y="2484112"/>
                  <a:pt x="985081" y="2405618"/>
                </a:cubicBezTo>
                <a:cubicBezTo>
                  <a:pt x="1005570" y="2288453"/>
                  <a:pt x="1026348" y="2171289"/>
                  <a:pt x="1047126" y="2054125"/>
                </a:cubicBezTo>
                <a:cubicBezTo>
                  <a:pt x="1067904" y="1936095"/>
                  <a:pt x="1088393" y="1818065"/>
                  <a:pt x="1109171" y="1700035"/>
                </a:cubicBezTo>
                <a:cubicBezTo>
                  <a:pt x="1127929" y="1593260"/>
                  <a:pt x="1146975" y="1486196"/>
                  <a:pt x="1165733" y="1379421"/>
                </a:cubicBezTo>
                <a:cubicBezTo>
                  <a:pt x="1167465" y="1369609"/>
                  <a:pt x="1168619" y="1359509"/>
                  <a:pt x="1170350" y="1348543"/>
                </a:cubicBezTo>
                <a:cubicBezTo>
                  <a:pt x="1162847" y="1348543"/>
                  <a:pt x="1157364" y="1348543"/>
                  <a:pt x="1151593" y="1348543"/>
                </a:cubicBezTo>
                <a:cubicBezTo>
                  <a:pt x="1141492" y="1348543"/>
                  <a:pt x="1131103" y="1348543"/>
                  <a:pt x="1121003" y="1348831"/>
                </a:cubicBezTo>
                <a:cubicBezTo>
                  <a:pt x="1113211" y="1349120"/>
                  <a:pt x="1110902" y="1346234"/>
                  <a:pt x="1110902" y="1338154"/>
                </a:cubicBezTo>
                <a:cubicBezTo>
                  <a:pt x="1111191" y="1278129"/>
                  <a:pt x="1111191" y="1217815"/>
                  <a:pt x="1111191" y="1157790"/>
                </a:cubicBezTo>
                <a:cubicBezTo>
                  <a:pt x="1111191" y="1155193"/>
                  <a:pt x="1111191" y="1152596"/>
                  <a:pt x="1111191" y="1148555"/>
                </a:cubicBezTo>
                <a:cubicBezTo>
                  <a:pt x="1141204" y="1148555"/>
                  <a:pt x="1170350" y="1148555"/>
                  <a:pt x="1200651" y="1148555"/>
                </a:cubicBezTo>
                <a:cubicBezTo>
                  <a:pt x="1200651" y="1118254"/>
                  <a:pt x="1200651" y="1089108"/>
                  <a:pt x="1200651" y="1059095"/>
                </a:cubicBezTo>
                <a:cubicBezTo>
                  <a:pt x="1223449" y="1059095"/>
                  <a:pt x="1244804" y="1059095"/>
                  <a:pt x="1266737" y="1059095"/>
                </a:cubicBezTo>
                <a:cubicBezTo>
                  <a:pt x="1266737" y="1055344"/>
                  <a:pt x="1266737" y="1052746"/>
                  <a:pt x="1266737" y="1049860"/>
                </a:cubicBezTo>
                <a:cubicBezTo>
                  <a:pt x="1266737" y="1015519"/>
                  <a:pt x="1266160" y="980889"/>
                  <a:pt x="1266448" y="946548"/>
                </a:cubicBezTo>
                <a:cubicBezTo>
                  <a:pt x="1266448" y="939334"/>
                  <a:pt x="1264428" y="936448"/>
                  <a:pt x="1257213" y="934428"/>
                </a:cubicBezTo>
                <a:cubicBezTo>
                  <a:pt x="1164867" y="910187"/>
                  <a:pt x="1072521" y="885657"/>
                  <a:pt x="980175" y="861128"/>
                </a:cubicBezTo>
                <a:cubicBezTo>
                  <a:pt x="829824" y="821304"/>
                  <a:pt x="679473" y="781191"/>
                  <a:pt x="529122" y="741367"/>
                </a:cubicBezTo>
                <a:cubicBezTo>
                  <a:pt x="524504" y="740212"/>
                  <a:pt x="521041" y="739058"/>
                  <a:pt x="517867" y="744830"/>
                </a:cubicBezTo>
                <a:cubicBezTo>
                  <a:pt x="432735" y="891718"/>
                  <a:pt x="347027" y="1038029"/>
                  <a:pt x="261895" y="1184917"/>
                </a:cubicBezTo>
                <a:cubicBezTo>
                  <a:pt x="256412" y="1194151"/>
                  <a:pt x="252372" y="1204252"/>
                  <a:pt x="248909" y="1214352"/>
                </a:cubicBezTo>
                <a:cubicBezTo>
                  <a:pt x="243426" y="1231090"/>
                  <a:pt x="237943" y="1247828"/>
                  <a:pt x="234191" y="1265142"/>
                </a:cubicBezTo>
                <a:cubicBezTo>
                  <a:pt x="231594" y="1276974"/>
                  <a:pt x="229574" y="1289672"/>
                  <a:pt x="230728" y="1301792"/>
                </a:cubicBezTo>
                <a:cubicBezTo>
                  <a:pt x="237366" y="1367589"/>
                  <a:pt x="244869" y="1433386"/>
                  <a:pt x="252083" y="1499182"/>
                </a:cubicBezTo>
                <a:cubicBezTo>
                  <a:pt x="260741" y="1577388"/>
                  <a:pt x="269398" y="1655882"/>
                  <a:pt x="278056" y="1734088"/>
                </a:cubicBezTo>
                <a:cubicBezTo>
                  <a:pt x="281230" y="1761214"/>
                  <a:pt x="282961" y="1788341"/>
                  <a:pt x="294505" y="1814025"/>
                </a:cubicBezTo>
                <a:cubicBezTo>
                  <a:pt x="296525" y="1818354"/>
                  <a:pt x="294793" y="1824702"/>
                  <a:pt x="294216" y="1829897"/>
                </a:cubicBezTo>
                <a:cubicBezTo>
                  <a:pt x="293350" y="1838843"/>
                  <a:pt x="290465" y="1847789"/>
                  <a:pt x="291619" y="1856446"/>
                </a:cubicBezTo>
                <a:cubicBezTo>
                  <a:pt x="296525" y="1903774"/>
                  <a:pt x="302296" y="1951101"/>
                  <a:pt x="307491" y="1998717"/>
                </a:cubicBezTo>
                <a:cubicBezTo>
                  <a:pt x="318746" y="2101164"/>
                  <a:pt x="330000" y="2203610"/>
                  <a:pt x="341255" y="2306057"/>
                </a:cubicBezTo>
                <a:cubicBezTo>
                  <a:pt x="352798" y="2411966"/>
                  <a:pt x="364341" y="2518164"/>
                  <a:pt x="375885" y="2624074"/>
                </a:cubicBezTo>
                <a:cubicBezTo>
                  <a:pt x="377039" y="2639657"/>
                  <a:pt x="379348" y="2655529"/>
                  <a:pt x="381368" y="2671979"/>
                </a:cubicBezTo>
                <a:close/>
                <a:moveTo>
                  <a:pt x="1695858" y="2671401"/>
                </a:moveTo>
                <a:cubicBezTo>
                  <a:pt x="1671328" y="2544137"/>
                  <a:pt x="1647087" y="2418315"/>
                  <a:pt x="1622269" y="2290185"/>
                </a:cubicBezTo>
                <a:cubicBezTo>
                  <a:pt x="1430651" y="2417738"/>
                  <a:pt x="1241630" y="2543560"/>
                  <a:pt x="1052320" y="2669381"/>
                </a:cubicBezTo>
                <a:cubicBezTo>
                  <a:pt x="1052609" y="2669959"/>
                  <a:pt x="1053186" y="2670824"/>
                  <a:pt x="1053475" y="2671401"/>
                </a:cubicBezTo>
                <a:cubicBezTo>
                  <a:pt x="1266737" y="2671401"/>
                  <a:pt x="1479999" y="2671401"/>
                  <a:pt x="1695858" y="2671401"/>
                </a:cubicBezTo>
                <a:close/>
                <a:moveTo>
                  <a:pt x="1567727" y="2237374"/>
                </a:moveTo>
                <a:cubicBezTo>
                  <a:pt x="1568016" y="2236797"/>
                  <a:pt x="1568305" y="2235931"/>
                  <a:pt x="1568593" y="2235354"/>
                </a:cubicBezTo>
                <a:cubicBezTo>
                  <a:pt x="1421705" y="2108667"/>
                  <a:pt x="1274817" y="1981979"/>
                  <a:pt x="1126197" y="1854138"/>
                </a:cubicBezTo>
                <a:cubicBezTo>
                  <a:pt x="1103688" y="1983422"/>
                  <a:pt x="1081756" y="2110398"/>
                  <a:pt x="1059824" y="2237374"/>
                </a:cubicBezTo>
                <a:cubicBezTo>
                  <a:pt x="1229798" y="2237374"/>
                  <a:pt x="1398907" y="2237374"/>
                  <a:pt x="1567727" y="2237374"/>
                </a:cubicBezTo>
                <a:close/>
                <a:moveTo>
                  <a:pt x="985369" y="2659281"/>
                </a:moveTo>
                <a:cubicBezTo>
                  <a:pt x="985947" y="2659858"/>
                  <a:pt x="986524" y="2660147"/>
                  <a:pt x="987101" y="2660724"/>
                </a:cubicBezTo>
                <a:cubicBezTo>
                  <a:pt x="1175545" y="2535479"/>
                  <a:pt x="1364277" y="2409946"/>
                  <a:pt x="1552721" y="2284702"/>
                </a:cubicBezTo>
                <a:cubicBezTo>
                  <a:pt x="1552433" y="2283836"/>
                  <a:pt x="1552144" y="2283259"/>
                  <a:pt x="1551567" y="2282393"/>
                </a:cubicBezTo>
                <a:cubicBezTo>
                  <a:pt x="1550701" y="2282393"/>
                  <a:pt x="1549547" y="2282105"/>
                  <a:pt x="1548681" y="2282105"/>
                </a:cubicBezTo>
                <a:cubicBezTo>
                  <a:pt x="1385055" y="2282105"/>
                  <a:pt x="1221141" y="2282393"/>
                  <a:pt x="1057515" y="2282105"/>
                </a:cubicBezTo>
                <a:cubicBezTo>
                  <a:pt x="1052320" y="2282105"/>
                  <a:pt x="1050589" y="2283836"/>
                  <a:pt x="1049723" y="2289031"/>
                </a:cubicBezTo>
                <a:cubicBezTo>
                  <a:pt x="1032408" y="2389169"/>
                  <a:pt x="1014805" y="2489306"/>
                  <a:pt x="997201" y="2589444"/>
                </a:cubicBezTo>
                <a:cubicBezTo>
                  <a:pt x="993450" y="2612531"/>
                  <a:pt x="989410" y="2635906"/>
                  <a:pt x="985369" y="2659281"/>
                </a:cubicBezTo>
                <a:close/>
                <a:moveTo>
                  <a:pt x="1183914" y="1843460"/>
                </a:moveTo>
                <a:cubicBezTo>
                  <a:pt x="1183625" y="1844037"/>
                  <a:pt x="1183337" y="1844615"/>
                  <a:pt x="1183048" y="1845192"/>
                </a:cubicBezTo>
                <a:cubicBezTo>
                  <a:pt x="1323587" y="1966107"/>
                  <a:pt x="1464127" y="2087312"/>
                  <a:pt x="1606397" y="2209671"/>
                </a:cubicBezTo>
                <a:cubicBezTo>
                  <a:pt x="1606109" y="2205342"/>
                  <a:pt x="1606109" y="2203899"/>
                  <a:pt x="1605820" y="2202167"/>
                </a:cubicBezTo>
                <a:cubicBezTo>
                  <a:pt x="1583599" y="2085292"/>
                  <a:pt x="1561090" y="1968416"/>
                  <a:pt x="1539158" y="1851541"/>
                </a:cubicBezTo>
                <a:cubicBezTo>
                  <a:pt x="1538004" y="1844615"/>
                  <a:pt x="1535695" y="1842595"/>
                  <a:pt x="1528769" y="1842595"/>
                </a:cubicBezTo>
                <a:cubicBezTo>
                  <a:pt x="1416511" y="1842883"/>
                  <a:pt x="1304541" y="1842595"/>
                  <a:pt x="1192283" y="1842595"/>
                </a:cubicBezTo>
                <a:cubicBezTo>
                  <a:pt x="1189108" y="1843172"/>
                  <a:pt x="1186511" y="1843172"/>
                  <a:pt x="1183914" y="1843460"/>
                </a:cubicBezTo>
                <a:close/>
                <a:moveTo>
                  <a:pt x="1457778" y="1424728"/>
                </a:moveTo>
                <a:cubicBezTo>
                  <a:pt x="1456623" y="1424440"/>
                  <a:pt x="1455469" y="1424440"/>
                  <a:pt x="1454315" y="1424151"/>
                </a:cubicBezTo>
                <a:cubicBezTo>
                  <a:pt x="1365432" y="1548530"/>
                  <a:pt x="1276837" y="1672620"/>
                  <a:pt x="1187088" y="1798442"/>
                </a:cubicBezTo>
                <a:cubicBezTo>
                  <a:pt x="1301944" y="1798442"/>
                  <a:pt x="1414202" y="1798442"/>
                  <a:pt x="1528480" y="1798442"/>
                </a:cubicBezTo>
                <a:cubicBezTo>
                  <a:pt x="1504817" y="1673197"/>
                  <a:pt x="1481153" y="1548818"/>
                  <a:pt x="1457778" y="1424728"/>
                </a:cubicBezTo>
                <a:close/>
                <a:moveTo>
                  <a:pt x="1137741" y="1789207"/>
                </a:moveTo>
                <a:cubicBezTo>
                  <a:pt x="1138318" y="1789495"/>
                  <a:pt x="1138895" y="1789495"/>
                  <a:pt x="1139184" y="1789784"/>
                </a:cubicBezTo>
                <a:cubicBezTo>
                  <a:pt x="1140915" y="1787475"/>
                  <a:pt x="1142646" y="1785167"/>
                  <a:pt x="1144378" y="1782858"/>
                </a:cubicBezTo>
                <a:cubicBezTo>
                  <a:pt x="1242496" y="1645782"/>
                  <a:pt x="1340614" y="1508417"/>
                  <a:pt x="1438443" y="1371052"/>
                </a:cubicBezTo>
                <a:cubicBezTo>
                  <a:pt x="1441329" y="1367012"/>
                  <a:pt x="1442483" y="1360952"/>
                  <a:pt x="1443349" y="1355757"/>
                </a:cubicBezTo>
                <a:cubicBezTo>
                  <a:pt x="1443926" y="1351140"/>
                  <a:pt x="1441617" y="1348543"/>
                  <a:pt x="1436134" y="1348543"/>
                </a:cubicBezTo>
                <a:cubicBezTo>
                  <a:pt x="1365143" y="1348543"/>
                  <a:pt x="1293863" y="1348543"/>
                  <a:pt x="1222872" y="1348254"/>
                </a:cubicBezTo>
                <a:cubicBezTo>
                  <a:pt x="1217389" y="1348254"/>
                  <a:pt x="1214792" y="1350563"/>
                  <a:pt x="1213926" y="1355757"/>
                </a:cubicBezTo>
                <a:cubicBezTo>
                  <a:pt x="1211329" y="1369898"/>
                  <a:pt x="1208155" y="1383750"/>
                  <a:pt x="1205557" y="1397890"/>
                </a:cubicBezTo>
                <a:cubicBezTo>
                  <a:pt x="1186511" y="1506685"/>
                  <a:pt x="1167176" y="1615481"/>
                  <a:pt x="1148130" y="1724276"/>
                </a:cubicBezTo>
                <a:cubicBezTo>
                  <a:pt x="1144667" y="1745920"/>
                  <a:pt x="1141204" y="1767563"/>
                  <a:pt x="1137741" y="1789207"/>
                </a:cubicBezTo>
                <a:close/>
                <a:moveTo>
                  <a:pt x="2918579" y="1982268"/>
                </a:moveTo>
                <a:cubicBezTo>
                  <a:pt x="2937048" y="1981979"/>
                  <a:pt x="2951188" y="1967262"/>
                  <a:pt x="2951188" y="1947927"/>
                </a:cubicBezTo>
                <a:cubicBezTo>
                  <a:pt x="2951188" y="1930612"/>
                  <a:pt x="2935605" y="1916471"/>
                  <a:pt x="2916558" y="1916471"/>
                </a:cubicBezTo>
                <a:cubicBezTo>
                  <a:pt x="2898089" y="1916471"/>
                  <a:pt x="2883660" y="1931189"/>
                  <a:pt x="2883660" y="1950524"/>
                </a:cubicBezTo>
                <a:cubicBezTo>
                  <a:pt x="2883660" y="1968128"/>
                  <a:pt x="2899244" y="1982268"/>
                  <a:pt x="2918579" y="1982268"/>
                </a:cubicBezTo>
                <a:close/>
                <a:moveTo>
                  <a:pt x="2465505" y="2346458"/>
                </a:moveTo>
                <a:cubicBezTo>
                  <a:pt x="2485129" y="2346458"/>
                  <a:pt x="2499269" y="2332895"/>
                  <a:pt x="2499269" y="2314426"/>
                </a:cubicBezTo>
                <a:cubicBezTo>
                  <a:pt x="2499269" y="2294802"/>
                  <a:pt x="2485417" y="2281527"/>
                  <a:pt x="2465505" y="2281527"/>
                </a:cubicBezTo>
                <a:cubicBezTo>
                  <a:pt x="2446170" y="2281527"/>
                  <a:pt x="2432030" y="2294802"/>
                  <a:pt x="2432318" y="2312983"/>
                </a:cubicBezTo>
                <a:cubicBezTo>
                  <a:pt x="2432607" y="2332895"/>
                  <a:pt x="2445882" y="2346458"/>
                  <a:pt x="2465505" y="2346458"/>
                </a:cubicBezTo>
                <a:close/>
              </a:path>
            </a:pathLst>
          </a:custGeom>
          <a:solidFill>
            <a:schemeClr val="accent2"/>
          </a:solidFill>
          <a:ln w="2881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cs typeface="B Nazanin" pitchFamily="2" charset="-78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4CCA397C-2AC6-4F23-A540-0D264D5C1464}"/>
              </a:ext>
            </a:extLst>
          </p:cNvPr>
          <p:cNvSpPr/>
          <p:nvPr/>
        </p:nvSpPr>
        <p:spPr>
          <a:xfrm>
            <a:off x="3402142" y="4273521"/>
            <a:ext cx="1160051" cy="2385378"/>
          </a:xfrm>
          <a:custGeom>
            <a:avLst/>
            <a:gdLst>
              <a:gd name="connsiteX0" fmla="*/ 1198938 w 2481379"/>
              <a:gd name="connsiteY0" fmla="*/ 4031200 h 5102386"/>
              <a:gd name="connsiteX1" fmla="*/ 437906 w 2481379"/>
              <a:gd name="connsiteY1" fmla="*/ 4502012 h 5102386"/>
              <a:gd name="connsiteX2" fmla="*/ 1205715 w 2481379"/>
              <a:gd name="connsiteY2" fmla="*/ 4502012 h 5102386"/>
              <a:gd name="connsiteX3" fmla="*/ 1198938 w 2481379"/>
              <a:gd name="connsiteY3" fmla="*/ 4031200 h 5102386"/>
              <a:gd name="connsiteX4" fmla="*/ 1265911 w 2481379"/>
              <a:gd name="connsiteY4" fmla="*/ 4024822 h 5102386"/>
              <a:gd name="connsiteX5" fmla="*/ 1273485 w 2481379"/>
              <a:gd name="connsiteY5" fmla="*/ 4499222 h 5102386"/>
              <a:gd name="connsiteX6" fmla="*/ 2045681 w 2481379"/>
              <a:gd name="connsiteY6" fmla="*/ 4499619 h 5102386"/>
              <a:gd name="connsiteX7" fmla="*/ 2047275 w 2481379"/>
              <a:gd name="connsiteY7" fmla="*/ 4495235 h 5102386"/>
              <a:gd name="connsiteX8" fmla="*/ 1265911 w 2481379"/>
              <a:gd name="connsiteY8" fmla="*/ 4024822 h 5102386"/>
              <a:gd name="connsiteX9" fmla="*/ 464216 w 2481379"/>
              <a:gd name="connsiteY9" fmla="*/ 3542848 h 5102386"/>
              <a:gd name="connsiteX10" fmla="*/ 370931 w 2481379"/>
              <a:gd name="connsiteY10" fmla="*/ 4466532 h 5102386"/>
              <a:gd name="connsiteX11" fmla="*/ 1173823 w 2481379"/>
              <a:gd name="connsiteY11" fmla="*/ 3969808 h 5102386"/>
              <a:gd name="connsiteX12" fmla="*/ 464216 w 2481379"/>
              <a:gd name="connsiteY12" fmla="*/ 3542848 h 5102386"/>
              <a:gd name="connsiteX13" fmla="*/ 2023356 w 2481379"/>
              <a:gd name="connsiteY13" fmla="*/ 3520922 h 5102386"/>
              <a:gd name="connsiteX14" fmla="*/ 1299398 w 2481379"/>
              <a:gd name="connsiteY14" fmla="*/ 3968611 h 5102386"/>
              <a:gd name="connsiteX15" fmla="*/ 2168466 w 2481379"/>
              <a:gd name="connsiteY15" fmla="*/ 4491648 h 5102386"/>
              <a:gd name="connsiteX16" fmla="*/ 2023356 w 2481379"/>
              <a:gd name="connsiteY16" fmla="*/ 3520922 h 5102386"/>
              <a:gd name="connsiteX17" fmla="*/ 1190565 w 2481379"/>
              <a:gd name="connsiteY17" fmla="*/ 3515739 h 5102386"/>
              <a:gd name="connsiteX18" fmla="*/ 566670 w 2481379"/>
              <a:gd name="connsiteY18" fmla="*/ 3522516 h 5102386"/>
              <a:gd name="connsiteX19" fmla="*/ 565475 w 2481379"/>
              <a:gd name="connsiteY19" fmla="*/ 3527300 h 5102386"/>
              <a:gd name="connsiteX20" fmla="*/ 1196944 w 2481379"/>
              <a:gd name="connsiteY20" fmla="*/ 3907219 h 5102386"/>
              <a:gd name="connsiteX21" fmla="*/ 1190565 w 2481379"/>
              <a:gd name="connsiteY21" fmla="*/ 3515739 h 5102386"/>
              <a:gd name="connsiteX22" fmla="*/ 1914125 w 2481379"/>
              <a:gd name="connsiteY22" fmla="*/ 3506571 h 5102386"/>
              <a:gd name="connsiteX23" fmla="*/ 1257939 w 2481379"/>
              <a:gd name="connsiteY23" fmla="*/ 3514145 h 5102386"/>
              <a:gd name="connsiteX24" fmla="*/ 1264317 w 2481379"/>
              <a:gd name="connsiteY24" fmla="*/ 3913996 h 5102386"/>
              <a:gd name="connsiteX25" fmla="*/ 1915719 w 2481379"/>
              <a:gd name="connsiteY25" fmla="*/ 3510956 h 5102386"/>
              <a:gd name="connsiteX26" fmla="*/ 1914125 w 2481379"/>
              <a:gd name="connsiteY26" fmla="*/ 3506571 h 5102386"/>
              <a:gd name="connsiteX27" fmla="*/ 1249567 w 2481379"/>
              <a:gd name="connsiteY27" fmla="*/ 2977156 h 5102386"/>
              <a:gd name="connsiteX28" fmla="*/ 1257540 w 2481379"/>
              <a:gd name="connsiteY28" fmla="*/ 3447569 h 5102386"/>
              <a:gd name="connsiteX29" fmla="*/ 1918111 w 2481379"/>
              <a:gd name="connsiteY29" fmla="*/ 3439995 h 5102386"/>
              <a:gd name="connsiteX30" fmla="*/ 1919705 w 2481379"/>
              <a:gd name="connsiteY30" fmla="*/ 3436407 h 5102386"/>
              <a:gd name="connsiteX31" fmla="*/ 1249567 w 2481379"/>
              <a:gd name="connsiteY31" fmla="*/ 2977156 h 5102386"/>
              <a:gd name="connsiteX32" fmla="*/ 1182592 w 2481379"/>
              <a:gd name="connsiteY32" fmla="*/ 2975561 h 5102386"/>
              <a:gd name="connsiteX33" fmla="*/ 540359 w 2481379"/>
              <a:gd name="connsiteY33" fmla="*/ 3455942 h 5102386"/>
              <a:gd name="connsiteX34" fmla="*/ 1189768 w 2481379"/>
              <a:gd name="connsiteY34" fmla="*/ 3448367 h 5102386"/>
              <a:gd name="connsiteX35" fmla="*/ 1182592 w 2481379"/>
              <a:gd name="connsiteY35" fmla="*/ 2975561 h 5102386"/>
              <a:gd name="connsiteX36" fmla="*/ 568664 w 2481379"/>
              <a:gd name="connsiteY36" fmla="*/ 2510331 h 5102386"/>
              <a:gd name="connsiteX37" fmla="*/ 476575 w 2481379"/>
              <a:gd name="connsiteY37" fmla="*/ 3421258 h 5102386"/>
              <a:gd name="connsiteX38" fmla="*/ 1155883 w 2481379"/>
              <a:gd name="connsiteY38" fmla="*/ 2912972 h 5102386"/>
              <a:gd name="connsiteX39" fmla="*/ 568664 w 2481379"/>
              <a:gd name="connsiteY39" fmla="*/ 2510331 h 5102386"/>
              <a:gd name="connsiteX40" fmla="*/ 1241593 w 2481379"/>
              <a:gd name="connsiteY40" fmla="*/ 2465682 h 5102386"/>
              <a:gd name="connsiteX41" fmla="*/ 1247573 w 2481379"/>
              <a:gd name="connsiteY41" fmla="*/ 2844404 h 5102386"/>
              <a:gd name="connsiteX42" fmla="*/ 1753866 w 2481379"/>
              <a:gd name="connsiteY42" fmla="*/ 2465682 h 5102386"/>
              <a:gd name="connsiteX43" fmla="*/ 1241593 w 2481379"/>
              <a:gd name="connsiteY43" fmla="*/ 2465682 h 5102386"/>
              <a:gd name="connsiteX44" fmla="*/ 618097 w 2481379"/>
              <a:gd name="connsiteY44" fmla="*/ 2465682 h 5102386"/>
              <a:gd name="connsiteX45" fmla="*/ 1180599 w 2481379"/>
              <a:gd name="connsiteY45" fmla="*/ 2851181 h 5102386"/>
              <a:gd name="connsiteX46" fmla="*/ 1174620 w 2481379"/>
              <a:gd name="connsiteY46" fmla="*/ 2465682 h 5102386"/>
              <a:gd name="connsiteX47" fmla="*/ 618097 w 2481379"/>
              <a:gd name="connsiteY47" fmla="*/ 2465682 h 5102386"/>
              <a:gd name="connsiteX48" fmla="*/ 1865887 w 2481379"/>
              <a:gd name="connsiteY48" fmla="*/ 2464086 h 5102386"/>
              <a:gd name="connsiteX49" fmla="*/ 1268304 w 2481379"/>
              <a:gd name="connsiteY49" fmla="*/ 2910980 h 5102386"/>
              <a:gd name="connsiteX50" fmla="*/ 2008207 w 2481379"/>
              <a:gd name="connsiteY50" fmla="*/ 3418069 h 5102386"/>
              <a:gd name="connsiteX51" fmla="*/ 1865887 w 2481379"/>
              <a:gd name="connsiteY51" fmla="*/ 2464086 h 5102386"/>
              <a:gd name="connsiteX52" fmla="*/ 1167444 w 2481379"/>
              <a:gd name="connsiteY52" fmla="*/ 1995269 h 5102386"/>
              <a:gd name="connsiteX53" fmla="*/ 656767 w 2481379"/>
              <a:gd name="connsiteY53" fmla="*/ 2395518 h 5102386"/>
              <a:gd name="connsiteX54" fmla="*/ 1173424 w 2481379"/>
              <a:gd name="connsiteY54" fmla="*/ 2395518 h 5102386"/>
              <a:gd name="connsiteX55" fmla="*/ 1167444 w 2481379"/>
              <a:gd name="connsiteY55" fmla="*/ 1995269 h 5102386"/>
              <a:gd name="connsiteX56" fmla="*/ 1233620 w 2481379"/>
              <a:gd name="connsiteY56" fmla="*/ 1958592 h 5102386"/>
              <a:gd name="connsiteX57" fmla="*/ 1240796 w 2481379"/>
              <a:gd name="connsiteY57" fmla="*/ 2395119 h 5102386"/>
              <a:gd name="connsiteX58" fmla="*/ 1791737 w 2481379"/>
              <a:gd name="connsiteY58" fmla="*/ 2395119 h 5102386"/>
              <a:gd name="connsiteX59" fmla="*/ 1233620 w 2481379"/>
              <a:gd name="connsiteY59" fmla="*/ 1958592 h 5102386"/>
              <a:gd name="connsiteX60" fmla="*/ 1721474 w 2481379"/>
              <a:gd name="connsiteY60" fmla="*/ 1574938 h 5102386"/>
              <a:gd name="connsiteX61" fmla="*/ 1693668 w 2481379"/>
              <a:gd name="connsiteY61" fmla="*/ 1582661 h 5102386"/>
              <a:gd name="connsiteX62" fmla="*/ 1566896 w 2481379"/>
              <a:gd name="connsiteY62" fmla="*/ 1681926 h 5102386"/>
              <a:gd name="connsiteX63" fmla="*/ 1277472 w 2481379"/>
              <a:gd name="connsiteY63" fmla="*/ 1909160 h 5102386"/>
              <a:gd name="connsiteX64" fmla="*/ 1849542 w 2481379"/>
              <a:gd name="connsiteY64" fmla="*/ 2356450 h 5102386"/>
              <a:gd name="connsiteX65" fmla="*/ 1817251 w 2481379"/>
              <a:gd name="connsiteY65" fmla="*/ 2134400 h 5102386"/>
              <a:gd name="connsiteX66" fmla="*/ 1774595 w 2481379"/>
              <a:gd name="connsiteY66" fmla="*/ 1851752 h 5102386"/>
              <a:gd name="connsiteX67" fmla="*/ 1736722 w 2481379"/>
              <a:gd name="connsiteY67" fmla="*/ 1598608 h 5102386"/>
              <a:gd name="connsiteX68" fmla="*/ 1721474 w 2481379"/>
              <a:gd name="connsiteY68" fmla="*/ 1574938 h 5102386"/>
              <a:gd name="connsiteX69" fmla="*/ 668726 w 2481379"/>
              <a:gd name="connsiteY69" fmla="*/ 1517281 h 5102386"/>
              <a:gd name="connsiteX70" fmla="*/ 583016 w 2481379"/>
              <a:gd name="connsiteY70" fmla="*/ 2369207 h 5102386"/>
              <a:gd name="connsiteX71" fmla="*/ 590989 w 2481379"/>
              <a:gd name="connsiteY71" fmla="*/ 2364424 h 5102386"/>
              <a:gd name="connsiteX72" fmla="*/ 1151896 w 2481379"/>
              <a:gd name="connsiteY72" fmla="*/ 1924706 h 5102386"/>
              <a:gd name="connsiteX73" fmla="*/ 1151896 w 2481379"/>
              <a:gd name="connsiteY73" fmla="*/ 1894808 h 5102386"/>
              <a:gd name="connsiteX74" fmla="*/ 761214 w 2481379"/>
              <a:gd name="connsiteY74" fmla="*/ 1589039 h 5102386"/>
              <a:gd name="connsiteX75" fmla="*/ 668726 w 2481379"/>
              <a:gd name="connsiteY75" fmla="*/ 1517281 h 5102386"/>
              <a:gd name="connsiteX76" fmla="*/ 1230830 w 2481379"/>
              <a:gd name="connsiteY76" fmla="*/ 1491369 h 5102386"/>
              <a:gd name="connsiteX77" fmla="*/ 1230830 w 2481379"/>
              <a:gd name="connsiteY77" fmla="*/ 1862915 h 5102386"/>
              <a:gd name="connsiteX78" fmla="*/ 1693668 w 2481379"/>
              <a:gd name="connsiteY78" fmla="*/ 1500140 h 5102386"/>
              <a:gd name="connsiteX79" fmla="*/ 1230830 w 2481379"/>
              <a:gd name="connsiteY79" fmla="*/ 1491369 h 5102386"/>
              <a:gd name="connsiteX80" fmla="*/ 738092 w 2481379"/>
              <a:gd name="connsiteY80" fmla="*/ 1482599 h 5102386"/>
              <a:gd name="connsiteX81" fmla="*/ 737294 w 2481379"/>
              <a:gd name="connsiteY81" fmla="*/ 1486983 h 5102386"/>
              <a:gd name="connsiteX82" fmla="*/ 1161862 w 2481379"/>
              <a:gd name="connsiteY82" fmla="*/ 1819063 h 5102386"/>
              <a:gd name="connsiteX83" fmla="*/ 1161862 w 2481379"/>
              <a:gd name="connsiteY83" fmla="*/ 1490571 h 5102386"/>
              <a:gd name="connsiteX84" fmla="*/ 738092 w 2481379"/>
              <a:gd name="connsiteY84" fmla="*/ 1482599 h 5102386"/>
              <a:gd name="connsiteX85" fmla="*/ 1148707 w 2481379"/>
              <a:gd name="connsiteY85" fmla="*/ 767013 h 5102386"/>
              <a:gd name="connsiteX86" fmla="*/ 721748 w 2481379"/>
              <a:gd name="connsiteY86" fmla="*/ 1415226 h 5102386"/>
              <a:gd name="connsiteX87" fmla="*/ 1160666 w 2481379"/>
              <a:gd name="connsiteY87" fmla="*/ 1423199 h 5102386"/>
              <a:gd name="connsiteX88" fmla="*/ 1152694 w 2481379"/>
              <a:gd name="connsiteY88" fmla="*/ 768607 h 5102386"/>
              <a:gd name="connsiteX89" fmla="*/ 1148707 w 2481379"/>
              <a:gd name="connsiteY89" fmla="*/ 767013 h 5102386"/>
              <a:gd name="connsiteX90" fmla="*/ 1224452 w 2481379"/>
              <a:gd name="connsiteY90" fmla="*/ 745885 h 5102386"/>
              <a:gd name="connsiteX91" fmla="*/ 1220066 w 2481379"/>
              <a:gd name="connsiteY91" fmla="*/ 746681 h 5102386"/>
              <a:gd name="connsiteX92" fmla="*/ 1227641 w 2481379"/>
              <a:gd name="connsiteY92" fmla="*/ 1424793 h 5102386"/>
              <a:gd name="connsiteX93" fmla="*/ 1682107 w 2481379"/>
              <a:gd name="connsiteY93" fmla="*/ 1432367 h 5102386"/>
              <a:gd name="connsiteX94" fmla="*/ 1224452 w 2481379"/>
              <a:gd name="connsiteY94" fmla="*/ 745885 h 5102386"/>
              <a:gd name="connsiteX95" fmla="*/ 1074956 w 2481379"/>
              <a:gd name="connsiteY95" fmla="*/ 721566 h 5102386"/>
              <a:gd name="connsiteX96" fmla="*/ 797891 w 2481379"/>
              <a:gd name="connsiteY96" fmla="*/ 723560 h 5102386"/>
              <a:gd name="connsiteX97" fmla="*/ 753640 w 2481379"/>
              <a:gd name="connsiteY97" fmla="*/ 726749 h 5102386"/>
              <a:gd name="connsiteX98" fmla="*/ 744869 w 2481379"/>
              <a:gd name="connsiteY98" fmla="*/ 769006 h 5102386"/>
              <a:gd name="connsiteX99" fmla="*/ 744470 w 2481379"/>
              <a:gd name="connsiteY99" fmla="*/ 771000 h 5102386"/>
              <a:gd name="connsiteX100" fmla="*/ 718160 w 2481379"/>
              <a:gd name="connsiteY100" fmla="*/ 1028131 h 5102386"/>
              <a:gd name="connsiteX101" fmla="*/ 695436 w 2481379"/>
              <a:gd name="connsiteY101" fmla="*/ 1251777 h 5102386"/>
              <a:gd name="connsiteX102" fmla="*/ 686665 w 2481379"/>
              <a:gd name="connsiteY102" fmla="*/ 1342272 h 5102386"/>
              <a:gd name="connsiteX103" fmla="*/ 690253 w 2481379"/>
              <a:gd name="connsiteY103" fmla="*/ 1343069 h 5102386"/>
              <a:gd name="connsiteX104" fmla="*/ 1100071 w 2481379"/>
              <a:gd name="connsiteY104" fmla="*/ 721566 h 5102386"/>
              <a:gd name="connsiteX105" fmla="*/ 1074956 w 2481379"/>
              <a:gd name="connsiteY105" fmla="*/ 721566 h 5102386"/>
              <a:gd name="connsiteX106" fmla="*/ 1588423 w 2481379"/>
              <a:gd name="connsiteY106" fmla="*/ 717978 h 5102386"/>
              <a:gd name="connsiteX107" fmla="*/ 1407434 w 2481379"/>
              <a:gd name="connsiteY107" fmla="*/ 719573 h 5102386"/>
              <a:gd name="connsiteX108" fmla="*/ 1286243 w 2481379"/>
              <a:gd name="connsiteY108" fmla="*/ 719573 h 5102386"/>
              <a:gd name="connsiteX109" fmla="*/ 1692473 w 2481379"/>
              <a:gd name="connsiteY109" fmla="*/ 1329913 h 5102386"/>
              <a:gd name="connsiteX110" fmla="*/ 1695662 w 2481379"/>
              <a:gd name="connsiteY110" fmla="*/ 1328718 h 5102386"/>
              <a:gd name="connsiteX111" fmla="*/ 1682107 w 2481379"/>
              <a:gd name="connsiteY111" fmla="*/ 1229453 h 5102386"/>
              <a:gd name="connsiteX112" fmla="*/ 1607958 w 2481379"/>
              <a:gd name="connsiteY112" fmla="*/ 735119 h 5102386"/>
              <a:gd name="connsiteX113" fmla="*/ 1588423 w 2481379"/>
              <a:gd name="connsiteY113" fmla="*/ 717978 h 5102386"/>
              <a:gd name="connsiteX114" fmla="*/ 1324116 w 2481379"/>
              <a:gd name="connsiteY114" fmla="*/ 0 h 5102386"/>
              <a:gd name="connsiteX115" fmla="*/ 1489557 w 2481379"/>
              <a:gd name="connsiteY115" fmla="*/ 191355 h 5102386"/>
              <a:gd name="connsiteX116" fmla="*/ 1516267 w 2481379"/>
              <a:gd name="connsiteY116" fmla="*/ 202915 h 5102386"/>
              <a:gd name="connsiteX117" fmla="*/ 1902962 w 2481379"/>
              <a:gd name="connsiteY117" fmla="*/ 203314 h 5102386"/>
              <a:gd name="connsiteX118" fmla="*/ 1925287 w 2481379"/>
              <a:gd name="connsiteY118" fmla="*/ 203314 h 5102386"/>
              <a:gd name="connsiteX119" fmla="*/ 1925287 w 2481379"/>
              <a:gd name="connsiteY119" fmla="*/ 672931 h 5102386"/>
              <a:gd name="connsiteX120" fmla="*/ 1666560 w 2481379"/>
              <a:gd name="connsiteY120" fmla="*/ 672931 h 5102386"/>
              <a:gd name="connsiteX121" fmla="*/ 1779379 w 2481379"/>
              <a:gd name="connsiteY121" fmla="*/ 1429178 h 5102386"/>
              <a:gd name="connsiteX122" fmla="*/ 1788947 w 2481379"/>
              <a:gd name="connsiteY122" fmla="*/ 1427585 h 5102386"/>
              <a:gd name="connsiteX123" fmla="*/ 1789345 w 2481379"/>
              <a:gd name="connsiteY123" fmla="*/ 1431571 h 5102386"/>
              <a:gd name="connsiteX124" fmla="*/ 1792136 w 2481379"/>
              <a:gd name="connsiteY124" fmla="*/ 1513693 h 5102386"/>
              <a:gd name="connsiteX125" fmla="*/ 1846353 w 2481379"/>
              <a:gd name="connsiteY125" fmla="*/ 1879261 h 5102386"/>
              <a:gd name="connsiteX126" fmla="*/ 1892996 w 2481379"/>
              <a:gd name="connsiteY126" fmla="*/ 2187819 h 5102386"/>
              <a:gd name="connsiteX127" fmla="*/ 1922098 w 2481379"/>
              <a:gd name="connsiteY127" fmla="*/ 2382363 h 5102386"/>
              <a:gd name="connsiteX128" fmla="*/ 1923293 w 2481379"/>
              <a:gd name="connsiteY128" fmla="*/ 2391930 h 5102386"/>
              <a:gd name="connsiteX129" fmla="*/ 1937645 w 2481379"/>
              <a:gd name="connsiteY129" fmla="*/ 2448141 h 5102386"/>
              <a:gd name="connsiteX130" fmla="*/ 1942828 w 2481379"/>
              <a:gd name="connsiteY130" fmla="*/ 2524284 h 5102386"/>
              <a:gd name="connsiteX131" fmla="*/ 2017375 w 2481379"/>
              <a:gd name="connsiteY131" fmla="*/ 3019413 h 5102386"/>
              <a:gd name="connsiteX132" fmla="*/ 2077972 w 2481379"/>
              <a:gd name="connsiteY132" fmla="*/ 3424048 h 5102386"/>
              <a:gd name="connsiteX133" fmla="*/ 2087140 w 2481379"/>
              <a:gd name="connsiteY133" fmla="*/ 3438002 h 5102386"/>
              <a:gd name="connsiteX134" fmla="*/ 2092323 w 2481379"/>
              <a:gd name="connsiteY134" fmla="*/ 3451157 h 5102386"/>
              <a:gd name="connsiteX135" fmla="*/ 2117438 w 2481379"/>
              <a:gd name="connsiteY135" fmla="*/ 3692743 h 5102386"/>
              <a:gd name="connsiteX136" fmla="*/ 2168067 w 2481379"/>
              <a:gd name="connsiteY136" fmla="*/ 4030403 h 5102386"/>
              <a:gd name="connsiteX137" fmla="*/ 2217500 w 2481379"/>
              <a:gd name="connsiteY137" fmla="*/ 4364477 h 5102386"/>
              <a:gd name="connsiteX138" fmla="*/ 2229859 w 2481379"/>
              <a:gd name="connsiteY138" fmla="*/ 4445004 h 5102386"/>
              <a:gd name="connsiteX139" fmla="*/ 2241420 w 2481379"/>
              <a:gd name="connsiteY139" fmla="*/ 4456964 h 5102386"/>
              <a:gd name="connsiteX140" fmla="*/ 2245407 w 2481379"/>
              <a:gd name="connsiteY140" fmla="*/ 4456964 h 5102386"/>
              <a:gd name="connsiteX141" fmla="*/ 2481379 w 2481379"/>
              <a:gd name="connsiteY141" fmla="*/ 4456840 h 5102386"/>
              <a:gd name="connsiteX142" fmla="*/ 2481379 w 2481379"/>
              <a:gd name="connsiteY142" fmla="*/ 5102386 h 5102386"/>
              <a:gd name="connsiteX143" fmla="*/ 0 w 2481379"/>
              <a:gd name="connsiteY143" fmla="*/ 5102386 h 5102386"/>
              <a:gd name="connsiteX144" fmla="*/ 0 w 2481379"/>
              <a:gd name="connsiteY144" fmla="*/ 4469937 h 5102386"/>
              <a:gd name="connsiteX145" fmla="*/ 303558 w 2481379"/>
              <a:gd name="connsiteY145" fmla="*/ 4466532 h 5102386"/>
              <a:gd name="connsiteX146" fmla="*/ 315518 w 2481379"/>
              <a:gd name="connsiteY146" fmla="*/ 4353314 h 5102386"/>
              <a:gd name="connsiteX147" fmla="*/ 342627 w 2481379"/>
              <a:gd name="connsiteY147" fmla="*/ 4086215 h 5102386"/>
              <a:gd name="connsiteX148" fmla="*/ 363755 w 2481379"/>
              <a:gd name="connsiteY148" fmla="*/ 3870542 h 5102386"/>
              <a:gd name="connsiteX149" fmla="*/ 390466 w 2481379"/>
              <a:gd name="connsiteY149" fmla="*/ 3613411 h 5102386"/>
              <a:gd name="connsiteX150" fmla="*/ 399235 w 2481379"/>
              <a:gd name="connsiteY150" fmla="*/ 3526503 h 5102386"/>
              <a:gd name="connsiteX151" fmla="*/ 379701 w 2481379"/>
              <a:gd name="connsiteY151" fmla="*/ 3493414 h 5102386"/>
              <a:gd name="connsiteX152" fmla="*/ 409999 w 2481379"/>
              <a:gd name="connsiteY152" fmla="*/ 3410095 h 5102386"/>
              <a:gd name="connsiteX153" fmla="*/ 446675 w 2481379"/>
              <a:gd name="connsiteY153" fmla="*/ 3058084 h 5102386"/>
              <a:gd name="connsiteX154" fmla="*/ 475378 w 2481379"/>
              <a:gd name="connsiteY154" fmla="*/ 2761085 h 5102386"/>
              <a:gd name="connsiteX155" fmla="*/ 504081 w 2481379"/>
              <a:gd name="connsiteY155" fmla="*/ 2484020 h 5102386"/>
              <a:gd name="connsiteX156" fmla="*/ 481359 w 2481379"/>
              <a:gd name="connsiteY156" fmla="*/ 2448540 h 5102386"/>
              <a:gd name="connsiteX157" fmla="*/ 514447 w 2481379"/>
              <a:gd name="connsiteY157" fmla="*/ 2376781 h 5102386"/>
              <a:gd name="connsiteX158" fmla="*/ 541555 w 2481379"/>
              <a:gd name="connsiteY158" fmla="*/ 2113670 h 5102386"/>
              <a:gd name="connsiteX159" fmla="*/ 562683 w 2481379"/>
              <a:gd name="connsiteY159" fmla="*/ 1901984 h 5102386"/>
              <a:gd name="connsiteX160" fmla="*/ 589394 w 2481379"/>
              <a:gd name="connsiteY160" fmla="*/ 1640864 h 5102386"/>
              <a:gd name="connsiteX161" fmla="*/ 610522 w 2481379"/>
              <a:gd name="connsiteY161" fmla="*/ 1429178 h 5102386"/>
              <a:gd name="connsiteX162" fmla="*/ 637631 w 2481379"/>
              <a:gd name="connsiteY162" fmla="*/ 1166066 h 5102386"/>
              <a:gd name="connsiteX163" fmla="*/ 658361 w 2481379"/>
              <a:gd name="connsiteY163" fmla="*/ 956374 h 5102386"/>
              <a:gd name="connsiteX164" fmla="*/ 685470 w 2481379"/>
              <a:gd name="connsiteY164" fmla="*/ 693262 h 5102386"/>
              <a:gd name="connsiteX165" fmla="*/ 685470 w 2481379"/>
              <a:gd name="connsiteY165" fmla="*/ 676519 h 5102386"/>
              <a:gd name="connsiteX166" fmla="*/ 411195 w 2481379"/>
              <a:gd name="connsiteY166" fmla="*/ 676519 h 5102386"/>
              <a:gd name="connsiteX167" fmla="*/ 411195 w 2481379"/>
              <a:gd name="connsiteY167" fmla="*/ 204112 h 5102386"/>
              <a:gd name="connsiteX168" fmla="*/ 437906 w 2481379"/>
              <a:gd name="connsiteY168" fmla="*/ 204112 h 5102386"/>
              <a:gd name="connsiteX169" fmla="*/ 850512 w 2481379"/>
              <a:gd name="connsiteY169" fmla="*/ 204510 h 5102386"/>
              <a:gd name="connsiteX170" fmla="*/ 886393 w 2481379"/>
              <a:gd name="connsiteY170" fmla="*/ 188962 h 5102386"/>
              <a:gd name="connsiteX171" fmla="*/ 1028712 w 2481379"/>
              <a:gd name="connsiteY171" fmla="*/ 24716 h 5102386"/>
              <a:gd name="connsiteX172" fmla="*/ 1068975 w 2481379"/>
              <a:gd name="connsiteY172" fmla="*/ 399 h 5102386"/>
              <a:gd name="connsiteX173" fmla="*/ 1324116 w 2481379"/>
              <a:gd name="connsiteY173" fmla="*/ 0 h 5102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</a:cxnLst>
            <a:rect l="l" t="t" r="r" b="b"/>
            <a:pathLst>
              <a:path w="2481379" h="5102386">
                <a:moveTo>
                  <a:pt x="1198938" y="4031200"/>
                </a:moveTo>
                <a:cubicBezTo>
                  <a:pt x="944197" y="4188669"/>
                  <a:pt x="692646" y="4344144"/>
                  <a:pt x="437906" y="4502012"/>
                </a:cubicBezTo>
                <a:cubicBezTo>
                  <a:pt x="695835" y="4502012"/>
                  <a:pt x="948980" y="4502012"/>
                  <a:pt x="1205715" y="4502012"/>
                </a:cubicBezTo>
                <a:cubicBezTo>
                  <a:pt x="1203323" y="4344144"/>
                  <a:pt x="1201329" y="4189864"/>
                  <a:pt x="1198938" y="4031200"/>
                </a:cubicBezTo>
                <a:close/>
                <a:moveTo>
                  <a:pt x="1265911" y="4024822"/>
                </a:moveTo>
                <a:cubicBezTo>
                  <a:pt x="1268304" y="4185480"/>
                  <a:pt x="1271094" y="4342152"/>
                  <a:pt x="1273485" y="4499222"/>
                </a:cubicBezTo>
                <a:cubicBezTo>
                  <a:pt x="1531813" y="4499619"/>
                  <a:pt x="1788947" y="4499619"/>
                  <a:pt x="2045681" y="4499619"/>
                </a:cubicBezTo>
                <a:cubicBezTo>
                  <a:pt x="2046078" y="4498026"/>
                  <a:pt x="2046477" y="4496829"/>
                  <a:pt x="2047275" y="4495235"/>
                </a:cubicBezTo>
                <a:cubicBezTo>
                  <a:pt x="1787353" y="4338963"/>
                  <a:pt x="1527828" y="4182689"/>
                  <a:pt x="1265911" y="4024822"/>
                </a:cubicBezTo>
                <a:close/>
                <a:moveTo>
                  <a:pt x="464216" y="3542848"/>
                </a:moveTo>
                <a:cubicBezTo>
                  <a:pt x="433121" y="3851805"/>
                  <a:pt x="402025" y="4157176"/>
                  <a:pt x="370931" y="4466532"/>
                </a:cubicBezTo>
                <a:cubicBezTo>
                  <a:pt x="639624" y="4300292"/>
                  <a:pt x="905926" y="4135648"/>
                  <a:pt x="1173823" y="3969808"/>
                </a:cubicBezTo>
                <a:cubicBezTo>
                  <a:pt x="936623" y="3827089"/>
                  <a:pt x="701814" y="3685966"/>
                  <a:pt x="464216" y="3542848"/>
                </a:cubicBezTo>
                <a:close/>
                <a:moveTo>
                  <a:pt x="2023356" y="3520922"/>
                </a:moveTo>
                <a:cubicBezTo>
                  <a:pt x="1781771" y="3670817"/>
                  <a:pt x="1542180" y="3818717"/>
                  <a:pt x="1299398" y="3968611"/>
                </a:cubicBezTo>
                <a:cubicBezTo>
                  <a:pt x="1590018" y="4143222"/>
                  <a:pt x="1877847" y="4316638"/>
                  <a:pt x="2168466" y="4491648"/>
                </a:cubicBezTo>
                <a:cubicBezTo>
                  <a:pt x="2119830" y="4166345"/>
                  <a:pt x="2071991" y="3845427"/>
                  <a:pt x="2023356" y="3520922"/>
                </a:cubicBezTo>
                <a:close/>
                <a:moveTo>
                  <a:pt x="1190565" y="3515739"/>
                </a:moveTo>
                <a:cubicBezTo>
                  <a:pt x="981272" y="3517733"/>
                  <a:pt x="773971" y="3520124"/>
                  <a:pt x="566670" y="3522516"/>
                </a:cubicBezTo>
                <a:cubicBezTo>
                  <a:pt x="566271" y="3524111"/>
                  <a:pt x="565872" y="3525706"/>
                  <a:pt x="565475" y="3527300"/>
                </a:cubicBezTo>
                <a:cubicBezTo>
                  <a:pt x="774768" y="3653276"/>
                  <a:pt x="984461" y="3779250"/>
                  <a:pt x="1196944" y="3907219"/>
                </a:cubicBezTo>
                <a:cubicBezTo>
                  <a:pt x="1194951" y="3774466"/>
                  <a:pt x="1192957" y="3646099"/>
                  <a:pt x="1190565" y="3515739"/>
                </a:cubicBezTo>
                <a:close/>
                <a:moveTo>
                  <a:pt x="1914125" y="3506571"/>
                </a:moveTo>
                <a:cubicBezTo>
                  <a:pt x="1695263" y="3508962"/>
                  <a:pt x="1476800" y="3511353"/>
                  <a:pt x="1257939" y="3514145"/>
                </a:cubicBezTo>
                <a:cubicBezTo>
                  <a:pt x="1259931" y="3649289"/>
                  <a:pt x="1261926" y="3779649"/>
                  <a:pt x="1264317" y="3913996"/>
                </a:cubicBezTo>
                <a:cubicBezTo>
                  <a:pt x="1483976" y="3778054"/>
                  <a:pt x="1699649" y="3644505"/>
                  <a:pt x="1915719" y="3510956"/>
                </a:cubicBezTo>
                <a:cubicBezTo>
                  <a:pt x="1915320" y="3509361"/>
                  <a:pt x="1914524" y="3508164"/>
                  <a:pt x="1914125" y="3506571"/>
                </a:cubicBezTo>
                <a:close/>
                <a:moveTo>
                  <a:pt x="1249567" y="2977156"/>
                </a:moveTo>
                <a:cubicBezTo>
                  <a:pt x="1252357" y="3137017"/>
                  <a:pt x="1254750" y="3292094"/>
                  <a:pt x="1257540" y="3447569"/>
                </a:cubicBezTo>
                <a:cubicBezTo>
                  <a:pt x="1478793" y="3444779"/>
                  <a:pt x="1698452" y="3442386"/>
                  <a:pt x="1918111" y="3439995"/>
                </a:cubicBezTo>
                <a:cubicBezTo>
                  <a:pt x="1918509" y="3438798"/>
                  <a:pt x="1918908" y="3437603"/>
                  <a:pt x="1919705" y="3436407"/>
                </a:cubicBezTo>
                <a:cubicBezTo>
                  <a:pt x="1697256" y="3284121"/>
                  <a:pt x="1474408" y="3131436"/>
                  <a:pt x="1249567" y="2977156"/>
                </a:cubicBezTo>
                <a:close/>
                <a:moveTo>
                  <a:pt x="1182592" y="2975561"/>
                </a:moveTo>
                <a:cubicBezTo>
                  <a:pt x="967717" y="3135820"/>
                  <a:pt x="756430" y="3294087"/>
                  <a:pt x="540359" y="3455942"/>
                </a:cubicBezTo>
                <a:cubicBezTo>
                  <a:pt x="760417" y="3453150"/>
                  <a:pt x="974097" y="3450758"/>
                  <a:pt x="1189768" y="3448367"/>
                </a:cubicBezTo>
                <a:cubicBezTo>
                  <a:pt x="1187376" y="3290499"/>
                  <a:pt x="1184985" y="3135024"/>
                  <a:pt x="1182592" y="2975561"/>
                </a:cubicBezTo>
                <a:close/>
                <a:moveTo>
                  <a:pt x="568664" y="2510331"/>
                </a:moveTo>
                <a:cubicBezTo>
                  <a:pt x="537967" y="2814505"/>
                  <a:pt x="507669" y="3115091"/>
                  <a:pt x="476575" y="3421258"/>
                </a:cubicBezTo>
                <a:cubicBezTo>
                  <a:pt x="705801" y="3249836"/>
                  <a:pt x="929846" y="3082401"/>
                  <a:pt x="1155883" y="2912972"/>
                </a:cubicBezTo>
                <a:cubicBezTo>
                  <a:pt x="959346" y="2778227"/>
                  <a:pt x="765201" y="2645077"/>
                  <a:pt x="568664" y="2510331"/>
                </a:cubicBezTo>
                <a:close/>
                <a:moveTo>
                  <a:pt x="1241593" y="2465682"/>
                </a:moveTo>
                <a:cubicBezTo>
                  <a:pt x="1243587" y="2591656"/>
                  <a:pt x="1245580" y="2715639"/>
                  <a:pt x="1247573" y="2844404"/>
                </a:cubicBezTo>
                <a:cubicBezTo>
                  <a:pt x="1417799" y="2717233"/>
                  <a:pt x="1584437" y="2592454"/>
                  <a:pt x="1753866" y="2465682"/>
                </a:cubicBezTo>
                <a:cubicBezTo>
                  <a:pt x="1580450" y="2465682"/>
                  <a:pt x="1411022" y="2465682"/>
                  <a:pt x="1241593" y="2465682"/>
                </a:cubicBezTo>
                <a:close/>
                <a:moveTo>
                  <a:pt x="618097" y="2465682"/>
                </a:moveTo>
                <a:cubicBezTo>
                  <a:pt x="807059" y="2594847"/>
                  <a:pt x="992036" y="2722017"/>
                  <a:pt x="1180599" y="2851181"/>
                </a:cubicBezTo>
                <a:cubicBezTo>
                  <a:pt x="1178605" y="2719624"/>
                  <a:pt x="1176613" y="2592454"/>
                  <a:pt x="1174620" y="2465682"/>
                </a:cubicBezTo>
                <a:cubicBezTo>
                  <a:pt x="989244" y="2465682"/>
                  <a:pt x="805864" y="2465682"/>
                  <a:pt x="618097" y="2465682"/>
                </a:cubicBezTo>
                <a:close/>
                <a:moveTo>
                  <a:pt x="1865887" y="2464086"/>
                </a:moveTo>
                <a:cubicBezTo>
                  <a:pt x="1665364" y="2614380"/>
                  <a:pt x="1468029" y="2761883"/>
                  <a:pt x="1268304" y="2910980"/>
                </a:cubicBezTo>
                <a:cubicBezTo>
                  <a:pt x="1515868" y="3080409"/>
                  <a:pt x="1760642" y="3248242"/>
                  <a:pt x="2008207" y="3418069"/>
                </a:cubicBezTo>
                <a:cubicBezTo>
                  <a:pt x="1960368" y="3099144"/>
                  <a:pt x="1913327" y="2783410"/>
                  <a:pt x="1865887" y="2464086"/>
                </a:cubicBezTo>
                <a:close/>
                <a:moveTo>
                  <a:pt x="1167444" y="1995269"/>
                </a:moveTo>
                <a:cubicBezTo>
                  <a:pt x="995624" y="2130014"/>
                  <a:pt x="827391" y="2261571"/>
                  <a:pt x="656767" y="2395518"/>
                </a:cubicBezTo>
                <a:cubicBezTo>
                  <a:pt x="830979" y="2395518"/>
                  <a:pt x="1000806" y="2395518"/>
                  <a:pt x="1173424" y="2395518"/>
                </a:cubicBezTo>
                <a:cubicBezTo>
                  <a:pt x="1171430" y="2262767"/>
                  <a:pt x="1169437" y="2130812"/>
                  <a:pt x="1167444" y="1995269"/>
                </a:cubicBezTo>
                <a:close/>
                <a:moveTo>
                  <a:pt x="1233620" y="1958592"/>
                </a:moveTo>
                <a:cubicBezTo>
                  <a:pt x="1236013" y="2106892"/>
                  <a:pt x="1238404" y="2251206"/>
                  <a:pt x="1240796" y="2395119"/>
                </a:cubicBezTo>
                <a:cubicBezTo>
                  <a:pt x="1424975" y="2395119"/>
                  <a:pt x="1606761" y="2395119"/>
                  <a:pt x="1791737" y="2395119"/>
                </a:cubicBezTo>
                <a:cubicBezTo>
                  <a:pt x="1604769" y="2248813"/>
                  <a:pt x="1420589" y="2104899"/>
                  <a:pt x="1233620" y="1958592"/>
                </a:cubicBezTo>
                <a:close/>
                <a:moveTo>
                  <a:pt x="1721474" y="1574938"/>
                </a:moveTo>
                <a:cubicBezTo>
                  <a:pt x="1713800" y="1572197"/>
                  <a:pt x="1704033" y="1574688"/>
                  <a:pt x="1693668" y="1582661"/>
                </a:cubicBezTo>
                <a:cubicBezTo>
                  <a:pt x="1651411" y="1615749"/>
                  <a:pt x="1609153" y="1648838"/>
                  <a:pt x="1566896" y="1681926"/>
                </a:cubicBezTo>
                <a:cubicBezTo>
                  <a:pt x="1471218" y="1757271"/>
                  <a:pt x="1375541" y="1832219"/>
                  <a:pt x="1277472" y="1909160"/>
                </a:cubicBezTo>
                <a:cubicBezTo>
                  <a:pt x="1468827" y="2058656"/>
                  <a:pt x="1657789" y="2206556"/>
                  <a:pt x="1849542" y="2356450"/>
                </a:cubicBezTo>
                <a:cubicBezTo>
                  <a:pt x="1838379" y="2279510"/>
                  <a:pt x="1828014" y="2206955"/>
                  <a:pt x="1817251" y="2134400"/>
                </a:cubicBezTo>
                <a:cubicBezTo>
                  <a:pt x="1803298" y="2040317"/>
                  <a:pt x="1788947" y="1945836"/>
                  <a:pt x="1774595" y="1851752"/>
                </a:cubicBezTo>
                <a:cubicBezTo>
                  <a:pt x="1761837" y="1767239"/>
                  <a:pt x="1749879" y="1682724"/>
                  <a:pt x="1736722" y="1598608"/>
                </a:cubicBezTo>
                <a:cubicBezTo>
                  <a:pt x="1734729" y="1585651"/>
                  <a:pt x="1729148" y="1577678"/>
                  <a:pt x="1721474" y="1574938"/>
                </a:cubicBezTo>
                <a:close/>
                <a:moveTo>
                  <a:pt x="668726" y="1517281"/>
                </a:moveTo>
                <a:cubicBezTo>
                  <a:pt x="640023" y="1802719"/>
                  <a:pt x="611719" y="2084568"/>
                  <a:pt x="583016" y="2369207"/>
                </a:cubicBezTo>
                <a:cubicBezTo>
                  <a:pt x="587799" y="2366417"/>
                  <a:pt x="589793" y="2365620"/>
                  <a:pt x="590989" y="2364424"/>
                </a:cubicBezTo>
                <a:cubicBezTo>
                  <a:pt x="777957" y="2217719"/>
                  <a:pt x="964927" y="2071013"/>
                  <a:pt x="1151896" y="1924706"/>
                </a:cubicBezTo>
                <a:cubicBezTo>
                  <a:pt x="1170235" y="1910355"/>
                  <a:pt x="1170235" y="1909160"/>
                  <a:pt x="1151896" y="1894808"/>
                </a:cubicBezTo>
                <a:cubicBezTo>
                  <a:pt x="1021934" y="1792753"/>
                  <a:pt x="891574" y="1691094"/>
                  <a:pt x="761214" y="1589039"/>
                </a:cubicBezTo>
                <a:cubicBezTo>
                  <a:pt x="731315" y="1565519"/>
                  <a:pt x="701017" y="1542396"/>
                  <a:pt x="668726" y="1517281"/>
                </a:cubicBezTo>
                <a:close/>
                <a:moveTo>
                  <a:pt x="1230830" y="1491369"/>
                </a:moveTo>
                <a:cubicBezTo>
                  <a:pt x="1230830" y="1615350"/>
                  <a:pt x="1230830" y="1736143"/>
                  <a:pt x="1230830" y="1862915"/>
                </a:cubicBezTo>
                <a:cubicBezTo>
                  <a:pt x="1387102" y="1740130"/>
                  <a:pt x="1538592" y="1621729"/>
                  <a:pt x="1693668" y="1500140"/>
                </a:cubicBezTo>
                <a:cubicBezTo>
                  <a:pt x="1535004" y="1497349"/>
                  <a:pt x="1381921" y="1494159"/>
                  <a:pt x="1230830" y="1491369"/>
                </a:cubicBezTo>
                <a:close/>
                <a:moveTo>
                  <a:pt x="738092" y="1482599"/>
                </a:moveTo>
                <a:cubicBezTo>
                  <a:pt x="737693" y="1484193"/>
                  <a:pt x="737693" y="1485389"/>
                  <a:pt x="737294" y="1486983"/>
                </a:cubicBezTo>
                <a:cubicBezTo>
                  <a:pt x="878419" y="1597411"/>
                  <a:pt x="1019543" y="1707839"/>
                  <a:pt x="1161862" y="1819063"/>
                </a:cubicBezTo>
                <a:cubicBezTo>
                  <a:pt x="1161862" y="1709035"/>
                  <a:pt x="1161862" y="1600999"/>
                  <a:pt x="1161862" y="1490571"/>
                </a:cubicBezTo>
                <a:cubicBezTo>
                  <a:pt x="1017949" y="1487781"/>
                  <a:pt x="878020" y="1484990"/>
                  <a:pt x="738092" y="1482599"/>
                </a:cubicBezTo>
                <a:close/>
                <a:moveTo>
                  <a:pt x="1148707" y="767013"/>
                </a:moveTo>
                <a:cubicBezTo>
                  <a:pt x="1006786" y="982287"/>
                  <a:pt x="864864" y="1197560"/>
                  <a:pt x="721748" y="1415226"/>
                </a:cubicBezTo>
                <a:cubicBezTo>
                  <a:pt x="870047" y="1418016"/>
                  <a:pt x="1014758" y="1420409"/>
                  <a:pt x="1160666" y="1423199"/>
                </a:cubicBezTo>
                <a:cubicBezTo>
                  <a:pt x="1157876" y="1203540"/>
                  <a:pt x="1155484" y="985875"/>
                  <a:pt x="1152694" y="768607"/>
                </a:cubicBezTo>
                <a:cubicBezTo>
                  <a:pt x="1151498" y="768208"/>
                  <a:pt x="1149902" y="767811"/>
                  <a:pt x="1148707" y="767013"/>
                </a:cubicBezTo>
                <a:close/>
                <a:moveTo>
                  <a:pt x="1224452" y="745885"/>
                </a:moveTo>
                <a:cubicBezTo>
                  <a:pt x="1222856" y="746282"/>
                  <a:pt x="1221262" y="746282"/>
                  <a:pt x="1220066" y="746681"/>
                </a:cubicBezTo>
                <a:cubicBezTo>
                  <a:pt x="1222457" y="971922"/>
                  <a:pt x="1225249" y="1197162"/>
                  <a:pt x="1227641" y="1424793"/>
                </a:cubicBezTo>
                <a:cubicBezTo>
                  <a:pt x="1379528" y="1427186"/>
                  <a:pt x="1529023" y="1429976"/>
                  <a:pt x="1682107" y="1432367"/>
                </a:cubicBezTo>
                <a:cubicBezTo>
                  <a:pt x="1527429" y="1200351"/>
                  <a:pt x="1375940" y="973117"/>
                  <a:pt x="1224452" y="745885"/>
                </a:cubicBezTo>
                <a:close/>
                <a:moveTo>
                  <a:pt x="1074956" y="721566"/>
                </a:moveTo>
                <a:cubicBezTo>
                  <a:pt x="982467" y="722363"/>
                  <a:pt x="890378" y="722762"/>
                  <a:pt x="797891" y="723560"/>
                </a:cubicBezTo>
                <a:cubicBezTo>
                  <a:pt x="782742" y="723560"/>
                  <a:pt x="762808" y="719174"/>
                  <a:pt x="753640" y="726749"/>
                </a:cubicBezTo>
                <a:cubicBezTo>
                  <a:pt x="744869" y="733924"/>
                  <a:pt x="747262" y="754654"/>
                  <a:pt x="744869" y="769006"/>
                </a:cubicBezTo>
                <a:cubicBezTo>
                  <a:pt x="744869" y="769803"/>
                  <a:pt x="744470" y="770202"/>
                  <a:pt x="744470" y="771000"/>
                </a:cubicBezTo>
                <a:cubicBezTo>
                  <a:pt x="735700" y="856710"/>
                  <a:pt x="726929" y="942421"/>
                  <a:pt x="718160" y="1028131"/>
                </a:cubicBezTo>
                <a:cubicBezTo>
                  <a:pt x="710585" y="1102681"/>
                  <a:pt x="703011" y="1177228"/>
                  <a:pt x="695436" y="1251777"/>
                </a:cubicBezTo>
                <a:cubicBezTo>
                  <a:pt x="692247" y="1282076"/>
                  <a:pt x="689854" y="1312372"/>
                  <a:pt x="686665" y="1342272"/>
                </a:cubicBezTo>
                <a:cubicBezTo>
                  <a:pt x="687862" y="1342671"/>
                  <a:pt x="689058" y="1342671"/>
                  <a:pt x="690253" y="1343069"/>
                </a:cubicBezTo>
                <a:cubicBezTo>
                  <a:pt x="826195" y="1137363"/>
                  <a:pt x="961738" y="931259"/>
                  <a:pt x="1100071" y="721566"/>
                </a:cubicBezTo>
                <a:cubicBezTo>
                  <a:pt x="1088909" y="721566"/>
                  <a:pt x="1082132" y="721566"/>
                  <a:pt x="1074956" y="721566"/>
                </a:cubicBezTo>
                <a:close/>
                <a:moveTo>
                  <a:pt x="1588423" y="717978"/>
                </a:moveTo>
                <a:cubicBezTo>
                  <a:pt x="1528227" y="718775"/>
                  <a:pt x="1467631" y="719174"/>
                  <a:pt x="1407434" y="719573"/>
                </a:cubicBezTo>
                <a:cubicBezTo>
                  <a:pt x="1368764" y="719573"/>
                  <a:pt x="1329696" y="719573"/>
                  <a:pt x="1286243" y="719573"/>
                </a:cubicBezTo>
                <a:cubicBezTo>
                  <a:pt x="1423380" y="926076"/>
                  <a:pt x="1558125" y="1127796"/>
                  <a:pt x="1692473" y="1329913"/>
                </a:cubicBezTo>
                <a:cubicBezTo>
                  <a:pt x="1693668" y="1329516"/>
                  <a:pt x="1694466" y="1329117"/>
                  <a:pt x="1695662" y="1328718"/>
                </a:cubicBezTo>
                <a:cubicBezTo>
                  <a:pt x="1691276" y="1295629"/>
                  <a:pt x="1686891" y="1262541"/>
                  <a:pt x="1682107" y="1229453"/>
                </a:cubicBezTo>
                <a:cubicBezTo>
                  <a:pt x="1657390" y="1064808"/>
                  <a:pt x="1632275" y="899765"/>
                  <a:pt x="1607958" y="735119"/>
                </a:cubicBezTo>
                <a:cubicBezTo>
                  <a:pt x="1605964" y="721167"/>
                  <a:pt x="1601181" y="717978"/>
                  <a:pt x="1588423" y="717978"/>
                </a:cubicBezTo>
                <a:close/>
                <a:moveTo>
                  <a:pt x="1324116" y="0"/>
                </a:moveTo>
                <a:cubicBezTo>
                  <a:pt x="1379129" y="63786"/>
                  <a:pt x="1433744" y="127969"/>
                  <a:pt x="1489557" y="191355"/>
                </a:cubicBezTo>
                <a:cubicBezTo>
                  <a:pt x="1495537" y="198132"/>
                  <a:pt x="1507097" y="202915"/>
                  <a:pt x="1516267" y="202915"/>
                </a:cubicBezTo>
                <a:cubicBezTo>
                  <a:pt x="1645033" y="203713"/>
                  <a:pt x="1774196" y="203314"/>
                  <a:pt x="1902962" y="203314"/>
                </a:cubicBezTo>
                <a:cubicBezTo>
                  <a:pt x="1910138" y="203314"/>
                  <a:pt x="1917314" y="203314"/>
                  <a:pt x="1925287" y="203314"/>
                </a:cubicBezTo>
                <a:cubicBezTo>
                  <a:pt x="1925287" y="360384"/>
                  <a:pt x="1925287" y="515462"/>
                  <a:pt x="1925287" y="672931"/>
                </a:cubicBezTo>
                <a:cubicBezTo>
                  <a:pt x="1839576" y="672931"/>
                  <a:pt x="1754264" y="672931"/>
                  <a:pt x="1666560" y="672931"/>
                </a:cubicBezTo>
                <a:cubicBezTo>
                  <a:pt x="1704432" y="926475"/>
                  <a:pt x="1741905" y="1177627"/>
                  <a:pt x="1779379" y="1429178"/>
                </a:cubicBezTo>
                <a:cubicBezTo>
                  <a:pt x="1782967" y="1428780"/>
                  <a:pt x="1786156" y="1428381"/>
                  <a:pt x="1788947" y="1427585"/>
                </a:cubicBezTo>
                <a:cubicBezTo>
                  <a:pt x="1788947" y="1429178"/>
                  <a:pt x="1789744" y="1430774"/>
                  <a:pt x="1789345" y="1431571"/>
                </a:cubicBezTo>
                <a:cubicBezTo>
                  <a:pt x="1776190" y="1459477"/>
                  <a:pt x="1788149" y="1486983"/>
                  <a:pt x="1792136" y="1513693"/>
                </a:cubicBezTo>
                <a:cubicBezTo>
                  <a:pt x="1809279" y="1635683"/>
                  <a:pt x="1828014" y="1757271"/>
                  <a:pt x="1846353" y="1879261"/>
                </a:cubicBezTo>
                <a:cubicBezTo>
                  <a:pt x="1861901" y="1982114"/>
                  <a:pt x="1877448" y="2084966"/>
                  <a:pt x="1892996" y="2187819"/>
                </a:cubicBezTo>
                <a:cubicBezTo>
                  <a:pt x="1902564" y="2252799"/>
                  <a:pt x="1912530" y="2317383"/>
                  <a:pt x="1922098" y="2382363"/>
                </a:cubicBezTo>
                <a:cubicBezTo>
                  <a:pt x="1922495" y="2385552"/>
                  <a:pt x="1921699" y="2391133"/>
                  <a:pt x="1923293" y="2391930"/>
                </a:cubicBezTo>
                <a:cubicBezTo>
                  <a:pt x="1952395" y="2404289"/>
                  <a:pt x="1934854" y="2429404"/>
                  <a:pt x="1937645" y="2448141"/>
                </a:cubicBezTo>
                <a:cubicBezTo>
                  <a:pt x="1941232" y="2473256"/>
                  <a:pt x="1939240" y="2499169"/>
                  <a:pt x="1942828" y="2524284"/>
                </a:cubicBezTo>
                <a:cubicBezTo>
                  <a:pt x="1967145" y="2689328"/>
                  <a:pt x="1992659" y="2854370"/>
                  <a:pt x="2017375" y="3019413"/>
                </a:cubicBezTo>
                <a:cubicBezTo>
                  <a:pt x="2037708" y="3154159"/>
                  <a:pt x="2057640" y="3289303"/>
                  <a:pt x="2077972" y="3424048"/>
                </a:cubicBezTo>
                <a:cubicBezTo>
                  <a:pt x="2078770" y="3428832"/>
                  <a:pt x="2084350" y="3433218"/>
                  <a:pt x="2087140" y="3438002"/>
                </a:cubicBezTo>
                <a:cubicBezTo>
                  <a:pt x="2089533" y="3441989"/>
                  <a:pt x="2092722" y="3446772"/>
                  <a:pt x="2092323" y="3451157"/>
                </a:cubicBezTo>
                <a:cubicBezTo>
                  <a:pt x="2087140" y="3533280"/>
                  <a:pt x="2106276" y="3612613"/>
                  <a:pt x="2117438" y="3692743"/>
                </a:cubicBezTo>
                <a:cubicBezTo>
                  <a:pt x="2133385" y="3805562"/>
                  <a:pt x="2151325" y="3917982"/>
                  <a:pt x="2168067" y="4030403"/>
                </a:cubicBezTo>
                <a:cubicBezTo>
                  <a:pt x="2184812" y="4141628"/>
                  <a:pt x="2200757" y="4253251"/>
                  <a:pt x="2217500" y="4364477"/>
                </a:cubicBezTo>
                <a:cubicBezTo>
                  <a:pt x="2221487" y="4391186"/>
                  <a:pt x="2225075" y="4418295"/>
                  <a:pt x="2229859" y="4445004"/>
                </a:cubicBezTo>
                <a:cubicBezTo>
                  <a:pt x="2230657" y="4449389"/>
                  <a:pt x="2237433" y="4452977"/>
                  <a:pt x="2241420" y="4456964"/>
                </a:cubicBezTo>
                <a:cubicBezTo>
                  <a:pt x="2242218" y="4457761"/>
                  <a:pt x="2243812" y="4456964"/>
                  <a:pt x="2245407" y="4456964"/>
                </a:cubicBezTo>
                <a:lnTo>
                  <a:pt x="2481379" y="4456840"/>
                </a:lnTo>
                <a:lnTo>
                  <a:pt x="2481379" y="5102386"/>
                </a:lnTo>
                <a:lnTo>
                  <a:pt x="0" y="5102386"/>
                </a:lnTo>
                <a:lnTo>
                  <a:pt x="0" y="4469937"/>
                </a:lnTo>
                <a:lnTo>
                  <a:pt x="303558" y="4466532"/>
                </a:lnTo>
                <a:cubicBezTo>
                  <a:pt x="307545" y="4427862"/>
                  <a:pt x="311930" y="4390787"/>
                  <a:pt x="315518" y="4353314"/>
                </a:cubicBezTo>
                <a:cubicBezTo>
                  <a:pt x="324687" y="4264414"/>
                  <a:pt x="333856" y="4175116"/>
                  <a:pt x="342627" y="4086215"/>
                </a:cubicBezTo>
                <a:cubicBezTo>
                  <a:pt x="349803" y="4014458"/>
                  <a:pt x="356181" y="3942300"/>
                  <a:pt x="363755" y="3870542"/>
                </a:cubicBezTo>
                <a:cubicBezTo>
                  <a:pt x="372525" y="3784832"/>
                  <a:pt x="381695" y="3699121"/>
                  <a:pt x="390466" y="3613411"/>
                </a:cubicBezTo>
                <a:cubicBezTo>
                  <a:pt x="393655" y="3584307"/>
                  <a:pt x="396046" y="3555206"/>
                  <a:pt x="399235" y="3526503"/>
                </a:cubicBezTo>
                <a:cubicBezTo>
                  <a:pt x="400830" y="3512151"/>
                  <a:pt x="400830" y="3498597"/>
                  <a:pt x="379701" y="3493414"/>
                </a:cubicBezTo>
                <a:cubicBezTo>
                  <a:pt x="417972" y="3473083"/>
                  <a:pt x="406810" y="3438400"/>
                  <a:pt x="409999" y="3410095"/>
                </a:cubicBezTo>
                <a:cubicBezTo>
                  <a:pt x="423951" y="3292891"/>
                  <a:pt x="434715" y="3175289"/>
                  <a:pt x="446675" y="3058084"/>
                </a:cubicBezTo>
                <a:cubicBezTo>
                  <a:pt x="456641" y="2959217"/>
                  <a:pt x="465811" y="2859952"/>
                  <a:pt x="475378" y="2761085"/>
                </a:cubicBezTo>
                <a:cubicBezTo>
                  <a:pt x="484548" y="2668597"/>
                  <a:pt x="492919" y="2576110"/>
                  <a:pt x="504081" y="2484020"/>
                </a:cubicBezTo>
                <a:cubicBezTo>
                  <a:pt x="506873" y="2462892"/>
                  <a:pt x="490926" y="2460897"/>
                  <a:pt x="481359" y="2448540"/>
                </a:cubicBezTo>
                <a:cubicBezTo>
                  <a:pt x="516440" y="2435383"/>
                  <a:pt x="511257" y="2404289"/>
                  <a:pt x="514447" y="2376781"/>
                </a:cubicBezTo>
                <a:cubicBezTo>
                  <a:pt x="523616" y="2289078"/>
                  <a:pt x="532387" y="2201374"/>
                  <a:pt x="541555" y="2113670"/>
                </a:cubicBezTo>
                <a:cubicBezTo>
                  <a:pt x="548731" y="2043108"/>
                  <a:pt x="555508" y="1972545"/>
                  <a:pt x="562683" y="1901984"/>
                </a:cubicBezTo>
                <a:cubicBezTo>
                  <a:pt x="571454" y="1815076"/>
                  <a:pt x="580623" y="1727771"/>
                  <a:pt x="589394" y="1640864"/>
                </a:cubicBezTo>
                <a:cubicBezTo>
                  <a:pt x="596570" y="1570303"/>
                  <a:pt x="603346" y="1499741"/>
                  <a:pt x="610522" y="1429178"/>
                </a:cubicBezTo>
                <a:cubicBezTo>
                  <a:pt x="619293" y="1341474"/>
                  <a:pt x="628860" y="1253770"/>
                  <a:pt x="637631" y="1166066"/>
                </a:cubicBezTo>
                <a:cubicBezTo>
                  <a:pt x="644807" y="1096301"/>
                  <a:pt x="651185" y="1026139"/>
                  <a:pt x="658361" y="956374"/>
                </a:cubicBezTo>
                <a:cubicBezTo>
                  <a:pt x="667132" y="868670"/>
                  <a:pt x="676300" y="780966"/>
                  <a:pt x="685470" y="693262"/>
                </a:cubicBezTo>
                <a:cubicBezTo>
                  <a:pt x="685867" y="688876"/>
                  <a:pt x="685470" y="684491"/>
                  <a:pt x="685470" y="676519"/>
                </a:cubicBezTo>
                <a:cubicBezTo>
                  <a:pt x="593381" y="676519"/>
                  <a:pt x="501690" y="676519"/>
                  <a:pt x="411195" y="676519"/>
                </a:cubicBezTo>
                <a:cubicBezTo>
                  <a:pt x="411195" y="517853"/>
                  <a:pt x="411195" y="361979"/>
                  <a:pt x="411195" y="204112"/>
                </a:cubicBezTo>
                <a:cubicBezTo>
                  <a:pt x="422757" y="204112"/>
                  <a:pt x="430331" y="204112"/>
                  <a:pt x="437906" y="204112"/>
                </a:cubicBezTo>
                <a:cubicBezTo>
                  <a:pt x="575441" y="204112"/>
                  <a:pt x="712977" y="203713"/>
                  <a:pt x="850512" y="204510"/>
                </a:cubicBezTo>
                <a:cubicBezTo>
                  <a:pt x="865661" y="204510"/>
                  <a:pt x="876026" y="200923"/>
                  <a:pt x="886393" y="188962"/>
                </a:cubicBezTo>
                <a:cubicBezTo>
                  <a:pt x="933434" y="133948"/>
                  <a:pt x="981670" y="79731"/>
                  <a:pt x="1028712" y="24716"/>
                </a:cubicBezTo>
                <a:cubicBezTo>
                  <a:pt x="1039873" y="11960"/>
                  <a:pt x="1050240" y="0"/>
                  <a:pt x="1068975" y="399"/>
                </a:cubicBezTo>
                <a:cubicBezTo>
                  <a:pt x="1153889" y="0"/>
                  <a:pt x="1239202" y="0"/>
                  <a:pt x="1324116" y="0"/>
                </a:cubicBezTo>
                <a:close/>
              </a:path>
            </a:pathLst>
          </a:custGeom>
          <a:solidFill>
            <a:schemeClr val="accent4"/>
          </a:solidFill>
          <a:ln w="267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>
              <a:cs typeface="B Nazanin" pitchFamily="2" charset="-78"/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45128E47-0425-4451-B8F1-853A2FDED9B2}"/>
              </a:ext>
            </a:extLst>
          </p:cNvPr>
          <p:cNvGrpSpPr/>
          <p:nvPr/>
        </p:nvGrpSpPr>
        <p:grpSpPr>
          <a:xfrm>
            <a:off x="10057289" y="5155765"/>
            <a:ext cx="1816200" cy="1387053"/>
            <a:chOff x="266745" y="5131438"/>
            <a:chExt cx="1816200" cy="1387053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599B4BE6-B055-4B61-A99F-741EB7BE1161}"/>
                </a:ext>
              </a:extLst>
            </p:cNvPr>
            <p:cNvSpPr/>
            <p:nvPr/>
          </p:nvSpPr>
          <p:spPr>
            <a:xfrm>
              <a:off x="266745" y="6102223"/>
              <a:ext cx="1816200" cy="416268"/>
            </a:xfrm>
            <a:custGeom>
              <a:avLst/>
              <a:gdLst/>
              <a:ahLst/>
              <a:cxnLst/>
              <a:rect l="l" t="t" r="r" b="b"/>
              <a:pathLst>
                <a:path w="1816200" h="416268">
                  <a:moveTo>
                    <a:pt x="505341" y="74912"/>
                  </a:moveTo>
                  <a:lnTo>
                    <a:pt x="505341" y="176989"/>
                  </a:lnTo>
                  <a:lnTo>
                    <a:pt x="565435" y="176989"/>
                  </a:lnTo>
                  <a:cubicBezTo>
                    <a:pt x="604400" y="176989"/>
                    <a:pt x="628730" y="175343"/>
                    <a:pt x="638426" y="172050"/>
                  </a:cubicBezTo>
                  <a:cubicBezTo>
                    <a:pt x="648122" y="168757"/>
                    <a:pt x="655713" y="163086"/>
                    <a:pt x="661201" y="155037"/>
                  </a:cubicBezTo>
                  <a:cubicBezTo>
                    <a:pt x="666689" y="146988"/>
                    <a:pt x="669433" y="136926"/>
                    <a:pt x="669433" y="124853"/>
                  </a:cubicBezTo>
                  <a:cubicBezTo>
                    <a:pt x="669433" y="111316"/>
                    <a:pt x="665820" y="100385"/>
                    <a:pt x="658594" y="92062"/>
                  </a:cubicBezTo>
                  <a:cubicBezTo>
                    <a:pt x="651369" y="83738"/>
                    <a:pt x="641170" y="78479"/>
                    <a:pt x="627999" y="76284"/>
                  </a:cubicBezTo>
                  <a:cubicBezTo>
                    <a:pt x="621413" y="75369"/>
                    <a:pt x="601656" y="74912"/>
                    <a:pt x="568728" y="74912"/>
                  </a:cubicBezTo>
                  <a:close/>
                  <a:moveTo>
                    <a:pt x="1354824" y="6860"/>
                  </a:moveTo>
                  <a:lnTo>
                    <a:pt x="1436047" y="6860"/>
                  </a:lnTo>
                  <a:lnTo>
                    <a:pt x="1436047" y="409133"/>
                  </a:lnTo>
                  <a:lnTo>
                    <a:pt x="1354824" y="409133"/>
                  </a:lnTo>
                  <a:close/>
                  <a:moveTo>
                    <a:pt x="830949" y="6860"/>
                  </a:moveTo>
                  <a:lnTo>
                    <a:pt x="912172" y="6860"/>
                  </a:lnTo>
                  <a:lnTo>
                    <a:pt x="912172" y="409133"/>
                  </a:lnTo>
                  <a:lnTo>
                    <a:pt x="830949" y="409133"/>
                  </a:lnTo>
                  <a:close/>
                  <a:moveTo>
                    <a:pt x="424118" y="6860"/>
                  </a:moveTo>
                  <a:lnTo>
                    <a:pt x="595070" y="6860"/>
                  </a:lnTo>
                  <a:cubicBezTo>
                    <a:pt x="638060" y="6860"/>
                    <a:pt x="669296" y="10473"/>
                    <a:pt x="688779" y="17699"/>
                  </a:cubicBezTo>
                  <a:cubicBezTo>
                    <a:pt x="708261" y="24925"/>
                    <a:pt x="723856" y="37776"/>
                    <a:pt x="735564" y="56252"/>
                  </a:cubicBezTo>
                  <a:cubicBezTo>
                    <a:pt x="747272" y="74729"/>
                    <a:pt x="753126" y="95858"/>
                    <a:pt x="753126" y="119639"/>
                  </a:cubicBezTo>
                  <a:cubicBezTo>
                    <a:pt x="753126" y="149823"/>
                    <a:pt x="744253" y="174748"/>
                    <a:pt x="726509" y="194414"/>
                  </a:cubicBezTo>
                  <a:cubicBezTo>
                    <a:pt x="708764" y="214079"/>
                    <a:pt x="682239" y="226473"/>
                    <a:pt x="646932" y="231595"/>
                  </a:cubicBezTo>
                  <a:cubicBezTo>
                    <a:pt x="664494" y="241839"/>
                    <a:pt x="678992" y="253090"/>
                    <a:pt x="690425" y="265347"/>
                  </a:cubicBezTo>
                  <a:cubicBezTo>
                    <a:pt x="701858" y="277603"/>
                    <a:pt x="717271" y="299372"/>
                    <a:pt x="736662" y="330654"/>
                  </a:cubicBezTo>
                  <a:lnTo>
                    <a:pt x="785780" y="409133"/>
                  </a:lnTo>
                  <a:lnTo>
                    <a:pt x="688641" y="409133"/>
                  </a:lnTo>
                  <a:lnTo>
                    <a:pt x="629919" y="321599"/>
                  </a:lnTo>
                  <a:cubicBezTo>
                    <a:pt x="609065" y="290317"/>
                    <a:pt x="594796" y="270606"/>
                    <a:pt x="587113" y="262465"/>
                  </a:cubicBezTo>
                  <a:cubicBezTo>
                    <a:pt x="579429" y="254325"/>
                    <a:pt x="571289" y="248745"/>
                    <a:pt x="562691" y="245727"/>
                  </a:cubicBezTo>
                  <a:cubicBezTo>
                    <a:pt x="554093" y="242708"/>
                    <a:pt x="540464" y="241199"/>
                    <a:pt x="521805" y="241199"/>
                  </a:cubicBezTo>
                  <a:lnTo>
                    <a:pt x="505341" y="241199"/>
                  </a:lnTo>
                  <a:lnTo>
                    <a:pt x="505341" y="409133"/>
                  </a:lnTo>
                  <a:lnTo>
                    <a:pt x="424118" y="409133"/>
                  </a:lnTo>
                  <a:close/>
                  <a:moveTo>
                    <a:pt x="1650462" y="0"/>
                  </a:moveTo>
                  <a:cubicBezTo>
                    <a:pt x="1700952" y="0"/>
                    <a:pt x="1738956" y="11068"/>
                    <a:pt x="1764476" y="33203"/>
                  </a:cubicBezTo>
                  <a:cubicBezTo>
                    <a:pt x="1789995" y="55338"/>
                    <a:pt x="1803395" y="84882"/>
                    <a:pt x="1804676" y="121834"/>
                  </a:cubicBezTo>
                  <a:lnTo>
                    <a:pt x="1723453" y="125402"/>
                  </a:lnTo>
                  <a:cubicBezTo>
                    <a:pt x="1719977" y="104730"/>
                    <a:pt x="1712522" y="89867"/>
                    <a:pt x="1701089" y="80811"/>
                  </a:cubicBezTo>
                  <a:cubicBezTo>
                    <a:pt x="1689656" y="71756"/>
                    <a:pt x="1672505" y="67228"/>
                    <a:pt x="1649639" y="67228"/>
                  </a:cubicBezTo>
                  <a:cubicBezTo>
                    <a:pt x="1626040" y="67228"/>
                    <a:pt x="1607563" y="72076"/>
                    <a:pt x="1594209" y="81772"/>
                  </a:cubicBezTo>
                  <a:cubicBezTo>
                    <a:pt x="1585611" y="87991"/>
                    <a:pt x="1581312" y="96315"/>
                    <a:pt x="1581312" y="106742"/>
                  </a:cubicBezTo>
                  <a:cubicBezTo>
                    <a:pt x="1581312" y="116255"/>
                    <a:pt x="1585337" y="124395"/>
                    <a:pt x="1593386" y="131164"/>
                  </a:cubicBezTo>
                  <a:cubicBezTo>
                    <a:pt x="1603631" y="139762"/>
                    <a:pt x="1628510" y="148726"/>
                    <a:pt x="1668023" y="158055"/>
                  </a:cubicBezTo>
                  <a:cubicBezTo>
                    <a:pt x="1707537" y="167385"/>
                    <a:pt x="1736761" y="177035"/>
                    <a:pt x="1755695" y="187005"/>
                  </a:cubicBezTo>
                  <a:cubicBezTo>
                    <a:pt x="1774629" y="196975"/>
                    <a:pt x="1789446" y="210603"/>
                    <a:pt x="1800148" y="227891"/>
                  </a:cubicBezTo>
                  <a:cubicBezTo>
                    <a:pt x="1810850" y="245178"/>
                    <a:pt x="1816200" y="266536"/>
                    <a:pt x="1816200" y="291964"/>
                  </a:cubicBezTo>
                  <a:cubicBezTo>
                    <a:pt x="1816200" y="315013"/>
                    <a:pt x="1809798" y="336600"/>
                    <a:pt x="1796992" y="356722"/>
                  </a:cubicBezTo>
                  <a:cubicBezTo>
                    <a:pt x="1784187" y="376845"/>
                    <a:pt x="1766076" y="391800"/>
                    <a:pt x="1742661" y="401587"/>
                  </a:cubicBezTo>
                  <a:cubicBezTo>
                    <a:pt x="1719245" y="411374"/>
                    <a:pt x="1690067" y="416268"/>
                    <a:pt x="1655127" y="416268"/>
                  </a:cubicBezTo>
                  <a:cubicBezTo>
                    <a:pt x="1604271" y="416268"/>
                    <a:pt x="1565214" y="404514"/>
                    <a:pt x="1537957" y="381007"/>
                  </a:cubicBezTo>
                  <a:cubicBezTo>
                    <a:pt x="1510700" y="357500"/>
                    <a:pt x="1494419" y="323245"/>
                    <a:pt x="1489113" y="278243"/>
                  </a:cubicBezTo>
                  <a:lnTo>
                    <a:pt x="1568141" y="270560"/>
                  </a:lnTo>
                  <a:cubicBezTo>
                    <a:pt x="1572898" y="297086"/>
                    <a:pt x="1582547" y="316568"/>
                    <a:pt x="1597091" y="329008"/>
                  </a:cubicBezTo>
                  <a:cubicBezTo>
                    <a:pt x="1611634" y="341447"/>
                    <a:pt x="1631254" y="347667"/>
                    <a:pt x="1655950" y="347667"/>
                  </a:cubicBezTo>
                  <a:cubicBezTo>
                    <a:pt x="1682110" y="347667"/>
                    <a:pt x="1701821" y="342133"/>
                    <a:pt x="1715083" y="331066"/>
                  </a:cubicBezTo>
                  <a:cubicBezTo>
                    <a:pt x="1728346" y="319998"/>
                    <a:pt x="1734977" y="307056"/>
                    <a:pt x="1734977" y="292238"/>
                  </a:cubicBezTo>
                  <a:cubicBezTo>
                    <a:pt x="1734977" y="282725"/>
                    <a:pt x="1732188" y="274631"/>
                    <a:pt x="1726608" y="267953"/>
                  </a:cubicBezTo>
                  <a:cubicBezTo>
                    <a:pt x="1721029" y="261276"/>
                    <a:pt x="1711287" y="255468"/>
                    <a:pt x="1697384" y="250529"/>
                  </a:cubicBezTo>
                  <a:cubicBezTo>
                    <a:pt x="1687872" y="247236"/>
                    <a:pt x="1666194" y="241382"/>
                    <a:pt x="1632351" y="232967"/>
                  </a:cubicBezTo>
                  <a:cubicBezTo>
                    <a:pt x="1588813" y="222174"/>
                    <a:pt x="1558263" y="208911"/>
                    <a:pt x="1540701" y="193179"/>
                  </a:cubicBezTo>
                  <a:cubicBezTo>
                    <a:pt x="1516005" y="171044"/>
                    <a:pt x="1503657" y="144061"/>
                    <a:pt x="1503657" y="112230"/>
                  </a:cubicBezTo>
                  <a:cubicBezTo>
                    <a:pt x="1503657" y="91742"/>
                    <a:pt x="1509465" y="72579"/>
                    <a:pt x="1521081" y="54743"/>
                  </a:cubicBezTo>
                  <a:cubicBezTo>
                    <a:pt x="1532698" y="36907"/>
                    <a:pt x="1549436" y="23324"/>
                    <a:pt x="1571297" y="13994"/>
                  </a:cubicBezTo>
                  <a:cubicBezTo>
                    <a:pt x="1593157" y="4665"/>
                    <a:pt x="1619546" y="0"/>
                    <a:pt x="1650462" y="0"/>
                  </a:cubicBezTo>
                  <a:close/>
                  <a:moveTo>
                    <a:pt x="1126587" y="0"/>
                  </a:moveTo>
                  <a:cubicBezTo>
                    <a:pt x="1177077" y="0"/>
                    <a:pt x="1215081" y="11068"/>
                    <a:pt x="1240601" y="33203"/>
                  </a:cubicBezTo>
                  <a:cubicBezTo>
                    <a:pt x="1266120" y="55338"/>
                    <a:pt x="1279520" y="84882"/>
                    <a:pt x="1280801" y="121834"/>
                  </a:cubicBezTo>
                  <a:lnTo>
                    <a:pt x="1199578" y="125402"/>
                  </a:lnTo>
                  <a:cubicBezTo>
                    <a:pt x="1196102" y="104730"/>
                    <a:pt x="1188647" y="89867"/>
                    <a:pt x="1177214" y="80811"/>
                  </a:cubicBezTo>
                  <a:cubicBezTo>
                    <a:pt x="1165780" y="71756"/>
                    <a:pt x="1148630" y="67228"/>
                    <a:pt x="1125764" y="67228"/>
                  </a:cubicBezTo>
                  <a:cubicBezTo>
                    <a:pt x="1102165" y="67228"/>
                    <a:pt x="1083688" y="72076"/>
                    <a:pt x="1070334" y="81772"/>
                  </a:cubicBezTo>
                  <a:cubicBezTo>
                    <a:pt x="1061736" y="87991"/>
                    <a:pt x="1057437" y="96315"/>
                    <a:pt x="1057437" y="106742"/>
                  </a:cubicBezTo>
                  <a:cubicBezTo>
                    <a:pt x="1057437" y="116255"/>
                    <a:pt x="1061462" y="124395"/>
                    <a:pt x="1069511" y="131164"/>
                  </a:cubicBezTo>
                  <a:cubicBezTo>
                    <a:pt x="1079756" y="139762"/>
                    <a:pt x="1104635" y="148726"/>
                    <a:pt x="1144148" y="158055"/>
                  </a:cubicBezTo>
                  <a:cubicBezTo>
                    <a:pt x="1183662" y="167385"/>
                    <a:pt x="1212886" y="177035"/>
                    <a:pt x="1231820" y="187005"/>
                  </a:cubicBezTo>
                  <a:cubicBezTo>
                    <a:pt x="1250754" y="196975"/>
                    <a:pt x="1265571" y="210603"/>
                    <a:pt x="1276273" y="227891"/>
                  </a:cubicBezTo>
                  <a:cubicBezTo>
                    <a:pt x="1286975" y="245178"/>
                    <a:pt x="1292325" y="266536"/>
                    <a:pt x="1292325" y="291964"/>
                  </a:cubicBezTo>
                  <a:cubicBezTo>
                    <a:pt x="1292325" y="315013"/>
                    <a:pt x="1285923" y="336600"/>
                    <a:pt x="1273117" y="356722"/>
                  </a:cubicBezTo>
                  <a:cubicBezTo>
                    <a:pt x="1260312" y="376845"/>
                    <a:pt x="1242201" y="391800"/>
                    <a:pt x="1218786" y="401587"/>
                  </a:cubicBezTo>
                  <a:cubicBezTo>
                    <a:pt x="1195370" y="411374"/>
                    <a:pt x="1166192" y="416268"/>
                    <a:pt x="1131252" y="416268"/>
                  </a:cubicBezTo>
                  <a:cubicBezTo>
                    <a:pt x="1080396" y="416268"/>
                    <a:pt x="1041339" y="404514"/>
                    <a:pt x="1014082" y="381007"/>
                  </a:cubicBezTo>
                  <a:cubicBezTo>
                    <a:pt x="986825" y="357500"/>
                    <a:pt x="970544" y="323245"/>
                    <a:pt x="965238" y="278243"/>
                  </a:cubicBezTo>
                  <a:lnTo>
                    <a:pt x="1044266" y="270560"/>
                  </a:lnTo>
                  <a:cubicBezTo>
                    <a:pt x="1049023" y="297086"/>
                    <a:pt x="1058672" y="316568"/>
                    <a:pt x="1073216" y="329008"/>
                  </a:cubicBezTo>
                  <a:cubicBezTo>
                    <a:pt x="1087759" y="341447"/>
                    <a:pt x="1107379" y="347667"/>
                    <a:pt x="1132075" y="347667"/>
                  </a:cubicBezTo>
                  <a:cubicBezTo>
                    <a:pt x="1158234" y="347667"/>
                    <a:pt x="1177946" y="342133"/>
                    <a:pt x="1191208" y="331066"/>
                  </a:cubicBezTo>
                  <a:cubicBezTo>
                    <a:pt x="1204471" y="319998"/>
                    <a:pt x="1211102" y="307056"/>
                    <a:pt x="1211102" y="292238"/>
                  </a:cubicBezTo>
                  <a:cubicBezTo>
                    <a:pt x="1211102" y="282725"/>
                    <a:pt x="1208313" y="274631"/>
                    <a:pt x="1202733" y="267953"/>
                  </a:cubicBezTo>
                  <a:cubicBezTo>
                    <a:pt x="1197154" y="261276"/>
                    <a:pt x="1187412" y="255468"/>
                    <a:pt x="1173509" y="250529"/>
                  </a:cubicBezTo>
                  <a:cubicBezTo>
                    <a:pt x="1163997" y="247236"/>
                    <a:pt x="1142319" y="241382"/>
                    <a:pt x="1108476" y="232967"/>
                  </a:cubicBezTo>
                  <a:cubicBezTo>
                    <a:pt x="1064938" y="222174"/>
                    <a:pt x="1034388" y="208911"/>
                    <a:pt x="1016826" y="193179"/>
                  </a:cubicBezTo>
                  <a:cubicBezTo>
                    <a:pt x="992130" y="171044"/>
                    <a:pt x="979782" y="144061"/>
                    <a:pt x="979782" y="112230"/>
                  </a:cubicBezTo>
                  <a:cubicBezTo>
                    <a:pt x="979782" y="91742"/>
                    <a:pt x="985590" y="72579"/>
                    <a:pt x="997206" y="54743"/>
                  </a:cubicBezTo>
                  <a:cubicBezTo>
                    <a:pt x="1008823" y="36907"/>
                    <a:pt x="1025561" y="23324"/>
                    <a:pt x="1047422" y="13994"/>
                  </a:cubicBezTo>
                  <a:cubicBezTo>
                    <a:pt x="1069282" y="4665"/>
                    <a:pt x="1095671" y="0"/>
                    <a:pt x="1126587" y="0"/>
                  </a:cubicBezTo>
                  <a:close/>
                  <a:moveTo>
                    <a:pt x="188239" y="0"/>
                  </a:moveTo>
                  <a:cubicBezTo>
                    <a:pt x="237449" y="0"/>
                    <a:pt x="277420" y="14543"/>
                    <a:pt x="308153" y="43630"/>
                  </a:cubicBezTo>
                  <a:cubicBezTo>
                    <a:pt x="326447" y="60826"/>
                    <a:pt x="340167" y="85522"/>
                    <a:pt x="349313" y="117718"/>
                  </a:cubicBezTo>
                  <a:lnTo>
                    <a:pt x="268913" y="136926"/>
                  </a:lnTo>
                  <a:cubicBezTo>
                    <a:pt x="264157" y="116072"/>
                    <a:pt x="254233" y="99608"/>
                    <a:pt x="239141" y="87534"/>
                  </a:cubicBezTo>
                  <a:cubicBezTo>
                    <a:pt x="224049" y="75460"/>
                    <a:pt x="205710" y="69424"/>
                    <a:pt x="184123" y="69424"/>
                  </a:cubicBezTo>
                  <a:cubicBezTo>
                    <a:pt x="154305" y="69424"/>
                    <a:pt x="130112" y="80125"/>
                    <a:pt x="111544" y="101529"/>
                  </a:cubicBezTo>
                  <a:cubicBezTo>
                    <a:pt x="92976" y="122932"/>
                    <a:pt x="83692" y="157598"/>
                    <a:pt x="83692" y="205527"/>
                  </a:cubicBezTo>
                  <a:cubicBezTo>
                    <a:pt x="83692" y="256383"/>
                    <a:pt x="92839" y="292604"/>
                    <a:pt x="111133" y="314190"/>
                  </a:cubicBezTo>
                  <a:cubicBezTo>
                    <a:pt x="129426" y="335776"/>
                    <a:pt x="153207" y="346570"/>
                    <a:pt x="182477" y="346570"/>
                  </a:cubicBezTo>
                  <a:cubicBezTo>
                    <a:pt x="204063" y="346570"/>
                    <a:pt x="222631" y="339709"/>
                    <a:pt x="238180" y="325989"/>
                  </a:cubicBezTo>
                  <a:cubicBezTo>
                    <a:pt x="253730" y="312269"/>
                    <a:pt x="264889" y="290683"/>
                    <a:pt x="271657" y="261231"/>
                  </a:cubicBezTo>
                  <a:lnTo>
                    <a:pt x="350411" y="286201"/>
                  </a:lnTo>
                  <a:cubicBezTo>
                    <a:pt x="338337" y="330105"/>
                    <a:pt x="318260" y="362713"/>
                    <a:pt x="290180" y="384025"/>
                  </a:cubicBezTo>
                  <a:cubicBezTo>
                    <a:pt x="262099" y="405337"/>
                    <a:pt x="226473" y="415993"/>
                    <a:pt x="183300" y="415993"/>
                  </a:cubicBezTo>
                  <a:cubicBezTo>
                    <a:pt x="129883" y="415993"/>
                    <a:pt x="85979" y="397745"/>
                    <a:pt x="51587" y="361250"/>
                  </a:cubicBezTo>
                  <a:cubicBezTo>
                    <a:pt x="17196" y="324755"/>
                    <a:pt x="0" y="274859"/>
                    <a:pt x="0" y="211564"/>
                  </a:cubicBezTo>
                  <a:cubicBezTo>
                    <a:pt x="0" y="144610"/>
                    <a:pt x="17287" y="92611"/>
                    <a:pt x="51862" y="55566"/>
                  </a:cubicBezTo>
                  <a:cubicBezTo>
                    <a:pt x="86436" y="18522"/>
                    <a:pt x="131896" y="0"/>
                    <a:pt x="18823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cs typeface="B Nazanin" pitchFamily="2" charset="-78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327E120B-F4CA-46E0-88B6-3D767405EE77}"/>
                </a:ext>
              </a:extLst>
            </p:cNvPr>
            <p:cNvSpPr/>
            <p:nvPr/>
          </p:nvSpPr>
          <p:spPr>
            <a:xfrm>
              <a:off x="589039" y="5131438"/>
              <a:ext cx="1171613" cy="954634"/>
            </a:xfrm>
            <a:custGeom>
              <a:avLst/>
              <a:gdLst>
                <a:gd name="connsiteX0" fmla="*/ 474594 w 1171613"/>
                <a:gd name="connsiteY0" fmla="*/ 477699 h 954634"/>
                <a:gd name="connsiteX1" fmla="*/ 555131 w 1171613"/>
                <a:gd name="connsiteY1" fmla="*/ 511724 h 954634"/>
                <a:gd name="connsiteX2" fmla="*/ 585453 w 1171613"/>
                <a:gd name="connsiteY2" fmla="*/ 614900 h 954634"/>
                <a:gd name="connsiteX3" fmla="*/ 554308 w 1171613"/>
                <a:gd name="connsiteY3" fmla="*/ 719858 h 954634"/>
                <a:gd name="connsiteX4" fmla="*/ 474594 w 1171613"/>
                <a:gd name="connsiteY4" fmla="*/ 754845 h 954634"/>
                <a:gd name="connsiteX5" fmla="*/ 394469 w 1171613"/>
                <a:gd name="connsiteY5" fmla="*/ 719584 h 954634"/>
                <a:gd name="connsiteX6" fmla="*/ 362913 w 1171613"/>
                <a:gd name="connsiteY6" fmla="*/ 615997 h 954634"/>
                <a:gd name="connsiteX7" fmla="*/ 393646 w 1171613"/>
                <a:gd name="connsiteY7" fmla="*/ 512136 h 954634"/>
                <a:gd name="connsiteX8" fmla="*/ 474594 w 1171613"/>
                <a:gd name="connsiteY8" fmla="*/ 477699 h 954634"/>
                <a:gd name="connsiteX9" fmla="*/ 888430 w 1171613"/>
                <a:gd name="connsiteY9" fmla="*/ 418428 h 954634"/>
                <a:gd name="connsiteX10" fmla="*/ 969653 w 1171613"/>
                <a:gd name="connsiteY10" fmla="*/ 418428 h 954634"/>
                <a:gd name="connsiteX11" fmla="*/ 969653 w 1171613"/>
                <a:gd name="connsiteY11" fmla="*/ 749631 h 954634"/>
                <a:gd name="connsiteX12" fmla="*/ 1171613 w 1171613"/>
                <a:gd name="connsiteY12" fmla="*/ 749631 h 954634"/>
                <a:gd name="connsiteX13" fmla="*/ 1171613 w 1171613"/>
                <a:gd name="connsiteY13" fmla="*/ 817408 h 954634"/>
                <a:gd name="connsiteX14" fmla="*/ 888430 w 1171613"/>
                <a:gd name="connsiteY14" fmla="*/ 817408 h 954634"/>
                <a:gd name="connsiteX15" fmla="*/ 731365 w 1171613"/>
                <a:gd name="connsiteY15" fmla="*/ 415135 h 954634"/>
                <a:gd name="connsiteX16" fmla="*/ 812588 w 1171613"/>
                <a:gd name="connsiteY16" fmla="*/ 415135 h 954634"/>
                <a:gd name="connsiteX17" fmla="*/ 812588 w 1171613"/>
                <a:gd name="connsiteY17" fmla="*/ 817408 h 954634"/>
                <a:gd name="connsiteX18" fmla="*/ 731365 w 1171613"/>
                <a:gd name="connsiteY18" fmla="*/ 817408 h 954634"/>
                <a:gd name="connsiteX19" fmla="*/ 473771 w 1171613"/>
                <a:gd name="connsiteY19" fmla="*/ 408275 h 954634"/>
                <a:gd name="connsiteX20" fmla="*/ 387060 w 1171613"/>
                <a:gd name="connsiteY20" fmla="*/ 424190 h 954634"/>
                <a:gd name="connsiteX21" fmla="*/ 335061 w 1171613"/>
                <a:gd name="connsiteY21" fmla="*/ 460411 h 954634"/>
                <a:gd name="connsiteX22" fmla="*/ 297605 w 1171613"/>
                <a:gd name="connsiteY22" fmla="*/ 515566 h 954634"/>
                <a:gd name="connsiteX23" fmla="*/ 279220 w 1171613"/>
                <a:gd name="connsiteY23" fmla="*/ 618741 h 954634"/>
                <a:gd name="connsiteX24" fmla="*/ 332180 w 1171613"/>
                <a:gd name="connsiteY24" fmla="*/ 769525 h 954634"/>
                <a:gd name="connsiteX25" fmla="*/ 474869 w 1171613"/>
                <a:gd name="connsiteY25" fmla="*/ 824268 h 954634"/>
                <a:gd name="connsiteX26" fmla="*/ 616460 w 1171613"/>
                <a:gd name="connsiteY26" fmla="*/ 769251 h 954634"/>
                <a:gd name="connsiteX27" fmla="*/ 669420 w 1171613"/>
                <a:gd name="connsiteY27" fmla="*/ 616820 h 954634"/>
                <a:gd name="connsiteX28" fmla="*/ 616049 w 1171613"/>
                <a:gd name="connsiteY28" fmla="*/ 463430 h 954634"/>
                <a:gd name="connsiteX29" fmla="*/ 473771 w 1171613"/>
                <a:gd name="connsiteY29" fmla="*/ 408275 h 954634"/>
                <a:gd name="connsiteX30" fmla="*/ 352576 w 1171613"/>
                <a:gd name="connsiteY30" fmla="*/ 26 h 954634"/>
                <a:gd name="connsiteX31" fmla="*/ 361251 w 1171613"/>
                <a:gd name="connsiteY31" fmla="*/ 7115 h 954634"/>
                <a:gd name="connsiteX32" fmla="*/ 632116 w 1171613"/>
                <a:gd name="connsiteY32" fmla="*/ 394760 h 954634"/>
                <a:gd name="connsiteX33" fmla="*/ 683230 w 1171613"/>
                <a:gd name="connsiteY33" fmla="*/ 503703 h 954634"/>
                <a:gd name="connsiteX34" fmla="*/ 675395 w 1171613"/>
                <a:gd name="connsiteY34" fmla="*/ 741365 h 954634"/>
                <a:gd name="connsiteX35" fmla="*/ 400052 w 1171613"/>
                <a:gd name="connsiteY35" fmla="*/ 951043 h 954634"/>
                <a:gd name="connsiteX36" fmla="*/ 3826 w 1171613"/>
                <a:gd name="connsiteY36" fmla="*/ 652941 h 954634"/>
                <a:gd name="connsiteX37" fmla="*/ 94 w 1171613"/>
                <a:gd name="connsiteY37" fmla="*/ 609663 h 954634"/>
                <a:gd name="connsiteX38" fmla="*/ 34045 w 1171613"/>
                <a:gd name="connsiteY38" fmla="*/ 469379 h 954634"/>
                <a:gd name="connsiteX39" fmla="*/ 181418 w 1171613"/>
                <a:gd name="connsiteY39" fmla="*/ 217540 h 954634"/>
                <a:gd name="connsiteX40" fmla="*/ 343342 w 1171613"/>
                <a:gd name="connsiteY40" fmla="*/ 6369 h 954634"/>
                <a:gd name="connsiteX41" fmla="*/ 352576 w 1171613"/>
                <a:gd name="connsiteY41" fmla="*/ 26 h 95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171613" h="954634">
                  <a:moveTo>
                    <a:pt x="474594" y="477699"/>
                  </a:moveTo>
                  <a:cubicBezTo>
                    <a:pt x="508072" y="477699"/>
                    <a:pt x="534917" y="489041"/>
                    <a:pt x="555131" y="511724"/>
                  </a:cubicBezTo>
                  <a:cubicBezTo>
                    <a:pt x="575346" y="534408"/>
                    <a:pt x="585453" y="568800"/>
                    <a:pt x="585453" y="614900"/>
                  </a:cubicBezTo>
                  <a:cubicBezTo>
                    <a:pt x="585453" y="661548"/>
                    <a:pt x="575071" y="696534"/>
                    <a:pt x="554308" y="719858"/>
                  </a:cubicBezTo>
                  <a:cubicBezTo>
                    <a:pt x="533545" y="743182"/>
                    <a:pt x="506974" y="754845"/>
                    <a:pt x="474594" y="754845"/>
                  </a:cubicBezTo>
                  <a:cubicBezTo>
                    <a:pt x="442215" y="754845"/>
                    <a:pt x="415507" y="743091"/>
                    <a:pt x="394469" y="719584"/>
                  </a:cubicBezTo>
                  <a:cubicBezTo>
                    <a:pt x="373432" y="696077"/>
                    <a:pt x="362913" y="661548"/>
                    <a:pt x="362913" y="615997"/>
                  </a:cubicBezTo>
                  <a:cubicBezTo>
                    <a:pt x="362913" y="569715"/>
                    <a:pt x="373157" y="535094"/>
                    <a:pt x="393646" y="512136"/>
                  </a:cubicBezTo>
                  <a:cubicBezTo>
                    <a:pt x="414135" y="489178"/>
                    <a:pt x="441117" y="477699"/>
                    <a:pt x="474594" y="477699"/>
                  </a:cubicBezTo>
                  <a:close/>
                  <a:moveTo>
                    <a:pt x="888430" y="418428"/>
                  </a:moveTo>
                  <a:lnTo>
                    <a:pt x="969653" y="418428"/>
                  </a:lnTo>
                  <a:lnTo>
                    <a:pt x="969653" y="749631"/>
                  </a:lnTo>
                  <a:lnTo>
                    <a:pt x="1171613" y="749631"/>
                  </a:lnTo>
                  <a:lnTo>
                    <a:pt x="1171613" y="817408"/>
                  </a:lnTo>
                  <a:lnTo>
                    <a:pt x="888430" y="817408"/>
                  </a:lnTo>
                  <a:close/>
                  <a:moveTo>
                    <a:pt x="731365" y="415135"/>
                  </a:moveTo>
                  <a:lnTo>
                    <a:pt x="812588" y="415135"/>
                  </a:lnTo>
                  <a:lnTo>
                    <a:pt x="812588" y="817408"/>
                  </a:lnTo>
                  <a:lnTo>
                    <a:pt x="731365" y="817408"/>
                  </a:lnTo>
                  <a:close/>
                  <a:moveTo>
                    <a:pt x="473771" y="408275"/>
                  </a:moveTo>
                  <a:cubicBezTo>
                    <a:pt x="441026" y="408275"/>
                    <a:pt x="412122" y="413580"/>
                    <a:pt x="387060" y="424190"/>
                  </a:cubicBezTo>
                  <a:cubicBezTo>
                    <a:pt x="368218" y="432056"/>
                    <a:pt x="350885" y="444130"/>
                    <a:pt x="335061" y="460411"/>
                  </a:cubicBezTo>
                  <a:cubicBezTo>
                    <a:pt x="319237" y="476693"/>
                    <a:pt x="306752" y="495077"/>
                    <a:pt x="297605" y="515566"/>
                  </a:cubicBezTo>
                  <a:cubicBezTo>
                    <a:pt x="285349" y="543372"/>
                    <a:pt x="279220" y="577764"/>
                    <a:pt x="279220" y="618741"/>
                  </a:cubicBezTo>
                  <a:cubicBezTo>
                    <a:pt x="279220" y="682768"/>
                    <a:pt x="296874" y="733030"/>
                    <a:pt x="332180" y="769525"/>
                  </a:cubicBezTo>
                  <a:cubicBezTo>
                    <a:pt x="367486" y="806020"/>
                    <a:pt x="415049" y="824268"/>
                    <a:pt x="474869" y="824268"/>
                  </a:cubicBezTo>
                  <a:cubicBezTo>
                    <a:pt x="533957" y="824268"/>
                    <a:pt x="581154" y="805929"/>
                    <a:pt x="616460" y="769251"/>
                  </a:cubicBezTo>
                  <a:cubicBezTo>
                    <a:pt x="651767" y="732572"/>
                    <a:pt x="669420" y="681762"/>
                    <a:pt x="669420" y="616820"/>
                  </a:cubicBezTo>
                  <a:cubicBezTo>
                    <a:pt x="669420" y="551330"/>
                    <a:pt x="651629" y="500200"/>
                    <a:pt x="616049" y="463430"/>
                  </a:cubicBezTo>
                  <a:cubicBezTo>
                    <a:pt x="580468" y="426660"/>
                    <a:pt x="533042" y="408275"/>
                    <a:pt x="473771" y="408275"/>
                  </a:cubicBezTo>
                  <a:close/>
                  <a:moveTo>
                    <a:pt x="352576" y="26"/>
                  </a:moveTo>
                  <a:cubicBezTo>
                    <a:pt x="355188" y="306"/>
                    <a:pt x="357706" y="2825"/>
                    <a:pt x="361251" y="7115"/>
                  </a:cubicBezTo>
                  <a:cubicBezTo>
                    <a:pt x="460866" y="129863"/>
                    <a:pt x="555259" y="256342"/>
                    <a:pt x="632116" y="394760"/>
                  </a:cubicBezTo>
                  <a:cubicBezTo>
                    <a:pt x="651518" y="429832"/>
                    <a:pt x="668307" y="466395"/>
                    <a:pt x="683230" y="503703"/>
                  </a:cubicBezTo>
                  <a:cubicBezTo>
                    <a:pt x="715690" y="584293"/>
                    <a:pt x="710093" y="664134"/>
                    <a:pt x="675395" y="741365"/>
                  </a:cubicBezTo>
                  <a:cubicBezTo>
                    <a:pt x="621671" y="860382"/>
                    <a:pt x="529515" y="932763"/>
                    <a:pt x="400052" y="951043"/>
                  </a:cubicBezTo>
                  <a:cubicBezTo>
                    <a:pt x="204178" y="978654"/>
                    <a:pt x="29942" y="843967"/>
                    <a:pt x="3826" y="652941"/>
                  </a:cubicBezTo>
                  <a:cubicBezTo>
                    <a:pt x="1214" y="638764"/>
                    <a:pt x="840" y="624213"/>
                    <a:pt x="94" y="609663"/>
                  </a:cubicBezTo>
                  <a:cubicBezTo>
                    <a:pt x="-1399" y="559668"/>
                    <a:pt x="15019" y="514151"/>
                    <a:pt x="34045" y="469379"/>
                  </a:cubicBezTo>
                  <a:cubicBezTo>
                    <a:pt x="72849" y="379464"/>
                    <a:pt x="125453" y="297384"/>
                    <a:pt x="181418" y="217540"/>
                  </a:cubicBezTo>
                  <a:cubicBezTo>
                    <a:pt x="232160" y="144788"/>
                    <a:pt x="286632" y="74646"/>
                    <a:pt x="343342" y="6369"/>
                  </a:cubicBezTo>
                  <a:cubicBezTo>
                    <a:pt x="347260" y="1705"/>
                    <a:pt x="349964" y="-254"/>
                    <a:pt x="352576" y="26"/>
                  </a:cubicBezTo>
                  <a:close/>
                </a:path>
              </a:pathLst>
            </a:custGeom>
            <a:solidFill>
              <a:schemeClr val="accent1"/>
            </a:solidFill>
            <a:ln w="1934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cs typeface="B Nazanin" pitchFamily="2" charset="-78"/>
              </a:endParaRPr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968A145D-77AA-4EE9-8409-87F337AF4CCE}"/>
              </a:ext>
            </a:extLst>
          </p:cNvPr>
          <p:cNvGrpSpPr/>
          <p:nvPr/>
        </p:nvGrpSpPr>
        <p:grpSpPr>
          <a:xfrm flipH="1">
            <a:off x="1730712" y="5646811"/>
            <a:ext cx="985408" cy="853370"/>
            <a:chOff x="7265110" y="2700710"/>
            <a:chExt cx="4240852" cy="3672608"/>
          </a:xfrm>
          <a:solidFill>
            <a:schemeClr val="accent1">
              <a:lumMod val="20000"/>
              <a:lumOff val="80000"/>
            </a:schemeClr>
          </a:solidFill>
        </p:grpSpPr>
        <p:grpSp>
          <p:nvGrpSpPr>
            <p:cNvPr id="79" name="Group 78">
              <a:extLst>
                <a:ext uri="{FF2B5EF4-FFF2-40B4-BE49-F238E27FC236}">
                  <a16:creationId xmlns:a16="http://schemas.microsoft.com/office/drawing/2014/main" id="{6868ED20-62C3-4F4B-817A-38C2AC18A492}"/>
                </a:ext>
              </a:extLst>
            </p:cNvPr>
            <p:cNvGrpSpPr/>
            <p:nvPr/>
          </p:nvGrpSpPr>
          <p:grpSpPr>
            <a:xfrm>
              <a:off x="7715341" y="2700710"/>
              <a:ext cx="2255835" cy="2862275"/>
              <a:chOff x="7715342" y="2700710"/>
              <a:chExt cx="2255836" cy="2862275"/>
            </a:xfrm>
            <a:grpFill/>
          </p:grpSpPr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1304B46D-DCEE-41E2-B667-DEE3B0C100D3}"/>
                  </a:ext>
                </a:extLst>
              </p:cNvPr>
              <p:cNvSpPr/>
              <p:nvPr/>
            </p:nvSpPr>
            <p:spPr>
              <a:xfrm>
                <a:off x="7720019" y="2832620"/>
                <a:ext cx="2251159" cy="2730365"/>
              </a:xfrm>
              <a:custGeom>
                <a:avLst/>
                <a:gdLst>
                  <a:gd name="connsiteX0" fmla="*/ 2250734 w 2251159"/>
                  <a:gd name="connsiteY0" fmla="*/ 72161 h 2730365"/>
                  <a:gd name="connsiteX1" fmla="*/ 2114262 w 2251159"/>
                  <a:gd name="connsiteY1" fmla="*/ 3287 h 2730365"/>
                  <a:gd name="connsiteX2" fmla="*/ 133496 w 2251159"/>
                  <a:gd name="connsiteY2" fmla="*/ 4987 h 2730365"/>
                  <a:gd name="connsiteX3" fmla="*/ 0 w 2251159"/>
                  <a:gd name="connsiteY3" fmla="*/ 48777 h 2730365"/>
                  <a:gd name="connsiteX4" fmla="*/ 1275 w 2251159"/>
                  <a:gd name="connsiteY4" fmla="*/ 2554176 h 2730365"/>
                  <a:gd name="connsiteX5" fmla="*/ 30611 w 2251159"/>
                  <a:gd name="connsiteY5" fmla="*/ 2604343 h 2730365"/>
                  <a:gd name="connsiteX6" fmla="*/ 218101 w 2251159"/>
                  <a:gd name="connsiteY6" fmla="*/ 2670666 h 2730365"/>
                  <a:gd name="connsiteX7" fmla="*/ 532711 w 2251159"/>
                  <a:gd name="connsiteY7" fmla="*/ 2716157 h 2730365"/>
                  <a:gd name="connsiteX8" fmla="*/ 793326 w 2251159"/>
                  <a:gd name="connsiteY8" fmla="*/ 2729762 h 2730365"/>
                  <a:gd name="connsiteX9" fmla="*/ 1484617 w 2251159"/>
                  <a:gd name="connsiteY9" fmla="*/ 2722109 h 2730365"/>
                  <a:gd name="connsiteX10" fmla="*/ 2064094 w 2251159"/>
                  <a:gd name="connsiteY10" fmla="*/ 2644732 h 2730365"/>
                  <a:gd name="connsiteX11" fmla="*/ 2251159 w 2251159"/>
                  <a:gd name="connsiteY11" fmla="*/ 2589888 h 2730365"/>
                  <a:gd name="connsiteX12" fmla="*/ 2250734 w 2251159"/>
                  <a:gd name="connsiteY12" fmla="*/ 72161 h 2730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51159" h="2730365">
                    <a:moveTo>
                      <a:pt x="2250734" y="72161"/>
                    </a:moveTo>
                    <a:cubicBezTo>
                      <a:pt x="2250734" y="1586"/>
                      <a:pt x="2182711" y="3287"/>
                      <a:pt x="2114262" y="3287"/>
                    </a:cubicBezTo>
                    <a:lnTo>
                      <a:pt x="133496" y="4987"/>
                    </a:lnTo>
                    <a:cubicBezTo>
                      <a:pt x="65048" y="4987"/>
                      <a:pt x="0" y="-21797"/>
                      <a:pt x="0" y="48777"/>
                    </a:cubicBezTo>
                    <a:cubicBezTo>
                      <a:pt x="0" y="48777"/>
                      <a:pt x="1701" y="2543122"/>
                      <a:pt x="1275" y="2554176"/>
                    </a:cubicBezTo>
                    <a:cubicBezTo>
                      <a:pt x="-425" y="2579684"/>
                      <a:pt x="9778" y="2592864"/>
                      <a:pt x="30611" y="2604343"/>
                    </a:cubicBezTo>
                    <a:cubicBezTo>
                      <a:pt x="89706" y="2636654"/>
                      <a:pt x="153053" y="2655786"/>
                      <a:pt x="218101" y="2670666"/>
                    </a:cubicBezTo>
                    <a:cubicBezTo>
                      <a:pt x="321837" y="2694474"/>
                      <a:pt x="426849" y="2707654"/>
                      <a:pt x="532711" y="2716157"/>
                    </a:cubicBezTo>
                    <a:cubicBezTo>
                      <a:pt x="619441" y="2722959"/>
                      <a:pt x="706171" y="2729762"/>
                      <a:pt x="793326" y="2729762"/>
                    </a:cubicBezTo>
                    <a:cubicBezTo>
                      <a:pt x="937452" y="2731037"/>
                      <a:pt x="1358348" y="2731037"/>
                      <a:pt x="1484617" y="2722109"/>
                    </a:cubicBezTo>
                    <a:cubicBezTo>
                      <a:pt x="1679760" y="2708504"/>
                      <a:pt x="1873202" y="2688097"/>
                      <a:pt x="2064094" y="2644732"/>
                    </a:cubicBezTo>
                    <a:cubicBezTo>
                      <a:pt x="2127441" y="2630277"/>
                      <a:pt x="2190788" y="2614972"/>
                      <a:pt x="2251159" y="2589888"/>
                    </a:cubicBezTo>
                    <a:cubicBezTo>
                      <a:pt x="2250734" y="2556301"/>
                      <a:pt x="2250734" y="72161"/>
                      <a:pt x="2250734" y="7216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19FDA10C-E223-49F1-9076-4659EC04A9EC}"/>
                  </a:ext>
                </a:extLst>
              </p:cNvPr>
              <p:cNvSpPr/>
              <p:nvPr/>
            </p:nvSpPr>
            <p:spPr>
              <a:xfrm>
                <a:off x="7715342" y="2700710"/>
                <a:ext cx="2251584" cy="331615"/>
              </a:xfrm>
              <a:custGeom>
                <a:avLst/>
                <a:gdLst>
                  <a:gd name="connsiteX0" fmla="*/ 2251584 w 2251584"/>
                  <a:gd name="connsiteY0" fmla="*/ 165808 h 331615"/>
                  <a:gd name="connsiteX1" fmla="*/ 1125792 w 2251584"/>
                  <a:gd name="connsiteY1" fmla="*/ 331616 h 331615"/>
                  <a:gd name="connsiteX2" fmla="*/ 0 w 2251584"/>
                  <a:gd name="connsiteY2" fmla="*/ 165808 h 331615"/>
                  <a:gd name="connsiteX3" fmla="*/ 1125792 w 2251584"/>
                  <a:gd name="connsiteY3" fmla="*/ 0 h 331615"/>
                  <a:gd name="connsiteX4" fmla="*/ 2251584 w 2251584"/>
                  <a:gd name="connsiteY4" fmla="*/ 165808 h 33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584" h="331615">
                    <a:moveTo>
                      <a:pt x="2251584" y="165808"/>
                    </a:moveTo>
                    <a:cubicBezTo>
                      <a:pt x="2251584" y="257381"/>
                      <a:pt x="1747550" y="331616"/>
                      <a:pt x="1125792" y="331616"/>
                    </a:cubicBezTo>
                    <a:cubicBezTo>
                      <a:pt x="504034" y="331616"/>
                      <a:pt x="0" y="257381"/>
                      <a:pt x="0" y="165808"/>
                    </a:cubicBezTo>
                    <a:cubicBezTo>
                      <a:pt x="0" y="74235"/>
                      <a:pt x="504034" y="0"/>
                      <a:pt x="1125792" y="0"/>
                    </a:cubicBezTo>
                    <a:cubicBezTo>
                      <a:pt x="1747550" y="0"/>
                      <a:pt x="2251584" y="74235"/>
                      <a:pt x="2251584" y="16580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2011D0E-86BD-40BC-97E4-85357D380C9B}"/>
                  </a:ext>
                </a:extLst>
              </p:cNvPr>
              <p:cNvSpPr/>
              <p:nvPr/>
            </p:nvSpPr>
            <p:spPr>
              <a:xfrm>
                <a:off x="7994239" y="2742799"/>
                <a:ext cx="1710795" cy="247436"/>
              </a:xfrm>
              <a:custGeom>
                <a:avLst/>
                <a:gdLst>
                  <a:gd name="connsiteX0" fmla="*/ 1710796 w 1710795"/>
                  <a:gd name="connsiteY0" fmla="*/ 123718 h 247436"/>
                  <a:gd name="connsiteX1" fmla="*/ 855398 w 1710795"/>
                  <a:gd name="connsiteY1" fmla="*/ 247436 h 247436"/>
                  <a:gd name="connsiteX2" fmla="*/ 0 w 1710795"/>
                  <a:gd name="connsiteY2" fmla="*/ 123718 h 247436"/>
                  <a:gd name="connsiteX3" fmla="*/ 855398 w 1710795"/>
                  <a:gd name="connsiteY3" fmla="*/ 0 h 247436"/>
                  <a:gd name="connsiteX4" fmla="*/ 1710796 w 1710795"/>
                  <a:gd name="connsiteY4" fmla="*/ 123718 h 247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0795" h="247436">
                    <a:moveTo>
                      <a:pt x="1710796" y="123718"/>
                    </a:moveTo>
                    <a:cubicBezTo>
                      <a:pt x="1710796" y="192046"/>
                      <a:pt x="1327821" y="247436"/>
                      <a:pt x="855398" y="247436"/>
                    </a:cubicBezTo>
                    <a:cubicBezTo>
                      <a:pt x="382975" y="247436"/>
                      <a:pt x="0" y="192046"/>
                      <a:pt x="0" y="123718"/>
                    </a:cubicBezTo>
                    <a:cubicBezTo>
                      <a:pt x="0" y="55390"/>
                      <a:pt x="382975" y="0"/>
                      <a:pt x="855398" y="0"/>
                    </a:cubicBezTo>
                    <a:cubicBezTo>
                      <a:pt x="1327821" y="0"/>
                      <a:pt x="1710796" y="55390"/>
                      <a:pt x="1710796" y="1237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CDBAB648-CFE3-465F-8CD3-3A41E2C3A0A2}"/>
                  </a:ext>
                </a:extLst>
              </p:cNvPr>
              <p:cNvSpPr/>
              <p:nvPr/>
            </p:nvSpPr>
            <p:spPr>
              <a:xfrm>
                <a:off x="7720444" y="298811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7EDA443D-1D79-40AB-BE00-63AFF444F35B}"/>
                  </a:ext>
                </a:extLst>
              </p:cNvPr>
              <p:cNvSpPr/>
              <p:nvPr/>
            </p:nvSpPr>
            <p:spPr>
              <a:xfrm>
                <a:off x="7720444" y="3151367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107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F6B9A6A3-E1DD-4458-A045-E230B68FD9C2}"/>
                  </a:ext>
                </a:extLst>
              </p:cNvPr>
              <p:cNvSpPr/>
              <p:nvPr/>
            </p:nvSpPr>
            <p:spPr>
              <a:xfrm>
                <a:off x="7720444" y="3314198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2FCDCAF8-88E0-415B-AFC8-30884CBCC406}"/>
                  </a:ext>
                </a:extLst>
              </p:cNvPr>
              <p:cNvSpPr/>
              <p:nvPr/>
            </p:nvSpPr>
            <p:spPr>
              <a:xfrm>
                <a:off x="7720444" y="347703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A24C53C2-2264-43F4-849E-A93CE144E560}"/>
                  </a:ext>
                </a:extLst>
              </p:cNvPr>
              <p:cNvSpPr/>
              <p:nvPr/>
            </p:nvSpPr>
            <p:spPr>
              <a:xfrm>
                <a:off x="7720444" y="3639862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AF66D48D-67D6-45FF-BFF4-2991AA231F0F}"/>
                  </a:ext>
                </a:extLst>
              </p:cNvPr>
              <p:cNvSpPr/>
              <p:nvPr/>
            </p:nvSpPr>
            <p:spPr>
              <a:xfrm>
                <a:off x="7720444" y="3802694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D11B201F-506F-4619-9377-A66DFEBAF8A1}"/>
                  </a:ext>
                </a:extLst>
              </p:cNvPr>
              <p:cNvSpPr/>
              <p:nvPr/>
            </p:nvSpPr>
            <p:spPr>
              <a:xfrm>
                <a:off x="7720444" y="396595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107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F1B3EBCD-4AE4-4816-8C28-05A5A2B2123F}"/>
                  </a:ext>
                </a:extLst>
              </p:cNvPr>
              <p:cNvSpPr/>
              <p:nvPr/>
            </p:nvSpPr>
            <p:spPr>
              <a:xfrm>
                <a:off x="7720444" y="4128782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6D2984C3-8384-4579-B7AA-BC654F04CD90}"/>
                  </a:ext>
                </a:extLst>
              </p:cNvPr>
              <p:cNvSpPr/>
              <p:nvPr/>
            </p:nvSpPr>
            <p:spPr>
              <a:xfrm>
                <a:off x="7720444" y="4291614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8023523B-997F-464E-8C57-95A3AB1B2FB9}"/>
                  </a:ext>
                </a:extLst>
              </p:cNvPr>
              <p:cNvSpPr/>
              <p:nvPr/>
            </p:nvSpPr>
            <p:spPr>
              <a:xfrm>
                <a:off x="7720444" y="4454446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A8F5BB34-501D-45D0-8ABD-C55E3C2115B9}"/>
                  </a:ext>
                </a:extLst>
              </p:cNvPr>
              <p:cNvSpPr/>
              <p:nvPr/>
            </p:nvSpPr>
            <p:spPr>
              <a:xfrm>
                <a:off x="7720444" y="4617277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193AFCE1-42EA-434A-BCFC-84A309155869}"/>
                  </a:ext>
                </a:extLst>
              </p:cNvPr>
              <p:cNvSpPr/>
              <p:nvPr/>
            </p:nvSpPr>
            <p:spPr>
              <a:xfrm>
                <a:off x="7720444" y="4780534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107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510C4108-7A73-4E71-9EDD-16E1388EAA02}"/>
                  </a:ext>
                </a:extLst>
              </p:cNvPr>
              <p:cNvSpPr/>
              <p:nvPr/>
            </p:nvSpPr>
            <p:spPr>
              <a:xfrm>
                <a:off x="7720444" y="4943366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34B870B4-84A8-4746-B297-77423D970B83}"/>
                  </a:ext>
                </a:extLst>
              </p:cNvPr>
              <p:cNvSpPr/>
              <p:nvPr/>
            </p:nvSpPr>
            <p:spPr>
              <a:xfrm>
                <a:off x="7720444" y="5106198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DA1C01DA-A841-4478-9F1C-2DF1927B6263}"/>
                  </a:ext>
                </a:extLst>
              </p:cNvPr>
              <p:cNvSpPr/>
              <p:nvPr/>
            </p:nvSpPr>
            <p:spPr>
              <a:xfrm>
                <a:off x="7720444" y="5269029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597" y="93533"/>
                      <a:pt x="1683587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360BB80-3E6B-4EA2-8CD9-58E34C38D9C7}"/>
                </a:ext>
              </a:extLst>
            </p:cNvPr>
            <p:cNvSpPr/>
            <p:nvPr/>
          </p:nvSpPr>
          <p:spPr>
            <a:xfrm>
              <a:off x="8992911" y="3633661"/>
              <a:ext cx="973589" cy="2337495"/>
            </a:xfrm>
            <a:custGeom>
              <a:avLst/>
              <a:gdLst>
                <a:gd name="connsiteX0" fmla="*/ 973589 w 973589"/>
                <a:gd name="connsiteY0" fmla="*/ 111213 h 2337495"/>
                <a:gd name="connsiteX1" fmla="*/ 914494 w 973589"/>
                <a:gd name="connsiteY1" fmla="*/ 53393 h 2337495"/>
                <a:gd name="connsiteX2" fmla="*/ 59946 w 973589"/>
                <a:gd name="connsiteY2" fmla="*/ 44464 h 2337495"/>
                <a:gd name="connsiteX3" fmla="*/ 0 w 973589"/>
                <a:gd name="connsiteY3" fmla="*/ 91656 h 2337495"/>
                <a:gd name="connsiteX4" fmla="*/ 425 w 973589"/>
                <a:gd name="connsiteY4" fmla="*/ 2189762 h 2337495"/>
                <a:gd name="connsiteX5" fmla="*/ 13180 w 973589"/>
                <a:gd name="connsiteY5" fmla="*/ 2231852 h 2337495"/>
                <a:gd name="connsiteX6" fmla="*/ 94383 w 973589"/>
                <a:gd name="connsiteY6" fmla="*/ 2287121 h 2337495"/>
                <a:gd name="connsiteX7" fmla="*/ 230430 w 973589"/>
                <a:gd name="connsiteY7" fmla="*/ 2325385 h 2337495"/>
                <a:gd name="connsiteX8" fmla="*/ 343095 w 973589"/>
                <a:gd name="connsiteY8" fmla="*/ 2336863 h 2337495"/>
                <a:gd name="connsiteX9" fmla="*/ 641974 w 973589"/>
                <a:gd name="connsiteY9" fmla="*/ 2330486 h 2337495"/>
                <a:gd name="connsiteX10" fmla="*/ 892386 w 973589"/>
                <a:gd name="connsiteY10" fmla="*/ 2265439 h 2337495"/>
                <a:gd name="connsiteX11" fmla="*/ 973164 w 973589"/>
                <a:gd name="connsiteY11" fmla="*/ 2219523 h 2337495"/>
                <a:gd name="connsiteX12" fmla="*/ 973589 w 973589"/>
                <a:gd name="connsiteY12" fmla="*/ 111213 h 233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3589" h="2337495">
                  <a:moveTo>
                    <a:pt x="973589" y="111213"/>
                  </a:moveTo>
                  <a:cubicBezTo>
                    <a:pt x="973589" y="52117"/>
                    <a:pt x="952757" y="65722"/>
                    <a:pt x="914494" y="53393"/>
                  </a:cubicBezTo>
                  <a:cubicBezTo>
                    <a:pt x="914494" y="53393"/>
                    <a:pt x="378807" y="-60547"/>
                    <a:pt x="59946" y="44464"/>
                  </a:cubicBezTo>
                  <a:cubicBezTo>
                    <a:pt x="31886" y="53818"/>
                    <a:pt x="0" y="60620"/>
                    <a:pt x="0" y="91656"/>
                  </a:cubicBezTo>
                  <a:cubicBezTo>
                    <a:pt x="0" y="91656"/>
                    <a:pt x="850" y="2180409"/>
                    <a:pt x="425" y="2189762"/>
                  </a:cubicBezTo>
                  <a:cubicBezTo>
                    <a:pt x="-425" y="2211020"/>
                    <a:pt x="4251" y="2222073"/>
                    <a:pt x="13180" y="2231852"/>
                  </a:cubicBezTo>
                  <a:cubicBezTo>
                    <a:pt x="38689" y="2258636"/>
                    <a:pt x="66323" y="2274792"/>
                    <a:pt x="94383" y="2287121"/>
                  </a:cubicBezTo>
                  <a:cubicBezTo>
                    <a:pt x="139023" y="2307103"/>
                    <a:pt x="184514" y="2318157"/>
                    <a:pt x="230430" y="2325385"/>
                  </a:cubicBezTo>
                  <a:cubicBezTo>
                    <a:pt x="267843" y="2331336"/>
                    <a:pt x="305256" y="2336863"/>
                    <a:pt x="343095" y="2336863"/>
                  </a:cubicBezTo>
                  <a:cubicBezTo>
                    <a:pt x="405591" y="2338139"/>
                    <a:pt x="587555" y="2338139"/>
                    <a:pt x="641974" y="2330486"/>
                  </a:cubicBezTo>
                  <a:cubicBezTo>
                    <a:pt x="726153" y="2319007"/>
                    <a:pt x="809907" y="2302001"/>
                    <a:pt x="892386" y="2265439"/>
                  </a:cubicBezTo>
                  <a:cubicBezTo>
                    <a:pt x="919595" y="2253109"/>
                    <a:pt x="947230" y="2240355"/>
                    <a:pt x="973164" y="2219523"/>
                  </a:cubicBezTo>
                  <a:cubicBezTo>
                    <a:pt x="973589" y="2191038"/>
                    <a:pt x="973589" y="111213"/>
                    <a:pt x="973589" y="111213"/>
                  </a:cubicBez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 w="42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cs typeface="B Nazanin" pitchFamily="2" charset="-78"/>
              </a:endParaRPr>
            </a:p>
          </p:txBody>
        </p: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886117F7-F334-4EB7-B34E-6674C5688A1E}"/>
                </a:ext>
              </a:extLst>
            </p:cNvPr>
            <p:cNvGrpSpPr/>
            <p:nvPr/>
          </p:nvGrpSpPr>
          <p:grpSpPr>
            <a:xfrm>
              <a:off x="7265110" y="4397900"/>
              <a:ext cx="2255835" cy="1742257"/>
              <a:chOff x="7265111" y="4397901"/>
              <a:chExt cx="2255835" cy="1742257"/>
            </a:xfrm>
            <a:grpFill/>
          </p:grpSpPr>
          <p:sp>
            <p:nvSpPr>
              <p:cNvPr id="101" name="Freeform: Shape 100">
                <a:extLst>
                  <a:ext uri="{FF2B5EF4-FFF2-40B4-BE49-F238E27FC236}">
                    <a16:creationId xmlns:a16="http://schemas.microsoft.com/office/drawing/2014/main" id="{5EFF0C9E-D2B8-4ACF-85A5-D20EDE75D483}"/>
                  </a:ext>
                </a:extLst>
              </p:cNvPr>
              <p:cNvSpPr/>
              <p:nvPr/>
            </p:nvSpPr>
            <p:spPr>
              <a:xfrm>
                <a:off x="7269787" y="4530237"/>
                <a:ext cx="2251159" cy="1609921"/>
              </a:xfrm>
              <a:custGeom>
                <a:avLst/>
                <a:gdLst>
                  <a:gd name="connsiteX0" fmla="*/ 2250734 w 2251159"/>
                  <a:gd name="connsiteY0" fmla="*/ 72161 h 1609921"/>
                  <a:gd name="connsiteX1" fmla="*/ 2114262 w 2251159"/>
                  <a:gd name="connsiteY1" fmla="*/ 3287 h 1609921"/>
                  <a:gd name="connsiteX2" fmla="*/ 133497 w 2251159"/>
                  <a:gd name="connsiteY2" fmla="*/ 4987 h 1609921"/>
                  <a:gd name="connsiteX3" fmla="*/ 0 w 2251159"/>
                  <a:gd name="connsiteY3" fmla="*/ 48777 h 1609921"/>
                  <a:gd name="connsiteX4" fmla="*/ 850 w 2251159"/>
                  <a:gd name="connsiteY4" fmla="*/ 1458994 h 1609921"/>
                  <a:gd name="connsiteX5" fmla="*/ 1132169 w 2251159"/>
                  <a:gd name="connsiteY5" fmla="*/ 1609922 h 1609921"/>
                  <a:gd name="connsiteX6" fmla="*/ 2251159 w 2251159"/>
                  <a:gd name="connsiteY6" fmla="*/ 1473874 h 1609921"/>
                  <a:gd name="connsiteX7" fmla="*/ 2250734 w 2251159"/>
                  <a:gd name="connsiteY7" fmla="*/ 72161 h 1609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1159" h="1609921">
                    <a:moveTo>
                      <a:pt x="2250734" y="72161"/>
                    </a:moveTo>
                    <a:cubicBezTo>
                      <a:pt x="2250734" y="1586"/>
                      <a:pt x="2182710" y="3287"/>
                      <a:pt x="2114262" y="3287"/>
                    </a:cubicBezTo>
                    <a:lnTo>
                      <a:pt x="133497" y="4987"/>
                    </a:lnTo>
                    <a:cubicBezTo>
                      <a:pt x="65048" y="4987"/>
                      <a:pt x="0" y="-21797"/>
                      <a:pt x="0" y="48777"/>
                    </a:cubicBezTo>
                    <a:cubicBezTo>
                      <a:pt x="0" y="48777"/>
                      <a:pt x="425" y="784709"/>
                      <a:pt x="850" y="1458994"/>
                    </a:cubicBezTo>
                    <a:cubicBezTo>
                      <a:pt x="51868" y="1543598"/>
                      <a:pt x="539088" y="1609922"/>
                      <a:pt x="1132169" y="1609922"/>
                    </a:cubicBezTo>
                    <a:cubicBezTo>
                      <a:pt x="1684012" y="1609922"/>
                      <a:pt x="2148699" y="1550401"/>
                      <a:pt x="2251159" y="1473874"/>
                    </a:cubicBezTo>
                    <a:cubicBezTo>
                      <a:pt x="2250734" y="1476000"/>
                      <a:pt x="2250734" y="72161"/>
                      <a:pt x="2250734" y="7216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2" name="Freeform: Shape 101">
                <a:extLst>
                  <a:ext uri="{FF2B5EF4-FFF2-40B4-BE49-F238E27FC236}">
                    <a16:creationId xmlns:a16="http://schemas.microsoft.com/office/drawing/2014/main" id="{D2EA1AB7-FFCE-4DFA-9F15-B148C548061C}"/>
                  </a:ext>
                </a:extLst>
              </p:cNvPr>
              <p:cNvSpPr/>
              <p:nvPr/>
            </p:nvSpPr>
            <p:spPr>
              <a:xfrm>
                <a:off x="7265111" y="4397901"/>
                <a:ext cx="2251584" cy="331615"/>
              </a:xfrm>
              <a:custGeom>
                <a:avLst/>
                <a:gdLst>
                  <a:gd name="connsiteX0" fmla="*/ 2251584 w 2251584"/>
                  <a:gd name="connsiteY0" fmla="*/ 165808 h 331615"/>
                  <a:gd name="connsiteX1" fmla="*/ 1125792 w 2251584"/>
                  <a:gd name="connsiteY1" fmla="*/ 331616 h 331615"/>
                  <a:gd name="connsiteX2" fmla="*/ 0 w 2251584"/>
                  <a:gd name="connsiteY2" fmla="*/ 165808 h 331615"/>
                  <a:gd name="connsiteX3" fmla="*/ 1125792 w 2251584"/>
                  <a:gd name="connsiteY3" fmla="*/ 0 h 331615"/>
                  <a:gd name="connsiteX4" fmla="*/ 2251584 w 2251584"/>
                  <a:gd name="connsiteY4" fmla="*/ 165808 h 33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584" h="331615">
                    <a:moveTo>
                      <a:pt x="2251584" y="165808"/>
                    </a:moveTo>
                    <a:cubicBezTo>
                      <a:pt x="2251584" y="257381"/>
                      <a:pt x="1747550" y="331616"/>
                      <a:pt x="1125792" y="331616"/>
                    </a:cubicBezTo>
                    <a:cubicBezTo>
                      <a:pt x="504034" y="331616"/>
                      <a:pt x="0" y="257381"/>
                      <a:pt x="0" y="165808"/>
                    </a:cubicBezTo>
                    <a:cubicBezTo>
                      <a:pt x="0" y="74235"/>
                      <a:pt x="504034" y="0"/>
                      <a:pt x="1125792" y="0"/>
                    </a:cubicBezTo>
                    <a:cubicBezTo>
                      <a:pt x="1747550" y="0"/>
                      <a:pt x="2251584" y="74235"/>
                      <a:pt x="2251584" y="16580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3" name="Freeform: Shape 102">
                <a:extLst>
                  <a:ext uri="{FF2B5EF4-FFF2-40B4-BE49-F238E27FC236}">
                    <a16:creationId xmlns:a16="http://schemas.microsoft.com/office/drawing/2014/main" id="{E60F31BF-06DE-4622-B67B-0B367C3FB3BE}"/>
                  </a:ext>
                </a:extLst>
              </p:cNvPr>
              <p:cNvSpPr/>
              <p:nvPr/>
            </p:nvSpPr>
            <p:spPr>
              <a:xfrm>
                <a:off x="7270637" y="4685726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6FA2E402-7F7D-4BDF-8941-E91EE5AA4B8A}"/>
                  </a:ext>
                </a:extLst>
              </p:cNvPr>
              <p:cNvSpPr/>
              <p:nvPr/>
            </p:nvSpPr>
            <p:spPr>
              <a:xfrm>
                <a:off x="7270637" y="4848558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443F028C-E22D-4F5B-AB00-E1C3BABF38E7}"/>
                  </a:ext>
                </a:extLst>
              </p:cNvPr>
              <p:cNvSpPr/>
              <p:nvPr/>
            </p:nvSpPr>
            <p:spPr>
              <a:xfrm>
                <a:off x="7270637" y="501139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5C11B019-D258-49DD-95D1-470C5BC14B70}"/>
                  </a:ext>
                </a:extLst>
              </p:cNvPr>
              <p:cNvSpPr/>
              <p:nvPr/>
            </p:nvSpPr>
            <p:spPr>
              <a:xfrm>
                <a:off x="7270637" y="5174221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AC95568D-3582-490D-9483-22AF53396BCF}"/>
                  </a:ext>
                </a:extLst>
              </p:cNvPr>
              <p:cNvSpPr/>
              <p:nvPr/>
            </p:nvSpPr>
            <p:spPr>
              <a:xfrm>
                <a:off x="7270637" y="5337478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107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E117EBEF-B658-4DC3-895E-C9C701D85997}"/>
                  </a:ext>
                </a:extLst>
              </p:cNvPr>
              <p:cNvSpPr/>
              <p:nvPr/>
            </p:nvSpPr>
            <p:spPr>
              <a:xfrm>
                <a:off x="7270637" y="550031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40A8BF5F-A95F-4D2D-840E-B62BA12DC693}"/>
                  </a:ext>
                </a:extLst>
              </p:cNvPr>
              <p:cNvSpPr/>
              <p:nvPr/>
            </p:nvSpPr>
            <p:spPr>
              <a:xfrm>
                <a:off x="7270637" y="5663142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8FFB7B24-13E8-4BB4-A504-D3D5F3202472}"/>
                  </a:ext>
                </a:extLst>
              </p:cNvPr>
              <p:cNvSpPr/>
              <p:nvPr/>
            </p:nvSpPr>
            <p:spPr>
              <a:xfrm>
                <a:off x="7270637" y="5825973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B42E2C9C-D9BF-4D33-9138-40A89709C584}"/>
                  </a:ext>
                </a:extLst>
              </p:cNvPr>
              <p:cNvSpPr/>
              <p:nvPr/>
            </p:nvSpPr>
            <p:spPr>
              <a:xfrm>
                <a:off x="7544008" y="4439991"/>
                <a:ext cx="1710795" cy="247436"/>
              </a:xfrm>
              <a:custGeom>
                <a:avLst/>
                <a:gdLst>
                  <a:gd name="connsiteX0" fmla="*/ 1710796 w 1710795"/>
                  <a:gd name="connsiteY0" fmla="*/ 123718 h 247436"/>
                  <a:gd name="connsiteX1" fmla="*/ 855398 w 1710795"/>
                  <a:gd name="connsiteY1" fmla="*/ 247436 h 247436"/>
                  <a:gd name="connsiteX2" fmla="*/ 0 w 1710795"/>
                  <a:gd name="connsiteY2" fmla="*/ 123718 h 247436"/>
                  <a:gd name="connsiteX3" fmla="*/ 855398 w 1710795"/>
                  <a:gd name="connsiteY3" fmla="*/ 0 h 247436"/>
                  <a:gd name="connsiteX4" fmla="*/ 1710796 w 1710795"/>
                  <a:gd name="connsiteY4" fmla="*/ 123718 h 247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10795" h="247436">
                    <a:moveTo>
                      <a:pt x="1710796" y="123718"/>
                    </a:moveTo>
                    <a:cubicBezTo>
                      <a:pt x="1710796" y="192046"/>
                      <a:pt x="1327821" y="247436"/>
                      <a:pt x="855398" y="247436"/>
                    </a:cubicBezTo>
                    <a:cubicBezTo>
                      <a:pt x="382975" y="247436"/>
                      <a:pt x="0" y="192046"/>
                      <a:pt x="0" y="123718"/>
                    </a:cubicBezTo>
                    <a:cubicBezTo>
                      <a:pt x="0" y="55391"/>
                      <a:pt x="382975" y="0"/>
                      <a:pt x="855398" y="0"/>
                    </a:cubicBezTo>
                    <a:cubicBezTo>
                      <a:pt x="1327821" y="0"/>
                      <a:pt x="1710796" y="55390"/>
                      <a:pt x="1710796" y="1237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cs typeface="B Nazanin" pitchFamily="2" charset="-78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6285A789-8D9D-4894-8096-12C058C4DE7A}"/>
                  </a:ext>
                </a:extLst>
              </p:cNvPr>
              <p:cNvSpPr/>
              <p:nvPr/>
            </p:nvSpPr>
            <p:spPr>
              <a:xfrm>
                <a:off x="8992912" y="4423835"/>
                <a:ext cx="527608" cy="1689538"/>
              </a:xfrm>
              <a:custGeom>
                <a:avLst/>
                <a:gdLst>
                  <a:gd name="connsiteX0" fmla="*/ 522082 w 527608"/>
                  <a:gd name="connsiteY0" fmla="*/ 147952 h 1689538"/>
                  <a:gd name="connsiteX1" fmla="*/ 523782 w 527608"/>
                  <a:gd name="connsiteY1" fmla="*/ 139449 h 1689538"/>
                  <a:gd name="connsiteX2" fmla="*/ 6377 w 527608"/>
                  <a:gd name="connsiteY2" fmla="*/ 0 h 1689538"/>
                  <a:gd name="connsiteX3" fmla="*/ 0 w 527608"/>
                  <a:gd name="connsiteY3" fmla="*/ 19557 h 1689538"/>
                  <a:gd name="connsiteX4" fmla="*/ 1276 w 527608"/>
                  <a:gd name="connsiteY4" fmla="*/ 1665305 h 1689538"/>
                  <a:gd name="connsiteX5" fmla="*/ 12754 w 527608"/>
                  <a:gd name="connsiteY5" fmla="*/ 1689539 h 1689538"/>
                  <a:gd name="connsiteX6" fmla="*/ 527609 w 527608"/>
                  <a:gd name="connsiteY6" fmla="*/ 1579851 h 1689538"/>
                  <a:gd name="connsiteX7" fmla="*/ 527609 w 527608"/>
                  <a:gd name="connsiteY7" fmla="*/ 178137 h 1689538"/>
                  <a:gd name="connsiteX8" fmla="*/ 522082 w 527608"/>
                  <a:gd name="connsiteY8" fmla="*/ 147952 h 168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7608" h="1689538">
                    <a:moveTo>
                      <a:pt x="522082" y="147952"/>
                    </a:moveTo>
                    <a:cubicBezTo>
                      <a:pt x="522932" y="144976"/>
                      <a:pt x="523782" y="142000"/>
                      <a:pt x="523782" y="139449"/>
                    </a:cubicBezTo>
                    <a:cubicBezTo>
                      <a:pt x="523782" y="80778"/>
                      <a:pt x="317586" y="29335"/>
                      <a:pt x="6377" y="0"/>
                    </a:cubicBezTo>
                    <a:cubicBezTo>
                      <a:pt x="2551" y="4677"/>
                      <a:pt x="0" y="11054"/>
                      <a:pt x="0" y="19557"/>
                    </a:cubicBezTo>
                    <a:cubicBezTo>
                      <a:pt x="0" y="19557"/>
                      <a:pt x="1701" y="1658078"/>
                      <a:pt x="1276" y="1665305"/>
                    </a:cubicBezTo>
                    <a:cubicBezTo>
                      <a:pt x="0" y="1675934"/>
                      <a:pt x="4251" y="1683587"/>
                      <a:pt x="12754" y="1689539"/>
                    </a:cubicBezTo>
                    <a:cubicBezTo>
                      <a:pt x="275071" y="1664880"/>
                      <a:pt x="466387" y="1625341"/>
                      <a:pt x="527609" y="1579851"/>
                    </a:cubicBezTo>
                    <a:cubicBezTo>
                      <a:pt x="527609" y="1581976"/>
                      <a:pt x="527609" y="178137"/>
                      <a:pt x="527609" y="178137"/>
                    </a:cubicBezTo>
                    <a:cubicBezTo>
                      <a:pt x="527609" y="165808"/>
                      <a:pt x="525483" y="156029"/>
                      <a:pt x="522082" y="147952"/>
                    </a:cubicBezTo>
                    <a:close/>
                  </a:path>
                </a:pathLst>
              </a:custGeom>
              <a:solidFill>
                <a:schemeClr val="tx1">
                  <a:alpha val="10000"/>
                </a:schemeClr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5659DC6C-35F2-40BC-96C1-3B3203434B55}"/>
                </a:ext>
              </a:extLst>
            </p:cNvPr>
            <p:cNvGrpSpPr/>
            <p:nvPr/>
          </p:nvGrpSpPr>
          <p:grpSpPr>
            <a:xfrm>
              <a:off x="9254378" y="3490635"/>
              <a:ext cx="2251584" cy="2882683"/>
              <a:chOff x="9254378" y="3490635"/>
              <a:chExt cx="2251584" cy="2882683"/>
            </a:xfrm>
            <a:grpFill/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8AA4DD87-36E9-4C30-A4EA-8EEC553798DC}"/>
                  </a:ext>
                </a:extLst>
              </p:cNvPr>
              <p:cNvSpPr/>
              <p:nvPr/>
            </p:nvSpPr>
            <p:spPr>
              <a:xfrm>
                <a:off x="9259480" y="3606697"/>
                <a:ext cx="2246482" cy="2766621"/>
              </a:xfrm>
              <a:custGeom>
                <a:avLst/>
                <a:gdLst>
                  <a:gd name="connsiteX0" fmla="*/ 2246483 w 2246482"/>
                  <a:gd name="connsiteY0" fmla="*/ 69728 h 2766621"/>
                  <a:gd name="connsiteX1" fmla="*/ 2110010 w 2246482"/>
                  <a:gd name="connsiteY1" fmla="*/ 4 h 2766621"/>
                  <a:gd name="connsiteX2" fmla="*/ 133071 w 2246482"/>
                  <a:gd name="connsiteY2" fmla="*/ 1704 h 2766621"/>
                  <a:gd name="connsiteX3" fmla="*/ 0 w 2246482"/>
                  <a:gd name="connsiteY3" fmla="*/ 80356 h 2766621"/>
                  <a:gd name="connsiteX4" fmla="*/ 1275 w 2246482"/>
                  <a:gd name="connsiteY4" fmla="*/ 2588731 h 2766621"/>
                  <a:gd name="connsiteX5" fmla="*/ 30611 w 2246482"/>
                  <a:gd name="connsiteY5" fmla="*/ 2639323 h 2766621"/>
                  <a:gd name="connsiteX6" fmla="*/ 217676 w 2246482"/>
                  <a:gd name="connsiteY6" fmla="*/ 2706497 h 2766621"/>
                  <a:gd name="connsiteX7" fmla="*/ 531860 w 2246482"/>
                  <a:gd name="connsiteY7" fmla="*/ 2752413 h 2766621"/>
                  <a:gd name="connsiteX8" fmla="*/ 791626 w 2246482"/>
                  <a:gd name="connsiteY8" fmla="*/ 2766018 h 2766621"/>
                  <a:gd name="connsiteX9" fmla="*/ 1481641 w 2246482"/>
                  <a:gd name="connsiteY9" fmla="*/ 2758365 h 2766621"/>
                  <a:gd name="connsiteX10" fmla="*/ 2059842 w 2246482"/>
                  <a:gd name="connsiteY10" fmla="*/ 2679712 h 2766621"/>
                  <a:gd name="connsiteX11" fmla="*/ 2246483 w 2246482"/>
                  <a:gd name="connsiteY11" fmla="*/ 2624018 h 2766621"/>
                  <a:gd name="connsiteX12" fmla="*/ 2246483 w 2246482"/>
                  <a:gd name="connsiteY12" fmla="*/ 69728 h 2766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246482" h="2766621">
                    <a:moveTo>
                      <a:pt x="2246483" y="69728"/>
                    </a:moveTo>
                    <a:cubicBezTo>
                      <a:pt x="2246483" y="-1697"/>
                      <a:pt x="2178459" y="4"/>
                      <a:pt x="2110010" y="4"/>
                    </a:cubicBezTo>
                    <a:lnTo>
                      <a:pt x="133071" y="1704"/>
                    </a:lnTo>
                    <a:cubicBezTo>
                      <a:pt x="64622" y="1704"/>
                      <a:pt x="0" y="4"/>
                      <a:pt x="0" y="80356"/>
                    </a:cubicBezTo>
                    <a:cubicBezTo>
                      <a:pt x="0" y="80356"/>
                      <a:pt x="1701" y="2577677"/>
                      <a:pt x="1275" y="2588731"/>
                    </a:cubicBezTo>
                    <a:cubicBezTo>
                      <a:pt x="-425" y="2614240"/>
                      <a:pt x="9778" y="2627844"/>
                      <a:pt x="30611" y="2639323"/>
                    </a:cubicBezTo>
                    <a:cubicBezTo>
                      <a:pt x="89706" y="2672060"/>
                      <a:pt x="153053" y="2691617"/>
                      <a:pt x="217676" y="2706497"/>
                    </a:cubicBezTo>
                    <a:cubicBezTo>
                      <a:pt x="320987" y="2730305"/>
                      <a:pt x="425998" y="2743910"/>
                      <a:pt x="531860" y="2752413"/>
                    </a:cubicBezTo>
                    <a:cubicBezTo>
                      <a:pt x="618165" y="2759640"/>
                      <a:pt x="704896" y="2766443"/>
                      <a:pt x="791626" y="2766018"/>
                    </a:cubicBezTo>
                    <a:cubicBezTo>
                      <a:pt x="935326" y="2767293"/>
                      <a:pt x="1355797" y="2767293"/>
                      <a:pt x="1481641" y="2758365"/>
                    </a:cubicBezTo>
                    <a:cubicBezTo>
                      <a:pt x="1676359" y="2744335"/>
                      <a:pt x="1869801" y="2723928"/>
                      <a:pt x="2059842" y="2679712"/>
                    </a:cubicBezTo>
                    <a:cubicBezTo>
                      <a:pt x="2123190" y="2664832"/>
                      <a:pt x="2186112" y="2649102"/>
                      <a:pt x="2246483" y="2624018"/>
                    </a:cubicBezTo>
                    <a:cubicBezTo>
                      <a:pt x="2246483" y="2590431"/>
                      <a:pt x="2246483" y="69728"/>
                      <a:pt x="2246483" y="697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11ACCD88-CC22-474F-B9F3-1169928EEE98}"/>
                  </a:ext>
                </a:extLst>
              </p:cNvPr>
              <p:cNvSpPr/>
              <p:nvPr/>
            </p:nvSpPr>
            <p:spPr>
              <a:xfrm>
                <a:off x="9254378" y="3490635"/>
                <a:ext cx="2251584" cy="331615"/>
              </a:xfrm>
              <a:custGeom>
                <a:avLst/>
                <a:gdLst>
                  <a:gd name="connsiteX0" fmla="*/ 2251584 w 2251584"/>
                  <a:gd name="connsiteY0" fmla="*/ 165808 h 331615"/>
                  <a:gd name="connsiteX1" fmla="*/ 1125792 w 2251584"/>
                  <a:gd name="connsiteY1" fmla="*/ 331616 h 331615"/>
                  <a:gd name="connsiteX2" fmla="*/ 0 w 2251584"/>
                  <a:gd name="connsiteY2" fmla="*/ 165808 h 331615"/>
                  <a:gd name="connsiteX3" fmla="*/ 1125792 w 2251584"/>
                  <a:gd name="connsiteY3" fmla="*/ 0 h 331615"/>
                  <a:gd name="connsiteX4" fmla="*/ 2251584 w 2251584"/>
                  <a:gd name="connsiteY4" fmla="*/ 165808 h 331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1584" h="331615">
                    <a:moveTo>
                      <a:pt x="2251584" y="165808"/>
                    </a:moveTo>
                    <a:cubicBezTo>
                      <a:pt x="2251584" y="257381"/>
                      <a:pt x="1747550" y="331616"/>
                      <a:pt x="1125792" y="331616"/>
                    </a:cubicBezTo>
                    <a:cubicBezTo>
                      <a:pt x="504034" y="331616"/>
                      <a:pt x="0" y="257381"/>
                      <a:pt x="0" y="165808"/>
                    </a:cubicBezTo>
                    <a:cubicBezTo>
                      <a:pt x="0" y="74235"/>
                      <a:pt x="504034" y="0"/>
                      <a:pt x="1125792" y="0"/>
                    </a:cubicBezTo>
                    <a:cubicBezTo>
                      <a:pt x="1747550" y="0"/>
                      <a:pt x="2251584" y="74235"/>
                      <a:pt x="2251584" y="16580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559F4DC0-4984-42AD-9D5D-5226174F49D8}"/>
                  </a:ext>
                </a:extLst>
              </p:cNvPr>
              <p:cNvSpPr/>
              <p:nvPr/>
            </p:nvSpPr>
            <p:spPr>
              <a:xfrm>
                <a:off x="9259905" y="377846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107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50B028D5-91F5-4C9E-A34A-5FD6C6AACD1D}"/>
                  </a:ext>
                </a:extLst>
              </p:cNvPr>
              <p:cNvSpPr/>
              <p:nvPr/>
            </p:nvSpPr>
            <p:spPr>
              <a:xfrm>
                <a:off x="9259905" y="3941292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4841F145-1080-4DCB-85A0-FE56E9C42366}"/>
                  </a:ext>
                </a:extLst>
              </p:cNvPr>
              <p:cNvSpPr/>
              <p:nvPr/>
            </p:nvSpPr>
            <p:spPr>
              <a:xfrm>
                <a:off x="9259905" y="4104124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DD5757B9-7D50-4DF6-A9BE-B041DC5CBCC5}"/>
                  </a:ext>
                </a:extLst>
              </p:cNvPr>
              <p:cNvSpPr/>
              <p:nvPr/>
            </p:nvSpPr>
            <p:spPr>
              <a:xfrm>
                <a:off x="9259905" y="4266955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A726F232-853B-4E17-BB4B-B59883CED152}"/>
                  </a:ext>
                </a:extLst>
              </p:cNvPr>
              <p:cNvSpPr/>
              <p:nvPr/>
            </p:nvSpPr>
            <p:spPr>
              <a:xfrm>
                <a:off x="9259905" y="4429787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C465CC7A-B953-400C-BCE7-B39BBD56A9FB}"/>
                  </a:ext>
                </a:extLst>
              </p:cNvPr>
              <p:cNvSpPr/>
              <p:nvPr/>
            </p:nvSpPr>
            <p:spPr>
              <a:xfrm>
                <a:off x="9259905" y="4593044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107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769FDAB7-BEBA-4942-AFED-F056FF58E2AB}"/>
                  </a:ext>
                </a:extLst>
              </p:cNvPr>
              <p:cNvSpPr/>
              <p:nvPr/>
            </p:nvSpPr>
            <p:spPr>
              <a:xfrm>
                <a:off x="9259905" y="4755876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8FF6B207-DCD8-4B85-8573-F39ACCFA9C9C}"/>
                  </a:ext>
                </a:extLst>
              </p:cNvPr>
              <p:cNvSpPr/>
              <p:nvPr/>
            </p:nvSpPr>
            <p:spPr>
              <a:xfrm>
                <a:off x="9259905" y="4918707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75CFA978-94C6-439C-8B6B-22CE1D02BCA0}"/>
                  </a:ext>
                </a:extLst>
              </p:cNvPr>
              <p:cNvSpPr/>
              <p:nvPr/>
            </p:nvSpPr>
            <p:spPr>
              <a:xfrm>
                <a:off x="9259905" y="5081539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C23FAD0B-8D0D-4215-8F65-BBA37AA6CD7B}"/>
                  </a:ext>
                </a:extLst>
              </p:cNvPr>
              <p:cNvSpPr/>
              <p:nvPr/>
            </p:nvSpPr>
            <p:spPr>
              <a:xfrm>
                <a:off x="9259905" y="5244371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B4FB6BCB-6296-486D-8749-E9C9BFAB1EAD}"/>
                  </a:ext>
                </a:extLst>
              </p:cNvPr>
              <p:cNvSpPr/>
              <p:nvPr/>
            </p:nvSpPr>
            <p:spPr>
              <a:xfrm>
                <a:off x="9259905" y="5407628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4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6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107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BB3BC05B-0C13-4446-95A0-8F927E9CA2CA}"/>
                  </a:ext>
                </a:extLst>
              </p:cNvPr>
              <p:cNvSpPr/>
              <p:nvPr/>
            </p:nvSpPr>
            <p:spPr>
              <a:xfrm>
                <a:off x="9259905" y="557046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2E87314F-57EC-47A5-B589-BE318A51F2A8}"/>
                  </a:ext>
                </a:extLst>
              </p:cNvPr>
              <p:cNvSpPr/>
              <p:nvPr/>
            </p:nvSpPr>
            <p:spPr>
              <a:xfrm>
                <a:off x="9259905" y="5733291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EDAB53F0-604F-4C24-8C50-0E1E78293D19}"/>
                  </a:ext>
                </a:extLst>
              </p:cNvPr>
              <p:cNvSpPr/>
              <p:nvPr/>
            </p:nvSpPr>
            <p:spPr>
              <a:xfrm>
                <a:off x="9259905" y="5896123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533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22A9B674-AB04-4FC8-B564-7E4955A60D9A}"/>
                  </a:ext>
                </a:extLst>
              </p:cNvPr>
              <p:cNvSpPr/>
              <p:nvPr/>
            </p:nvSpPr>
            <p:spPr>
              <a:xfrm>
                <a:off x="9259905" y="6059380"/>
                <a:ext cx="2245632" cy="190041"/>
              </a:xfrm>
              <a:custGeom>
                <a:avLst/>
                <a:gdLst>
                  <a:gd name="connsiteX0" fmla="*/ 1131319 w 2245632"/>
                  <a:gd name="connsiteY0" fmla="*/ 150928 h 190041"/>
                  <a:gd name="connsiteX1" fmla="*/ 0 w 2245632"/>
                  <a:gd name="connsiteY1" fmla="*/ 0 h 190041"/>
                  <a:gd name="connsiteX2" fmla="*/ 0 w 2245632"/>
                  <a:gd name="connsiteY2" fmla="*/ 425 h 190041"/>
                  <a:gd name="connsiteX3" fmla="*/ 0 w 2245632"/>
                  <a:gd name="connsiteY3" fmla="*/ 51868 h 190041"/>
                  <a:gd name="connsiteX4" fmla="*/ 1122816 w 2245632"/>
                  <a:gd name="connsiteY4" fmla="*/ 190041 h 190041"/>
                  <a:gd name="connsiteX5" fmla="*/ 2245632 w 2245632"/>
                  <a:gd name="connsiteY5" fmla="*/ 51868 h 190041"/>
                  <a:gd name="connsiteX6" fmla="*/ 2245632 w 2245632"/>
                  <a:gd name="connsiteY6" fmla="*/ 24233 h 190041"/>
                  <a:gd name="connsiteX7" fmla="*/ 2245632 w 2245632"/>
                  <a:gd name="connsiteY7" fmla="*/ 17856 h 190041"/>
                  <a:gd name="connsiteX8" fmla="*/ 1131319 w 2245632"/>
                  <a:gd name="connsiteY8" fmla="*/ 150928 h 19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32" h="190041">
                    <a:moveTo>
                      <a:pt x="1131319" y="150928"/>
                    </a:moveTo>
                    <a:cubicBezTo>
                      <a:pt x="537812" y="150928"/>
                      <a:pt x="51018" y="84605"/>
                      <a:pt x="0" y="0"/>
                    </a:cubicBezTo>
                    <a:cubicBezTo>
                      <a:pt x="0" y="0"/>
                      <a:pt x="0" y="0"/>
                      <a:pt x="0" y="425"/>
                    </a:cubicBezTo>
                    <a:cubicBezTo>
                      <a:pt x="0" y="425"/>
                      <a:pt x="0" y="18707"/>
                      <a:pt x="0" y="51868"/>
                    </a:cubicBezTo>
                    <a:cubicBezTo>
                      <a:pt x="123293" y="131371"/>
                      <a:pt x="579477" y="190041"/>
                      <a:pt x="1122816" y="190041"/>
                    </a:cubicBezTo>
                    <a:cubicBezTo>
                      <a:pt x="1666581" y="190041"/>
                      <a:pt x="2122339" y="130946"/>
                      <a:pt x="2245632" y="51868"/>
                    </a:cubicBezTo>
                    <a:cubicBezTo>
                      <a:pt x="2245632" y="33587"/>
                      <a:pt x="2245632" y="24233"/>
                      <a:pt x="2245632" y="24233"/>
                    </a:cubicBezTo>
                    <a:cubicBezTo>
                      <a:pt x="2245632" y="22108"/>
                      <a:pt x="2245632" y="19982"/>
                      <a:pt x="2245632" y="17856"/>
                    </a:cubicBezTo>
                    <a:cubicBezTo>
                      <a:pt x="2143172" y="93108"/>
                      <a:pt x="1683161" y="150928"/>
                      <a:pt x="1131319" y="150928"/>
                    </a:cubicBezTo>
                    <a:close/>
                  </a:path>
                </a:pathLst>
              </a:custGeom>
              <a:grpFill/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100" name="Freeform: Shape 99">
                <a:extLst>
                  <a:ext uri="{FF2B5EF4-FFF2-40B4-BE49-F238E27FC236}">
                    <a16:creationId xmlns:a16="http://schemas.microsoft.com/office/drawing/2014/main" id="{66DF0A4C-BBB2-4A15-9FED-30FEB2242194}"/>
                  </a:ext>
                </a:extLst>
              </p:cNvPr>
              <p:cNvSpPr/>
              <p:nvPr/>
            </p:nvSpPr>
            <p:spPr>
              <a:xfrm>
                <a:off x="9537952" y="3511892"/>
                <a:ext cx="1735454" cy="250837"/>
              </a:xfrm>
              <a:custGeom>
                <a:avLst/>
                <a:gdLst>
                  <a:gd name="connsiteX0" fmla="*/ 1735455 w 1735454"/>
                  <a:gd name="connsiteY0" fmla="*/ 125419 h 250837"/>
                  <a:gd name="connsiteX1" fmla="*/ 867727 w 1735454"/>
                  <a:gd name="connsiteY1" fmla="*/ 250837 h 250837"/>
                  <a:gd name="connsiteX2" fmla="*/ 0 w 1735454"/>
                  <a:gd name="connsiteY2" fmla="*/ 125419 h 250837"/>
                  <a:gd name="connsiteX3" fmla="*/ 867727 w 1735454"/>
                  <a:gd name="connsiteY3" fmla="*/ 0 h 250837"/>
                  <a:gd name="connsiteX4" fmla="*/ 1735455 w 1735454"/>
                  <a:gd name="connsiteY4" fmla="*/ 125419 h 250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5454" h="250837">
                    <a:moveTo>
                      <a:pt x="1735455" y="125419"/>
                    </a:moveTo>
                    <a:cubicBezTo>
                      <a:pt x="1735455" y="194686"/>
                      <a:pt x="1346960" y="250837"/>
                      <a:pt x="867727" y="250837"/>
                    </a:cubicBezTo>
                    <a:cubicBezTo>
                      <a:pt x="388495" y="250837"/>
                      <a:pt x="0" y="194686"/>
                      <a:pt x="0" y="125419"/>
                    </a:cubicBezTo>
                    <a:cubicBezTo>
                      <a:pt x="0" y="56152"/>
                      <a:pt x="388495" y="0"/>
                      <a:pt x="867727" y="0"/>
                    </a:cubicBezTo>
                    <a:cubicBezTo>
                      <a:pt x="1346960" y="0"/>
                      <a:pt x="1735455" y="56152"/>
                      <a:pt x="1735455" y="12541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42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cs typeface="B Nazanin" pitchFamily="2" charset="-78"/>
                </a:endParaRPr>
              </a:p>
            </p:txBody>
          </p:sp>
        </p:grpSp>
      </p:grpSp>
      <p:sp>
        <p:nvSpPr>
          <p:cNvPr id="131" name="Oval 22">
            <a:extLst>
              <a:ext uri="{FF2B5EF4-FFF2-40B4-BE49-F238E27FC236}">
                <a16:creationId xmlns:a16="http://schemas.microsoft.com/office/drawing/2014/main" id="{6F2C69ED-2158-420B-BA40-6FEBD171485D}"/>
              </a:ext>
            </a:extLst>
          </p:cNvPr>
          <p:cNvSpPr>
            <a:spLocks/>
          </p:cNvSpPr>
          <p:nvPr/>
        </p:nvSpPr>
        <p:spPr>
          <a:xfrm>
            <a:off x="519811" y="5472719"/>
            <a:ext cx="1063795" cy="1063795"/>
          </a:xfrm>
          <a:custGeom>
            <a:avLst/>
            <a:gdLst/>
            <a:ahLst/>
            <a:cxnLst/>
            <a:rect l="l" t="t" r="r" b="b"/>
            <a:pathLst>
              <a:path w="3880153" h="3953697">
                <a:moveTo>
                  <a:pt x="1455" y="3168352"/>
                </a:moveTo>
                <a:cubicBezTo>
                  <a:pt x="205207" y="3400679"/>
                  <a:pt x="634857" y="3494667"/>
                  <a:pt x="960501" y="3505633"/>
                </a:cubicBezTo>
                <a:cubicBezTo>
                  <a:pt x="1028690" y="3627447"/>
                  <a:pt x="1119686" y="3734676"/>
                  <a:pt x="1227538" y="3821974"/>
                </a:cubicBezTo>
                <a:cubicBezTo>
                  <a:pt x="1160267" y="3830083"/>
                  <a:pt x="1089308" y="3833153"/>
                  <a:pt x="1014889" y="3832102"/>
                </a:cubicBezTo>
                <a:cubicBezTo>
                  <a:pt x="621954" y="3837001"/>
                  <a:pt x="201774" y="3729237"/>
                  <a:pt x="6261" y="3480618"/>
                </a:cubicBezTo>
                <a:cubicBezTo>
                  <a:pt x="13084" y="3484795"/>
                  <a:pt x="14745" y="3457252"/>
                  <a:pt x="1455" y="3168352"/>
                </a:cubicBezTo>
                <a:close/>
                <a:moveTo>
                  <a:pt x="3880153" y="3138359"/>
                </a:moveTo>
                <a:cubicBezTo>
                  <a:pt x="3866863" y="3427259"/>
                  <a:pt x="3868524" y="3454802"/>
                  <a:pt x="3875347" y="3450625"/>
                </a:cubicBezTo>
                <a:cubicBezTo>
                  <a:pt x="3706183" y="3641999"/>
                  <a:pt x="3368822" y="3808933"/>
                  <a:pt x="2885642" y="3802109"/>
                </a:cubicBezTo>
                <a:cubicBezTo>
                  <a:pt x="2813626" y="3803007"/>
                  <a:pt x="2740694" y="3800121"/>
                  <a:pt x="2668496" y="3792296"/>
                </a:cubicBezTo>
                <a:cubicBezTo>
                  <a:pt x="2770475" y="3703843"/>
                  <a:pt x="2855364" y="3596451"/>
                  <a:pt x="2918364" y="3475766"/>
                </a:cubicBezTo>
                <a:cubicBezTo>
                  <a:pt x="3244332" y="3465202"/>
                  <a:pt x="3675828" y="3371339"/>
                  <a:pt x="3880153" y="3138359"/>
                </a:cubicBezTo>
                <a:close/>
                <a:moveTo>
                  <a:pt x="2029821" y="3074540"/>
                </a:moveTo>
                <a:cubicBezTo>
                  <a:pt x="2072358" y="3090570"/>
                  <a:pt x="2100256" y="3117016"/>
                  <a:pt x="2101178" y="3147049"/>
                </a:cubicBezTo>
                <a:cubicBezTo>
                  <a:pt x="2102135" y="3178198"/>
                  <a:pt x="2073853" y="3206004"/>
                  <a:pt x="2029821" y="3222855"/>
                </a:cubicBezTo>
                <a:close/>
                <a:moveTo>
                  <a:pt x="1455" y="2758032"/>
                </a:moveTo>
                <a:cubicBezTo>
                  <a:pt x="177591" y="2958870"/>
                  <a:pt x="522539" y="3056328"/>
                  <a:pt x="823260" y="3085716"/>
                </a:cubicBezTo>
                <a:cubicBezTo>
                  <a:pt x="836237" y="3203756"/>
                  <a:pt x="868282" y="3316114"/>
                  <a:pt x="916781" y="3419465"/>
                </a:cubicBezTo>
                <a:cubicBezTo>
                  <a:pt x="553826" y="3407844"/>
                  <a:pt x="185565" y="3298305"/>
                  <a:pt x="6261" y="3070298"/>
                </a:cubicBezTo>
                <a:cubicBezTo>
                  <a:pt x="13084" y="3074475"/>
                  <a:pt x="14745" y="3046932"/>
                  <a:pt x="1455" y="2758032"/>
                </a:cubicBezTo>
                <a:close/>
                <a:moveTo>
                  <a:pt x="3880153" y="2733869"/>
                </a:moveTo>
                <a:cubicBezTo>
                  <a:pt x="3866863" y="3022769"/>
                  <a:pt x="3868524" y="3050312"/>
                  <a:pt x="3875347" y="3046135"/>
                </a:cubicBezTo>
                <a:cubicBezTo>
                  <a:pt x="3714650" y="3227931"/>
                  <a:pt x="3402172" y="3387671"/>
                  <a:pt x="2957054" y="3395450"/>
                </a:cubicBezTo>
                <a:cubicBezTo>
                  <a:pt x="3001703" y="3291967"/>
                  <a:pt x="3030894" y="3180307"/>
                  <a:pt x="3041718" y="3063353"/>
                </a:cubicBezTo>
                <a:cubicBezTo>
                  <a:pt x="3346235" y="3035739"/>
                  <a:pt x="3700756" y="2938426"/>
                  <a:pt x="3880153" y="2733869"/>
                </a:cubicBezTo>
                <a:close/>
                <a:moveTo>
                  <a:pt x="1820161" y="2670546"/>
                </a:moveTo>
                <a:lnTo>
                  <a:pt x="1820161" y="2807794"/>
                </a:lnTo>
                <a:cubicBezTo>
                  <a:pt x="1784534" y="2791726"/>
                  <a:pt x="1761919" y="2767633"/>
                  <a:pt x="1761090" y="2740643"/>
                </a:cubicBezTo>
                <a:cubicBezTo>
                  <a:pt x="1760228" y="2712584"/>
                  <a:pt x="1783091" y="2687237"/>
                  <a:pt x="1820161" y="2670546"/>
                </a:cubicBezTo>
                <a:close/>
                <a:moveTo>
                  <a:pt x="1820161" y="2351698"/>
                </a:moveTo>
                <a:lnTo>
                  <a:pt x="1820161" y="2426781"/>
                </a:lnTo>
                <a:cubicBezTo>
                  <a:pt x="1541058" y="2454722"/>
                  <a:pt x="1332994" y="2587385"/>
                  <a:pt x="1337817" y="2744384"/>
                </a:cubicBezTo>
                <a:cubicBezTo>
                  <a:pt x="1342529" y="2897779"/>
                  <a:pt x="1548926" y="3024362"/>
                  <a:pt x="1820161" y="3051732"/>
                </a:cubicBezTo>
                <a:lnTo>
                  <a:pt x="1820161" y="3217389"/>
                </a:lnTo>
                <a:cubicBezTo>
                  <a:pt x="1786002" y="3201854"/>
                  <a:pt x="1763663" y="3178972"/>
                  <a:pt x="1761274" y="3153060"/>
                </a:cubicBezTo>
                <a:lnTo>
                  <a:pt x="1338460" y="3164281"/>
                </a:lnTo>
                <a:cubicBezTo>
                  <a:pt x="1352256" y="3313879"/>
                  <a:pt x="1556620" y="3434536"/>
                  <a:pt x="1820161" y="3461071"/>
                </a:cubicBezTo>
                <a:lnTo>
                  <a:pt x="1820161" y="3539697"/>
                </a:lnTo>
                <a:lnTo>
                  <a:pt x="2029821" y="3539697"/>
                </a:lnTo>
                <a:lnTo>
                  <a:pt x="2029821" y="3462128"/>
                </a:lnTo>
                <a:cubicBezTo>
                  <a:pt x="2315071" y="3436849"/>
                  <a:pt x="2529344" y="3302606"/>
                  <a:pt x="2524450" y="3143308"/>
                </a:cubicBezTo>
                <a:cubicBezTo>
                  <a:pt x="2519668" y="2987610"/>
                  <a:pt x="2307099" y="2859535"/>
                  <a:pt x="2029821" y="2834965"/>
                </a:cubicBezTo>
                <a:lnTo>
                  <a:pt x="2029821" y="2665297"/>
                </a:lnTo>
                <a:cubicBezTo>
                  <a:pt x="2070848" y="2680600"/>
                  <a:pt x="2098329" y="2705732"/>
                  <a:pt x="2100994" y="2734632"/>
                </a:cubicBezTo>
                <a:lnTo>
                  <a:pt x="2523807" y="2723411"/>
                </a:lnTo>
                <a:cubicBezTo>
                  <a:pt x="2509797" y="2571487"/>
                  <a:pt x="2299247" y="2449410"/>
                  <a:pt x="2029821" y="2425195"/>
                </a:cubicBezTo>
                <a:lnTo>
                  <a:pt x="2029821" y="2351698"/>
                </a:lnTo>
                <a:close/>
                <a:moveTo>
                  <a:pt x="1455" y="2347712"/>
                </a:moveTo>
                <a:cubicBezTo>
                  <a:pt x="183117" y="2554851"/>
                  <a:pt x="544352" y="2652021"/>
                  <a:pt x="851373" y="2678440"/>
                </a:cubicBezTo>
                <a:cubicBezTo>
                  <a:pt x="827251" y="2766976"/>
                  <a:pt x="815133" y="2860130"/>
                  <a:pt x="815133" y="2956114"/>
                </a:cubicBezTo>
                <a:cubicBezTo>
                  <a:pt x="815133" y="2971896"/>
                  <a:pt x="815461" y="2987602"/>
                  <a:pt x="817509" y="3003166"/>
                </a:cubicBezTo>
                <a:cubicBezTo>
                  <a:pt x="488191" y="2976547"/>
                  <a:pt x="169203" y="2867179"/>
                  <a:pt x="6261" y="2659978"/>
                </a:cubicBezTo>
                <a:cubicBezTo>
                  <a:pt x="13084" y="2664155"/>
                  <a:pt x="14745" y="2636612"/>
                  <a:pt x="1455" y="2347712"/>
                </a:cubicBezTo>
                <a:close/>
                <a:moveTo>
                  <a:pt x="3880153" y="2329379"/>
                </a:moveTo>
                <a:cubicBezTo>
                  <a:pt x="3866863" y="2618279"/>
                  <a:pt x="3868524" y="2645822"/>
                  <a:pt x="3875347" y="2641645"/>
                </a:cubicBezTo>
                <a:cubicBezTo>
                  <a:pt x="3725516" y="2811149"/>
                  <a:pt x="3443734" y="2961479"/>
                  <a:pt x="3045509" y="2988274"/>
                </a:cubicBezTo>
                <a:lnTo>
                  <a:pt x="3047133" y="2956114"/>
                </a:lnTo>
                <a:cubicBezTo>
                  <a:pt x="3047133" y="2854429"/>
                  <a:pt x="3033534" y="2755921"/>
                  <a:pt x="3006831" y="2662641"/>
                </a:cubicBezTo>
                <a:cubicBezTo>
                  <a:pt x="3318650" y="2638590"/>
                  <a:pt x="3693842" y="2541819"/>
                  <a:pt x="3880153" y="2329379"/>
                </a:cubicBezTo>
                <a:close/>
                <a:moveTo>
                  <a:pt x="1931133" y="1937697"/>
                </a:moveTo>
                <a:cubicBezTo>
                  <a:pt x="2487898" y="1937697"/>
                  <a:pt x="2939245" y="2388994"/>
                  <a:pt x="2939245" y="2945697"/>
                </a:cubicBezTo>
                <a:cubicBezTo>
                  <a:pt x="2939245" y="3502400"/>
                  <a:pt x="2487898" y="3953697"/>
                  <a:pt x="1931133" y="3953697"/>
                </a:cubicBezTo>
                <a:cubicBezTo>
                  <a:pt x="1374368" y="3953697"/>
                  <a:pt x="923021" y="3502400"/>
                  <a:pt x="923021" y="2945697"/>
                </a:cubicBezTo>
                <a:cubicBezTo>
                  <a:pt x="923021" y="2388994"/>
                  <a:pt x="1374368" y="1937697"/>
                  <a:pt x="1931133" y="1937697"/>
                </a:cubicBezTo>
                <a:close/>
                <a:moveTo>
                  <a:pt x="1455" y="1937392"/>
                </a:moveTo>
                <a:cubicBezTo>
                  <a:pt x="214734" y="2180582"/>
                  <a:pt x="675532" y="2272194"/>
                  <a:pt x="1005427" y="2276729"/>
                </a:cubicBezTo>
                <a:lnTo>
                  <a:pt x="1048467" y="2274995"/>
                </a:lnTo>
                <a:cubicBezTo>
                  <a:pt x="973036" y="2370730"/>
                  <a:pt x="913948" y="2479702"/>
                  <a:pt x="874973" y="2597837"/>
                </a:cubicBezTo>
                <a:cubicBezTo>
                  <a:pt x="525848" y="2578625"/>
                  <a:pt x="178686" y="2468917"/>
                  <a:pt x="6261" y="2249658"/>
                </a:cubicBezTo>
                <a:cubicBezTo>
                  <a:pt x="13084" y="2253835"/>
                  <a:pt x="14745" y="2226292"/>
                  <a:pt x="1455" y="1937392"/>
                </a:cubicBezTo>
                <a:close/>
                <a:moveTo>
                  <a:pt x="3880153" y="1924889"/>
                </a:moveTo>
                <a:cubicBezTo>
                  <a:pt x="3866863" y="2213789"/>
                  <a:pt x="3868524" y="2241332"/>
                  <a:pt x="3875347" y="2237155"/>
                </a:cubicBezTo>
                <a:cubicBezTo>
                  <a:pt x="3717776" y="2415415"/>
                  <a:pt x="3414270" y="2572469"/>
                  <a:pt x="2982846" y="2585687"/>
                </a:cubicBezTo>
                <a:cubicBezTo>
                  <a:pt x="2942265" y="2466665"/>
                  <a:pt x="2881020" y="2357243"/>
                  <a:pt x="2803561" y="2261302"/>
                </a:cubicBezTo>
                <a:cubicBezTo>
                  <a:pt x="2828324" y="2263132"/>
                  <a:pt x="2852587" y="2263902"/>
                  <a:pt x="2876180" y="2264226"/>
                </a:cubicBezTo>
                <a:cubicBezTo>
                  <a:pt x="3206076" y="2259691"/>
                  <a:pt x="3666874" y="2168079"/>
                  <a:pt x="3880153" y="1924889"/>
                </a:cubicBezTo>
                <a:close/>
                <a:moveTo>
                  <a:pt x="2970728" y="1742046"/>
                </a:moveTo>
                <a:cubicBezTo>
                  <a:pt x="3013265" y="1749515"/>
                  <a:pt x="3041163" y="1761838"/>
                  <a:pt x="3042085" y="1775832"/>
                </a:cubicBezTo>
                <a:cubicBezTo>
                  <a:pt x="3043042" y="1790346"/>
                  <a:pt x="3014760" y="1803303"/>
                  <a:pt x="2970728" y="1811155"/>
                </a:cubicBezTo>
                <a:close/>
                <a:moveTo>
                  <a:pt x="2761068" y="1553800"/>
                </a:moveTo>
                <a:lnTo>
                  <a:pt x="2761068" y="1617752"/>
                </a:lnTo>
                <a:cubicBezTo>
                  <a:pt x="2725441" y="1610265"/>
                  <a:pt x="2702826" y="1599039"/>
                  <a:pt x="2701997" y="1586462"/>
                </a:cubicBezTo>
                <a:cubicBezTo>
                  <a:pt x="2701135" y="1573388"/>
                  <a:pt x="2723998" y="1561577"/>
                  <a:pt x="2761068" y="1553800"/>
                </a:cubicBezTo>
                <a:close/>
                <a:moveTo>
                  <a:pt x="2761068" y="1405229"/>
                </a:moveTo>
                <a:lnTo>
                  <a:pt x="2761068" y="1440215"/>
                </a:lnTo>
                <a:cubicBezTo>
                  <a:pt x="2481965" y="1453234"/>
                  <a:pt x="2273901" y="1515050"/>
                  <a:pt x="2278724" y="1588206"/>
                </a:cubicBezTo>
                <a:cubicBezTo>
                  <a:pt x="2283436" y="1659682"/>
                  <a:pt x="2489833" y="1718665"/>
                  <a:pt x="2761068" y="1731418"/>
                </a:cubicBezTo>
                <a:lnTo>
                  <a:pt x="2761068" y="1808608"/>
                </a:lnTo>
                <a:cubicBezTo>
                  <a:pt x="2726909" y="1801369"/>
                  <a:pt x="2704570" y="1790707"/>
                  <a:pt x="2702181" y="1778633"/>
                </a:cubicBezTo>
                <a:lnTo>
                  <a:pt x="2279367" y="1783861"/>
                </a:lnTo>
                <a:cubicBezTo>
                  <a:pt x="2293163" y="1853568"/>
                  <a:pt x="2497527" y="1909790"/>
                  <a:pt x="2761068" y="1922154"/>
                </a:cubicBezTo>
                <a:lnTo>
                  <a:pt x="2761068" y="1958791"/>
                </a:lnTo>
                <a:lnTo>
                  <a:pt x="2970728" y="1958791"/>
                </a:lnTo>
                <a:lnTo>
                  <a:pt x="2970728" y="1922647"/>
                </a:lnTo>
                <a:cubicBezTo>
                  <a:pt x="3255978" y="1910868"/>
                  <a:pt x="3470251" y="1848316"/>
                  <a:pt x="3465357" y="1774089"/>
                </a:cubicBezTo>
                <a:cubicBezTo>
                  <a:pt x="3460575" y="1701540"/>
                  <a:pt x="3248006" y="1641862"/>
                  <a:pt x="2970728" y="1630413"/>
                </a:cubicBezTo>
                <a:lnTo>
                  <a:pt x="2970728" y="1551354"/>
                </a:lnTo>
                <a:cubicBezTo>
                  <a:pt x="3011755" y="1558485"/>
                  <a:pt x="3039236" y="1570195"/>
                  <a:pt x="3041901" y="1583662"/>
                </a:cubicBezTo>
                <a:lnTo>
                  <a:pt x="3464714" y="1578433"/>
                </a:lnTo>
                <a:cubicBezTo>
                  <a:pt x="3450704" y="1507642"/>
                  <a:pt x="3240154" y="1450759"/>
                  <a:pt x="2970728" y="1439476"/>
                </a:cubicBezTo>
                <a:lnTo>
                  <a:pt x="2970728" y="1405229"/>
                </a:lnTo>
                <a:close/>
                <a:moveTo>
                  <a:pt x="2872041" y="1244391"/>
                </a:moveTo>
                <a:cubicBezTo>
                  <a:pt x="3428806" y="1244391"/>
                  <a:pt x="3880153" y="1453922"/>
                  <a:pt x="3880153" y="1712391"/>
                </a:cubicBezTo>
                <a:cubicBezTo>
                  <a:pt x="3880153" y="1970860"/>
                  <a:pt x="3428806" y="2180391"/>
                  <a:pt x="2872041" y="2180391"/>
                </a:cubicBezTo>
                <a:cubicBezTo>
                  <a:pt x="2823092" y="2180391"/>
                  <a:pt x="2774958" y="2178772"/>
                  <a:pt x="2727893" y="2175376"/>
                </a:cubicBezTo>
                <a:cubicBezTo>
                  <a:pt x="2525684" y="1968353"/>
                  <a:pt x="2243385" y="1840114"/>
                  <a:pt x="1931133" y="1840114"/>
                </a:cubicBezTo>
                <a:cubicBezTo>
                  <a:pt x="1612467" y="1840114"/>
                  <a:pt x="1324996" y="1973676"/>
                  <a:pt x="1122380" y="2188572"/>
                </a:cubicBezTo>
                <a:cubicBezTo>
                  <a:pt x="1087421" y="2190857"/>
                  <a:pt x="1051575" y="2191340"/>
                  <a:pt x="1014889" y="2190822"/>
                </a:cubicBezTo>
                <a:cubicBezTo>
                  <a:pt x="621954" y="2195721"/>
                  <a:pt x="201774" y="2087957"/>
                  <a:pt x="6261" y="1839338"/>
                </a:cubicBezTo>
                <a:cubicBezTo>
                  <a:pt x="13084" y="1843515"/>
                  <a:pt x="14745" y="1815972"/>
                  <a:pt x="1455" y="1527072"/>
                </a:cubicBezTo>
                <a:cubicBezTo>
                  <a:pt x="214734" y="1770262"/>
                  <a:pt x="675532" y="1861874"/>
                  <a:pt x="1005427" y="1866409"/>
                </a:cubicBezTo>
                <a:cubicBezTo>
                  <a:pt x="1278600" y="1862654"/>
                  <a:pt x="1641530" y="1799192"/>
                  <a:pt x="1878042" y="1637444"/>
                </a:cubicBezTo>
                <a:cubicBezTo>
                  <a:pt x="1954537" y="1414404"/>
                  <a:pt x="2370521" y="1244391"/>
                  <a:pt x="2872041" y="1244391"/>
                </a:cubicBezTo>
                <a:close/>
                <a:moveTo>
                  <a:pt x="1455" y="1116752"/>
                </a:moveTo>
                <a:cubicBezTo>
                  <a:pt x="214734" y="1359942"/>
                  <a:pt x="675532" y="1451554"/>
                  <a:pt x="1005427" y="1456089"/>
                </a:cubicBezTo>
                <a:cubicBezTo>
                  <a:pt x="1335323" y="1451554"/>
                  <a:pt x="1796121" y="1359942"/>
                  <a:pt x="2009400" y="1116752"/>
                </a:cubicBezTo>
                <a:cubicBezTo>
                  <a:pt x="1996110" y="1405652"/>
                  <a:pt x="1997771" y="1433195"/>
                  <a:pt x="2004594" y="1429018"/>
                </a:cubicBezTo>
                <a:cubicBezTo>
                  <a:pt x="1835430" y="1620392"/>
                  <a:pt x="1498069" y="1787326"/>
                  <a:pt x="1014889" y="1780502"/>
                </a:cubicBezTo>
                <a:cubicBezTo>
                  <a:pt x="621954" y="1785401"/>
                  <a:pt x="201774" y="1677637"/>
                  <a:pt x="6261" y="1429018"/>
                </a:cubicBezTo>
                <a:cubicBezTo>
                  <a:pt x="13084" y="1433195"/>
                  <a:pt x="14745" y="1405652"/>
                  <a:pt x="1455" y="1116752"/>
                </a:cubicBezTo>
                <a:close/>
                <a:moveTo>
                  <a:pt x="1455" y="706432"/>
                </a:moveTo>
                <a:cubicBezTo>
                  <a:pt x="214734" y="949622"/>
                  <a:pt x="675532" y="1041234"/>
                  <a:pt x="1005427" y="1045769"/>
                </a:cubicBezTo>
                <a:cubicBezTo>
                  <a:pt x="1335323" y="1041234"/>
                  <a:pt x="1796121" y="949622"/>
                  <a:pt x="2009400" y="706432"/>
                </a:cubicBezTo>
                <a:cubicBezTo>
                  <a:pt x="1996110" y="995332"/>
                  <a:pt x="1997771" y="1022875"/>
                  <a:pt x="2004594" y="1018698"/>
                </a:cubicBezTo>
                <a:cubicBezTo>
                  <a:pt x="1835430" y="1210072"/>
                  <a:pt x="1498069" y="1377006"/>
                  <a:pt x="1014889" y="1370182"/>
                </a:cubicBezTo>
                <a:cubicBezTo>
                  <a:pt x="621954" y="1375081"/>
                  <a:pt x="201774" y="1267317"/>
                  <a:pt x="6261" y="1018698"/>
                </a:cubicBezTo>
                <a:cubicBezTo>
                  <a:pt x="13084" y="1022875"/>
                  <a:pt x="14745" y="995332"/>
                  <a:pt x="1455" y="706432"/>
                </a:cubicBezTo>
                <a:close/>
                <a:moveTo>
                  <a:pt x="1106799" y="489687"/>
                </a:moveTo>
                <a:cubicBezTo>
                  <a:pt x="1149336" y="497156"/>
                  <a:pt x="1177233" y="509479"/>
                  <a:pt x="1178156" y="523473"/>
                </a:cubicBezTo>
                <a:cubicBezTo>
                  <a:pt x="1179112" y="537987"/>
                  <a:pt x="1150831" y="550944"/>
                  <a:pt x="1106799" y="558796"/>
                </a:cubicBezTo>
                <a:close/>
                <a:moveTo>
                  <a:pt x="897139" y="301441"/>
                </a:moveTo>
                <a:lnTo>
                  <a:pt x="897139" y="365393"/>
                </a:lnTo>
                <a:cubicBezTo>
                  <a:pt x="861512" y="357906"/>
                  <a:pt x="838897" y="346680"/>
                  <a:pt x="838068" y="334103"/>
                </a:cubicBezTo>
                <a:cubicBezTo>
                  <a:pt x="837206" y="321029"/>
                  <a:pt x="860069" y="309218"/>
                  <a:pt x="897139" y="301441"/>
                </a:cubicBezTo>
                <a:close/>
                <a:moveTo>
                  <a:pt x="897139" y="152870"/>
                </a:moveTo>
                <a:lnTo>
                  <a:pt x="897139" y="187856"/>
                </a:lnTo>
                <a:cubicBezTo>
                  <a:pt x="618036" y="200875"/>
                  <a:pt x="409972" y="262691"/>
                  <a:pt x="414795" y="335847"/>
                </a:cubicBezTo>
                <a:cubicBezTo>
                  <a:pt x="419507" y="407323"/>
                  <a:pt x="625904" y="466306"/>
                  <a:pt x="897139" y="479059"/>
                </a:cubicBezTo>
                <a:lnTo>
                  <a:pt x="897139" y="556249"/>
                </a:lnTo>
                <a:cubicBezTo>
                  <a:pt x="862980" y="549010"/>
                  <a:pt x="840641" y="538348"/>
                  <a:pt x="838251" y="526274"/>
                </a:cubicBezTo>
                <a:lnTo>
                  <a:pt x="415438" y="531502"/>
                </a:lnTo>
                <a:cubicBezTo>
                  <a:pt x="429234" y="601209"/>
                  <a:pt x="633598" y="657431"/>
                  <a:pt x="897139" y="669795"/>
                </a:cubicBezTo>
                <a:lnTo>
                  <a:pt x="897139" y="706432"/>
                </a:lnTo>
                <a:lnTo>
                  <a:pt x="1106799" y="706432"/>
                </a:lnTo>
                <a:lnTo>
                  <a:pt x="1106799" y="670288"/>
                </a:lnTo>
                <a:cubicBezTo>
                  <a:pt x="1392049" y="658509"/>
                  <a:pt x="1606322" y="595956"/>
                  <a:pt x="1601428" y="521730"/>
                </a:cubicBezTo>
                <a:cubicBezTo>
                  <a:pt x="1596646" y="449181"/>
                  <a:pt x="1384077" y="389502"/>
                  <a:pt x="1106799" y="378054"/>
                </a:cubicBezTo>
                <a:lnTo>
                  <a:pt x="1106799" y="298995"/>
                </a:lnTo>
                <a:cubicBezTo>
                  <a:pt x="1147826" y="306126"/>
                  <a:pt x="1175307" y="317836"/>
                  <a:pt x="1177972" y="331303"/>
                </a:cubicBezTo>
                <a:lnTo>
                  <a:pt x="1600785" y="326074"/>
                </a:lnTo>
                <a:cubicBezTo>
                  <a:pt x="1586775" y="255283"/>
                  <a:pt x="1376225" y="198400"/>
                  <a:pt x="1106799" y="187117"/>
                </a:cubicBezTo>
                <a:lnTo>
                  <a:pt x="1106799" y="152870"/>
                </a:lnTo>
                <a:close/>
                <a:moveTo>
                  <a:pt x="1008112" y="0"/>
                </a:moveTo>
                <a:cubicBezTo>
                  <a:pt x="1564877" y="0"/>
                  <a:pt x="2016224" y="209531"/>
                  <a:pt x="2016224" y="468000"/>
                </a:cubicBezTo>
                <a:cubicBezTo>
                  <a:pt x="2016224" y="726469"/>
                  <a:pt x="1564877" y="936000"/>
                  <a:pt x="1008112" y="936000"/>
                </a:cubicBezTo>
                <a:cubicBezTo>
                  <a:pt x="451347" y="936000"/>
                  <a:pt x="0" y="726469"/>
                  <a:pt x="0" y="468000"/>
                </a:cubicBezTo>
                <a:cubicBezTo>
                  <a:pt x="0" y="209531"/>
                  <a:pt x="451347" y="0"/>
                  <a:pt x="100811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41219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4341327" y="1593755"/>
            <a:ext cx="523145" cy="52469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3502579" y="1664286"/>
            <a:ext cx="523145" cy="38362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4343410" y="4621808"/>
            <a:ext cx="313139" cy="70790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7814991" y="3756165"/>
            <a:ext cx="225661" cy="502736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3496286" y="4743509"/>
            <a:ext cx="464491" cy="46449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5974663" y="3744107"/>
            <a:ext cx="460784" cy="453383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9292960" y="3702180"/>
            <a:ext cx="464491" cy="46313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5180088" y="1620322"/>
            <a:ext cx="471561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5966946" y="1620324"/>
            <a:ext cx="472196" cy="47156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5039197" y="4720587"/>
            <a:ext cx="513185" cy="510344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6754610" y="1572211"/>
            <a:ext cx="567403" cy="567768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7637812" y="1525907"/>
            <a:ext cx="473305" cy="66039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5935004" y="4702558"/>
            <a:ext cx="385791" cy="546396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4366784" y="3735819"/>
            <a:ext cx="548676" cy="46998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2630434" y="3646852"/>
            <a:ext cx="527340" cy="49362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2605501" y="4715028"/>
            <a:ext cx="508149" cy="5081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8355959" y="1640957"/>
            <a:ext cx="551845" cy="54609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9162078" y="1641025"/>
            <a:ext cx="544580" cy="547055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7592739" y="46796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6717695" y="46796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8467771" y="46796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9342815" y="4679625"/>
            <a:ext cx="478145" cy="56932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2580449" y="1580379"/>
            <a:ext cx="604247" cy="616476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7597064" y="5521506"/>
            <a:ext cx="404152" cy="560233"/>
            <a:chOff x="7025856" y="4064928"/>
            <a:chExt cx="303114" cy="420175"/>
          </a:xfrm>
          <a:solidFill>
            <a:schemeClr val="bg1">
              <a:lumMod val="8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2543054" y="2502500"/>
            <a:ext cx="644200" cy="641017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2629142" y="5720527"/>
            <a:ext cx="495396" cy="442068"/>
            <a:chOff x="3299914" y="4214195"/>
            <a:chExt cx="371547" cy="331551"/>
          </a:xfrm>
          <a:solidFill>
            <a:schemeClr val="bg1">
              <a:lumMod val="8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6661962" y="5603569"/>
            <a:ext cx="496544" cy="485827"/>
            <a:chOff x="6324529" y="4126476"/>
            <a:chExt cx="372408" cy="364370"/>
          </a:xfrm>
          <a:solidFill>
            <a:schemeClr val="bg1">
              <a:lumMod val="8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3514818" y="5644329"/>
            <a:ext cx="469684" cy="475695"/>
            <a:chOff x="3964170" y="4157045"/>
            <a:chExt cx="352263" cy="356771"/>
          </a:xfrm>
          <a:solidFill>
            <a:schemeClr val="bg1">
              <a:lumMod val="8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8450492" y="5666286"/>
            <a:ext cx="486936" cy="443569"/>
            <a:chOff x="7665927" y="4173513"/>
            <a:chExt cx="365202" cy="332677"/>
          </a:xfrm>
          <a:solidFill>
            <a:schemeClr val="bg1">
              <a:lumMod val="8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4306726" y="5645204"/>
            <a:ext cx="412223" cy="486936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9334523" y="5622687"/>
            <a:ext cx="476109" cy="484535"/>
            <a:chOff x="8328949" y="4140814"/>
            <a:chExt cx="357082" cy="363401"/>
          </a:xfrm>
          <a:solidFill>
            <a:schemeClr val="bg1">
              <a:lumMod val="8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5064262" y="5646400"/>
            <a:ext cx="486936" cy="484533"/>
            <a:chOff x="5126254" y="4158599"/>
            <a:chExt cx="365202" cy="363400"/>
          </a:xfrm>
          <a:solidFill>
            <a:schemeClr val="bg1">
              <a:lumMod val="8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5873312" y="5692924"/>
            <a:ext cx="483339" cy="378488"/>
            <a:chOff x="5733041" y="4193493"/>
            <a:chExt cx="362504" cy="283866"/>
          </a:xfrm>
          <a:solidFill>
            <a:schemeClr val="bg1">
              <a:lumMod val="8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3460747" y="2623929"/>
            <a:ext cx="480669" cy="552955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7553895" y="2619845"/>
            <a:ext cx="554833" cy="553467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4322343" y="2623929"/>
            <a:ext cx="640957" cy="553467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8342791" y="2591622"/>
            <a:ext cx="562489" cy="552652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5165040" y="2625016"/>
            <a:ext cx="543872" cy="551285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algn="r" defTabSz="1219140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9203142" y="2591913"/>
            <a:ext cx="553468" cy="50404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5931247" y="2598069"/>
            <a:ext cx="553504" cy="553163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6758608" y="2576747"/>
            <a:ext cx="557600" cy="55076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3409978" y="3567933"/>
            <a:ext cx="669096" cy="669097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5136939" y="3662470"/>
            <a:ext cx="526693" cy="526695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8353627" y="3737499"/>
            <a:ext cx="588397" cy="37926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6805804" y="3766016"/>
            <a:ext cx="451908" cy="423659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algn="r" defTabSz="1219140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1045029" y="257860"/>
            <a:ext cx="9337715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5126688" y="1476811"/>
            <a:ext cx="553869" cy="652296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6050816" y="1491321"/>
            <a:ext cx="581789" cy="623255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4201840" y="1476811"/>
            <a:ext cx="553869" cy="652296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21920" tIns="60960" rIns="121920" bIns="60960" anchor="ctr" anchorCtr="1" compatLnSpc="1">
              <a:noAutofit/>
            </a:bodyPr>
            <a:lstStyle/>
            <a:p>
              <a:pPr algn="ctr"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4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3295827" y="1512207"/>
            <a:ext cx="496360" cy="581497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10397605" y="1491357"/>
            <a:ext cx="584728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4192231" y="5262014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3257424" y="5262014"/>
            <a:ext cx="573145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6055158" y="5262014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5117067" y="5262014"/>
            <a:ext cx="573084" cy="61078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7010243" y="5249603"/>
            <a:ext cx="575132" cy="623193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7900186" y="5292531"/>
            <a:ext cx="539153" cy="580265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9554312" y="5237825"/>
            <a:ext cx="547785" cy="583839"/>
            <a:chOff x="7851532" y="4063209"/>
            <a:chExt cx="410839" cy="437879"/>
          </a:xfrm>
          <a:solidFill>
            <a:schemeClr val="bg1">
              <a:lumMod val="8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4397058" y="3523033"/>
            <a:ext cx="523671" cy="508113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5189879" y="3489285"/>
            <a:ext cx="523671" cy="547017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8592433" y="3501304"/>
            <a:ext cx="479547" cy="494715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7623622" y="1393041"/>
            <a:ext cx="687348" cy="724668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6058241" y="3461097"/>
            <a:ext cx="527560" cy="556052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10384695" y="2584394"/>
            <a:ext cx="467527" cy="505895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6907316" y="1434006"/>
            <a:ext cx="570256" cy="71406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7010243" y="3460670"/>
            <a:ext cx="523669" cy="557941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8510578" y="1452014"/>
            <a:ext cx="683983" cy="722277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3361446" y="3458964"/>
            <a:ext cx="523671" cy="559527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7833557" y="3537832"/>
            <a:ext cx="526279" cy="437339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9568476" y="3477200"/>
            <a:ext cx="479584" cy="504968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4199561" y="4442809"/>
            <a:ext cx="422623" cy="51120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6051135" y="4447698"/>
            <a:ext cx="486692" cy="480487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6985054" y="4405843"/>
            <a:ext cx="480316" cy="511857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10455871" y="3485578"/>
            <a:ext cx="346008" cy="483461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7865267" y="4461972"/>
            <a:ext cx="481572" cy="45181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3261993" y="4367559"/>
            <a:ext cx="480280" cy="509125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8600970" y="4379263"/>
            <a:ext cx="482852" cy="515976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8572585" y="5106517"/>
            <a:ext cx="709635" cy="701247"/>
            <a:chOff x="7115239" y="3964728"/>
            <a:chExt cx="532226" cy="525935"/>
          </a:xfrm>
          <a:solidFill>
            <a:schemeClr val="bg1">
              <a:lumMod val="8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10399997" y="4269780"/>
            <a:ext cx="551127" cy="58739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5110288" y="4494040"/>
            <a:ext cx="482864" cy="513247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9567612" y="4360584"/>
            <a:ext cx="453395" cy="480499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9459713" y="2426311"/>
            <a:ext cx="630399" cy="670072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4134856" y="2474531"/>
            <a:ext cx="627059" cy="670072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8586117" y="2480090"/>
            <a:ext cx="406347" cy="67006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5103805" y="2462303"/>
            <a:ext cx="627009" cy="666499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5996659" y="2473619"/>
            <a:ext cx="628704" cy="672425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3257436" y="2489136"/>
            <a:ext cx="628705" cy="670072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6945331" y="2474092"/>
            <a:ext cx="588592" cy="66728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7688068" y="2473872"/>
            <a:ext cx="638739" cy="668243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10470196" y="5375558"/>
            <a:ext cx="437229" cy="432205"/>
            <a:chOff x="8538447" y="4166509"/>
            <a:chExt cx="327922" cy="324154"/>
          </a:xfrm>
          <a:solidFill>
            <a:schemeClr val="bg1">
              <a:lumMod val="8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9498983" y="1572399"/>
            <a:ext cx="594005" cy="63468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2446611" y="399072"/>
            <a:ext cx="9221600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7271972" y="4802411"/>
            <a:ext cx="249704" cy="77764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7909640" y="4892191"/>
            <a:ext cx="599053" cy="598077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9798450" y="4957784"/>
            <a:ext cx="578521" cy="466916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9857007" y="6159196"/>
            <a:ext cx="664121" cy="486704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3063259" y="4865651"/>
            <a:ext cx="651175" cy="6511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5549157" y="5946190"/>
            <a:ext cx="548664" cy="705539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6386603" y="6116562"/>
            <a:ext cx="574719" cy="568695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4008164" y="6010636"/>
            <a:ext cx="395399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7232617" y="6052906"/>
            <a:ext cx="515880" cy="571243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8959481" y="6088008"/>
            <a:ext cx="565331" cy="5796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3873527" y="4996164"/>
            <a:ext cx="695285" cy="47095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3263121" y="5857994"/>
            <a:ext cx="357712" cy="87651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7971858" y="6087996"/>
            <a:ext cx="655441" cy="518196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121920" tIns="60960" rIns="121920" bIns="6096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4777064" y="6062088"/>
            <a:ext cx="539605" cy="544116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8896668" y="4882171"/>
            <a:ext cx="513807" cy="61812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4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9826027" y="1545036"/>
            <a:ext cx="566855" cy="566464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8871516" y="2614447"/>
            <a:ext cx="552076" cy="550615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4791536" y="4953748"/>
            <a:ext cx="508856" cy="563075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3852547" y="1624456"/>
            <a:ext cx="498079" cy="497116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9797474" y="3720894"/>
            <a:ext cx="604881" cy="60582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3080840" y="1556729"/>
            <a:ext cx="499957" cy="600565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7048251" y="1521006"/>
            <a:ext cx="600565" cy="600564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7804545" y="1531526"/>
            <a:ext cx="607037" cy="59892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4738111" y="1532236"/>
            <a:ext cx="581033" cy="600564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8871506" y="1531527"/>
            <a:ext cx="571353" cy="601381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5505536" y="1532235"/>
            <a:ext cx="564795" cy="600565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6231665" y="1531808"/>
            <a:ext cx="608648" cy="601443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9772359" y="2549183"/>
            <a:ext cx="664804" cy="661855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4673420" y="2586928"/>
            <a:ext cx="593616" cy="5952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5421532" y="2584906"/>
            <a:ext cx="614440" cy="598967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6178450" y="2585186"/>
            <a:ext cx="600028" cy="598407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3075086" y="2610764"/>
            <a:ext cx="595188" cy="596823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7021624" y="2576676"/>
            <a:ext cx="593616" cy="593567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3920003" y="2586990"/>
            <a:ext cx="625693" cy="5947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7851752" y="2586037"/>
            <a:ext cx="595200" cy="593616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4664324" y="3745853"/>
            <a:ext cx="601381" cy="61756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5383787" y="3842374"/>
            <a:ext cx="612001" cy="521024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27" tIns="91427" rIns="91427" bIns="91427" anchor="ctr" anchorCtr="0" compatLnSpc="1">
            <a:noAutofit/>
          </a:bodyPr>
          <a:lstStyle/>
          <a:p>
            <a:pPr defTabSz="121914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4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6247066" y="3762041"/>
            <a:ext cx="615049" cy="616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8683090" y="3738536"/>
            <a:ext cx="621097" cy="61906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5413084" y="4970110"/>
            <a:ext cx="541715" cy="5452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7075707" y="3753738"/>
            <a:ext cx="363893" cy="616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3939364" y="3782389"/>
            <a:ext cx="605917" cy="616781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7818335" y="3744753"/>
            <a:ext cx="608964" cy="619072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6301735" y="5007783"/>
            <a:ext cx="656503" cy="517245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2981888" y="3770846"/>
            <a:ext cx="741944" cy="60983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27" tIns="91427" rIns="91427" bIns="91427" anchor="ctr" anchorCtr="0" compatLnSpc="1">
              <a:noAutofit/>
            </a:bodyPr>
            <a:lstStyle/>
            <a:p>
              <a:pPr defTabSz="1219140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4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2720038" y="345918"/>
            <a:ext cx="9279657" cy="543181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48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955700" y="1584000"/>
            <a:ext cx="10280800" cy="103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r" rtl="1"/>
            <a:r>
              <a:rPr lang="fa-IR" sz="1867" dirty="0">
                <a:solidFill>
                  <a:schemeClr val="bg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6823520" y="4114315"/>
            <a:ext cx="632392" cy="735055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7641729" y="3085787"/>
            <a:ext cx="740871" cy="742708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8476886" y="3091794"/>
            <a:ext cx="776765" cy="711828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7622856" y="4104946"/>
            <a:ext cx="778613" cy="753793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8469232" y="4145195"/>
            <a:ext cx="786531" cy="673293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7636186" y="5101334"/>
            <a:ext cx="751956" cy="75616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6720849" y="5105949"/>
            <a:ext cx="837735" cy="784673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8514894" y="5085369"/>
            <a:ext cx="742717" cy="750363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5898371" y="3121284"/>
            <a:ext cx="690579" cy="690579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4921119" y="3121415"/>
            <a:ext cx="782648" cy="69032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4951814" y="4136534"/>
            <a:ext cx="721257" cy="690617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5886205" y="4136478"/>
            <a:ext cx="714907" cy="69072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2602251" y="4594384"/>
            <a:ext cx="1287135" cy="17948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2602251" y="4054769"/>
            <a:ext cx="1280211" cy="385563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1280247" y="4393867"/>
            <a:ext cx="1082004" cy="336779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2602251" y="3612411"/>
            <a:ext cx="1286880" cy="288307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1277913" y="4018786"/>
            <a:ext cx="1080824" cy="25731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1279006" y="3112916"/>
            <a:ext cx="2612055" cy="278379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2602251" y="5267469"/>
            <a:ext cx="1262068" cy="204267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2602252" y="4927917"/>
            <a:ext cx="1283009" cy="185503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2602251" y="5625788"/>
            <a:ext cx="1280400" cy="204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1269111" y="4828804"/>
            <a:ext cx="1098451" cy="611984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4075739" y="3118897"/>
            <a:ext cx="695352" cy="695352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4068059" y="4126487"/>
            <a:ext cx="710711" cy="71071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3968703" y="5030057"/>
            <a:ext cx="909424" cy="909424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5920035" y="5158979"/>
            <a:ext cx="674200" cy="672008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6736837" y="3065149"/>
            <a:ext cx="756992" cy="802848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4970077" y="5140773"/>
            <a:ext cx="677497" cy="677273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1278784" y="5558831"/>
            <a:ext cx="1078969" cy="26778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1290064" y="3541340"/>
            <a:ext cx="1056561" cy="35992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9868400" y="3134230"/>
            <a:ext cx="247213" cy="125341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9467673" y="3110767"/>
            <a:ext cx="229028" cy="172264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10297391" y="3119373"/>
            <a:ext cx="223751" cy="155703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10690332" y="3110767"/>
            <a:ext cx="218473" cy="172264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9471205" y="3400750"/>
            <a:ext cx="221964" cy="188663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9883663" y="3435049"/>
            <a:ext cx="216687" cy="120065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10312614" y="3435049"/>
            <a:ext cx="193305" cy="120065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10705270" y="3411303"/>
            <a:ext cx="188596" cy="167556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9924622" y="3974514"/>
            <a:ext cx="134769" cy="143527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10314539" y="3974798"/>
            <a:ext cx="161156" cy="142957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10752763" y="3978817"/>
            <a:ext cx="93608" cy="13492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9461501" y="3999679"/>
            <a:ext cx="241368" cy="93195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10687977" y="3720433"/>
            <a:ext cx="223183" cy="11892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10283850" y="3725019"/>
            <a:ext cx="222532" cy="109756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9498725" y="4263577"/>
            <a:ext cx="166920" cy="17047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9895070" y="4272952"/>
            <a:ext cx="193873" cy="151725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10337677" y="4261629"/>
            <a:ext cx="114879" cy="174375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10700844" y="5604409"/>
            <a:ext cx="197445" cy="21731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9502786" y="4575370"/>
            <a:ext cx="158801" cy="217887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9460082" y="5625516"/>
            <a:ext cx="244209" cy="175105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9483179" y="4934374"/>
            <a:ext cx="198015" cy="15002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10328178" y="4910264"/>
            <a:ext cx="133877" cy="19824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9916828" y="4613078"/>
            <a:ext cx="150357" cy="14247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10316325" y="5265112"/>
            <a:ext cx="157583" cy="194995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9901077" y="5617193"/>
            <a:ext cx="181859" cy="191747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9921415" y="5274164"/>
            <a:ext cx="141184" cy="17689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10692970" y="4260369"/>
            <a:ext cx="213196" cy="17689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9491988" y="5274164"/>
            <a:ext cx="180397" cy="17689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10733360" y="4902186"/>
            <a:ext cx="132416" cy="214396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10676246" y="5255695"/>
            <a:ext cx="246645" cy="213828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9902252" y="4944298"/>
            <a:ext cx="230685" cy="130172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10258169" y="5595894"/>
            <a:ext cx="283329" cy="234348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10278893" y="4568089"/>
            <a:ext cx="232449" cy="23244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10700568" y="4606513"/>
            <a:ext cx="198000" cy="1556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9503385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9913207" y="3701096"/>
            <a:ext cx="157600" cy="1576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 idx="4294967295"/>
          </p:nvPr>
        </p:nvSpPr>
        <p:spPr>
          <a:xfrm>
            <a:off x="0" y="681038"/>
            <a:ext cx="10280650" cy="64293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BB3ACD-39D6-4B07-B165-F979837486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تیمی ما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62" name="Rectangle 12">
            <a:extLst>
              <a:ext uri="{FF2B5EF4-FFF2-40B4-BE49-F238E27FC236}">
                <a16:creationId xmlns:a16="http://schemas.microsoft.com/office/drawing/2014/main" id="{89ABF80A-083C-4D8C-92AD-E08FC6914565}"/>
              </a:ext>
            </a:extLst>
          </p:cNvPr>
          <p:cNvSpPr/>
          <p:nvPr/>
        </p:nvSpPr>
        <p:spPr>
          <a:xfrm>
            <a:off x="4941794" y="4393592"/>
            <a:ext cx="6322013" cy="360040"/>
          </a:xfrm>
          <a:prstGeom prst="rect">
            <a:avLst/>
          </a:prstGeom>
          <a:pattFill prst="dkDn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63" name="Rectangle 17">
            <a:extLst>
              <a:ext uri="{FF2B5EF4-FFF2-40B4-BE49-F238E27FC236}">
                <a16:creationId xmlns:a16="http://schemas.microsoft.com/office/drawing/2014/main" id="{D92290C8-4CC4-428F-A421-957931ADF0FE}"/>
              </a:ext>
            </a:extLst>
          </p:cNvPr>
          <p:cNvSpPr/>
          <p:nvPr/>
        </p:nvSpPr>
        <p:spPr>
          <a:xfrm>
            <a:off x="4941794" y="4827309"/>
            <a:ext cx="6322013" cy="360040"/>
          </a:xfrm>
          <a:prstGeom prst="rect">
            <a:avLst/>
          </a:prstGeom>
          <a:pattFill prst="dkDn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64" name="Rectangle 21">
            <a:extLst>
              <a:ext uri="{FF2B5EF4-FFF2-40B4-BE49-F238E27FC236}">
                <a16:creationId xmlns:a16="http://schemas.microsoft.com/office/drawing/2014/main" id="{CE73AC31-6075-49C8-89B7-49EDFA21B69F}"/>
              </a:ext>
            </a:extLst>
          </p:cNvPr>
          <p:cNvSpPr/>
          <p:nvPr/>
        </p:nvSpPr>
        <p:spPr>
          <a:xfrm>
            <a:off x="4941794" y="5269818"/>
            <a:ext cx="6322013" cy="360040"/>
          </a:xfrm>
          <a:prstGeom prst="rect">
            <a:avLst/>
          </a:prstGeom>
          <a:pattFill prst="dkDn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65" name="Rectangle 25">
            <a:extLst>
              <a:ext uri="{FF2B5EF4-FFF2-40B4-BE49-F238E27FC236}">
                <a16:creationId xmlns:a16="http://schemas.microsoft.com/office/drawing/2014/main" id="{257E8CD9-C681-4E4F-A8B4-BC9F4EA7B13E}"/>
              </a:ext>
            </a:extLst>
          </p:cNvPr>
          <p:cNvSpPr/>
          <p:nvPr/>
        </p:nvSpPr>
        <p:spPr>
          <a:xfrm>
            <a:off x="4941794" y="5694744"/>
            <a:ext cx="6322013" cy="360040"/>
          </a:xfrm>
          <a:prstGeom prst="rect">
            <a:avLst/>
          </a:prstGeom>
          <a:pattFill prst="dkDn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graphicFrame>
        <p:nvGraphicFramePr>
          <p:cNvPr id="166" name="Chart 61">
            <a:extLst>
              <a:ext uri="{FF2B5EF4-FFF2-40B4-BE49-F238E27FC236}">
                <a16:creationId xmlns:a16="http://schemas.microsoft.com/office/drawing/2014/main" id="{E37B8FD9-FB84-484A-A01B-0FEDC39683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9316944"/>
              </p:ext>
            </p:extLst>
          </p:nvPr>
        </p:nvGraphicFramePr>
        <p:xfrm>
          <a:off x="4657950" y="4114798"/>
          <a:ext cx="6930313" cy="20046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7" name="TextBox 166">
            <a:extLst>
              <a:ext uri="{FF2B5EF4-FFF2-40B4-BE49-F238E27FC236}">
                <a16:creationId xmlns:a16="http://schemas.microsoft.com/office/drawing/2014/main" id="{C1F9A409-2621-4B82-A7D1-BA581F2A9C22}"/>
              </a:ext>
            </a:extLst>
          </p:cNvPr>
          <p:cNvSpPr txBox="1"/>
          <p:nvPr/>
        </p:nvSpPr>
        <p:spPr>
          <a:xfrm>
            <a:off x="8494070" y="1743751"/>
            <a:ext cx="2663673" cy="384721"/>
          </a:xfrm>
          <a:prstGeom prst="rect">
            <a:avLst/>
          </a:prstGeom>
          <a:solidFill>
            <a:schemeClr val="accent3"/>
          </a:solidFill>
        </p:spPr>
        <p:txBody>
          <a:bodyPr wrap="square" lIns="36000" tIns="0" rIns="36000" bIns="0" rtlCol="0">
            <a:spAutoFit/>
          </a:bodyPr>
          <a:lstStyle/>
          <a:p>
            <a:pPr algn="ctr" rtl="1">
              <a:lnSpc>
                <a:spcPts val="3000"/>
              </a:lnSpc>
            </a:pPr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نام عضو</a:t>
            </a:r>
            <a:endParaRPr lang="ko-KR" alt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BBC288EF-7C3B-4EEC-B609-1981C4BA78B8}"/>
              </a:ext>
            </a:extLst>
          </p:cNvPr>
          <p:cNvSpPr txBox="1"/>
          <p:nvPr/>
        </p:nvSpPr>
        <p:spPr>
          <a:xfrm>
            <a:off x="7910747" y="2191565"/>
            <a:ext cx="3261549" cy="384721"/>
          </a:xfrm>
          <a:prstGeom prst="rect">
            <a:avLst/>
          </a:prstGeom>
          <a:solidFill>
            <a:schemeClr val="accent1"/>
          </a:solidFill>
        </p:spPr>
        <p:txBody>
          <a:bodyPr wrap="square" lIns="36000" tIns="0" rIns="36000" bIns="0" rtlCol="0">
            <a:spAutoFit/>
          </a:bodyPr>
          <a:lstStyle/>
          <a:p>
            <a:pPr algn="ctr" rtl="1">
              <a:lnSpc>
                <a:spcPts val="3000"/>
              </a:lnSpc>
            </a:pPr>
            <a:r>
              <a:rPr lang="fa-IR" altLang="ko-KR" sz="2400" dirty="0">
                <a:solidFill>
                  <a:schemeClr val="bg1"/>
                </a:solidFill>
                <a:cs typeface="B Nazanin" pitchFamily="2" charset="-78"/>
              </a:rPr>
              <a:t>کارگردان خلاق</a:t>
            </a:r>
            <a:endParaRPr lang="ko-KR" altLang="en-US" sz="24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9" name="Rectangle 8">
            <a:extLst>
              <a:ext uri="{FF2B5EF4-FFF2-40B4-BE49-F238E27FC236}">
                <a16:creationId xmlns:a16="http://schemas.microsoft.com/office/drawing/2014/main" id="{081BB006-9376-4FC5-9B8F-B3EABE97F9DD}"/>
              </a:ext>
            </a:extLst>
          </p:cNvPr>
          <p:cNvSpPr/>
          <p:nvPr/>
        </p:nvSpPr>
        <p:spPr>
          <a:xfrm>
            <a:off x="4900442" y="2667801"/>
            <a:ext cx="6363365" cy="1368152"/>
          </a:xfrm>
          <a:custGeom>
            <a:avLst/>
            <a:gdLst/>
            <a:ahLst/>
            <a:cxnLst/>
            <a:rect l="l" t="t" r="r" b="b"/>
            <a:pathLst>
              <a:path w="5400625" h="1368152">
                <a:moveTo>
                  <a:pt x="25" y="0"/>
                </a:moveTo>
                <a:lnTo>
                  <a:pt x="5400625" y="0"/>
                </a:lnTo>
                <a:lnTo>
                  <a:pt x="5400625" y="1368152"/>
                </a:lnTo>
                <a:lnTo>
                  <a:pt x="25" y="1368152"/>
                </a:lnTo>
                <a:lnTo>
                  <a:pt x="25" y="283042"/>
                </a:lnTo>
                <a:lnTo>
                  <a:pt x="0" y="283045"/>
                </a:lnTo>
                <a:lnTo>
                  <a:pt x="0" y="7798"/>
                </a:lnTo>
                <a:lnTo>
                  <a:pt x="25" y="77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 sz="2700">
              <a:cs typeface="B Nazanin" pitchFamily="2" charset="-78"/>
            </a:endParaRPr>
          </a:p>
        </p:txBody>
      </p:sp>
      <p:sp>
        <p:nvSpPr>
          <p:cNvPr id="170" name="Rectangle 10">
            <a:extLst>
              <a:ext uri="{FF2B5EF4-FFF2-40B4-BE49-F238E27FC236}">
                <a16:creationId xmlns:a16="http://schemas.microsoft.com/office/drawing/2014/main" id="{0FF2A07B-5FC6-43AD-9ABB-4099FBFC1424}"/>
              </a:ext>
            </a:extLst>
          </p:cNvPr>
          <p:cNvSpPr/>
          <p:nvPr/>
        </p:nvSpPr>
        <p:spPr>
          <a:xfrm>
            <a:off x="5093199" y="2844047"/>
            <a:ext cx="59778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متن مثال: ارائه پاورپوینت مدرنی را دریافت کنید که به زیبایی طراحی شده است. من امیدوارم و معتقدم که این الگو در زمان، پول و اعتبار شما صرفه جویی کند. یک ارائه پاورپوینت مدرن که به زیبایی طراحی شده است دریافت کنید. من امیدوارم و معتقدم که این الگو در زمان، پول و اعتبار شما صرفه جویی کند.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94568060-AF34-481E-91AF-2F8E551300FE}"/>
              </a:ext>
            </a:extLst>
          </p:cNvPr>
          <p:cNvSpPr txBox="1"/>
          <p:nvPr/>
        </p:nvSpPr>
        <p:spPr>
          <a:xfrm>
            <a:off x="5171926" y="4493733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مهارت ها را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– 70%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216836C8-6985-4FD2-B793-DEF7718D2E90}"/>
              </a:ext>
            </a:extLst>
          </p:cNvPr>
          <p:cNvSpPr txBox="1"/>
          <p:nvPr/>
        </p:nvSpPr>
        <p:spPr>
          <a:xfrm>
            <a:off x="5166593" y="4921589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مهارت ها را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– 80%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89DAA285-45A8-401E-BF47-002FCA97B1DC}"/>
              </a:ext>
            </a:extLst>
          </p:cNvPr>
          <p:cNvSpPr txBox="1"/>
          <p:nvPr/>
        </p:nvSpPr>
        <p:spPr>
          <a:xfrm>
            <a:off x="5161260" y="5349445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مهارت ها را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– 60%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5D1ABC83-4450-44C9-95B9-5991CB52472D}"/>
              </a:ext>
            </a:extLst>
          </p:cNvPr>
          <p:cNvSpPr txBox="1"/>
          <p:nvPr/>
        </p:nvSpPr>
        <p:spPr>
          <a:xfrm>
            <a:off x="5155927" y="5777301"/>
            <a:ext cx="203930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مهارت ها را اضافه کنید</a:t>
            </a:r>
            <a:r>
              <a:rPr lang="en-US" altLang="ko-KR" sz="1200" dirty="0">
                <a:solidFill>
                  <a:schemeClr val="bg1"/>
                </a:solidFill>
                <a:cs typeface="B Nazanin" pitchFamily="2" charset="-78"/>
              </a:rPr>
              <a:t>– 90%</a:t>
            </a:r>
            <a:r>
              <a:rPr lang="fa-IR" altLang="ko-KR" sz="1200" dirty="0">
                <a:solidFill>
                  <a:schemeClr val="bg1"/>
                </a:solidFill>
                <a:cs typeface="B Nazanin" pitchFamily="2" charset="-78"/>
              </a:rPr>
              <a:t> </a:t>
            </a:r>
            <a:endParaRPr lang="en-US" altLang="ko-KR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F4EC7F0-0D47-4F81-9C26-CD9302436A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1410785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2433417" y="3934921"/>
            <a:ext cx="2284249" cy="713301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3966133" y="3797137"/>
            <a:ext cx="917252" cy="988856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2268082" y="3797137"/>
            <a:ext cx="916733" cy="988856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3092680" y="5233148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4359720" y="5233148"/>
            <a:ext cx="966131" cy="784015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825640" y="5233148"/>
            <a:ext cx="965592" cy="784015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3092680" y="2565997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4359720" y="2565997"/>
            <a:ext cx="966131" cy="783995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825640" y="2565997"/>
            <a:ext cx="965592" cy="783995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2001369" y="2955412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3270483" y="2955412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4543767" y="2955412"/>
            <a:ext cx="604225" cy="5207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4543767" y="5622561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3270483" y="5622561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2002925" y="5622561"/>
            <a:ext cx="604225" cy="5227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2620120" y="4109680"/>
            <a:ext cx="1904800" cy="36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333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1333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2176568" y="2647539"/>
            <a:ext cx="263657" cy="263657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3439198" y="2638173"/>
            <a:ext cx="272525" cy="263657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4710655" y="2647574"/>
            <a:ext cx="263699" cy="263657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4710614" y="5307937"/>
            <a:ext cx="263712" cy="263657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2173993" y="5307930"/>
            <a:ext cx="266263" cy="26367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435D74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3439180" y="5310401"/>
            <a:ext cx="272567" cy="258745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435D74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825640" y="3034416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1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3092684" y="3033144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2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4359728" y="3033144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3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825503" y="5717574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4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3092615" y="5717574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5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4359728" y="5717574"/>
            <a:ext cx="965600" cy="3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1200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 6</a:t>
            </a:r>
            <a:endParaRPr sz="1200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2260752" y="3409932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3529876" y="3409932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4799016" y="3409932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2260735" y="509274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3529859" y="509274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4798999" y="509274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3362008" y="376430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3532746" y="376430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3703484" y="3764304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3362008" y="4735921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3532746" y="4735921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3703484" y="4735921"/>
            <a:ext cx="85200" cy="85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2719352" y="3079132"/>
            <a:ext cx="269200" cy="110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4159216" y="3081932"/>
            <a:ext cx="269200" cy="109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3439276" y="3628332"/>
            <a:ext cx="269200" cy="2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2718135" y="4406344"/>
            <a:ext cx="271600" cy="110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4157999" y="4409144"/>
            <a:ext cx="271600" cy="109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3438059" y="4955544"/>
            <a:ext cx="271600" cy="2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6080668" y="4097789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7119493" y="4097789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8158294" y="4097789"/>
            <a:ext cx="1038309" cy="336312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9196580" y="4097789"/>
            <a:ext cx="1038848" cy="336312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10235405" y="4097789"/>
            <a:ext cx="1038825" cy="336312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6333571" y="2703164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7419968" y="5364476"/>
            <a:ext cx="457129" cy="51557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8437384" y="2703164"/>
            <a:ext cx="457153" cy="515407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9489044" y="5364616"/>
            <a:ext cx="457668" cy="515548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10541220" y="2703164"/>
            <a:ext cx="457129" cy="515407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6520720" y="392587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8624536" y="392587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10728336" y="3925873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7607120" y="4486324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9676454" y="4486390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6202932" y="4113242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2016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6520720" y="325370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8631770" y="325370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10728336" y="3253706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7606591" y="5246160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9676458" y="5246160"/>
            <a:ext cx="82800" cy="82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6562120" y="3336673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8665936" y="3336673"/>
            <a:ext cx="720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10769736" y="3336673"/>
            <a:ext cx="0" cy="589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7648120" y="4569124"/>
            <a:ext cx="400" cy="677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9717854" y="4569190"/>
            <a:ext cx="0" cy="676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7279699" y="4113242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2017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8300599" y="4113242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2018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9356799" y="4113242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2019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10412999" y="4113242"/>
            <a:ext cx="718400" cy="30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2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2020</a:t>
            </a:r>
            <a:endParaRPr sz="1200" b="1" kern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9582339" y="5459260"/>
            <a:ext cx="272651" cy="273367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7504178" y="5484656"/>
            <a:ext cx="274820" cy="274820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10632102" y="2831833"/>
            <a:ext cx="274104" cy="272443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8529254" y="2839419"/>
            <a:ext cx="273389" cy="272673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6408235" y="2864442"/>
            <a:ext cx="274128" cy="207228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8968054" y="3273776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6864251" y="3273776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7929539" y="4686358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9999406" y="466892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5810872" y="4668925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rgbClr val="A5B7C6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2135219" y="5926130"/>
            <a:ext cx="2207600" cy="984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2730209" y="2703975"/>
            <a:ext cx="1017625" cy="1017625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2350888" y="4016088"/>
            <a:ext cx="1776000" cy="15088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3082866" y="5819191"/>
            <a:ext cx="312400" cy="3124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3239020" y="3721599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3238991" y="5524688"/>
            <a:ext cx="0" cy="2944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2467283" y="4746847"/>
            <a:ext cx="1543600" cy="6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lang="en-US"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2899735" y="4572496"/>
            <a:ext cx="6784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2676267" y="4234223"/>
            <a:ext cx="1125600" cy="2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1067" b="1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عنوان</a:t>
            </a:r>
            <a:r>
              <a:rPr lang="es" sz="1067" b="1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1</a:t>
            </a:r>
            <a:endParaRPr sz="1067" b="1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2852038" y="2969211"/>
            <a:ext cx="774000" cy="4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1733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75%</a:t>
            </a:r>
            <a:endParaRPr sz="1733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5323226" y="3250135"/>
            <a:ext cx="2384400" cy="23844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9469958" y="2918202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5506067" y="3480757"/>
            <a:ext cx="1925109" cy="1925109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9058602" y="2968453"/>
            <a:ext cx="835453" cy="835453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10061572" y="3091596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  <a:endParaRPr sz="10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9469958" y="3974335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9058602" y="4024586"/>
            <a:ext cx="835453" cy="835453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10061572" y="4147730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9469958" y="5030468"/>
            <a:ext cx="2056400" cy="936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9058602" y="5080719"/>
            <a:ext cx="835453" cy="835453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10061572" y="5203863"/>
            <a:ext cx="1506800" cy="58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 rtl="1">
              <a:buClr>
                <a:srgbClr val="000000"/>
              </a:buClr>
              <a:defRPr/>
            </a:pPr>
            <a:r>
              <a:rPr lang="fa-IR" sz="10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6377224" y="3162902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6377224" y="5540935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7614624" y="4351919"/>
            <a:ext cx="182800" cy="1828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7797424" y="3386119"/>
            <a:ext cx="1261200" cy="10572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7797424" y="4443319"/>
            <a:ext cx="1261200" cy="1055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7797424" y="4442119"/>
            <a:ext cx="1261200" cy="12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5805036" y="4025526"/>
            <a:ext cx="1327200" cy="8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s" sz="40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75%</a:t>
            </a:r>
            <a:endParaRPr sz="40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bg1"/>
                </a:solidFill>
              </a:rPr>
              <a:t>اینفوگرافیک ممتاز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3184206" y="5667176"/>
            <a:ext cx="1470521" cy="1013783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5056083" y="2851545"/>
            <a:ext cx="2082548" cy="944773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5032109" y="4001007"/>
            <a:ext cx="2129376" cy="504865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9512219" y="2432737"/>
            <a:ext cx="2079745" cy="96348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33" tIns="45700" rIns="91433" bIns="45700" anchor="ctr" anchorCtr="0">
              <a:noAutofit/>
            </a:bodyPr>
            <a:lstStyle/>
            <a:p>
              <a:pPr algn="ctr"/>
              <a:endParaRPr sz="1867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5050605" y="4712614"/>
            <a:ext cx="2094292" cy="392164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9508280" y="3535930"/>
            <a:ext cx="2087621" cy="488972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9487363" y="5067682"/>
            <a:ext cx="2129415" cy="884587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7515546" y="2429539"/>
            <a:ext cx="1824808" cy="2125073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5025377" y="2437853"/>
            <a:ext cx="2183957" cy="20658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343624" y="2866651"/>
            <a:ext cx="3302349" cy="122324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325313" y="4513938"/>
            <a:ext cx="1936947" cy="86923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/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325316" y="2427990"/>
            <a:ext cx="3358055" cy="27907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5049329" y="6023498"/>
            <a:ext cx="2090371" cy="65556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4996807" y="5330712"/>
            <a:ext cx="2155952" cy="461675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367757" y="5712084"/>
            <a:ext cx="1727843" cy="862116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8318574" y="5440746"/>
            <a:ext cx="218752" cy="1886555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7481813" y="4892139"/>
            <a:ext cx="1892276" cy="33077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7496904" y="5389556"/>
            <a:ext cx="1862093" cy="513355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3078325" y="3281258"/>
            <a:ext cx="1576368" cy="882703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325324" y="3211408"/>
            <a:ext cx="1283535" cy="1080077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>
                    <a:solidFill>
                      <a:schemeClr val="bg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9470578" y="4234648"/>
            <a:ext cx="2163025" cy="73659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>
                <a:solidFill>
                  <a:schemeClr val="bg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9496634" y="6066989"/>
            <a:ext cx="2110941" cy="634273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3501418" y="4415183"/>
            <a:ext cx="1115048" cy="1099372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1335978" y="928808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400" dirty="0">
                <a:solidFill>
                  <a:schemeClr val="lt1"/>
                </a:solidFill>
                <a:cs typeface="B Nazanin" panose="00000700000000000000" pitchFamily="2" charset="-78"/>
              </a:rPr>
              <a:t>انواع جدولها و نمودارها:</a:t>
            </a:r>
            <a:endParaRPr lang="fa-IR" sz="2400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936117" y="4207896"/>
            <a:ext cx="3187219" cy="13664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67"/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7917049" y="2871779"/>
          <a:ext cx="3338800" cy="115811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444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3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21900" marR="121900" marT="121900" marB="1219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947286" y="1308799"/>
            <a:ext cx="3195340" cy="1302003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7917083" y="1308779"/>
          <a:ext cx="3338800" cy="1302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834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4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4478233" y="2871779"/>
          <a:ext cx="3151200" cy="11580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7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60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4480882" y="4193060"/>
            <a:ext cx="3151169" cy="1396083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948618" y="2871779"/>
          <a:ext cx="3159732" cy="11858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789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9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2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300" dirty="0"/>
                    </a:p>
                  </a:txBody>
                  <a:tcPr marL="121900" marR="121900" marT="121900" marB="1219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5548177" y="3410199"/>
            <a:ext cx="1736127" cy="8127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6275493" y="3786411"/>
            <a:ext cx="1219120" cy="8127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7828559" y="4223475"/>
            <a:ext cx="3363823" cy="1335272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JANUARY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FEBRUARY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MARCH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APRIL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PHASE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1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21900" rIns="0" bIns="1219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E3E9ED"/>
                  </a:solidFill>
                </a:rPr>
                <a:t>Task 2</a:t>
              </a:r>
              <a:endParaRPr sz="533">
                <a:solidFill>
                  <a:srgbClr val="E3E9ED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4474433" y="1268857"/>
            <a:ext cx="3151191" cy="1341153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JANUARY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FEBRUARY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MARCH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APRIL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MAY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JUNE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PHASE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1</a:t>
              </a:r>
              <a:endParaRPr sz="533">
                <a:solidFill>
                  <a:srgbClr val="FFFFFF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2133"/>
                </a:spcAft>
              </a:pPr>
              <a:r>
                <a:rPr lang="en" sz="533">
                  <a:solidFill>
                    <a:srgbClr val="FFFFFF"/>
                  </a:solidFill>
                </a:rPr>
                <a:t>Task 2</a:t>
              </a:r>
              <a:endParaRPr sz="533">
                <a:solidFill>
                  <a:srgbClr val="FFFFFF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533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1019667" y="499183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2133" dirty="0">
                <a:solidFill>
                  <a:schemeClr val="lt1"/>
                </a:solidFill>
                <a:cs typeface="B Nazanin" panose="00000700000000000000" pitchFamily="2" charset="-78"/>
              </a:rPr>
              <a:t>جدولهای و نمودار</a:t>
            </a:r>
            <a:endParaRPr lang="fa-IR" sz="2133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6370520" y="2470516"/>
            <a:ext cx="993908" cy="958484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/>
                <a:endParaRPr sz="16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925685" y="3641782"/>
            <a:ext cx="1015689" cy="973195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4273636" y="3646057"/>
            <a:ext cx="914092" cy="964781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33" tIns="45700" rIns="91433" bIns="45700" anchor="ctr" anchorCtr="0">
                <a:noAutofit/>
              </a:bodyPr>
              <a:lstStyle/>
              <a:p>
                <a:pPr algn="ctr"/>
                <a:endParaRPr sz="1867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6507266" y="3654985"/>
            <a:ext cx="946871" cy="94687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7586516" y="3647660"/>
            <a:ext cx="961331" cy="961577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10846713" y="5841799"/>
            <a:ext cx="374113" cy="897552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7002789" y="5826863"/>
            <a:ext cx="627136" cy="91166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10812742" y="5712198"/>
            <a:ext cx="272" cy="5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7830991" y="5841799"/>
            <a:ext cx="391855" cy="391793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7830991" y="6346693"/>
            <a:ext cx="391855" cy="391855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9215560" y="5840728"/>
            <a:ext cx="812924" cy="897533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8423910" y="5837711"/>
            <a:ext cx="590585" cy="90085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10397624" y="4784950"/>
            <a:ext cx="830511" cy="829259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3007098" y="4797761"/>
            <a:ext cx="1747983" cy="816543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8774927" y="4785167"/>
            <a:ext cx="1480399" cy="828936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7198474" y="4781031"/>
            <a:ext cx="1432601" cy="83624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1200"/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10066757" y="3648646"/>
            <a:ext cx="1166635" cy="959467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5326006" y="2470516"/>
            <a:ext cx="950076" cy="1047868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5319974" y="3648146"/>
            <a:ext cx="1055049" cy="960467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920633" y="5840986"/>
            <a:ext cx="1877925" cy="897555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4170920" y="2470516"/>
            <a:ext cx="1060647" cy="985108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999623" y="5834377"/>
            <a:ext cx="1766565" cy="90411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8498652" y="2568442"/>
            <a:ext cx="1508116" cy="783177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4967253" y="5834433"/>
            <a:ext cx="1834472" cy="904175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r>
                    <a:rPr lang="en" sz="2400"/>
                    <a:t>     </a:t>
                  </a:r>
                  <a:endParaRPr sz="2400"/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8680199" y="3647669"/>
            <a:ext cx="1254316" cy="961423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3191290" y="3653463"/>
            <a:ext cx="950103" cy="949832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10101207" y="2470516"/>
            <a:ext cx="1127527" cy="949215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4897378" y="4785328"/>
            <a:ext cx="2157243" cy="828965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908475" y="2470515"/>
            <a:ext cx="1177607" cy="1033568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3052876" y="2470516"/>
            <a:ext cx="1023605" cy="108731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2180519" y="2470516"/>
            <a:ext cx="777919" cy="1160305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2073616" y="3652278"/>
            <a:ext cx="985429" cy="952203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10229548" y="5826640"/>
            <a:ext cx="416099" cy="91223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7458866" y="2470516"/>
            <a:ext cx="945348" cy="985812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927526" y="4785337"/>
            <a:ext cx="1937273" cy="82848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944773" y="1287829"/>
            <a:ext cx="2181489" cy="2034859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3470994" y="1313349"/>
            <a:ext cx="1818997" cy="146951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3456942" y="3258924"/>
            <a:ext cx="1850055" cy="212165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3452308" y="3629358"/>
            <a:ext cx="1854003" cy="212833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3453179" y="4000459"/>
            <a:ext cx="1882172" cy="205015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3452769" y="2940993"/>
            <a:ext cx="1844671" cy="159665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3467446" y="4759192"/>
            <a:ext cx="1826041" cy="260613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3453527" y="4360766"/>
            <a:ext cx="1852088" cy="24015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3517443" y="5178072"/>
            <a:ext cx="1739479" cy="392099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5675884" y="2488902"/>
            <a:ext cx="1911761" cy="255335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5677957" y="1292326"/>
            <a:ext cx="1907615" cy="991185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2400"/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5664775" y="2923429"/>
            <a:ext cx="1933979" cy="1402783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5686842" y="4379681"/>
            <a:ext cx="1889844" cy="1183928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9820655" y="2917489"/>
            <a:ext cx="1428991" cy="1362105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942349" y="3486031"/>
            <a:ext cx="2260499" cy="2081116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7887122" y="2922793"/>
            <a:ext cx="1664724" cy="1367092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7696538" y="4440548"/>
            <a:ext cx="3553108" cy="1124587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7839925" y="1305693"/>
            <a:ext cx="1733135" cy="136445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9623767" y="1305887"/>
            <a:ext cx="1625884" cy="140182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952592" y="399997"/>
            <a:ext cx="10280800" cy="643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667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2667"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533401" y="910767"/>
            <a:ext cx="3086100" cy="3651311"/>
            <a:chOff x="884237" y="1516734"/>
            <a:chExt cx="6172200" cy="7302622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60"/>
                <a:ext cx="3886200" cy="1538882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44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44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45669" tIns="22836" rIns="45669" bIns="22836" anchor="ctr"/>
                <a:lstStyle/>
                <a:p>
                  <a:pPr algn="ctr" defTabSz="543709">
                    <a:defRPr/>
                  </a:pPr>
                  <a:endParaRPr lang="en-US" sz="700" dirty="0">
                    <a:solidFill>
                      <a:schemeClr val="bg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3"/>
              <a:chOff x="960437" y="4996193"/>
              <a:chExt cx="5943600" cy="2756363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2"/>
                <a:ext cx="5943600" cy="671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21927" tIns="60963" rIns="121927" bIns="60963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2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3" y="4996193"/>
                <a:ext cx="5022024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4914901" y="1052513"/>
            <a:ext cx="658019" cy="650875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5963445" y="1052513"/>
            <a:ext cx="658812" cy="650875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7012781" y="3969545"/>
            <a:ext cx="658019" cy="658812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7012781" y="1052513"/>
            <a:ext cx="658019" cy="650875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8061327" y="1052513"/>
            <a:ext cx="658812" cy="650875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8061327" y="3969545"/>
            <a:ext cx="658812" cy="658812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8061327" y="2024858"/>
            <a:ext cx="658812" cy="658812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9110663" y="1052513"/>
            <a:ext cx="658019" cy="650875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9110663" y="3969545"/>
            <a:ext cx="658019" cy="658812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5963445" y="2997201"/>
            <a:ext cx="658812" cy="658812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5963445" y="2024858"/>
            <a:ext cx="658812" cy="658812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7012781" y="2997201"/>
            <a:ext cx="658019" cy="658812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4914901" y="3969545"/>
            <a:ext cx="658019" cy="658812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7012781" y="2024858"/>
            <a:ext cx="658019" cy="658812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9110663" y="2997201"/>
            <a:ext cx="658019" cy="658812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8061327" y="2997201"/>
            <a:ext cx="658812" cy="658812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5963445" y="3969545"/>
            <a:ext cx="658812" cy="658812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4914901" y="2024858"/>
            <a:ext cx="658019" cy="658812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9110663" y="2024858"/>
            <a:ext cx="658019" cy="658812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4914901" y="2997201"/>
            <a:ext cx="658019" cy="658812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7012781" y="4941889"/>
            <a:ext cx="658019" cy="658812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5963445" y="4941889"/>
            <a:ext cx="658812" cy="658812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4914901" y="4941889"/>
            <a:ext cx="658019" cy="658812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8061327" y="4941889"/>
            <a:ext cx="658812" cy="658812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9110663" y="4941889"/>
            <a:ext cx="658019" cy="658812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th-TH" sz="7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50" name="Google Shape;13550;p26"/>
          <p:cNvGrpSpPr/>
          <p:nvPr/>
        </p:nvGrpSpPr>
        <p:grpSpPr>
          <a:xfrm>
            <a:off x="1639408" y="2767506"/>
            <a:ext cx="484567" cy="484567"/>
            <a:chOff x="6243125" y="3052825"/>
            <a:chExt cx="363425" cy="363425"/>
          </a:xfrm>
        </p:grpSpPr>
        <p:sp>
          <p:nvSpPr>
            <p:cNvPr id="13551" name="Google Shape;13551;p26"/>
            <p:cNvSpPr/>
            <p:nvPr/>
          </p:nvSpPr>
          <p:spPr>
            <a:xfrm>
              <a:off x="6243125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673" y="556"/>
                  </a:moveTo>
                  <a:cubicBezTo>
                    <a:pt x="13827" y="556"/>
                    <a:pt x="13951" y="711"/>
                    <a:pt x="13951" y="865"/>
                  </a:cubicBezTo>
                  <a:lnTo>
                    <a:pt x="13951" y="10401"/>
                  </a:lnTo>
                  <a:lnTo>
                    <a:pt x="8550" y="10401"/>
                  </a:lnTo>
                  <a:cubicBezTo>
                    <a:pt x="8531" y="10399"/>
                    <a:pt x="8513" y="10397"/>
                    <a:pt x="8496" y="10397"/>
                  </a:cubicBezTo>
                  <a:cubicBezTo>
                    <a:pt x="8136" y="10397"/>
                    <a:pt x="8136" y="10961"/>
                    <a:pt x="8496" y="10961"/>
                  </a:cubicBezTo>
                  <a:cubicBezTo>
                    <a:pt x="8513" y="10961"/>
                    <a:pt x="8531" y="10960"/>
                    <a:pt x="8550" y="10957"/>
                  </a:cubicBezTo>
                  <a:lnTo>
                    <a:pt x="13951" y="10957"/>
                  </a:lnTo>
                  <a:lnTo>
                    <a:pt x="13951" y="11790"/>
                  </a:lnTo>
                  <a:cubicBezTo>
                    <a:pt x="13951" y="11975"/>
                    <a:pt x="13827" y="12099"/>
                    <a:pt x="13673" y="12099"/>
                  </a:cubicBezTo>
                  <a:lnTo>
                    <a:pt x="834" y="12099"/>
                  </a:lnTo>
                  <a:cubicBezTo>
                    <a:pt x="680" y="12099"/>
                    <a:pt x="556" y="11975"/>
                    <a:pt x="556" y="11821"/>
                  </a:cubicBezTo>
                  <a:lnTo>
                    <a:pt x="556" y="10957"/>
                  </a:lnTo>
                  <a:lnTo>
                    <a:pt x="5957" y="10957"/>
                  </a:lnTo>
                  <a:cubicBezTo>
                    <a:pt x="6297" y="10926"/>
                    <a:pt x="6297" y="10432"/>
                    <a:pt x="5957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close/>
                  <a:moveTo>
                    <a:pt x="8673" y="12685"/>
                  </a:moveTo>
                  <a:lnTo>
                    <a:pt x="8673" y="13981"/>
                  </a:lnTo>
                  <a:lnTo>
                    <a:pt x="5834" y="13981"/>
                  </a:lnTo>
                  <a:lnTo>
                    <a:pt x="5834" y="12685"/>
                  </a:lnTo>
                  <a:close/>
                  <a:moveTo>
                    <a:pt x="13673" y="1"/>
                  </a:moveTo>
                  <a:lnTo>
                    <a:pt x="13673" y="32"/>
                  </a:lnTo>
                  <a:lnTo>
                    <a:pt x="834" y="32"/>
                  </a:lnTo>
                  <a:cubicBezTo>
                    <a:pt x="371" y="32"/>
                    <a:pt x="1" y="402"/>
                    <a:pt x="1" y="865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34" y="12685"/>
                  </a:cubicBezTo>
                  <a:lnTo>
                    <a:pt x="5278" y="12685"/>
                  </a:lnTo>
                  <a:lnTo>
                    <a:pt x="5278" y="13981"/>
                  </a:lnTo>
                  <a:lnTo>
                    <a:pt x="3859" y="13981"/>
                  </a:lnTo>
                  <a:cubicBezTo>
                    <a:pt x="3704" y="13981"/>
                    <a:pt x="3550" y="14105"/>
                    <a:pt x="3581" y="14259"/>
                  </a:cubicBezTo>
                  <a:cubicBezTo>
                    <a:pt x="3581" y="14413"/>
                    <a:pt x="3704" y="14537"/>
                    <a:pt x="3859" y="14537"/>
                  </a:cubicBezTo>
                  <a:lnTo>
                    <a:pt x="10648" y="14537"/>
                  </a:lnTo>
                  <a:cubicBezTo>
                    <a:pt x="10833" y="14537"/>
                    <a:pt x="10957" y="14413"/>
                    <a:pt x="10957" y="14259"/>
                  </a:cubicBezTo>
                  <a:cubicBezTo>
                    <a:pt x="10957" y="14105"/>
                    <a:pt x="10833" y="13981"/>
                    <a:pt x="10648" y="13981"/>
                  </a:cubicBezTo>
                  <a:lnTo>
                    <a:pt x="9260" y="13981"/>
                  </a:lnTo>
                  <a:lnTo>
                    <a:pt x="9260" y="12685"/>
                  </a:lnTo>
                  <a:lnTo>
                    <a:pt x="13673" y="12685"/>
                  </a:lnTo>
                  <a:cubicBezTo>
                    <a:pt x="14136" y="12685"/>
                    <a:pt x="14537" y="12284"/>
                    <a:pt x="14537" y="11821"/>
                  </a:cubicBezTo>
                  <a:lnTo>
                    <a:pt x="14537" y="865"/>
                  </a:lnTo>
                  <a:cubicBezTo>
                    <a:pt x="14537" y="371"/>
                    <a:pt x="14136" y="1"/>
                    <a:pt x="136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2" name="Google Shape;13552;p26"/>
            <p:cNvSpPr/>
            <p:nvPr/>
          </p:nvSpPr>
          <p:spPr>
            <a:xfrm>
              <a:off x="6285575" y="3097575"/>
              <a:ext cx="277775" cy="78725"/>
            </a:xfrm>
            <a:custGeom>
              <a:avLst/>
              <a:gdLst/>
              <a:ahLst/>
              <a:cxnLst/>
              <a:rect l="l" t="t" r="r" b="b"/>
              <a:pathLst>
                <a:path w="11111" h="3149" extrusionOk="0">
                  <a:moveTo>
                    <a:pt x="10555" y="556"/>
                  </a:moveTo>
                  <a:lnTo>
                    <a:pt x="10555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71"/>
                  </a:lnTo>
                  <a:cubicBezTo>
                    <a:pt x="0" y="3025"/>
                    <a:pt x="124" y="3149"/>
                    <a:pt x="278" y="3149"/>
                  </a:cubicBezTo>
                  <a:lnTo>
                    <a:pt x="278" y="3118"/>
                  </a:lnTo>
                  <a:lnTo>
                    <a:pt x="10833" y="3118"/>
                  </a:lnTo>
                  <a:cubicBezTo>
                    <a:pt x="10987" y="3118"/>
                    <a:pt x="11111" y="2995"/>
                    <a:pt x="11111" y="2840"/>
                  </a:cubicBezTo>
                  <a:lnTo>
                    <a:pt x="11111" y="279"/>
                  </a:lnTo>
                  <a:cubicBezTo>
                    <a:pt x="11111" y="124"/>
                    <a:pt x="10987" y="1"/>
                    <a:pt x="108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3" name="Google Shape;13553;p26"/>
            <p:cNvSpPr/>
            <p:nvPr/>
          </p:nvSpPr>
          <p:spPr>
            <a:xfrm>
              <a:off x="6285575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14" y="556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24" y="3118"/>
                    <a:pt x="278" y="3118"/>
                  </a:cubicBezTo>
                  <a:lnTo>
                    <a:pt x="4722" y="3118"/>
                  </a:lnTo>
                  <a:cubicBezTo>
                    <a:pt x="4877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7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4" name="Google Shape;13554;p26"/>
            <p:cNvSpPr/>
            <p:nvPr/>
          </p:nvSpPr>
          <p:spPr>
            <a:xfrm>
              <a:off x="6438350" y="3204050"/>
              <a:ext cx="125000" cy="77950"/>
            </a:xfrm>
            <a:custGeom>
              <a:avLst/>
              <a:gdLst/>
              <a:ahLst/>
              <a:cxnLst/>
              <a:rect l="l" t="t" r="r" b="b"/>
              <a:pathLst>
                <a:path w="5000" h="3118" extrusionOk="0">
                  <a:moveTo>
                    <a:pt x="4444" y="556"/>
                  </a:moveTo>
                  <a:lnTo>
                    <a:pt x="4444" y="2562"/>
                  </a:lnTo>
                  <a:lnTo>
                    <a:pt x="586" y="2562"/>
                  </a:lnTo>
                  <a:lnTo>
                    <a:pt x="58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9"/>
                  </a:cubicBezTo>
                  <a:lnTo>
                    <a:pt x="0" y="2840"/>
                  </a:lnTo>
                  <a:cubicBezTo>
                    <a:pt x="0" y="2994"/>
                    <a:pt x="154" y="3118"/>
                    <a:pt x="309" y="3118"/>
                  </a:cubicBezTo>
                  <a:lnTo>
                    <a:pt x="4722" y="3118"/>
                  </a:lnTo>
                  <a:cubicBezTo>
                    <a:pt x="4876" y="3118"/>
                    <a:pt x="5000" y="2994"/>
                    <a:pt x="5000" y="2840"/>
                  </a:cubicBezTo>
                  <a:lnTo>
                    <a:pt x="5000" y="279"/>
                  </a:lnTo>
                  <a:cubicBezTo>
                    <a:pt x="5000" y="124"/>
                    <a:pt x="4876" y="1"/>
                    <a:pt x="47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5" name="Google Shape;13555;p26"/>
            <p:cNvSpPr/>
            <p:nvPr/>
          </p:nvSpPr>
          <p:spPr>
            <a:xfrm>
              <a:off x="6416650" y="3312350"/>
              <a:ext cx="15625" cy="14125"/>
            </a:xfrm>
            <a:custGeom>
              <a:avLst/>
              <a:gdLst/>
              <a:ahLst/>
              <a:cxnLst/>
              <a:rect l="l" t="t" r="r" b="b"/>
              <a:pathLst>
                <a:path w="625" h="565" extrusionOk="0">
                  <a:moveTo>
                    <a:pt x="318" y="1"/>
                  </a:moveTo>
                  <a:cubicBezTo>
                    <a:pt x="160" y="1"/>
                    <a:pt x="0" y="121"/>
                    <a:pt x="35" y="329"/>
                  </a:cubicBezTo>
                  <a:cubicBezTo>
                    <a:pt x="62" y="491"/>
                    <a:pt x="184" y="565"/>
                    <a:pt x="307" y="565"/>
                  </a:cubicBezTo>
                  <a:cubicBezTo>
                    <a:pt x="465" y="565"/>
                    <a:pt x="625" y="444"/>
                    <a:pt x="590" y="236"/>
                  </a:cubicBezTo>
                  <a:cubicBezTo>
                    <a:pt x="563" y="74"/>
                    <a:pt x="441" y="1"/>
                    <a:pt x="3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56" name="Google Shape;13556;p26"/>
          <p:cNvGrpSpPr/>
          <p:nvPr/>
        </p:nvGrpSpPr>
        <p:grpSpPr>
          <a:xfrm>
            <a:off x="2507126" y="2767506"/>
            <a:ext cx="516433" cy="484567"/>
            <a:chOff x="5481625" y="3052825"/>
            <a:chExt cx="387325" cy="363425"/>
          </a:xfrm>
        </p:grpSpPr>
        <p:sp>
          <p:nvSpPr>
            <p:cNvPr id="13557" name="Google Shape;13557;p26"/>
            <p:cNvSpPr/>
            <p:nvPr/>
          </p:nvSpPr>
          <p:spPr>
            <a:xfrm>
              <a:off x="5650600" y="3095400"/>
              <a:ext cx="66375" cy="57000"/>
            </a:xfrm>
            <a:custGeom>
              <a:avLst/>
              <a:gdLst/>
              <a:ahLst/>
              <a:cxnLst/>
              <a:rect l="l" t="t" r="r" b="b"/>
              <a:pathLst>
                <a:path w="2655" h="2280" extrusionOk="0">
                  <a:moveTo>
                    <a:pt x="1142" y="582"/>
                  </a:moveTo>
                  <a:cubicBezTo>
                    <a:pt x="1636" y="582"/>
                    <a:pt x="1883" y="1168"/>
                    <a:pt x="1512" y="1538"/>
                  </a:cubicBezTo>
                  <a:cubicBezTo>
                    <a:pt x="1404" y="1657"/>
                    <a:pt x="1267" y="1709"/>
                    <a:pt x="1131" y="1709"/>
                  </a:cubicBezTo>
                  <a:cubicBezTo>
                    <a:pt x="841" y="1709"/>
                    <a:pt x="556" y="1473"/>
                    <a:pt x="556" y="1137"/>
                  </a:cubicBezTo>
                  <a:cubicBezTo>
                    <a:pt x="556" y="829"/>
                    <a:pt x="802" y="582"/>
                    <a:pt x="1142" y="582"/>
                  </a:cubicBezTo>
                  <a:close/>
                  <a:moveTo>
                    <a:pt x="1134" y="1"/>
                  </a:moveTo>
                  <a:cubicBezTo>
                    <a:pt x="549" y="1"/>
                    <a:pt x="0" y="449"/>
                    <a:pt x="0" y="1137"/>
                  </a:cubicBezTo>
                  <a:cubicBezTo>
                    <a:pt x="0" y="1754"/>
                    <a:pt x="494" y="2279"/>
                    <a:pt x="1142" y="2279"/>
                  </a:cubicBezTo>
                  <a:cubicBezTo>
                    <a:pt x="2130" y="2279"/>
                    <a:pt x="2654" y="1045"/>
                    <a:pt x="1944" y="335"/>
                  </a:cubicBezTo>
                  <a:cubicBezTo>
                    <a:pt x="1704" y="104"/>
                    <a:pt x="1415" y="1"/>
                    <a:pt x="11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8" name="Google Shape;13558;p26"/>
            <p:cNvSpPr/>
            <p:nvPr/>
          </p:nvSpPr>
          <p:spPr>
            <a:xfrm>
              <a:off x="5550300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36" y="581"/>
                    <a:pt x="1913" y="1198"/>
                    <a:pt x="1543" y="1538"/>
                  </a:cubicBezTo>
                  <a:cubicBezTo>
                    <a:pt x="1421" y="1660"/>
                    <a:pt x="1272" y="1715"/>
                    <a:pt x="1127" y="1715"/>
                  </a:cubicBezTo>
                  <a:cubicBezTo>
                    <a:pt x="833" y="1715"/>
                    <a:pt x="556" y="1488"/>
                    <a:pt x="556" y="1136"/>
                  </a:cubicBezTo>
                  <a:cubicBezTo>
                    <a:pt x="556" y="828"/>
                    <a:pt x="833" y="581"/>
                    <a:pt x="1142" y="581"/>
                  </a:cubicBezTo>
                  <a:close/>
                  <a:moveTo>
                    <a:pt x="1147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0" y="2278"/>
                    <a:pt x="2654" y="1044"/>
                    <a:pt x="1944" y="334"/>
                  </a:cubicBezTo>
                  <a:cubicBezTo>
                    <a:pt x="1714" y="104"/>
                    <a:pt x="1428" y="0"/>
                    <a:pt x="11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59" name="Google Shape;13559;p26"/>
            <p:cNvSpPr/>
            <p:nvPr/>
          </p:nvSpPr>
          <p:spPr>
            <a:xfrm>
              <a:off x="5481625" y="3059950"/>
              <a:ext cx="387325" cy="356300"/>
            </a:xfrm>
            <a:custGeom>
              <a:avLst/>
              <a:gdLst/>
              <a:ahLst/>
              <a:cxnLst/>
              <a:rect l="l" t="t" r="r" b="b"/>
              <a:pathLst>
                <a:path w="15493" h="14252" extrusionOk="0">
                  <a:moveTo>
                    <a:pt x="7901" y="4530"/>
                  </a:moveTo>
                  <a:cubicBezTo>
                    <a:pt x="8426" y="4530"/>
                    <a:pt x="8919" y="4870"/>
                    <a:pt x="9166" y="5364"/>
                  </a:cubicBezTo>
                  <a:cubicBezTo>
                    <a:pt x="8765" y="5580"/>
                    <a:pt x="8325" y="5688"/>
                    <a:pt x="7886" y="5688"/>
                  </a:cubicBezTo>
                  <a:cubicBezTo>
                    <a:pt x="7446" y="5688"/>
                    <a:pt x="7006" y="5580"/>
                    <a:pt x="6605" y="5364"/>
                  </a:cubicBezTo>
                  <a:cubicBezTo>
                    <a:pt x="6852" y="4870"/>
                    <a:pt x="7345" y="4530"/>
                    <a:pt x="7901" y="4530"/>
                  </a:cubicBezTo>
                  <a:close/>
                  <a:moveTo>
                    <a:pt x="3889" y="8296"/>
                  </a:moveTo>
                  <a:cubicBezTo>
                    <a:pt x="4630" y="8296"/>
                    <a:pt x="5339" y="8573"/>
                    <a:pt x="5833" y="9129"/>
                  </a:cubicBezTo>
                  <a:cubicBezTo>
                    <a:pt x="6882" y="10240"/>
                    <a:pt x="6790" y="12030"/>
                    <a:pt x="5648" y="13017"/>
                  </a:cubicBezTo>
                  <a:cubicBezTo>
                    <a:pt x="5262" y="12323"/>
                    <a:pt x="4568" y="11976"/>
                    <a:pt x="3877" y="11976"/>
                  </a:cubicBezTo>
                  <a:cubicBezTo>
                    <a:pt x="3187" y="11976"/>
                    <a:pt x="2500" y="12323"/>
                    <a:pt x="2130" y="13017"/>
                  </a:cubicBezTo>
                  <a:cubicBezTo>
                    <a:pt x="247" y="11382"/>
                    <a:pt x="1389" y="8296"/>
                    <a:pt x="3889" y="8296"/>
                  </a:cubicBezTo>
                  <a:close/>
                  <a:moveTo>
                    <a:pt x="11859" y="8306"/>
                  </a:moveTo>
                  <a:cubicBezTo>
                    <a:pt x="13233" y="8306"/>
                    <a:pt x="14546" y="9365"/>
                    <a:pt x="14567" y="10981"/>
                  </a:cubicBezTo>
                  <a:lnTo>
                    <a:pt x="14598" y="10981"/>
                  </a:lnTo>
                  <a:cubicBezTo>
                    <a:pt x="14567" y="11783"/>
                    <a:pt x="14228" y="12524"/>
                    <a:pt x="13641" y="13017"/>
                  </a:cubicBezTo>
                  <a:cubicBezTo>
                    <a:pt x="13271" y="12323"/>
                    <a:pt x="12584" y="11976"/>
                    <a:pt x="11894" y="11976"/>
                  </a:cubicBezTo>
                  <a:cubicBezTo>
                    <a:pt x="11203" y="11976"/>
                    <a:pt x="10509" y="12323"/>
                    <a:pt x="10123" y="13017"/>
                  </a:cubicBezTo>
                  <a:cubicBezTo>
                    <a:pt x="8950" y="12030"/>
                    <a:pt x="8889" y="10240"/>
                    <a:pt x="9938" y="9129"/>
                  </a:cubicBezTo>
                  <a:cubicBezTo>
                    <a:pt x="10496" y="8560"/>
                    <a:pt x="11185" y="8306"/>
                    <a:pt x="11859" y="8306"/>
                  </a:cubicBezTo>
                  <a:close/>
                  <a:moveTo>
                    <a:pt x="3904" y="12547"/>
                  </a:moveTo>
                  <a:cubicBezTo>
                    <a:pt x="4414" y="12547"/>
                    <a:pt x="4923" y="12817"/>
                    <a:pt x="5185" y="13357"/>
                  </a:cubicBezTo>
                  <a:cubicBezTo>
                    <a:pt x="4784" y="13573"/>
                    <a:pt x="4344" y="13681"/>
                    <a:pt x="3904" y="13681"/>
                  </a:cubicBezTo>
                  <a:cubicBezTo>
                    <a:pt x="3465" y="13681"/>
                    <a:pt x="3025" y="13573"/>
                    <a:pt x="2624" y="13357"/>
                  </a:cubicBezTo>
                  <a:cubicBezTo>
                    <a:pt x="2886" y="12817"/>
                    <a:pt x="3395" y="12547"/>
                    <a:pt x="3904" y="12547"/>
                  </a:cubicBezTo>
                  <a:close/>
                  <a:moveTo>
                    <a:pt x="11909" y="12547"/>
                  </a:moveTo>
                  <a:cubicBezTo>
                    <a:pt x="12422" y="12547"/>
                    <a:pt x="12931" y="12817"/>
                    <a:pt x="13178" y="13357"/>
                  </a:cubicBezTo>
                  <a:cubicBezTo>
                    <a:pt x="12777" y="13573"/>
                    <a:pt x="12337" y="13681"/>
                    <a:pt x="11898" y="13681"/>
                  </a:cubicBezTo>
                  <a:cubicBezTo>
                    <a:pt x="11458" y="13681"/>
                    <a:pt x="11018" y="13573"/>
                    <a:pt x="10617" y="13357"/>
                  </a:cubicBezTo>
                  <a:cubicBezTo>
                    <a:pt x="10879" y="12817"/>
                    <a:pt x="11396" y="12547"/>
                    <a:pt x="11909" y="12547"/>
                  </a:cubicBezTo>
                  <a:close/>
                  <a:moveTo>
                    <a:pt x="6621" y="0"/>
                  </a:moveTo>
                  <a:cubicBezTo>
                    <a:pt x="6583" y="0"/>
                    <a:pt x="6545" y="8"/>
                    <a:pt x="6512" y="25"/>
                  </a:cubicBezTo>
                  <a:cubicBezTo>
                    <a:pt x="3457" y="1413"/>
                    <a:pt x="4259" y="5950"/>
                    <a:pt x="7592" y="6228"/>
                  </a:cubicBezTo>
                  <a:lnTo>
                    <a:pt x="7592" y="7833"/>
                  </a:lnTo>
                  <a:lnTo>
                    <a:pt x="6111" y="8573"/>
                  </a:lnTo>
                  <a:cubicBezTo>
                    <a:pt x="5470" y="7991"/>
                    <a:pt x="4680" y="7716"/>
                    <a:pt x="3899" y="7716"/>
                  </a:cubicBezTo>
                  <a:cubicBezTo>
                    <a:pt x="2612" y="7716"/>
                    <a:pt x="1352" y="8463"/>
                    <a:pt x="834" y="9808"/>
                  </a:cubicBezTo>
                  <a:cubicBezTo>
                    <a:pt x="0" y="11937"/>
                    <a:pt x="1574" y="14252"/>
                    <a:pt x="3889" y="14252"/>
                  </a:cubicBezTo>
                  <a:cubicBezTo>
                    <a:pt x="5679" y="14252"/>
                    <a:pt x="7160" y="12801"/>
                    <a:pt x="7160" y="10981"/>
                  </a:cubicBezTo>
                  <a:cubicBezTo>
                    <a:pt x="7160" y="10271"/>
                    <a:pt x="6913" y="9592"/>
                    <a:pt x="6481" y="9005"/>
                  </a:cubicBezTo>
                  <a:lnTo>
                    <a:pt x="7901" y="8326"/>
                  </a:lnTo>
                  <a:lnTo>
                    <a:pt x="9290" y="9005"/>
                  </a:lnTo>
                  <a:cubicBezTo>
                    <a:pt x="8271" y="10425"/>
                    <a:pt x="8518" y="12400"/>
                    <a:pt x="9876" y="13480"/>
                  </a:cubicBezTo>
                  <a:cubicBezTo>
                    <a:pt x="10472" y="13954"/>
                    <a:pt x="11186" y="14184"/>
                    <a:pt x="11896" y="14184"/>
                  </a:cubicBezTo>
                  <a:cubicBezTo>
                    <a:pt x="12806" y="14184"/>
                    <a:pt x="13710" y="13807"/>
                    <a:pt x="14351" y="13079"/>
                  </a:cubicBezTo>
                  <a:cubicBezTo>
                    <a:pt x="15493" y="11783"/>
                    <a:pt x="15400" y="9808"/>
                    <a:pt x="14166" y="8604"/>
                  </a:cubicBezTo>
                  <a:cubicBezTo>
                    <a:pt x="13525" y="7995"/>
                    <a:pt x="12702" y="7686"/>
                    <a:pt x="11882" y="7686"/>
                  </a:cubicBezTo>
                  <a:cubicBezTo>
                    <a:pt x="11082" y="7686"/>
                    <a:pt x="10285" y="7979"/>
                    <a:pt x="9660" y="8573"/>
                  </a:cubicBezTo>
                  <a:lnTo>
                    <a:pt x="8179" y="7833"/>
                  </a:lnTo>
                  <a:lnTo>
                    <a:pt x="8179" y="6228"/>
                  </a:lnTo>
                  <a:cubicBezTo>
                    <a:pt x="11512" y="5950"/>
                    <a:pt x="12283" y="1413"/>
                    <a:pt x="9259" y="25"/>
                  </a:cubicBezTo>
                  <a:cubicBezTo>
                    <a:pt x="9218" y="8"/>
                    <a:pt x="9176" y="0"/>
                    <a:pt x="9136" y="0"/>
                  </a:cubicBezTo>
                  <a:cubicBezTo>
                    <a:pt x="9026" y="0"/>
                    <a:pt x="8925" y="58"/>
                    <a:pt x="8858" y="148"/>
                  </a:cubicBezTo>
                  <a:cubicBezTo>
                    <a:pt x="8796" y="302"/>
                    <a:pt x="8858" y="488"/>
                    <a:pt x="9012" y="549"/>
                  </a:cubicBezTo>
                  <a:cubicBezTo>
                    <a:pt x="10802" y="1383"/>
                    <a:pt x="11111" y="3759"/>
                    <a:pt x="9629" y="5055"/>
                  </a:cubicBezTo>
                  <a:cubicBezTo>
                    <a:pt x="9259" y="4345"/>
                    <a:pt x="8572" y="3990"/>
                    <a:pt x="7886" y="3990"/>
                  </a:cubicBezTo>
                  <a:cubicBezTo>
                    <a:pt x="7199" y="3990"/>
                    <a:pt x="6512" y="4345"/>
                    <a:pt x="6142" y="5055"/>
                  </a:cubicBezTo>
                  <a:cubicBezTo>
                    <a:pt x="4630" y="3759"/>
                    <a:pt x="4969" y="1383"/>
                    <a:pt x="6759" y="549"/>
                  </a:cubicBezTo>
                  <a:cubicBezTo>
                    <a:pt x="6913" y="488"/>
                    <a:pt x="6975" y="302"/>
                    <a:pt x="6882" y="148"/>
                  </a:cubicBezTo>
                  <a:cubicBezTo>
                    <a:pt x="6837" y="58"/>
                    <a:pt x="6726" y="0"/>
                    <a:pt x="6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0" name="Google Shape;13560;p26"/>
            <p:cNvSpPr/>
            <p:nvPr/>
          </p:nvSpPr>
          <p:spPr>
            <a:xfrm>
              <a:off x="5750125" y="3295250"/>
              <a:ext cx="66375" cy="56975"/>
            </a:xfrm>
            <a:custGeom>
              <a:avLst/>
              <a:gdLst/>
              <a:ahLst/>
              <a:cxnLst/>
              <a:rect l="l" t="t" r="r" b="b"/>
              <a:pathLst>
                <a:path w="2655" h="2279" extrusionOk="0">
                  <a:moveTo>
                    <a:pt x="1142" y="581"/>
                  </a:moveTo>
                  <a:cubicBezTo>
                    <a:pt x="1667" y="581"/>
                    <a:pt x="1914" y="1198"/>
                    <a:pt x="1543" y="1538"/>
                  </a:cubicBezTo>
                  <a:cubicBezTo>
                    <a:pt x="1431" y="1660"/>
                    <a:pt x="1289" y="1715"/>
                    <a:pt x="1149" y="1715"/>
                  </a:cubicBezTo>
                  <a:cubicBezTo>
                    <a:pt x="864" y="1715"/>
                    <a:pt x="587" y="1488"/>
                    <a:pt x="587" y="1136"/>
                  </a:cubicBezTo>
                  <a:cubicBezTo>
                    <a:pt x="587" y="828"/>
                    <a:pt x="833" y="581"/>
                    <a:pt x="1142" y="581"/>
                  </a:cubicBezTo>
                  <a:close/>
                  <a:moveTo>
                    <a:pt x="1148" y="0"/>
                  </a:moveTo>
                  <a:cubicBezTo>
                    <a:pt x="563" y="0"/>
                    <a:pt x="0" y="449"/>
                    <a:pt x="0" y="1136"/>
                  </a:cubicBezTo>
                  <a:cubicBezTo>
                    <a:pt x="0" y="1754"/>
                    <a:pt x="525" y="2278"/>
                    <a:pt x="1142" y="2278"/>
                  </a:cubicBezTo>
                  <a:cubicBezTo>
                    <a:pt x="2161" y="2278"/>
                    <a:pt x="2654" y="1044"/>
                    <a:pt x="1945" y="334"/>
                  </a:cubicBezTo>
                  <a:cubicBezTo>
                    <a:pt x="1714" y="104"/>
                    <a:pt x="1428" y="0"/>
                    <a:pt x="11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1" name="Google Shape;13561;p26"/>
            <p:cNvSpPr/>
            <p:nvPr/>
          </p:nvSpPr>
          <p:spPr>
            <a:xfrm>
              <a:off x="5669100" y="305282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3" y="552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2" name="Google Shape;13562;p26"/>
          <p:cNvGrpSpPr/>
          <p:nvPr/>
        </p:nvGrpSpPr>
        <p:grpSpPr>
          <a:xfrm>
            <a:off x="3546307" y="2767055"/>
            <a:ext cx="417200" cy="485467"/>
            <a:chOff x="2518100" y="3601800"/>
            <a:chExt cx="312900" cy="364100"/>
          </a:xfrm>
        </p:grpSpPr>
        <p:sp>
          <p:nvSpPr>
            <p:cNvPr id="13563" name="Google Shape;13563;p26"/>
            <p:cNvSpPr/>
            <p:nvPr/>
          </p:nvSpPr>
          <p:spPr>
            <a:xfrm>
              <a:off x="2560550" y="3734875"/>
              <a:ext cx="156650" cy="141725"/>
            </a:xfrm>
            <a:custGeom>
              <a:avLst/>
              <a:gdLst/>
              <a:ahLst/>
              <a:cxnLst/>
              <a:rect l="l" t="t" r="r" b="b"/>
              <a:pathLst>
                <a:path w="6266" h="5669" extrusionOk="0">
                  <a:moveTo>
                    <a:pt x="3426" y="556"/>
                  </a:moveTo>
                  <a:lnTo>
                    <a:pt x="3426" y="1698"/>
                  </a:lnTo>
                  <a:cubicBezTo>
                    <a:pt x="2531" y="1822"/>
                    <a:pt x="1852" y="2531"/>
                    <a:pt x="1729" y="3396"/>
                  </a:cubicBezTo>
                  <a:lnTo>
                    <a:pt x="587" y="3396"/>
                  </a:lnTo>
                  <a:lnTo>
                    <a:pt x="587" y="556"/>
                  </a:lnTo>
                  <a:close/>
                  <a:moveTo>
                    <a:pt x="3426" y="2285"/>
                  </a:moveTo>
                  <a:lnTo>
                    <a:pt x="3426" y="3396"/>
                  </a:lnTo>
                  <a:lnTo>
                    <a:pt x="2315" y="3396"/>
                  </a:lnTo>
                  <a:cubicBezTo>
                    <a:pt x="2407" y="2840"/>
                    <a:pt x="2870" y="2408"/>
                    <a:pt x="3426" y="2285"/>
                  </a:cubicBezTo>
                  <a:close/>
                  <a:moveTo>
                    <a:pt x="3981" y="2285"/>
                  </a:moveTo>
                  <a:cubicBezTo>
                    <a:pt x="4630" y="2408"/>
                    <a:pt x="5123" y="2994"/>
                    <a:pt x="5123" y="3673"/>
                  </a:cubicBezTo>
                  <a:cubicBezTo>
                    <a:pt x="5107" y="4588"/>
                    <a:pt x="4391" y="5081"/>
                    <a:pt x="3682" y="5081"/>
                  </a:cubicBezTo>
                  <a:cubicBezTo>
                    <a:pt x="3074" y="5081"/>
                    <a:pt x="2471" y="4720"/>
                    <a:pt x="2315" y="3951"/>
                  </a:cubicBezTo>
                  <a:lnTo>
                    <a:pt x="3704" y="3951"/>
                  </a:lnTo>
                  <a:cubicBezTo>
                    <a:pt x="3858" y="3951"/>
                    <a:pt x="3981" y="3828"/>
                    <a:pt x="3981" y="3673"/>
                  </a:cubicBezTo>
                  <a:lnTo>
                    <a:pt x="3981" y="2285"/>
                  </a:lnTo>
                  <a:close/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3673"/>
                  </a:lnTo>
                  <a:cubicBezTo>
                    <a:pt x="0" y="3828"/>
                    <a:pt x="124" y="3951"/>
                    <a:pt x="309" y="3951"/>
                  </a:cubicBezTo>
                  <a:lnTo>
                    <a:pt x="1729" y="3951"/>
                  </a:lnTo>
                  <a:cubicBezTo>
                    <a:pt x="1890" y="5021"/>
                    <a:pt x="2791" y="5669"/>
                    <a:pt x="3715" y="5669"/>
                  </a:cubicBezTo>
                  <a:cubicBezTo>
                    <a:pt x="4203" y="5669"/>
                    <a:pt x="4698" y="5488"/>
                    <a:pt x="5092" y="5093"/>
                  </a:cubicBezTo>
                  <a:cubicBezTo>
                    <a:pt x="6265" y="3920"/>
                    <a:pt x="5586" y="1945"/>
                    <a:pt x="3981" y="1698"/>
                  </a:cubicBezTo>
                  <a:lnTo>
                    <a:pt x="3981" y="279"/>
                  </a:lnTo>
                  <a:cubicBezTo>
                    <a:pt x="3981" y="124"/>
                    <a:pt x="3858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4" name="Google Shape;13564;p26"/>
            <p:cNvSpPr/>
            <p:nvPr/>
          </p:nvSpPr>
          <p:spPr>
            <a:xfrm>
              <a:off x="2557900" y="3904525"/>
              <a:ext cx="144625" cy="14100"/>
            </a:xfrm>
            <a:custGeom>
              <a:avLst/>
              <a:gdLst/>
              <a:ahLst/>
              <a:cxnLst/>
              <a:rect l="l" t="t" r="r" b="b"/>
              <a:pathLst>
                <a:path w="578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5507" y="560"/>
                  </a:lnTo>
                  <a:cubicBezTo>
                    <a:pt x="5661" y="560"/>
                    <a:pt x="5785" y="436"/>
                    <a:pt x="5785" y="282"/>
                  </a:cubicBezTo>
                  <a:cubicBezTo>
                    <a:pt x="5785" y="128"/>
                    <a:pt x="5661" y="4"/>
                    <a:pt x="5507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5" name="Google Shape;13565;p26"/>
            <p:cNvSpPr/>
            <p:nvPr/>
          </p:nvSpPr>
          <p:spPr>
            <a:xfrm>
              <a:off x="2772325" y="3669300"/>
              <a:ext cx="58675" cy="250000"/>
            </a:xfrm>
            <a:custGeom>
              <a:avLst/>
              <a:gdLst/>
              <a:ahLst/>
              <a:cxnLst/>
              <a:rect l="l" t="t" r="r" b="b"/>
              <a:pathLst>
                <a:path w="2347" h="10000" extrusionOk="0">
                  <a:moveTo>
                    <a:pt x="1189" y="587"/>
                  </a:moveTo>
                  <a:cubicBezTo>
                    <a:pt x="1498" y="587"/>
                    <a:pt x="1745" y="865"/>
                    <a:pt x="1745" y="1173"/>
                  </a:cubicBezTo>
                  <a:lnTo>
                    <a:pt x="1745" y="1729"/>
                  </a:lnTo>
                  <a:lnTo>
                    <a:pt x="634" y="1729"/>
                  </a:lnTo>
                  <a:lnTo>
                    <a:pt x="634" y="1204"/>
                  </a:lnTo>
                  <a:cubicBezTo>
                    <a:pt x="604" y="911"/>
                    <a:pt x="853" y="646"/>
                    <a:pt x="1142" y="646"/>
                  </a:cubicBezTo>
                  <a:cubicBezTo>
                    <a:pt x="1158" y="646"/>
                    <a:pt x="1173" y="647"/>
                    <a:pt x="1189" y="649"/>
                  </a:cubicBezTo>
                  <a:lnTo>
                    <a:pt x="1189" y="587"/>
                  </a:lnTo>
                  <a:close/>
                  <a:moveTo>
                    <a:pt x="1745" y="2315"/>
                  </a:moveTo>
                  <a:lnTo>
                    <a:pt x="1745" y="6852"/>
                  </a:lnTo>
                  <a:lnTo>
                    <a:pt x="634" y="6852"/>
                  </a:lnTo>
                  <a:lnTo>
                    <a:pt x="634" y="2315"/>
                  </a:lnTo>
                  <a:close/>
                  <a:moveTo>
                    <a:pt x="1652" y="7407"/>
                  </a:moveTo>
                  <a:lnTo>
                    <a:pt x="1189" y="8796"/>
                  </a:lnTo>
                  <a:lnTo>
                    <a:pt x="726" y="7407"/>
                  </a:lnTo>
                  <a:close/>
                  <a:moveTo>
                    <a:pt x="1174" y="1"/>
                  </a:moveTo>
                  <a:cubicBezTo>
                    <a:pt x="587" y="1"/>
                    <a:pt x="1" y="402"/>
                    <a:pt x="47" y="1204"/>
                  </a:cubicBezTo>
                  <a:lnTo>
                    <a:pt x="47" y="7160"/>
                  </a:lnTo>
                  <a:cubicBezTo>
                    <a:pt x="16" y="7191"/>
                    <a:pt x="16" y="7222"/>
                    <a:pt x="47" y="7253"/>
                  </a:cubicBezTo>
                  <a:lnTo>
                    <a:pt x="78" y="7253"/>
                  </a:lnTo>
                  <a:lnTo>
                    <a:pt x="911" y="9784"/>
                  </a:lnTo>
                  <a:cubicBezTo>
                    <a:pt x="942" y="9907"/>
                    <a:pt x="1066" y="10000"/>
                    <a:pt x="1189" y="10000"/>
                  </a:cubicBezTo>
                  <a:cubicBezTo>
                    <a:pt x="1312" y="10000"/>
                    <a:pt x="1405" y="9907"/>
                    <a:pt x="1467" y="9784"/>
                  </a:cubicBezTo>
                  <a:lnTo>
                    <a:pt x="2300" y="7253"/>
                  </a:lnTo>
                  <a:cubicBezTo>
                    <a:pt x="2300" y="7222"/>
                    <a:pt x="2300" y="7191"/>
                    <a:pt x="2300" y="7160"/>
                  </a:cubicBezTo>
                  <a:lnTo>
                    <a:pt x="2300" y="1204"/>
                  </a:lnTo>
                  <a:cubicBezTo>
                    <a:pt x="2346" y="402"/>
                    <a:pt x="1760" y="1"/>
                    <a:pt x="11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6" name="Google Shape;13566;p26"/>
            <p:cNvSpPr/>
            <p:nvPr/>
          </p:nvSpPr>
          <p:spPr>
            <a:xfrm>
              <a:off x="2621325" y="3951675"/>
              <a:ext cx="18725" cy="14225"/>
            </a:xfrm>
            <a:custGeom>
              <a:avLst/>
              <a:gdLst/>
              <a:ahLst/>
              <a:cxnLst/>
              <a:rect l="l" t="t" r="r" b="b"/>
              <a:pathLst>
                <a:path w="749" h="569" extrusionOk="0">
                  <a:moveTo>
                    <a:pt x="415" y="1"/>
                  </a:moveTo>
                  <a:cubicBezTo>
                    <a:pt x="371" y="1"/>
                    <a:pt x="326" y="11"/>
                    <a:pt x="285" y="32"/>
                  </a:cubicBezTo>
                  <a:cubicBezTo>
                    <a:pt x="0" y="213"/>
                    <a:pt x="172" y="568"/>
                    <a:pt x="417" y="568"/>
                  </a:cubicBezTo>
                  <a:cubicBezTo>
                    <a:pt x="464" y="568"/>
                    <a:pt x="513" y="555"/>
                    <a:pt x="563" y="526"/>
                  </a:cubicBezTo>
                  <a:cubicBezTo>
                    <a:pt x="686" y="433"/>
                    <a:pt x="748" y="279"/>
                    <a:pt x="655" y="124"/>
                  </a:cubicBezTo>
                  <a:cubicBezTo>
                    <a:pt x="594" y="42"/>
                    <a:pt x="505" y="1"/>
                    <a:pt x="4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67" name="Google Shape;13567;p26"/>
            <p:cNvSpPr/>
            <p:nvPr/>
          </p:nvSpPr>
          <p:spPr>
            <a:xfrm>
              <a:off x="2518100" y="3601800"/>
              <a:ext cx="226875" cy="363800"/>
            </a:xfrm>
            <a:custGeom>
              <a:avLst/>
              <a:gdLst/>
              <a:ahLst/>
              <a:cxnLst/>
              <a:rect l="l" t="t" r="r" b="b"/>
              <a:pathLst>
                <a:path w="9075" h="14552" extrusionOk="0">
                  <a:moveTo>
                    <a:pt x="8241" y="1435"/>
                  </a:moveTo>
                  <a:cubicBezTo>
                    <a:pt x="8395" y="1435"/>
                    <a:pt x="8519" y="1559"/>
                    <a:pt x="8519" y="1744"/>
                  </a:cubicBezTo>
                  <a:lnTo>
                    <a:pt x="8519" y="3441"/>
                  </a:lnTo>
                  <a:lnTo>
                    <a:pt x="587" y="3441"/>
                  </a:lnTo>
                  <a:lnTo>
                    <a:pt x="587" y="1744"/>
                  </a:lnTo>
                  <a:cubicBezTo>
                    <a:pt x="587" y="1559"/>
                    <a:pt x="711" y="1435"/>
                    <a:pt x="865" y="1435"/>
                  </a:cubicBezTo>
                  <a:lnTo>
                    <a:pt x="1698" y="1435"/>
                  </a:lnTo>
                  <a:lnTo>
                    <a:pt x="1698" y="2022"/>
                  </a:lnTo>
                  <a:cubicBezTo>
                    <a:pt x="1683" y="2238"/>
                    <a:pt x="1837" y="2346"/>
                    <a:pt x="1991" y="2346"/>
                  </a:cubicBezTo>
                  <a:cubicBezTo>
                    <a:pt x="2146" y="2346"/>
                    <a:pt x="2300" y="2238"/>
                    <a:pt x="2285" y="2022"/>
                  </a:cubicBezTo>
                  <a:lnTo>
                    <a:pt x="2285" y="1435"/>
                  </a:lnTo>
                  <a:lnTo>
                    <a:pt x="3396" y="1435"/>
                  </a:lnTo>
                  <a:lnTo>
                    <a:pt x="3396" y="2022"/>
                  </a:lnTo>
                  <a:cubicBezTo>
                    <a:pt x="3396" y="2176"/>
                    <a:pt x="3550" y="2299"/>
                    <a:pt x="3704" y="2299"/>
                  </a:cubicBezTo>
                  <a:cubicBezTo>
                    <a:pt x="3859" y="2299"/>
                    <a:pt x="3982" y="2176"/>
                    <a:pt x="3982" y="2022"/>
                  </a:cubicBezTo>
                  <a:lnTo>
                    <a:pt x="3982" y="1435"/>
                  </a:lnTo>
                  <a:lnTo>
                    <a:pt x="5124" y="1435"/>
                  </a:lnTo>
                  <a:lnTo>
                    <a:pt x="5124" y="2022"/>
                  </a:lnTo>
                  <a:cubicBezTo>
                    <a:pt x="5093" y="2238"/>
                    <a:pt x="5247" y="2346"/>
                    <a:pt x="5402" y="2346"/>
                  </a:cubicBezTo>
                  <a:cubicBezTo>
                    <a:pt x="5556" y="2346"/>
                    <a:pt x="5710" y="2238"/>
                    <a:pt x="5679" y="2022"/>
                  </a:cubicBezTo>
                  <a:lnTo>
                    <a:pt x="5679" y="1435"/>
                  </a:lnTo>
                  <a:lnTo>
                    <a:pt x="6821" y="1435"/>
                  </a:lnTo>
                  <a:lnTo>
                    <a:pt x="6821" y="2022"/>
                  </a:lnTo>
                  <a:cubicBezTo>
                    <a:pt x="6790" y="2238"/>
                    <a:pt x="6945" y="2346"/>
                    <a:pt x="7099" y="2346"/>
                  </a:cubicBezTo>
                  <a:cubicBezTo>
                    <a:pt x="7253" y="2346"/>
                    <a:pt x="7408" y="2238"/>
                    <a:pt x="7377" y="2022"/>
                  </a:cubicBezTo>
                  <a:lnTo>
                    <a:pt x="7377" y="1435"/>
                  </a:lnTo>
                  <a:close/>
                  <a:moveTo>
                    <a:pt x="1991" y="0"/>
                  </a:moveTo>
                  <a:cubicBezTo>
                    <a:pt x="1837" y="0"/>
                    <a:pt x="1683" y="108"/>
                    <a:pt x="1698" y="324"/>
                  </a:cubicBezTo>
                  <a:lnTo>
                    <a:pt x="1698" y="880"/>
                  </a:lnTo>
                  <a:lnTo>
                    <a:pt x="865" y="880"/>
                  </a:lnTo>
                  <a:cubicBezTo>
                    <a:pt x="371" y="880"/>
                    <a:pt x="1" y="1250"/>
                    <a:pt x="1" y="1744"/>
                  </a:cubicBezTo>
                  <a:lnTo>
                    <a:pt x="1" y="14274"/>
                  </a:lnTo>
                  <a:cubicBezTo>
                    <a:pt x="1" y="14428"/>
                    <a:pt x="124" y="14551"/>
                    <a:pt x="279" y="14551"/>
                  </a:cubicBezTo>
                  <a:lnTo>
                    <a:pt x="3272" y="14551"/>
                  </a:lnTo>
                  <a:cubicBezTo>
                    <a:pt x="3427" y="14551"/>
                    <a:pt x="3550" y="14428"/>
                    <a:pt x="3550" y="14274"/>
                  </a:cubicBezTo>
                  <a:cubicBezTo>
                    <a:pt x="3550" y="14119"/>
                    <a:pt x="3427" y="13996"/>
                    <a:pt x="3272" y="13996"/>
                  </a:cubicBezTo>
                  <a:lnTo>
                    <a:pt x="556" y="13996"/>
                  </a:lnTo>
                  <a:lnTo>
                    <a:pt x="556" y="3997"/>
                  </a:lnTo>
                  <a:lnTo>
                    <a:pt x="8519" y="3997"/>
                  </a:lnTo>
                  <a:lnTo>
                    <a:pt x="8519" y="13996"/>
                  </a:lnTo>
                  <a:lnTo>
                    <a:pt x="5834" y="13996"/>
                  </a:lnTo>
                  <a:cubicBezTo>
                    <a:pt x="5649" y="13996"/>
                    <a:pt x="5525" y="14119"/>
                    <a:pt x="5525" y="14274"/>
                  </a:cubicBezTo>
                  <a:cubicBezTo>
                    <a:pt x="5525" y="14428"/>
                    <a:pt x="5649" y="14551"/>
                    <a:pt x="5834" y="14551"/>
                  </a:cubicBezTo>
                  <a:lnTo>
                    <a:pt x="8797" y="14551"/>
                  </a:lnTo>
                  <a:cubicBezTo>
                    <a:pt x="8951" y="14551"/>
                    <a:pt x="9074" y="14428"/>
                    <a:pt x="9074" y="14274"/>
                  </a:cubicBezTo>
                  <a:lnTo>
                    <a:pt x="9074" y="1744"/>
                  </a:lnTo>
                  <a:cubicBezTo>
                    <a:pt x="9074" y="1250"/>
                    <a:pt x="8704" y="880"/>
                    <a:pt x="8241" y="880"/>
                  </a:cubicBezTo>
                  <a:lnTo>
                    <a:pt x="7377" y="880"/>
                  </a:lnTo>
                  <a:lnTo>
                    <a:pt x="7377" y="324"/>
                  </a:lnTo>
                  <a:cubicBezTo>
                    <a:pt x="7408" y="108"/>
                    <a:pt x="7253" y="0"/>
                    <a:pt x="7099" y="0"/>
                  </a:cubicBezTo>
                  <a:cubicBezTo>
                    <a:pt x="6945" y="0"/>
                    <a:pt x="6790" y="108"/>
                    <a:pt x="6821" y="324"/>
                  </a:cubicBezTo>
                  <a:lnTo>
                    <a:pt x="6821" y="880"/>
                  </a:lnTo>
                  <a:lnTo>
                    <a:pt x="5679" y="880"/>
                  </a:lnTo>
                  <a:lnTo>
                    <a:pt x="5679" y="324"/>
                  </a:lnTo>
                  <a:cubicBezTo>
                    <a:pt x="5695" y="108"/>
                    <a:pt x="5541" y="0"/>
                    <a:pt x="5390" y="0"/>
                  </a:cubicBezTo>
                  <a:cubicBezTo>
                    <a:pt x="5240" y="0"/>
                    <a:pt x="5093" y="108"/>
                    <a:pt x="5124" y="324"/>
                  </a:cubicBezTo>
                  <a:lnTo>
                    <a:pt x="5124" y="880"/>
                  </a:lnTo>
                  <a:lnTo>
                    <a:pt x="3982" y="880"/>
                  </a:lnTo>
                  <a:lnTo>
                    <a:pt x="3982" y="324"/>
                  </a:lnTo>
                  <a:cubicBezTo>
                    <a:pt x="3982" y="170"/>
                    <a:pt x="3859" y="16"/>
                    <a:pt x="3704" y="16"/>
                  </a:cubicBezTo>
                  <a:cubicBezTo>
                    <a:pt x="3519" y="16"/>
                    <a:pt x="3396" y="170"/>
                    <a:pt x="3396" y="324"/>
                  </a:cubicBezTo>
                  <a:lnTo>
                    <a:pt x="3396" y="880"/>
                  </a:lnTo>
                  <a:lnTo>
                    <a:pt x="2285" y="880"/>
                  </a:lnTo>
                  <a:lnTo>
                    <a:pt x="2285" y="324"/>
                  </a:lnTo>
                  <a:cubicBezTo>
                    <a:pt x="2300" y="108"/>
                    <a:pt x="2146" y="0"/>
                    <a:pt x="19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68" name="Google Shape;13568;p26"/>
          <p:cNvGrpSpPr/>
          <p:nvPr/>
        </p:nvGrpSpPr>
        <p:grpSpPr>
          <a:xfrm>
            <a:off x="4548442" y="2767506"/>
            <a:ext cx="493833" cy="484567"/>
            <a:chOff x="4747100" y="3052825"/>
            <a:chExt cx="370375" cy="363425"/>
          </a:xfrm>
        </p:grpSpPr>
        <p:sp>
          <p:nvSpPr>
            <p:cNvPr id="13569" name="Google Shape;13569;p26"/>
            <p:cNvSpPr/>
            <p:nvPr/>
          </p:nvSpPr>
          <p:spPr>
            <a:xfrm>
              <a:off x="4983200" y="3354500"/>
              <a:ext cx="16225" cy="14600"/>
            </a:xfrm>
            <a:custGeom>
              <a:avLst/>
              <a:gdLst/>
              <a:ahLst/>
              <a:cxnLst/>
              <a:rect l="l" t="t" r="r" b="b"/>
              <a:pathLst>
                <a:path w="649" h="584" extrusionOk="0">
                  <a:moveTo>
                    <a:pt x="371" y="1"/>
                  </a:moveTo>
                  <a:cubicBezTo>
                    <a:pt x="124" y="1"/>
                    <a:pt x="1" y="310"/>
                    <a:pt x="155" y="495"/>
                  </a:cubicBezTo>
                  <a:cubicBezTo>
                    <a:pt x="217" y="556"/>
                    <a:pt x="292" y="584"/>
                    <a:pt x="365" y="584"/>
                  </a:cubicBezTo>
                  <a:cubicBezTo>
                    <a:pt x="511" y="584"/>
                    <a:pt x="649" y="474"/>
                    <a:pt x="649" y="310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0" name="Google Shape;13570;p26"/>
            <p:cNvSpPr/>
            <p:nvPr/>
          </p:nvSpPr>
          <p:spPr>
            <a:xfrm>
              <a:off x="4747100" y="3052825"/>
              <a:ext cx="370375" cy="363425"/>
            </a:xfrm>
            <a:custGeom>
              <a:avLst/>
              <a:gdLst/>
              <a:ahLst/>
              <a:cxnLst/>
              <a:rect l="l" t="t" r="r" b="b"/>
              <a:pathLst>
                <a:path w="14815" h="14537" extrusionOk="0">
                  <a:moveTo>
                    <a:pt x="13395" y="5865"/>
                  </a:moveTo>
                  <a:cubicBezTo>
                    <a:pt x="14105" y="5896"/>
                    <a:pt x="14105" y="6945"/>
                    <a:pt x="13395" y="7007"/>
                  </a:cubicBezTo>
                  <a:lnTo>
                    <a:pt x="12562" y="7007"/>
                  </a:lnTo>
                  <a:cubicBezTo>
                    <a:pt x="11852" y="6945"/>
                    <a:pt x="11852" y="5896"/>
                    <a:pt x="12562" y="5865"/>
                  </a:cubicBezTo>
                  <a:close/>
                  <a:moveTo>
                    <a:pt x="13395" y="7562"/>
                  </a:moveTo>
                  <a:cubicBezTo>
                    <a:pt x="13703" y="7562"/>
                    <a:pt x="13981" y="7809"/>
                    <a:pt x="13981" y="8118"/>
                  </a:cubicBezTo>
                  <a:cubicBezTo>
                    <a:pt x="13981" y="8426"/>
                    <a:pt x="13703" y="8704"/>
                    <a:pt x="13395" y="8704"/>
                  </a:cubicBezTo>
                  <a:lnTo>
                    <a:pt x="12562" y="8704"/>
                  </a:lnTo>
                  <a:cubicBezTo>
                    <a:pt x="11790" y="8704"/>
                    <a:pt x="11790" y="7562"/>
                    <a:pt x="12562" y="7562"/>
                  </a:cubicBezTo>
                  <a:close/>
                  <a:moveTo>
                    <a:pt x="13395" y="9260"/>
                  </a:moveTo>
                  <a:cubicBezTo>
                    <a:pt x="13703" y="9260"/>
                    <a:pt x="13981" y="9506"/>
                    <a:pt x="13981" y="9815"/>
                  </a:cubicBezTo>
                  <a:cubicBezTo>
                    <a:pt x="13981" y="10154"/>
                    <a:pt x="13703" y="10401"/>
                    <a:pt x="13395" y="10401"/>
                  </a:cubicBezTo>
                  <a:lnTo>
                    <a:pt x="12562" y="10401"/>
                  </a:lnTo>
                  <a:cubicBezTo>
                    <a:pt x="11852" y="10340"/>
                    <a:pt x="11852" y="9321"/>
                    <a:pt x="12562" y="9260"/>
                  </a:cubicBezTo>
                  <a:close/>
                  <a:moveTo>
                    <a:pt x="1698" y="6698"/>
                  </a:moveTo>
                  <a:lnTo>
                    <a:pt x="1698" y="12099"/>
                  </a:lnTo>
                  <a:lnTo>
                    <a:pt x="556" y="12099"/>
                  </a:lnTo>
                  <a:lnTo>
                    <a:pt x="556" y="6698"/>
                  </a:lnTo>
                  <a:close/>
                  <a:moveTo>
                    <a:pt x="8488" y="5001"/>
                  </a:moveTo>
                  <a:cubicBezTo>
                    <a:pt x="8334" y="5649"/>
                    <a:pt x="7747" y="6142"/>
                    <a:pt x="7099" y="6142"/>
                  </a:cubicBezTo>
                  <a:lnTo>
                    <a:pt x="6266" y="6142"/>
                  </a:lnTo>
                  <a:cubicBezTo>
                    <a:pt x="6081" y="6142"/>
                    <a:pt x="5957" y="6266"/>
                    <a:pt x="5957" y="6420"/>
                  </a:cubicBezTo>
                  <a:lnTo>
                    <a:pt x="5957" y="7253"/>
                  </a:lnTo>
                  <a:cubicBezTo>
                    <a:pt x="5957" y="8056"/>
                    <a:pt x="5340" y="8673"/>
                    <a:pt x="4537" y="8673"/>
                  </a:cubicBezTo>
                  <a:cubicBezTo>
                    <a:pt x="4528" y="8672"/>
                    <a:pt x="4519" y="8672"/>
                    <a:pt x="4510" y="8672"/>
                  </a:cubicBezTo>
                  <a:cubicBezTo>
                    <a:pt x="4145" y="8672"/>
                    <a:pt x="4145" y="9261"/>
                    <a:pt x="4510" y="9261"/>
                  </a:cubicBezTo>
                  <a:cubicBezTo>
                    <a:pt x="4519" y="9261"/>
                    <a:pt x="4528" y="9260"/>
                    <a:pt x="4537" y="9260"/>
                  </a:cubicBezTo>
                  <a:cubicBezTo>
                    <a:pt x="5093" y="9260"/>
                    <a:pt x="5587" y="9043"/>
                    <a:pt x="5957" y="8642"/>
                  </a:cubicBezTo>
                  <a:lnTo>
                    <a:pt x="5957" y="12099"/>
                  </a:lnTo>
                  <a:lnTo>
                    <a:pt x="5155" y="12099"/>
                  </a:lnTo>
                  <a:cubicBezTo>
                    <a:pt x="4846" y="12099"/>
                    <a:pt x="4537" y="11975"/>
                    <a:pt x="4321" y="11759"/>
                  </a:cubicBezTo>
                  <a:cubicBezTo>
                    <a:pt x="3982" y="11420"/>
                    <a:pt x="3550" y="11235"/>
                    <a:pt x="3087" y="11235"/>
                  </a:cubicBezTo>
                  <a:lnTo>
                    <a:pt x="2285" y="11235"/>
                  </a:lnTo>
                  <a:lnTo>
                    <a:pt x="2285" y="7531"/>
                  </a:lnTo>
                  <a:cubicBezTo>
                    <a:pt x="3303" y="7439"/>
                    <a:pt x="4167" y="6729"/>
                    <a:pt x="4507" y="5741"/>
                  </a:cubicBezTo>
                  <a:cubicBezTo>
                    <a:pt x="4661" y="5309"/>
                    <a:pt x="5062" y="5001"/>
                    <a:pt x="5525" y="5001"/>
                  </a:cubicBezTo>
                  <a:close/>
                  <a:moveTo>
                    <a:pt x="13395" y="10957"/>
                  </a:moveTo>
                  <a:cubicBezTo>
                    <a:pt x="13703" y="10957"/>
                    <a:pt x="13981" y="11204"/>
                    <a:pt x="13981" y="11543"/>
                  </a:cubicBezTo>
                  <a:cubicBezTo>
                    <a:pt x="13981" y="11852"/>
                    <a:pt x="13703" y="12099"/>
                    <a:pt x="13395" y="12099"/>
                  </a:cubicBezTo>
                  <a:lnTo>
                    <a:pt x="12562" y="12099"/>
                  </a:lnTo>
                  <a:cubicBezTo>
                    <a:pt x="11790" y="12099"/>
                    <a:pt x="11790" y="10957"/>
                    <a:pt x="12562" y="10957"/>
                  </a:cubicBezTo>
                  <a:close/>
                  <a:moveTo>
                    <a:pt x="7099" y="1"/>
                  </a:moveTo>
                  <a:cubicBezTo>
                    <a:pt x="6482" y="1"/>
                    <a:pt x="5957" y="526"/>
                    <a:pt x="5957" y="1143"/>
                  </a:cubicBezTo>
                  <a:lnTo>
                    <a:pt x="5957" y="4445"/>
                  </a:lnTo>
                  <a:lnTo>
                    <a:pt x="5525" y="4445"/>
                  </a:lnTo>
                  <a:cubicBezTo>
                    <a:pt x="5503" y="4444"/>
                    <a:pt x="5480" y="4444"/>
                    <a:pt x="5458" y="4444"/>
                  </a:cubicBezTo>
                  <a:cubicBezTo>
                    <a:pt x="4777" y="4444"/>
                    <a:pt x="4190" y="4899"/>
                    <a:pt x="3951" y="5556"/>
                  </a:cubicBezTo>
                  <a:cubicBezTo>
                    <a:pt x="3704" y="6297"/>
                    <a:pt x="3056" y="6852"/>
                    <a:pt x="2285" y="6976"/>
                  </a:cubicBezTo>
                  <a:lnTo>
                    <a:pt x="2285" y="6420"/>
                  </a:lnTo>
                  <a:cubicBezTo>
                    <a:pt x="2285" y="6266"/>
                    <a:pt x="2130" y="6142"/>
                    <a:pt x="1976" y="6142"/>
                  </a:cubicBezTo>
                  <a:lnTo>
                    <a:pt x="279" y="6142"/>
                  </a:lnTo>
                  <a:cubicBezTo>
                    <a:pt x="124" y="6142"/>
                    <a:pt x="1" y="6266"/>
                    <a:pt x="1" y="6420"/>
                  </a:cubicBezTo>
                  <a:lnTo>
                    <a:pt x="1" y="12377"/>
                  </a:lnTo>
                  <a:cubicBezTo>
                    <a:pt x="1" y="12531"/>
                    <a:pt x="124" y="12654"/>
                    <a:pt x="279" y="12654"/>
                  </a:cubicBezTo>
                  <a:lnTo>
                    <a:pt x="1976" y="12654"/>
                  </a:lnTo>
                  <a:cubicBezTo>
                    <a:pt x="2130" y="12654"/>
                    <a:pt x="2254" y="12531"/>
                    <a:pt x="2285" y="12377"/>
                  </a:cubicBezTo>
                  <a:lnTo>
                    <a:pt x="2285" y="11790"/>
                  </a:lnTo>
                  <a:lnTo>
                    <a:pt x="3087" y="11790"/>
                  </a:lnTo>
                  <a:cubicBezTo>
                    <a:pt x="3396" y="11790"/>
                    <a:pt x="3673" y="11914"/>
                    <a:pt x="3889" y="12130"/>
                  </a:cubicBezTo>
                  <a:cubicBezTo>
                    <a:pt x="4229" y="12469"/>
                    <a:pt x="4661" y="12654"/>
                    <a:pt x="5124" y="12654"/>
                  </a:cubicBezTo>
                  <a:lnTo>
                    <a:pt x="5957" y="12654"/>
                  </a:lnTo>
                  <a:lnTo>
                    <a:pt x="5957" y="13364"/>
                  </a:lnTo>
                  <a:cubicBezTo>
                    <a:pt x="5957" y="14012"/>
                    <a:pt x="6451" y="14506"/>
                    <a:pt x="7068" y="14506"/>
                  </a:cubicBezTo>
                  <a:lnTo>
                    <a:pt x="8519" y="14506"/>
                  </a:lnTo>
                  <a:cubicBezTo>
                    <a:pt x="8673" y="14506"/>
                    <a:pt x="8796" y="14383"/>
                    <a:pt x="8796" y="14228"/>
                  </a:cubicBezTo>
                  <a:cubicBezTo>
                    <a:pt x="8796" y="14074"/>
                    <a:pt x="8673" y="13950"/>
                    <a:pt x="8519" y="13950"/>
                  </a:cubicBezTo>
                  <a:lnTo>
                    <a:pt x="7068" y="13950"/>
                  </a:lnTo>
                  <a:cubicBezTo>
                    <a:pt x="6760" y="13950"/>
                    <a:pt x="6513" y="13704"/>
                    <a:pt x="6513" y="13364"/>
                  </a:cubicBezTo>
                  <a:lnTo>
                    <a:pt x="6513" y="6698"/>
                  </a:lnTo>
                  <a:lnTo>
                    <a:pt x="7068" y="6698"/>
                  </a:lnTo>
                  <a:cubicBezTo>
                    <a:pt x="8179" y="6698"/>
                    <a:pt x="9074" y="5803"/>
                    <a:pt x="9074" y="4723"/>
                  </a:cubicBezTo>
                  <a:cubicBezTo>
                    <a:pt x="9074" y="4582"/>
                    <a:pt x="8971" y="4441"/>
                    <a:pt x="8813" y="4441"/>
                  </a:cubicBezTo>
                  <a:cubicBezTo>
                    <a:pt x="8797" y="4441"/>
                    <a:pt x="8782" y="4442"/>
                    <a:pt x="8766" y="4445"/>
                  </a:cubicBezTo>
                  <a:lnTo>
                    <a:pt x="6544" y="4445"/>
                  </a:lnTo>
                  <a:lnTo>
                    <a:pt x="6544" y="1143"/>
                  </a:lnTo>
                  <a:cubicBezTo>
                    <a:pt x="6544" y="834"/>
                    <a:pt x="6790" y="556"/>
                    <a:pt x="7130" y="556"/>
                  </a:cubicBezTo>
                  <a:lnTo>
                    <a:pt x="12562" y="556"/>
                  </a:lnTo>
                  <a:cubicBezTo>
                    <a:pt x="12870" y="587"/>
                    <a:pt x="13117" y="834"/>
                    <a:pt x="13117" y="1143"/>
                  </a:cubicBezTo>
                  <a:lnTo>
                    <a:pt x="13117" y="5278"/>
                  </a:lnTo>
                  <a:lnTo>
                    <a:pt x="12531" y="5278"/>
                  </a:lnTo>
                  <a:cubicBezTo>
                    <a:pt x="11481" y="5278"/>
                    <a:pt x="10988" y="6575"/>
                    <a:pt x="11790" y="7253"/>
                  </a:cubicBezTo>
                  <a:cubicBezTo>
                    <a:pt x="11265" y="7716"/>
                    <a:pt x="11265" y="8519"/>
                    <a:pt x="11790" y="8982"/>
                  </a:cubicBezTo>
                  <a:cubicBezTo>
                    <a:pt x="11265" y="9414"/>
                    <a:pt x="11265" y="10216"/>
                    <a:pt x="11790" y="10679"/>
                  </a:cubicBezTo>
                  <a:cubicBezTo>
                    <a:pt x="10988" y="11358"/>
                    <a:pt x="11481" y="12654"/>
                    <a:pt x="12531" y="12654"/>
                  </a:cubicBezTo>
                  <a:lnTo>
                    <a:pt x="13117" y="12654"/>
                  </a:lnTo>
                  <a:lnTo>
                    <a:pt x="13117" y="13395"/>
                  </a:lnTo>
                  <a:cubicBezTo>
                    <a:pt x="13117" y="13704"/>
                    <a:pt x="12839" y="13981"/>
                    <a:pt x="12531" y="13981"/>
                  </a:cubicBezTo>
                  <a:lnTo>
                    <a:pt x="11111" y="13981"/>
                  </a:lnTo>
                  <a:cubicBezTo>
                    <a:pt x="11095" y="13979"/>
                    <a:pt x="11079" y="13977"/>
                    <a:pt x="11064" y="13977"/>
                  </a:cubicBezTo>
                  <a:cubicBezTo>
                    <a:pt x="10905" y="13977"/>
                    <a:pt x="10802" y="14118"/>
                    <a:pt x="10802" y="14259"/>
                  </a:cubicBezTo>
                  <a:cubicBezTo>
                    <a:pt x="10802" y="14413"/>
                    <a:pt x="10926" y="14537"/>
                    <a:pt x="11111" y="14537"/>
                  </a:cubicBezTo>
                  <a:lnTo>
                    <a:pt x="12531" y="14537"/>
                  </a:lnTo>
                  <a:cubicBezTo>
                    <a:pt x="13179" y="14506"/>
                    <a:pt x="13673" y="14012"/>
                    <a:pt x="13673" y="13395"/>
                  </a:cubicBezTo>
                  <a:lnTo>
                    <a:pt x="13673" y="12623"/>
                  </a:lnTo>
                  <a:cubicBezTo>
                    <a:pt x="14568" y="12407"/>
                    <a:pt x="14814" y="11266"/>
                    <a:pt x="14136" y="10679"/>
                  </a:cubicBezTo>
                  <a:cubicBezTo>
                    <a:pt x="14660" y="10216"/>
                    <a:pt x="14660" y="9414"/>
                    <a:pt x="14136" y="8982"/>
                  </a:cubicBezTo>
                  <a:cubicBezTo>
                    <a:pt x="14660" y="8519"/>
                    <a:pt x="14660" y="7716"/>
                    <a:pt x="14136" y="7253"/>
                  </a:cubicBezTo>
                  <a:cubicBezTo>
                    <a:pt x="14382" y="7037"/>
                    <a:pt x="14537" y="6729"/>
                    <a:pt x="14537" y="6420"/>
                  </a:cubicBezTo>
                  <a:cubicBezTo>
                    <a:pt x="14537" y="5896"/>
                    <a:pt x="14166" y="5433"/>
                    <a:pt x="13673" y="5309"/>
                  </a:cubicBezTo>
                  <a:lnTo>
                    <a:pt x="13673" y="1143"/>
                  </a:lnTo>
                  <a:cubicBezTo>
                    <a:pt x="13673" y="495"/>
                    <a:pt x="13179" y="1"/>
                    <a:pt x="1253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1" name="Google Shape;13571;p26"/>
            <p:cNvSpPr/>
            <p:nvPr/>
          </p:nvSpPr>
          <p:spPr>
            <a:xfrm>
              <a:off x="4961600" y="3095275"/>
              <a:ext cx="59425" cy="14675"/>
            </a:xfrm>
            <a:custGeom>
              <a:avLst/>
              <a:gdLst/>
              <a:ahLst/>
              <a:cxnLst/>
              <a:rect l="l" t="t" r="r" b="b"/>
              <a:pathLst>
                <a:path w="2377" h="587" extrusionOk="0">
                  <a:moveTo>
                    <a:pt x="402" y="0"/>
                  </a:moveTo>
                  <a:cubicBezTo>
                    <a:pt x="0" y="0"/>
                    <a:pt x="0" y="587"/>
                    <a:pt x="402" y="587"/>
                  </a:cubicBezTo>
                  <a:lnTo>
                    <a:pt x="2099" y="587"/>
                  </a:lnTo>
                  <a:cubicBezTo>
                    <a:pt x="2253" y="587"/>
                    <a:pt x="2377" y="432"/>
                    <a:pt x="2377" y="278"/>
                  </a:cubicBezTo>
                  <a:cubicBezTo>
                    <a:pt x="2377" y="124"/>
                    <a:pt x="2253" y="0"/>
                    <a:pt x="2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2" name="Google Shape;13572;p26"/>
            <p:cNvSpPr/>
            <p:nvPr/>
          </p:nvSpPr>
          <p:spPr>
            <a:xfrm>
              <a:off x="4983200" y="340215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1"/>
                  </a:moveTo>
                  <a:cubicBezTo>
                    <a:pt x="317" y="1"/>
                    <a:pt x="247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87" y="70"/>
                  </a:cubicBezTo>
                  <a:cubicBezTo>
                    <a:pt x="525" y="24"/>
                    <a:pt x="456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3" name="Google Shape;13573;p26"/>
          <p:cNvGrpSpPr/>
          <p:nvPr/>
        </p:nvGrpSpPr>
        <p:grpSpPr>
          <a:xfrm>
            <a:off x="5590108" y="2767506"/>
            <a:ext cx="417700" cy="484567"/>
            <a:chOff x="1758900" y="3602950"/>
            <a:chExt cx="313275" cy="363425"/>
          </a:xfrm>
        </p:grpSpPr>
        <p:sp>
          <p:nvSpPr>
            <p:cNvPr id="13574" name="Google Shape;13574;p26"/>
            <p:cNvSpPr/>
            <p:nvPr/>
          </p:nvSpPr>
          <p:spPr>
            <a:xfrm>
              <a:off x="1926575" y="3817400"/>
              <a:ext cx="103950" cy="14750"/>
            </a:xfrm>
            <a:custGeom>
              <a:avLst/>
              <a:gdLst/>
              <a:ahLst/>
              <a:cxnLst/>
              <a:rect l="l" t="t" r="r" b="b"/>
              <a:pathLst>
                <a:path w="4158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4157" y="527"/>
                    <a:pt x="4157" y="33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5" name="Google Shape;13575;p26"/>
            <p:cNvSpPr/>
            <p:nvPr/>
          </p:nvSpPr>
          <p:spPr>
            <a:xfrm>
              <a:off x="1926775" y="3774900"/>
              <a:ext cx="63175" cy="14125"/>
            </a:xfrm>
            <a:custGeom>
              <a:avLst/>
              <a:gdLst/>
              <a:ahLst/>
              <a:cxnLst/>
              <a:rect l="l" t="t" r="r" b="b"/>
              <a:pathLst>
                <a:path w="2527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1"/>
                    <a:pt x="2166" y="1"/>
                  </a:cubicBezTo>
                  <a:cubicBezTo>
                    <a:pt x="2149" y="1"/>
                    <a:pt x="2131" y="2"/>
                    <a:pt x="2112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6" name="Google Shape;13576;p26"/>
            <p:cNvSpPr/>
            <p:nvPr/>
          </p:nvSpPr>
          <p:spPr>
            <a:xfrm>
              <a:off x="1758900" y="3602950"/>
              <a:ext cx="313275" cy="363425"/>
            </a:xfrm>
            <a:custGeom>
              <a:avLst/>
              <a:gdLst/>
              <a:ahLst/>
              <a:cxnLst/>
              <a:rect l="l" t="t" r="r" b="b"/>
              <a:pathLst>
                <a:path w="12531" h="14537" extrusionOk="0">
                  <a:moveTo>
                    <a:pt x="4352" y="556"/>
                  </a:moveTo>
                  <a:cubicBezTo>
                    <a:pt x="4414" y="556"/>
                    <a:pt x="4476" y="587"/>
                    <a:pt x="4537" y="649"/>
                  </a:cubicBezTo>
                  <a:lnTo>
                    <a:pt x="5587" y="1698"/>
                  </a:lnTo>
                  <a:lnTo>
                    <a:pt x="2038" y="1698"/>
                  </a:lnTo>
                  <a:cubicBezTo>
                    <a:pt x="1853" y="1698"/>
                    <a:pt x="1729" y="1821"/>
                    <a:pt x="1729" y="1976"/>
                  </a:cubicBezTo>
                  <a:lnTo>
                    <a:pt x="1729" y="4259"/>
                  </a:lnTo>
                  <a:lnTo>
                    <a:pt x="618" y="4259"/>
                  </a:lnTo>
                  <a:lnTo>
                    <a:pt x="618" y="834"/>
                  </a:lnTo>
                  <a:cubicBezTo>
                    <a:pt x="587" y="679"/>
                    <a:pt x="741" y="556"/>
                    <a:pt x="896" y="556"/>
                  </a:cubicBezTo>
                  <a:close/>
                  <a:moveTo>
                    <a:pt x="11667" y="3117"/>
                  </a:moveTo>
                  <a:cubicBezTo>
                    <a:pt x="11821" y="3117"/>
                    <a:pt x="11944" y="3241"/>
                    <a:pt x="11944" y="3395"/>
                  </a:cubicBezTo>
                  <a:lnTo>
                    <a:pt x="11944" y="4259"/>
                  </a:lnTo>
                  <a:lnTo>
                    <a:pt x="10802" y="4259"/>
                  </a:lnTo>
                  <a:lnTo>
                    <a:pt x="10802" y="3117"/>
                  </a:lnTo>
                  <a:close/>
                  <a:moveTo>
                    <a:pt x="10247" y="2253"/>
                  </a:moveTo>
                  <a:lnTo>
                    <a:pt x="10247" y="4259"/>
                  </a:lnTo>
                  <a:lnTo>
                    <a:pt x="7531" y="4259"/>
                  </a:lnTo>
                  <a:cubicBezTo>
                    <a:pt x="7518" y="4257"/>
                    <a:pt x="7504" y="4255"/>
                    <a:pt x="7492" y="4255"/>
                  </a:cubicBezTo>
                  <a:cubicBezTo>
                    <a:pt x="7356" y="4255"/>
                    <a:pt x="7253" y="4396"/>
                    <a:pt x="7253" y="4537"/>
                  </a:cubicBezTo>
                  <a:cubicBezTo>
                    <a:pt x="7253" y="4691"/>
                    <a:pt x="7377" y="4815"/>
                    <a:pt x="7531" y="4815"/>
                  </a:cubicBezTo>
                  <a:lnTo>
                    <a:pt x="11944" y="4815"/>
                  </a:lnTo>
                  <a:lnTo>
                    <a:pt x="11944" y="10370"/>
                  </a:lnTo>
                  <a:lnTo>
                    <a:pt x="618" y="10370"/>
                  </a:lnTo>
                  <a:lnTo>
                    <a:pt x="587" y="4784"/>
                  </a:lnTo>
                  <a:lnTo>
                    <a:pt x="5000" y="4784"/>
                  </a:lnTo>
                  <a:cubicBezTo>
                    <a:pt x="5155" y="4784"/>
                    <a:pt x="5278" y="4661"/>
                    <a:pt x="5278" y="4506"/>
                  </a:cubicBezTo>
                  <a:cubicBezTo>
                    <a:pt x="5278" y="4352"/>
                    <a:pt x="5155" y="4229"/>
                    <a:pt x="5000" y="4229"/>
                  </a:cubicBezTo>
                  <a:lnTo>
                    <a:pt x="2285" y="4229"/>
                  </a:lnTo>
                  <a:lnTo>
                    <a:pt x="2285" y="2253"/>
                  </a:lnTo>
                  <a:close/>
                  <a:moveTo>
                    <a:pt x="1149" y="12806"/>
                  </a:moveTo>
                  <a:cubicBezTo>
                    <a:pt x="1440" y="12806"/>
                    <a:pt x="1729" y="13035"/>
                    <a:pt x="1729" y="13394"/>
                  </a:cubicBezTo>
                  <a:cubicBezTo>
                    <a:pt x="1729" y="13703"/>
                    <a:pt x="1482" y="13950"/>
                    <a:pt x="1174" y="13950"/>
                  </a:cubicBezTo>
                  <a:cubicBezTo>
                    <a:pt x="649" y="13950"/>
                    <a:pt x="402" y="13333"/>
                    <a:pt x="772" y="12962"/>
                  </a:cubicBezTo>
                  <a:cubicBezTo>
                    <a:pt x="880" y="12855"/>
                    <a:pt x="1014" y="12806"/>
                    <a:pt x="1149" y="12806"/>
                  </a:cubicBezTo>
                  <a:close/>
                  <a:moveTo>
                    <a:pt x="7685" y="12808"/>
                  </a:moveTo>
                  <a:lnTo>
                    <a:pt x="7685" y="13950"/>
                  </a:lnTo>
                  <a:lnTo>
                    <a:pt x="4846" y="13950"/>
                  </a:lnTo>
                  <a:lnTo>
                    <a:pt x="4846" y="12808"/>
                  </a:lnTo>
                  <a:close/>
                  <a:moveTo>
                    <a:pt x="11389" y="12808"/>
                  </a:moveTo>
                  <a:cubicBezTo>
                    <a:pt x="11883" y="12808"/>
                    <a:pt x="12160" y="13425"/>
                    <a:pt x="11790" y="13796"/>
                  </a:cubicBezTo>
                  <a:cubicBezTo>
                    <a:pt x="11672" y="13904"/>
                    <a:pt x="11529" y="13953"/>
                    <a:pt x="11389" y="13953"/>
                  </a:cubicBezTo>
                  <a:cubicBezTo>
                    <a:pt x="11092" y="13953"/>
                    <a:pt x="10812" y="13731"/>
                    <a:pt x="10833" y="13394"/>
                  </a:cubicBezTo>
                  <a:cubicBezTo>
                    <a:pt x="10802" y="13055"/>
                    <a:pt x="11080" y="12808"/>
                    <a:pt x="11389" y="12808"/>
                  </a:cubicBez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34"/>
                  </a:cubicBezTo>
                  <a:lnTo>
                    <a:pt x="1" y="10648"/>
                  </a:lnTo>
                  <a:cubicBezTo>
                    <a:pt x="1" y="10802"/>
                    <a:pt x="155" y="10926"/>
                    <a:pt x="309" y="10956"/>
                  </a:cubicBezTo>
                  <a:lnTo>
                    <a:pt x="5988" y="10956"/>
                  </a:lnTo>
                  <a:lnTo>
                    <a:pt x="5988" y="12253"/>
                  </a:lnTo>
                  <a:lnTo>
                    <a:pt x="4568" y="12253"/>
                  </a:lnTo>
                  <a:cubicBezTo>
                    <a:pt x="4414" y="12253"/>
                    <a:pt x="4291" y="12376"/>
                    <a:pt x="4291" y="12530"/>
                  </a:cubicBezTo>
                  <a:lnTo>
                    <a:pt x="4291" y="13117"/>
                  </a:lnTo>
                  <a:lnTo>
                    <a:pt x="2285" y="13117"/>
                  </a:lnTo>
                  <a:cubicBezTo>
                    <a:pt x="2132" y="12533"/>
                    <a:pt x="1659" y="12262"/>
                    <a:pt x="1187" y="12262"/>
                  </a:cubicBezTo>
                  <a:cubicBezTo>
                    <a:pt x="610" y="12262"/>
                    <a:pt x="32" y="12665"/>
                    <a:pt x="32" y="13394"/>
                  </a:cubicBezTo>
                  <a:cubicBezTo>
                    <a:pt x="32" y="14124"/>
                    <a:pt x="610" y="14527"/>
                    <a:pt x="1187" y="14527"/>
                  </a:cubicBezTo>
                  <a:cubicBezTo>
                    <a:pt x="1659" y="14527"/>
                    <a:pt x="2132" y="14256"/>
                    <a:pt x="2285" y="13672"/>
                  </a:cubicBezTo>
                  <a:lnTo>
                    <a:pt x="4291" y="13672"/>
                  </a:lnTo>
                  <a:lnTo>
                    <a:pt x="4291" y="14259"/>
                  </a:lnTo>
                  <a:cubicBezTo>
                    <a:pt x="4291" y="14413"/>
                    <a:pt x="4414" y="14536"/>
                    <a:pt x="4568" y="14536"/>
                  </a:cubicBezTo>
                  <a:lnTo>
                    <a:pt x="7994" y="14536"/>
                  </a:lnTo>
                  <a:cubicBezTo>
                    <a:pt x="8148" y="14536"/>
                    <a:pt x="8272" y="14413"/>
                    <a:pt x="8272" y="14259"/>
                  </a:cubicBezTo>
                  <a:lnTo>
                    <a:pt x="8272" y="13672"/>
                  </a:lnTo>
                  <a:lnTo>
                    <a:pt x="10278" y="13672"/>
                  </a:lnTo>
                  <a:cubicBezTo>
                    <a:pt x="10431" y="14256"/>
                    <a:pt x="10903" y="14527"/>
                    <a:pt x="11376" y="14527"/>
                  </a:cubicBezTo>
                  <a:cubicBezTo>
                    <a:pt x="11953" y="14527"/>
                    <a:pt x="12531" y="14124"/>
                    <a:pt x="12531" y="13394"/>
                  </a:cubicBezTo>
                  <a:cubicBezTo>
                    <a:pt x="12531" y="12665"/>
                    <a:pt x="11953" y="12262"/>
                    <a:pt x="11376" y="12262"/>
                  </a:cubicBezTo>
                  <a:cubicBezTo>
                    <a:pt x="10903" y="12262"/>
                    <a:pt x="10431" y="12533"/>
                    <a:pt x="10278" y="13117"/>
                  </a:cubicBezTo>
                  <a:lnTo>
                    <a:pt x="8272" y="13117"/>
                  </a:lnTo>
                  <a:lnTo>
                    <a:pt x="8272" y="12561"/>
                  </a:lnTo>
                  <a:cubicBezTo>
                    <a:pt x="8272" y="12407"/>
                    <a:pt x="8148" y="12253"/>
                    <a:pt x="7994" y="12253"/>
                  </a:cubicBezTo>
                  <a:lnTo>
                    <a:pt x="6574" y="12253"/>
                  </a:lnTo>
                  <a:lnTo>
                    <a:pt x="6574" y="10956"/>
                  </a:lnTo>
                  <a:lnTo>
                    <a:pt x="12222" y="10956"/>
                  </a:lnTo>
                  <a:cubicBezTo>
                    <a:pt x="12407" y="10956"/>
                    <a:pt x="12531" y="10833"/>
                    <a:pt x="12531" y="10679"/>
                  </a:cubicBezTo>
                  <a:lnTo>
                    <a:pt x="12531" y="3395"/>
                  </a:lnTo>
                  <a:cubicBezTo>
                    <a:pt x="12531" y="2932"/>
                    <a:pt x="12130" y="2531"/>
                    <a:pt x="11667" y="2531"/>
                  </a:cubicBezTo>
                  <a:lnTo>
                    <a:pt x="10833" y="2531"/>
                  </a:lnTo>
                  <a:lnTo>
                    <a:pt x="10833" y="1976"/>
                  </a:lnTo>
                  <a:cubicBezTo>
                    <a:pt x="10833" y="1821"/>
                    <a:pt x="10679" y="1698"/>
                    <a:pt x="10525" y="1698"/>
                  </a:cubicBezTo>
                  <a:lnTo>
                    <a:pt x="6389" y="1698"/>
                  </a:lnTo>
                  <a:lnTo>
                    <a:pt x="4939" y="247"/>
                  </a:lnTo>
                  <a:cubicBezTo>
                    <a:pt x="4784" y="62"/>
                    <a:pt x="4568" y="0"/>
                    <a:pt x="4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77" name="Google Shape;13577;p26"/>
            <p:cNvSpPr/>
            <p:nvPr/>
          </p:nvSpPr>
          <p:spPr>
            <a:xfrm>
              <a:off x="1907050" y="3708950"/>
              <a:ext cx="16675" cy="14500"/>
            </a:xfrm>
            <a:custGeom>
              <a:avLst/>
              <a:gdLst/>
              <a:ahLst/>
              <a:cxnLst/>
              <a:rect l="l" t="t" r="r" b="b"/>
              <a:pathLst>
                <a:path w="667" h="580" extrusionOk="0">
                  <a:moveTo>
                    <a:pt x="376" y="0"/>
                  </a:moveTo>
                  <a:cubicBezTo>
                    <a:pt x="344" y="0"/>
                    <a:pt x="311" y="6"/>
                    <a:pt x="278" y="19"/>
                  </a:cubicBezTo>
                  <a:cubicBezTo>
                    <a:pt x="31" y="81"/>
                    <a:pt x="0" y="390"/>
                    <a:pt x="216" y="544"/>
                  </a:cubicBezTo>
                  <a:cubicBezTo>
                    <a:pt x="260" y="569"/>
                    <a:pt x="304" y="580"/>
                    <a:pt x="347" y="580"/>
                  </a:cubicBezTo>
                  <a:cubicBezTo>
                    <a:pt x="519" y="580"/>
                    <a:pt x="667" y="402"/>
                    <a:pt x="618" y="205"/>
                  </a:cubicBezTo>
                  <a:cubicBezTo>
                    <a:pt x="593" y="83"/>
                    <a:pt x="493" y="0"/>
                    <a:pt x="3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78" name="Google Shape;13578;p26"/>
          <p:cNvGrpSpPr/>
          <p:nvPr/>
        </p:nvGrpSpPr>
        <p:grpSpPr>
          <a:xfrm>
            <a:off x="6571192" y="2800873"/>
            <a:ext cx="484533" cy="417833"/>
            <a:chOff x="3997175" y="3077525"/>
            <a:chExt cx="363400" cy="313375"/>
          </a:xfrm>
        </p:grpSpPr>
        <p:sp>
          <p:nvSpPr>
            <p:cNvPr id="13579" name="Google Shape;13579;p26"/>
            <p:cNvSpPr/>
            <p:nvPr/>
          </p:nvSpPr>
          <p:spPr>
            <a:xfrm>
              <a:off x="4233250" y="333367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1"/>
                  </a:moveTo>
                  <a:cubicBezTo>
                    <a:pt x="124" y="1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0" name="Google Shape;13580;p26"/>
            <p:cNvSpPr/>
            <p:nvPr/>
          </p:nvSpPr>
          <p:spPr>
            <a:xfrm>
              <a:off x="4211650" y="32488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1" y="309"/>
                    <a:pt x="186" y="495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50"/>
                    <a:pt x="680" y="279"/>
                  </a:cubicBezTo>
                  <a:cubicBezTo>
                    <a:pt x="680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1" name="Google Shape;13581;p26"/>
            <p:cNvSpPr/>
            <p:nvPr/>
          </p:nvSpPr>
          <p:spPr>
            <a:xfrm>
              <a:off x="419197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16" y="301"/>
                  </a:cubicBezTo>
                  <a:cubicBezTo>
                    <a:pt x="32" y="471"/>
                    <a:pt x="163" y="556"/>
                    <a:pt x="298" y="556"/>
                  </a:cubicBezTo>
                  <a:cubicBezTo>
                    <a:pt x="433" y="556"/>
                    <a:pt x="572" y="471"/>
                    <a:pt x="602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2" name="Google Shape;13582;p26"/>
            <p:cNvSpPr/>
            <p:nvPr/>
          </p:nvSpPr>
          <p:spPr>
            <a:xfrm>
              <a:off x="4147625" y="333367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6" y="555"/>
                    <a:pt x="319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3" name="Google Shape;13583;p26"/>
            <p:cNvSpPr/>
            <p:nvPr/>
          </p:nvSpPr>
          <p:spPr>
            <a:xfrm>
              <a:off x="4037475" y="3163875"/>
              <a:ext cx="16025" cy="13900"/>
            </a:xfrm>
            <a:custGeom>
              <a:avLst/>
              <a:gdLst/>
              <a:ahLst/>
              <a:cxnLst/>
              <a:rect l="l" t="t" r="r" b="b"/>
              <a:pathLst>
                <a:path w="641" h="556" extrusionOk="0">
                  <a:moveTo>
                    <a:pt x="329" y="1"/>
                  </a:moveTo>
                  <a:cubicBezTo>
                    <a:pt x="105" y="1"/>
                    <a:pt x="0" y="290"/>
                    <a:pt x="147" y="466"/>
                  </a:cubicBezTo>
                  <a:cubicBezTo>
                    <a:pt x="209" y="528"/>
                    <a:pt x="284" y="555"/>
                    <a:pt x="358" y="555"/>
                  </a:cubicBezTo>
                  <a:cubicBezTo>
                    <a:pt x="504" y="555"/>
                    <a:pt x="641" y="445"/>
                    <a:pt x="641" y="281"/>
                  </a:cubicBezTo>
                  <a:cubicBezTo>
                    <a:pt x="641" y="127"/>
                    <a:pt x="518" y="3"/>
                    <a:pt x="363" y="3"/>
                  </a:cubicBezTo>
                  <a:cubicBezTo>
                    <a:pt x="352" y="2"/>
                    <a:pt x="340" y="1"/>
                    <a:pt x="3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4" name="Google Shape;13584;p26"/>
            <p:cNvSpPr/>
            <p:nvPr/>
          </p:nvSpPr>
          <p:spPr>
            <a:xfrm>
              <a:off x="4037275" y="320637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1" y="278"/>
                    <a:pt x="155" y="463"/>
                  </a:cubicBezTo>
                  <a:cubicBezTo>
                    <a:pt x="217" y="525"/>
                    <a:pt x="292" y="553"/>
                    <a:pt x="366" y="553"/>
                  </a:cubicBezTo>
                  <a:cubicBezTo>
                    <a:pt x="512" y="553"/>
                    <a:pt x="649" y="443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5" name="Google Shape;13585;p26"/>
            <p:cNvSpPr/>
            <p:nvPr/>
          </p:nvSpPr>
          <p:spPr>
            <a:xfrm>
              <a:off x="4037275" y="3248800"/>
              <a:ext cx="16225" cy="14425"/>
            </a:xfrm>
            <a:custGeom>
              <a:avLst/>
              <a:gdLst/>
              <a:ahLst/>
              <a:cxnLst/>
              <a:rect l="l" t="t" r="r" b="b"/>
              <a:pathLst>
                <a:path w="649" h="577" extrusionOk="0">
                  <a:moveTo>
                    <a:pt x="371" y="1"/>
                  </a:moveTo>
                  <a:cubicBezTo>
                    <a:pt x="124" y="1"/>
                    <a:pt x="1" y="309"/>
                    <a:pt x="155" y="495"/>
                  </a:cubicBezTo>
                  <a:cubicBezTo>
                    <a:pt x="212" y="551"/>
                    <a:pt x="281" y="576"/>
                    <a:pt x="348" y="576"/>
                  </a:cubicBezTo>
                  <a:cubicBezTo>
                    <a:pt x="501" y="576"/>
                    <a:pt x="649" y="450"/>
                    <a:pt x="649" y="27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6" name="Google Shape;13586;p26"/>
            <p:cNvSpPr/>
            <p:nvPr/>
          </p:nvSpPr>
          <p:spPr>
            <a:xfrm>
              <a:off x="4037275" y="329125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1" y="309"/>
                    <a:pt x="155" y="494"/>
                  </a:cubicBezTo>
                  <a:cubicBezTo>
                    <a:pt x="216" y="555"/>
                    <a:pt x="289" y="582"/>
                    <a:pt x="361" y="582"/>
                  </a:cubicBezTo>
                  <a:cubicBezTo>
                    <a:pt x="509" y="582"/>
                    <a:pt x="649" y="465"/>
                    <a:pt x="649" y="278"/>
                  </a:cubicBezTo>
                  <a:cubicBezTo>
                    <a:pt x="649" y="124"/>
                    <a:pt x="526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7" name="Google Shape;13587;p26"/>
            <p:cNvSpPr/>
            <p:nvPr/>
          </p:nvSpPr>
          <p:spPr>
            <a:xfrm>
              <a:off x="4038825" y="3333100"/>
              <a:ext cx="15450" cy="13925"/>
            </a:xfrm>
            <a:custGeom>
              <a:avLst/>
              <a:gdLst/>
              <a:ahLst/>
              <a:cxnLst/>
              <a:rect l="l" t="t" r="r" b="b"/>
              <a:pathLst>
                <a:path w="618" h="557" extrusionOk="0">
                  <a:moveTo>
                    <a:pt x="309" y="1"/>
                  </a:moveTo>
                  <a:cubicBezTo>
                    <a:pt x="155" y="1"/>
                    <a:pt x="1" y="101"/>
                    <a:pt x="31" y="301"/>
                  </a:cubicBezTo>
                  <a:cubicBezTo>
                    <a:pt x="47" y="471"/>
                    <a:pt x="178" y="556"/>
                    <a:pt x="309" y="556"/>
                  </a:cubicBezTo>
                  <a:cubicBezTo>
                    <a:pt x="440" y="556"/>
                    <a:pt x="572" y="471"/>
                    <a:pt x="587" y="301"/>
                  </a:cubicBezTo>
                  <a:cubicBezTo>
                    <a:pt x="618" y="101"/>
                    <a:pt x="464" y="1"/>
                    <a:pt x="3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8" name="Google Shape;13588;p26"/>
            <p:cNvSpPr/>
            <p:nvPr/>
          </p:nvSpPr>
          <p:spPr>
            <a:xfrm>
              <a:off x="4080500" y="3291250"/>
              <a:ext cx="84125" cy="13900"/>
            </a:xfrm>
            <a:custGeom>
              <a:avLst/>
              <a:gdLst/>
              <a:ahLst/>
              <a:cxnLst/>
              <a:rect l="l" t="t" r="r" b="b"/>
              <a:pathLst>
                <a:path w="3365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3086" y="556"/>
                  </a:lnTo>
                  <a:cubicBezTo>
                    <a:pt x="3241" y="556"/>
                    <a:pt x="3364" y="432"/>
                    <a:pt x="3364" y="278"/>
                  </a:cubicBezTo>
                  <a:cubicBezTo>
                    <a:pt x="3364" y="124"/>
                    <a:pt x="3241" y="0"/>
                    <a:pt x="30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89" name="Google Shape;13589;p26"/>
            <p:cNvSpPr/>
            <p:nvPr/>
          </p:nvSpPr>
          <p:spPr>
            <a:xfrm>
              <a:off x="4079725" y="3248800"/>
              <a:ext cx="108025" cy="13925"/>
            </a:xfrm>
            <a:custGeom>
              <a:avLst/>
              <a:gdLst/>
              <a:ahLst/>
              <a:cxnLst/>
              <a:rect l="l" t="t" r="r" b="b"/>
              <a:pathLst>
                <a:path w="4321" h="557" extrusionOk="0">
                  <a:moveTo>
                    <a:pt x="371" y="1"/>
                  </a:moveTo>
                  <a:cubicBezTo>
                    <a:pt x="0" y="1"/>
                    <a:pt x="0" y="556"/>
                    <a:pt x="371" y="556"/>
                  </a:cubicBezTo>
                  <a:lnTo>
                    <a:pt x="3951" y="556"/>
                  </a:lnTo>
                  <a:cubicBezTo>
                    <a:pt x="4321" y="556"/>
                    <a:pt x="4321" y="1"/>
                    <a:pt x="39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0" name="Google Shape;13590;p26"/>
            <p:cNvSpPr/>
            <p:nvPr/>
          </p:nvSpPr>
          <p:spPr>
            <a:xfrm>
              <a:off x="4254100" y="3248800"/>
              <a:ext cx="66375" cy="13925"/>
            </a:xfrm>
            <a:custGeom>
              <a:avLst/>
              <a:gdLst/>
              <a:ahLst/>
              <a:cxnLst/>
              <a:rect l="l" t="t" r="r" b="b"/>
              <a:pathLst>
                <a:path w="2655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253" y="556"/>
                  </a:lnTo>
                  <a:cubicBezTo>
                    <a:pt x="2654" y="556"/>
                    <a:pt x="2654" y="1"/>
                    <a:pt x="2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1" name="Google Shape;13591;p26"/>
            <p:cNvSpPr/>
            <p:nvPr/>
          </p:nvSpPr>
          <p:spPr>
            <a:xfrm>
              <a:off x="4147100" y="3163825"/>
              <a:ext cx="63550" cy="14050"/>
            </a:xfrm>
            <a:custGeom>
              <a:avLst/>
              <a:gdLst/>
              <a:ahLst/>
              <a:cxnLst/>
              <a:rect l="l" t="t" r="r" b="b"/>
              <a:pathLst>
                <a:path w="2542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120" y="561"/>
                  </a:lnTo>
                  <a:cubicBezTo>
                    <a:pt x="2130" y="561"/>
                    <a:pt x="2140" y="562"/>
                    <a:pt x="2149" y="562"/>
                  </a:cubicBezTo>
                  <a:cubicBezTo>
                    <a:pt x="2533" y="562"/>
                    <a:pt x="2542" y="1"/>
                    <a:pt x="2176" y="1"/>
                  </a:cubicBezTo>
                  <a:cubicBezTo>
                    <a:pt x="2158" y="1"/>
                    <a:pt x="2139" y="2"/>
                    <a:pt x="2120" y="5"/>
                  </a:cubicBezTo>
                  <a:lnTo>
                    <a:pt x="422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2" name="Google Shape;13592;p26"/>
            <p:cNvSpPr/>
            <p:nvPr/>
          </p:nvSpPr>
          <p:spPr>
            <a:xfrm>
              <a:off x="4189725" y="3291150"/>
              <a:ext cx="127650" cy="14100"/>
            </a:xfrm>
            <a:custGeom>
              <a:avLst/>
              <a:gdLst/>
              <a:ahLst/>
              <a:cxnLst/>
              <a:rect l="l" t="t" r="r" b="b"/>
              <a:pathLst>
                <a:path w="5106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2"/>
                    <a:pt x="415" y="560"/>
                  </a:cubicBezTo>
                  <a:lnTo>
                    <a:pt x="4828" y="560"/>
                  </a:lnTo>
                  <a:cubicBezTo>
                    <a:pt x="4982" y="560"/>
                    <a:pt x="5106" y="436"/>
                    <a:pt x="5106" y="282"/>
                  </a:cubicBezTo>
                  <a:cubicBezTo>
                    <a:pt x="5106" y="128"/>
                    <a:pt x="4982" y="4"/>
                    <a:pt x="4828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3" name="Google Shape;13593;p26"/>
            <p:cNvSpPr/>
            <p:nvPr/>
          </p:nvSpPr>
          <p:spPr>
            <a:xfrm>
              <a:off x="4080500" y="3206375"/>
              <a:ext cx="239200" cy="13900"/>
            </a:xfrm>
            <a:custGeom>
              <a:avLst/>
              <a:gdLst/>
              <a:ahLst/>
              <a:cxnLst/>
              <a:rect l="l" t="t" r="r" b="b"/>
              <a:pathLst>
                <a:path w="9568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9228" y="556"/>
                  </a:lnTo>
                  <a:cubicBezTo>
                    <a:pt x="9567" y="525"/>
                    <a:pt x="9567" y="31"/>
                    <a:pt x="9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4" name="Google Shape;13594;p26"/>
            <p:cNvSpPr/>
            <p:nvPr/>
          </p:nvSpPr>
          <p:spPr>
            <a:xfrm>
              <a:off x="4080500" y="3163825"/>
              <a:ext cx="44525" cy="14050"/>
            </a:xfrm>
            <a:custGeom>
              <a:avLst/>
              <a:gdLst/>
              <a:ahLst/>
              <a:cxnLst/>
              <a:rect l="l" t="t" r="r" b="b"/>
              <a:pathLst>
                <a:path w="1781" h="562" extrusionOk="0">
                  <a:moveTo>
                    <a:pt x="1414" y="1"/>
                  </a:moveTo>
                  <a:cubicBezTo>
                    <a:pt x="1396" y="1"/>
                    <a:pt x="1378" y="2"/>
                    <a:pt x="1358" y="5"/>
                  </a:cubicBezTo>
                  <a:lnTo>
                    <a:pt x="340" y="5"/>
                  </a:lnTo>
                  <a:cubicBezTo>
                    <a:pt x="0" y="36"/>
                    <a:pt x="0" y="530"/>
                    <a:pt x="340" y="561"/>
                  </a:cubicBezTo>
                  <a:lnTo>
                    <a:pt x="1358" y="561"/>
                  </a:lnTo>
                  <a:cubicBezTo>
                    <a:pt x="1368" y="561"/>
                    <a:pt x="1378" y="562"/>
                    <a:pt x="1388" y="562"/>
                  </a:cubicBezTo>
                  <a:cubicBezTo>
                    <a:pt x="1771" y="562"/>
                    <a:pt x="1780" y="1"/>
                    <a:pt x="14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5" name="Google Shape;13595;p26"/>
            <p:cNvSpPr/>
            <p:nvPr/>
          </p:nvSpPr>
          <p:spPr>
            <a:xfrm>
              <a:off x="4234025" y="3163950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6" name="Google Shape;13596;p26"/>
            <p:cNvSpPr/>
            <p:nvPr/>
          </p:nvSpPr>
          <p:spPr>
            <a:xfrm>
              <a:off x="4080500" y="3333650"/>
              <a:ext cx="44525" cy="14750"/>
            </a:xfrm>
            <a:custGeom>
              <a:avLst/>
              <a:gdLst/>
              <a:ahLst/>
              <a:cxnLst/>
              <a:rect l="l" t="t" r="r" b="b"/>
              <a:pathLst>
                <a:path w="1781" h="590" extrusionOk="0">
                  <a:moveTo>
                    <a:pt x="1388" y="1"/>
                  </a:moveTo>
                  <a:cubicBezTo>
                    <a:pt x="1378" y="1"/>
                    <a:pt x="1368" y="1"/>
                    <a:pt x="1358" y="2"/>
                  </a:cubicBezTo>
                  <a:lnTo>
                    <a:pt x="340" y="2"/>
                  </a:lnTo>
                  <a:cubicBezTo>
                    <a:pt x="0" y="33"/>
                    <a:pt x="0" y="526"/>
                    <a:pt x="340" y="588"/>
                  </a:cubicBezTo>
                  <a:lnTo>
                    <a:pt x="1358" y="588"/>
                  </a:lnTo>
                  <a:cubicBezTo>
                    <a:pt x="1368" y="589"/>
                    <a:pt x="1378" y="589"/>
                    <a:pt x="1388" y="589"/>
                  </a:cubicBezTo>
                  <a:cubicBezTo>
                    <a:pt x="1780" y="589"/>
                    <a:pt x="1780" y="1"/>
                    <a:pt x="13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7" name="Google Shape;13597;p26"/>
            <p:cNvSpPr/>
            <p:nvPr/>
          </p:nvSpPr>
          <p:spPr>
            <a:xfrm>
              <a:off x="4169225" y="33761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7" y="556"/>
                    <a:pt x="319" y="583"/>
                    <a:pt x="388" y="583"/>
                  </a:cubicBezTo>
                  <a:cubicBezTo>
                    <a:pt x="525" y="583"/>
                    <a:pt x="648" y="473"/>
                    <a:pt x="648" y="309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598" name="Google Shape;13598;p26"/>
            <p:cNvSpPr/>
            <p:nvPr/>
          </p:nvSpPr>
          <p:spPr>
            <a:xfrm>
              <a:off x="3997175" y="3077525"/>
              <a:ext cx="363400" cy="313375"/>
            </a:xfrm>
            <a:custGeom>
              <a:avLst/>
              <a:gdLst/>
              <a:ahLst/>
              <a:cxnLst/>
              <a:rect l="l" t="t" r="r" b="b"/>
              <a:pathLst>
                <a:path w="14536" h="12535" extrusionOk="0">
                  <a:moveTo>
                    <a:pt x="794" y="614"/>
                  </a:moveTo>
                  <a:cubicBezTo>
                    <a:pt x="807" y="614"/>
                    <a:pt x="820" y="615"/>
                    <a:pt x="833" y="618"/>
                  </a:cubicBezTo>
                  <a:lnTo>
                    <a:pt x="10370" y="618"/>
                  </a:lnTo>
                  <a:lnTo>
                    <a:pt x="10370" y="1729"/>
                  </a:lnTo>
                  <a:lnTo>
                    <a:pt x="556" y="1729"/>
                  </a:lnTo>
                  <a:lnTo>
                    <a:pt x="556" y="896"/>
                  </a:lnTo>
                  <a:cubicBezTo>
                    <a:pt x="556" y="755"/>
                    <a:pt x="658" y="614"/>
                    <a:pt x="794" y="614"/>
                  </a:cubicBezTo>
                  <a:close/>
                  <a:moveTo>
                    <a:pt x="13672" y="618"/>
                  </a:moveTo>
                  <a:cubicBezTo>
                    <a:pt x="13826" y="618"/>
                    <a:pt x="13950" y="741"/>
                    <a:pt x="13950" y="896"/>
                  </a:cubicBezTo>
                  <a:lnTo>
                    <a:pt x="13950" y="1729"/>
                  </a:lnTo>
                  <a:lnTo>
                    <a:pt x="10956" y="1729"/>
                  </a:lnTo>
                  <a:lnTo>
                    <a:pt x="10956" y="618"/>
                  </a:lnTo>
                  <a:close/>
                  <a:moveTo>
                    <a:pt x="13672" y="1"/>
                  </a:moveTo>
                  <a:lnTo>
                    <a:pt x="13672" y="31"/>
                  </a:lnTo>
                  <a:lnTo>
                    <a:pt x="833" y="31"/>
                  </a:lnTo>
                  <a:cubicBezTo>
                    <a:pt x="370" y="31"/>
                    <a:pt x="0" y="402"/>
                    <a:pt x="0" y="896"/>
                  </a:cubicBezTo>
                  <a:lnTo>
                    <a:pt x="0" y="11697"/>
                  </a:lnTo>
                  <a:cubicBezTo>
                    <a:pt x="0" y="12160"/>
                    <a:pt x="370" y="12530"/>
                    <a:pt x="833" y="12530"/>
                  </a:cubicBezTo>
                  <a:lnTo>
                    <a:pt x="5987" y="12530"/>
                  </a:lnTo>
                  <a:cubicBezTo>
                    <a:pt x="6006" y="12533"/>
                    <a:pt x="6024" y="12534"/>
                    <a:pt x="6041" y="12534"/>
                  </a:cubicBezTo>
                  <a:cubicBezTo>
                    <a:pt x="6401" y="12534"/>
                    <a:pt x="6401" y="11971"/>
                    <a:pt x="6041" y="11971"/>
                  </a:cubicBezTo>
                  <a:cubicBezTo>
                    <a:pt x="6024" y="11971"/>
                    <a:pt x="6006" y="11972"/>
                    <a:pt x="5987" y="11975"/>
                  </a:cubicBezTo>
                  <a:lnTo>
                    <a:pt x="833" y="11975"/>
                  </a:lnTo>
                  <a:cubicBezTo>
                    <a:pt x="679" y="11975"/>
                    <a:pt x="556" y="11851"/>
                    <a:pt x="556" y="11697"/>
                  </a:cubicBezTo>
                  <a:lnTo>
                    <a:pt x="556" y="2315"/>
                  </a:lnTo>
                  <a:lnTo>
                    <a:pt x="13950" y="2315"/>
                  </a:lnTo>
                  <a:lnTo>
                    <a:pt x="13950" y="11666"/>
                  </a:lnTo>
                  <a:cubicBezTo>
                    <a:pt x="13950" y="11821"/>
                    <a:pt x="13826" y="11944"/>
                    <a:pt x="13672" y="11944"/>
                  </a:cubicBezTo>
                  <a:lnTo>
                    <a:pt x="8549" y="11944"/>
                  </a:lnTo>
                  <a:cubicBezTo>
                    <a:pt x="8209" y="12006"/>
                    <a:pt x="8209" y="12469"/>
                    <a:pt x="8549" y="12530"/>
                  </a:cubicBezTo>
                  <a:lnTo>
                    <a:pt x="13672" y="12530"/>
                  </a:lnTo>
                  <a:cubicBezTo>
                    <a:pt x="14135" y="12530"/>
                    <a:pt x="14536" y="12129"/>
                    <a:pt x="14536" y="11666"/>
                  </a:cubicBezTo>
                  <a:lnTo>
                    <a:pt x="14536" y="865"/>
                  </a:lnTo>
                  <a:cubicBezTo>
                    <a:pt x="14536" y="402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599" name="Google Shape;13599;p26"/>
          <p:cNvGrpSpPr/>
          <p:nvPr/>
        </p:nvGrpSpPr>
        <p:grpSpPr>
          <a:xfrm>
            <a:off x="7522608" y="2767506"/>
            <a:ext cx="484567" cy="484567"/>
            <a:chOff x="3246450" y="3052825"/>
            <a:chExt cx="363425" cy="363425"/>
          </a:xfrm>
        </p:grpSpPr>
        <p:sp>
          <p:nvSpPr>
            <p:cNvPr id="13600" name="Google Shape;13600;p26"/>
            <p:cNvSpPr/>
            <p:nvPr/>
          </p:nvSpPr>
          <p:spPr>
            <a:xfrm>
              <a:off x="3246450" y="305282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4" y="556"/>
                  </a:moveTo>
                  <a:lnTo>
                    <a:pt x="8704" y="3025"/>
                  </a:lnTo>
                  <a:lnTo>
                    <a:pt x="5864" y="3025"/>
                  </a:lnTo>
                  <a:lnTo>
                    <a:pt x="5864" y="556"/>
                  </a:lnTo>
                  <a:close/>
                  <a:moveTo>
                    <a:pt x="9568" y="5834"/>
                  </a:moveTo>
                  <a:lnTo>
                    <a:pt x="9568" y="8673"/>
                  </a:lnTo>
                  <a:lnTo>
                    <a:pt x="5000" y="8673"/>
                  </a:lnTo>
                  <a:lnTo>
                    <a:pt x="5000" y="5834"/>
                  </a:lnTo>
                  <a:close/>
                  <a:moveTo>
                    <a:pt x="2593" y="11512"/>
                  </a:moveTo>
                  <a:lnTo>
                    <a:pt x="2562" y="13981"/>
                  </a:lnTo>
                  <a:lnTo>
                    <a:pt x="618" y="13981"/>
                  </a:lnTo>
                  <a:lnTo>
                    <a:pt x="618" y="11512"/>
                  </a:lnTo>
                  <a:close/>
                  <a:moveTo>
                    <a:pt x="13981" y="11512"/>
                  </a:moveTo>
                  <a:lnTo>
                    <a:pt x="13981" y="13981"/>
                  </a:lnTo>
                  <a:lnTo>
                    <a:pt x="12006" y="13981"/>
                  </a:lnTo>
                  <a:lnTo>
                    <a:pt x="12006" y="11512"/>
                  </a:lnTo>
                  <a:close/>
                  <a:moveTo>
                    <a:pt x="5586" y="1"/>
                  </a:moveTo>
                  <a:cubicBezTo>
                    <a:pt x="5432" y="1"/>
                    <a:pt x="5309" y="124"/>
                    <a:pt x="5309" y="279"/>
                  </a:cubicBezTo>
                  <a:lnTo>
                    <a:pt x="5309" y="3303"/>
                  </a:lnTo>
                  <a:cubicBezTo>
                    <a:pt x="5309" y="3457"/>
                    <a:pt x="5432" y="3581"/>
                    <a:pt x="5586" y="3581"/>
                  </a:cubicBezTo>
                  <a:lnTo>
                    <a:pt x="7006" y="3581"/>
                  </a:lnTo>
                  <a:lnTo>
                    <a:pt x="7006" y="5278"/>
                  </a:lnTo>
                  <a:lnTo>
                    <a:pt x="4722" y="5278"/>
                  </a:lnTo>
                  <a:cubicBezTo>
                    <a:pt x="4568" y="5278"/>
                    <a:pt x="4445" y="5402"/>
                    <a:pt x="4445" y="5556"/>
                  </a:cubicBezTo>
                  <a:lnTo>
                    <a:pt x="4445" y="6976"/>
                  </a:lnTo>
                  <a:lnTo>
                    <a:pt x="1574" y="6976"/>
                  </a:lnTo>
                  <a:cubicBezTo>
                    <a:pt x="1420" y="6976"/>
                    <a:pt x="1297" y="7099"/>
                    <a:pt x="1297" y="7253"/>
                  </a:cubicBezTo>
                  <a:lnTo>
                    <a:pt x="1297" y="10957"/>
                  </a:lnTo>
                  <a:lnTo>
                    <a:pt x="309" y="10957"/>
                  </a:lnTo>
                  <a:cubicBezTo>
                    <a:pt x="155" y="10957"/>
                    <a:pt x="31" y="11080"/>
                    <a:pt x="0" y="11235"/>
                  </a:cubicBezTo>
                  <a:lnTo>
                    <a:pt x="0" y="14259"/>
                  </a:lnTo>
                  <a:cubicBezTo>
                    <a:pt x="0" y="14413"/>
                    <a:pt x="155" y="14537"/>
                    <a:pt x="309" y="14537"/>
                  </a:cubicBezTo>
                  <a:lnTo>
                    <a:pt x="2840" y="14537"/>
                  </a:lnTo>
                  <a:cubicBezTo>
                    <a:pt x="3025" y="14537"/>
                    <a:pt x="3148" y="14413"/>
                    <a:pt x="3148" y="14259"/>
                  </a:cubicBezTo>
                  <a:lnTo>
                    <a:pt x="3148" y="11235"/>
                  </a:lnTo>
                  <a:cubicBezTo>
                    <a:pt x="3148" y="11080"/>
                    <a:pt x="3025" y="10957"/>
                    <a:pt x="2840" y="10957"/>
                  </a:cubicBezTo>
                  <a:lnTo>
                    <a:pt x="1852" y="10957"/>
                  </a:lnTo>
                  <a:lnTo>
                    <a:pt x="1852" y="7562"/>
                  </a:lnTo>
                  <a:lnTo>
                    <a:pt x="4475" y="7562"/>
                  </a:lnTo>
                  <a:lnTo>
                    <a:pt x="4475" y="8982"/>
                  </a:lnTo>
                  <a:cubicBezTo>
                    <a:pt x="4475" y="9136"/>
                    <a:pt x="4599" y="9260"/>
                    <a:pt x="4753" y="9260"/>
                  </a:cubicBezTo>
                  <a:lnTo>
                    <a:pt x="7006" y="9260"/>
                  </a:lnTo>
                  <a:lnTo>
                    <a:pt x="7006" y="10957"/>
                  </a:lnTo>
                  <a:lnTo>
                    <a:pt x="4722" y="10957"/>
                  </a:lnTo>
                  <a:cubicBezTo>
                    <a:pt x="4568" y="10957"/>
                    <a:pt x="4445" y="11080"/>
                    <a:pt x="4445" y="11235"/>
                  </a:cubicBezTo>
                  <a:lnTo>
                    <a:pt x="4445" y="14259"/>
                  </a:lnTo>
                  <a:cubicBezTo>
                    <a:pt x="4445" y="14413"/>
                    <a:pt x="4568" y="14537"/>
                    <a:pt x="4722" y="14537"/>
                  </a:cubicBezTo>
                  <a:lnTo>
                    <a:pt x="6019" y="14537"/>
                  </a:lnTo>
                  <a:cubicBezTo>
                    <a:pt x="6173" y="14537"/>
                    <a:pt x="6296" y="14413"/>
                    <a:pt x="6296" y="14259"/>
                  </a:cubicBezTo>
                  <a:cubicBezTo>
                    <a:pt x="6296" y="14118"/>
                    <a:pt x="6193" y="13977"/>
                    <a:pt x="6058" y="13977"/>
                  </a:cubicBezTo>
                  <a:cubicBezTo>
                    <a:pt x="6045" y="13977"/>
                    <a:pt x="6032" y="13979"/>
                    <a:pt x="6019" y="13981"/>
                  </a:cubicBezTo>
                  <a:lnTo>
                    <a:pt x="5000" y="13981"/>
                  </a:lnTo>
                  <a:lnTo>
                    <a:pt x="5000" y="11512"/>
                  </a:lnTo>
                  <a:lnTo>
                    <a:pt x="9568" y="11512"/>
                  </a:lnTo>
                  <a:lnTo>
                    <a:pt x="9568" y="13981"/>
                  </a:lnTo>
                  <a:lnTo>
                    <a:pt x="8549" y="13981"/>
                  </a:lnTo>
                  <a:cubicBezTo>
                    <a:pt x="8536" y="13979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7"/>
                    <a:pt x="8549" y="14537"/>
                  </a:cubicBezTo>
                  <a:lnTo>
                    <a:pt x="9845" y="14537"/>
                  </a:lnTo>
                  <a:cubicBezTo>
                    <a:pt x="10000" y="14537"/>
                    <a:pt x="10123" y="14413"/>
                    <a:pt x="10123" y="14259"/>
                  </a:cubicBezTo>
                  <a:lnTo>
                    <a:pt x="10123" y="11235"/>
                  </a:lnTo>
                  <a:cubicBezTo>
                    <a:pt x="10123" y="11080"/>
                    <a:pt x="10000" y="10957"/>
                    <a:pt x="9845" y="10957"/>
                  </a:cubicBezTo>
                  <a:lnTo>
                    <a:pt x="7562" y="10957"/>
                  </a:lnTo>
                  <a:lnTo>
                    <a:pt x="7562" y="9260"/>
                  </a:lnTo>
                  <a:lnTo>
                    <a:pt x="9845" y="9260"/>
                  </a:lnTo>
                  <a:cubicBezTo>
                    <a:pt x="10000" y="9260"/>
                    <a:pt x="10123" y="9136"/>
                    <a:pt x="10123" y="8982"/>
                  </a:cubicBezTo>
                  <a:lnTo>
                    <a:pt x="10123" y="7562"/>
                  </a:lnTo>
                  <a:lnTo>
                    <a:pt x="12716" y="7562"/>
                  </a:lnTo>
                  <a:lnTo>
                    <a:pt x="12716" y="10957"/>
                  </a:lnTo>
                  <a:lnTo>
                    <a:pt x="11697" y="10957"/>
                  </a:lnTo>
                  <a:cubicBezTo>
                    <a:pt x="11543" y="10957"/>
                    <a:pt x="11419" y="11080"/>
                    <a:pt x="11419" y="11235"/>
                  </a:cubicBezTo>
                  <a:lnTo>
                    <a:pt x="11419" y="14259"/>
                  </a:lnTo>
                  <a:cubicBezTo>
                    <a:pt x="11419" y="14413"/>
                    <a:pt x="11543" y="14537"/>
                    <a:pt x="11697" y="14537"/>
                  </a:cubicBezTo>
                  <a:lnTo>
                    <a:pt x="14259" y="14537"/>
                  </a:lnTo>
                  <a:cubicBezTo>
                    <a:pt x="14413" y="14537"/>
                    <a:pt x="14536" y="14413"/>
                    <a:pt x="14536" y="14259"/>
                  </a:cubicBezTo>
                  <a:lnTo>
                    <a:pt x="14536" y="11235"/>
                  </a:lnTo>
                  <a:cubicBezTo>
                    <a:pt x="14536" y="11080"/>
                    <a:pt x="14413" y="10957"/>
                    <a:pt x="14259" y="10957"/>
                  </a:cubicBezTo>
                  <a:lnTo>
                    <a:pt x="13271" y="10957"/>
                  </a:lnTo>
                  <a:lnTo>
                    <a:pt x="13271" y="7253"/>
                  </a:lnTo>
                  <a:cubicBezTo>
                    <a:pt x="13271" y="7099"/>
                    <a:pt x="13148" y="6976"/>
                    <a:pt x="12993" y="6976"/>
                  </a:cubicBezTo>
                  <a:lnTo>
                    <a:pt x="10123" y="6976"/>
                  </a:lnTo>
                  <a:lnTo>
                    <a:pt x="10123" y="5556"/>
                  </a:lnTo>
                  <a:cubicBezTo>
                    <a:pt x="10123" y="5402"/>
                    <a:pt x="10000" y="5278"/>
                    <a:pt x="9845" y="5278"/>
                  </a:cubicBezTo>
                  <a:lnTo>
                    <a:pt x="7562" y="5278"/>
                  </a:lnTo>
                  <a:lnTo>
                    <a:pt x="7562" y="3581"/>
                  </a:lnTo>
                  <a:lnTo>
                    <a:pt x="8981" y="3581"/>
                  </a:lnTo>
                  <a:cubicBezTo>
                    <a:pt x="9136" y="3581"/>
                    <a:pt x="9259" y="3457"/>
                    <a:pt x="9259" y="3303"/>
                  </a:cubicBezTo>
                  <a:lnTo>
                    <a:pt x="9259" y="279"/>
                  </a:lnTo>
                  <a:cubicBezTo>
                    <a:pt x="9259" y="124"/>
                    <a:pt x="9136" y="1"/>
                    <a:pt x="89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1" name="Google Shape;13601;p26"/>
            <p:cNvSpPr/>
            <p:nvPr/>
          </p:nvSpPr>
          <p:spPr>
            <a:xfrm>
              <a:off x="3418725" y="3402300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9" y="0"/>
                  </a:moveTo>
                  <a:cubicBezTo>
                    <a:pt x="132" y="0"/>
                    <a:pt x="0" y="289"/>
                    <a:pt x="177" y="465"/>
                  </a:cubicBezTo>
                  <a:cubicBezTo>
                    <a:pt x="239" y="527"/>
                    <a:pt x="314" y="554"/>
                    <a:pt x="387" y="554"/>
                  </a:cubicBezTo>
                  <a:cubicBezTo>
                    <a:pt x="533" y="554"/>
                    <a:pt x="671" y="445"/>
                    <a:pt x="671" y="280"/>
                  </a:cubicBezTo>
                  <a:cubicBezTo>
                    <a:pt x="671" y="126"/>
                    <a:pt x="547" y="2"/>
                    <a:pt x="393" y="2"/>
                  </a:cubicBezTo>
                  <a:cubicBezTo>
                    <a:pt x="381" y="1"/>
                    <a:pt x="370" y="0"/>
                    <a:pt x="35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02" name="Google Shape;13602;p26"/>
          <p:cNvGrpSpPr/>
          <p:nvPr/>
        </p:nvGrpSpPr>
        <p:grpSpPr>
          <a:xfrm>
            <a:off x="8542582" y="2768022"/>
            <a:ext cx="483533" cy="483533"/>
            <a:chOff x="2492650" y="3053600"/>
            <a:chExt cx="362650" cy="362650"/>
          </a:xfrm>
        </p:grpSpPr>
        <p:sp>
          <p:nvSpPr>
            <p:cNvPr id="13603" name="Google Shape;13603;p26"/>
            <p:cNvSpPr/>
            <p:nvPr/>
          </p:nvSpPr>
          <p:spPr>
            <a:xfrm>
              <a:off x="2798950" y="3120725"/>
              <a:ext cx="56350" cy="248475"/>
            </a:xfrm>
            <a:custGeom>
              <a:avLst/>
              <a:gdLst/>
              <a:ahLst/>
              <a:cxnLst/>
              <a:rect l="l" t="t" r="r" b="b"/>
              <a:pathLst>
                <a:path w="2254" h="9939" extrusionOk="0">
                  <a:moveTo>
                    <a:pt x="1112" y="1"/>
                  </a:moveTo>
                  <a:cubicBezTo>
                    <a:pt x="1117" y="1"/>
                    <a:pt x="1122" y="1"/>
                    <a:pt x="1127" y="1"/>
                  </a:cubicBezTo>
                  <a:lnTo>
                    <a:pt x="1127" y="1"/>
                  </a:lnTo>
                  <a:cubicBezTo>
                    <a:pt x="1132" y="1"/>
                    <a:pt x="1137" y="1"/>
                    <a:pt x="1142" y="1"/>
                  </a:cubicBezTo>
                  <a:close/>
                  <a:moveTo>
                    <a:pt x="1142" y="587"/>
                  </a:moveTo>
                  <a:cubicBezTo>
                    <a:pt x="1451" y="587"/>
                    <a:pt x="1698" y="834"/>
                    <a:pt x="1698" y="1143"/>
                  </a:cubicBezTo>
                  <a:lnTo>
                    <a:pt x="1698" y="1729"/>
                  </a:lnTo>
                  <a:lnTo>
                    <a:pt x="587" y="1729"/>
                  </a:lnTo>
                  <a:lnTo>
                    <a:pt x="587" y="1174"/>
                  </a:lnTo>
                  <a:cubicBezTo>
                    <a:pt x="587" y="834"/>
                    <a:pt x="834" y="587"/>
                    <a:pt x="1142" y="587"/>
                  </a:cubicBezTo>
                  <a:close/>
                  <a:moveTo>
                    <a:pt x="1698" y="2285"/>
                  </a:moveTo>
                  <a:lnTo>
                    <a:pt x="1698" y="6821"/>
                  </a:lnTo>
                  <a:lnTo>
                    <a:pt x="587" y="6821"/>
                  </a:lnTo>
                  <a:lnTo>
                    <a:pt x="587" y="2285"/>
                  </a:lnTo>
                  <a:close/>
                  <a:moveTo>
                    <a:pt x="1605" y="7377"/>
                  </a:moveTo>
                  <a:lnTo>
                    <a:pt x="1142" y="8766"/>
                  </a:lnTo>
                  <a:lnTo>
                    <a:pt x="680" y="7377"/>
                  </a:lnTo>
                  <a:close/>
                  <a:moveTo>
                    <a:pt x="1127" y="1"/>
                  </a:moveTo>
                  <a:lnTo>
                    <a:pt x="1127" y="1"/>
                  </a:lnTo>
                  <a:cubicBezTo>
                    <a:pt x="517" y="9"/>
                    <a:pt x="1" y="531"/>
                    <a:pt x="1" y="1174"/>
                  </a:cubicBezTo>
                  <a:lnTo>
                    <a:pt x="1" y="7130"/>
                  </a:lnTo>
                  <a:cubicBezTo>
                    <a:pt x="1" y="7130"/>
                    <a:pt x="1" y="7161"/>
                    <a:pt x="1" y="7192"/>
                  </a:cubicBezTo>
                  <a:lnTo>
                    <a:pt x="865" y="9753"/>
                  </a:lnTo>
                  <a:cubicBezTo>
                    <a:pt x="911" y="9877"/>
                    <a:pt x="1019" y="9938"/>
                    <a:pt x="1127" y="9938"/>
                  </a:cubicBezTo>
                  <a:cubicBezTo>
                    <a:pt x="1235" y="9938"/>
                    <a:pt x="1343" y="9877"/>
                    <a:pt x="1389" y="9753"/>
                  </a:cubicBezTo>
                  <a:lnTo>
                    <a:pt x="2254" y="7192"/>
                  </a:lnTo>
                  <a:cubicBezTo>
                    <a:pt x="2254" y="7161"/>
                    <a:pt x="2254" y="7130"/>
                    <a:pt x="2254" y="7130"/>
                  </a:cubicBezTo>
                  <a:lnTo>
                    <a:pt x="2254" y="1174"/>
                  </a:lnTo>
                  <a:cubicBezTo>
                    <a:pt x="2254" y="531"/>
                    <a:pt x="1768" y="9"/>
                    <a:pt x="1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4" name="Google Shape;13604;p26"/>
            <p:cNvSpPr/>
            <p:nvPr/>
          </p:nvSpPr>
          <p:spPr>
            <a:xfrm>
              <a:off x="2538950" y="3142325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56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310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310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5" name="Google Shape;13605;p26"/>
            <p:cNvSpPr/>
            <p:nvPr/>
          </p:nvSpPr>
          <p:spPr>
            <a:xfrm>
              <a:off x="2621175" y="3142225"/>
              <a:ext cx="108375" cy="14125"/>
            </a:xfrm>
            <a:custGeom>
              <a:avLst/>
              <a:gdLst/>
              <a:ahLst/>
              <a:cxnLst/>
              <a:rect l="l" t="t" r="r" b="b"/>
              <a:pathLst>
                <a:path w="4335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30"/>
                    <a:pt x="4334" y="36"/>
                    <a:pt x="402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6" name="Google Shape;13606;p26"/>
            <p:cNvSpPr/>
            <p:nvPr/>
          </p:nvSpPr>
          <p:spPr>
            <a:xfrm>
              <a:off x="2624575" y="3184775"/>
              <a:ext cx="82600" cy="13900"/>
            </a:xfrm>
            <a:custGeom>
              <a:avLst/>
              <a:gdLst/>
              <a:ahLst/>
              <a:cxnLst/>
              <a:rect l="l" t="t" r="r" b="b"/>
              <a:pathLst>
                <a:path w="3304" h="556" extrusionOk="0"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56"/>
                    <a:pt x="279" y="556"/>
                  </a:cubicBezTo>
                  <a:lnTo>
                    <a:pt x="3025" y="556"/>
                  </a:lnTo>
                  <a:cubicBezTo>
                    <a:pt x="3180" y="556"/>
                    <a:pt x="3303" y="432"/>
                    <a:pt x="3303" y="278"/>
                  </a:cubicBezTo>
                  <a:cubicBezTo>
                    <a:pt x="3303" y="124"/>
                    <a:pt x="3180" y="0"/>
                    <a:pt x="3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7" name="Google Shape;13607;p26"/>
            <p:cNvSpPr/>
            <p:nvPr/>
          </p:nvSpPr>
          <p:spPr>
            <a:xfrm>
              <a:off x="2538950" y="3227200"/>
              <a:ext cx="57100" cy="57125"/>
            </a:xfrm>
            <a:custGeom>
              <a:avLst/>
              <a:gdLst/>
              <a:ahLst/>
              <a:cxnLst/>
              <a:rect l="l" t="t" r="r" b="b"/>
              <a:pathLst>
                <a:path w="2284" h="2285" extrusionOk="0">
                  <a:moveTo>
                    <a:pt x="1728" y="587"/>
                  </a:moveTo>
                  <a:lnTo>
                    <a:pt x="1728" y="1698"/>
                  </a:lnTo>
                  <a:lnTo>
                    <a:pt x="556" y="1698"/>
                  </a:lnTo>
                  <a:lnTo>
                    <a:pt x="556" y="587"/>
                  </a:lnTo>
                  <a:close/>
                  <a:moveTo>
                    <a:pt x="309" y="1"/>
                  </a:moveTo>
                  <a:cubicBezTo>
                    <a:pt x="154" y="1"/>
                    <a:pt x="0" y="124"/>
                    <a:pt x="0" y="278"/>
                  </a:cubicBezTo>
                  <a:lnTo>
                    <a:pt x="0" y="2007"/>
                  </a:lnTo>
                  <a:cubicBezTo>
                    <a:pt x="0" y="2161"/>
                    <a:pt x="154" y="2285"/>
                    <a:pt x="309" y="2285"/>
                  </a:cubicBezTo>
                  <a:lnTo>
                    <a:pt x="2006" y="2285"/>
                  </a:lnTo>
                  <a:cubicBezTo>
                    <a:pt x="2160" y="2285"/>
                    <a:pt x="2284" y="2161"/>
                    <a:pt x="2284" y="2007"/>
                  </a:cubicBezTo>
                  <a:lnTo>
                    <a:pt x="2284" y="278"/>
                  </a:lnTo>
                  <a:cubicBezTo>
                    <a:pt x="2284" y="124"/>
                    <a:pt x="2160" y="1"/>
                    <a:pt x="20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8" name="Google Shape;13608;p26"/>
            <p:cNvSpPr/>
            <p:nvPr/>
          </p:nvSpPr>
          <p:spPr>
            <a:xfrm>
              <a:off x="2620975" y="3227175"/>
              <a:ext cx="108575" cy="14750"/>
            </a:xfrm>
            <a:custGeom>
              <a:avLst/>
              <a:gdLst/>
              <a:ahLst/>
              <a:cxnLst/>
              <a:rect l="l" t="t" r="r" b="b"/>
              <a:pathLst>
                <a:path w="4343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4033" y="588"/>
                  </a:lnTo>
                  <a:cubicBezTo>
                    <a:pt x="4342" y="526"/>
                    <a:pt x="4342" y="63"/>
                    <a:pt x="403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09" name="Google Shape;13609;p26"/>
            <p:cNvSpPr/>
            <p:nvPr/>
          </p:nvSpPr>
          <p:spPr>
            <a:xfrm>
              <a:off x="2620975" y="3269625"/>
              <a:ext cx="86950" cy="14725"/>
            </a:xfrm>
            <a:custGeom>
              <a:avLst/>
              <a:gdLst/>
              <a:ahLst/>
              <a:cxnLst/>
              <a:rect l="l" t="t" r="r" b="b"/>
              <a:pathLst>
                <a:path w="3478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69" y="588"/>
                  </a:lnTo>
                  <a:cubicBezTo>
                    <a:pt x="3478" y="526"/>
                    <a:pt x="3478" y="63"/>
                    <a:pt x="3169" y="1"/>
                  </a:cubicBezTo>
                  <a:lnTo>
                    <a:pt x="423" y="1"/>
                  </a:lnTo>
                  <a:cubicBezTo>
                    <a:pt x="413" y="0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0" name="Google Shape;13610;p26"/>
            <p:cNvSpPr/>
            <p:nvPr/>
          </p:nvSpPr>
          <p:spPr>
            <a:xfrm>
              <a:off x="2539725" y="3312075"/>
              <a:ext cx="56325" cy="57125"/>
            </a:xfrm>
            <a:custGeom>
              <a:avLst/>
              <a:gdLst/>
              <a:ahLst/>
              <a:cxnLst/>
              <a:rect l="l" t="t" r="r" b="b"/>
              <a:pathLst>
                <a:path w="2253" h="2285" extrusionOk="0">
                  <a:moveTo>
                    <a:pt x="1697" y="587"/>
                  </a:moveTo>
                  <a:lnTo>
                    <a:pt x="1697" y="1729"/>
                  </a:lnTo>
                  <a:lnTo>
                    <a:pt x="525" y="1729"/>
                  </a:lnTo>
                  <a:lnTo>
                    <a:pt x="525" y="587"/>
                  </a:lnTo>
                  <a:close/>
                  <a:moveTo>
                    <a:pt x="1975" y="1"/>
                  </a:moveTo>
                  <a:lnTo>
                    <a:pt x="1975" y="31"/>
                  </a:lnTo>
                  <a:lnTo>
                    <a:pt x="278" y="31"/>
                  </a:lnTo>
                  <a:cubicBezTo>
                    <a:pt x="123" y="31"/>
                    <a:pt x="0" y="155"/>
                    <a:pt x="0" y="309"/>
                  </a:cubicBezTo>
                  <a:lnTo>
                    <a:pt x="0" y="2007"/>
                  </a:lnTo>
                  <a:cubicBezTo>
                    <a:pt x="0" y="2161"/>
                    <a:pt x="123" y="2284"/>
                    <a:pt x="278" y="2284"/>
                  </a:cubicBezTo>
                  <a:lnTo>
                    <a:pt x="1975" y="2284"/>
                  </a:lnTo>
                  <a:cubicBezTo>
                    <a:pt x="2129" y="2253"/>
                    <a:pt x="2253" y="2130"/>
                    <a:pt x="2253" y="2007"/>
                  </a:cubicBezTo>
                  <a:lnTo>
                    <a:pt x="2253" y="278"/>
                  </a:lnTo>
                  <a:cubicBezTo>
                    <a:pt x="2253" y="124"/>
                    <a:pt x="2129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1" name="Google Shape;13611;p26"/>
            <p:cNvSpPr/>
            <p:nvPr/>
          </p:nvSpPr>
          <p:spPr>
            <a:xfrm>
              <a:off x="2621175" y="3312750"/>
              <a:ext cx="108375" cy="14100"/>
            </a:xfrm>
            <a:custGeom>
              <a:avLst/>
              <a:gdLst/>
              <a:ahLst/>
              <a:cxnLst/>
              <a:rect l="l" t="t" r="r" b="b"/>
              <a:pathLst>
                <a:path w="4335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025" y="560"/>
                  </a:lnTo>
                  <a:cubicBezTo>
                    <a:pt x="4334" y="529"/>
                    <a:pt x="4334" y="35"/>
                    <a:pt x="4025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2" name="Google Shape;13612;p26"/>
            <p:cNvSpPr/>
            <p:nvPr/>
          </p:nvSpPr>
          <p:spPr>
            <a:xfrm>
              <a:off x="2621175" y="3355175"/>
              <a:ext cx="86750" cy="14125"/>
            </a:xfrm>
            <a:custGeom>
              <a:avLst/>
              <a:gdLst/>
              <a:ahLst/>
              <a:cxnLst/>
              <a:rect l="l" t="t" r="r" b="b"/>
              <a:pathLst>
                <a:path w="347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161" y="560"/>
                  </a:lnTo>
                  <a:cubicBezTo>
                    <a:pt x="3470" y="529"/>
                    <a:pt x="3470" y="36"/>
                    <a:pt x="3161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3" name="Google Shape;13613;p26"/>
            <p:cNvSpPr/>
            <p:nvPr/>
          </p:nvSpPr>
          <p:spPr>
            <a:xfrm>
              <a:off x="2623800" y="3402200"/>
              <a:ext cx="15475" cy="14050"/>
            </a:xfrm>
            <a:custGeom>
              <a:avLst/>
              <a:gdLst/>
              <a:ahLst/>
              <a:cxnLst/>
              <a:rect l="l" t="t" r="r" b="b"/>
              <a:pathLst>
                <a:path w="619" h="562" extrusionOk="0">
                  <a:moveTo>
                    <a:pt x="312" y="0"/>
                  </a:moveTo>
                  <a:cubicBezTo>
                    <a:pt x="179" y="0"/>
                    <a:pt x="59" y="88"/>
                    <a:pt x="32" y="222"/>
                  </a:cubicBezTo>
                  <a:cubicBezTo>
                    <a:pt x="1" y="377"/>
                    <a:pt x="124" y="531"/>
                    <a:pt x="279" y="562"/>
                  </a:cubicBezTo>
                  <a:cubicBezTo>
                    <a:pt x="433" y="562"/>
                    <a:pt x="556" y="469"/>
                    <a:pt x="587" y="315"/>
                  </a:cubicBezTo>
                  <a:cubicBezTo>
                    <a:pt x="618" y="161"/>
                    <a:pt x="526" y="6"/>
                    <a:pt x="371" y="6"/>
                  </a:cubicBezTo>
                  <a:cubicBezTo>
                    <a:pt x="351" y="2"/>
                    <a:pt x="331" y="0"/>
                    <a:pt x="3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4" name="Google Shape;13614;p26"/>
            <p:cNvSpPr/>
            <p:nvPr/>
          </p:nvSpPr>
          <p:spPr>
            <a:xfrm>
              <a:off x="2492650" y="3053600"/>
              <a:ext cx="277775" cy="362650"/>
            </a:xfrm>
            <a:custGeom>
              <a:avLst/>
              <a:gdLst/>
              <a:ahLst/>
              <a:cxnLst/>
              <a:rect l="l" t="t" r="r" b="b"/>
              <a:pathLst>
                <a:path w="11111" h="14506" extrusionOk="0">
                  <a:moveTo>
                    <a:pt x="6697" y="525"/>
                  </a:moveTo>
                  <a:cubicBezTo>
                    <a:pt x="6852" y="525"/>
                    <a:pt x="6975" y="680"/>
                    <a:pt x="6975" y="834"/>
                  </a:cubicBezTo>
                  <a:lnTo>
                    <a:pt x="6975" y="1390"/>
                  </a:lnTo>
                  <a:cubicBezTo>
                    <a:pt x="6975" y="1544"/>
                    <a:pt x="6852" y="1667"/>
                    <a:pt x="6697" y="1667"/>
                  </a:cubicBezTo>
                  <a:lnTo>
                    <a:pt x="4414" y="1667"/>
                  </a:lnTo>
                  <a:cubicBezTo>
                    <a:pt x="4259" y="1667"/>
                    <a:pt x="4136" y="1544"/>
                    <a:pt x="4136" y="1390"/>
                  </a:cubicBezTo>
                  <a:lnTo>
                    <a:pt x="4136" y="834"/>
                  </a:lnTo>
                  <a:cubicBezTo>
                    <a:pt x="4136" y="680"/>
                    <a:pt x="4259" y="525"/>
                    <a:pt x="4414" y="525"/>
                  </a:cubicBezTo>
                  <a:close/>
                  <a:moveTo>
                    <a:pt x="4414" y="1"/>
                  </a:moveTo>
                  <a:cubicBezTo>
                    <a:pt x="3951" y="1"/>
                    <a:pt x="3580" y="371"/>
                    <a:pt x="3580" y="834"/>
                  </a:cubicBezTo>
                  <a:lnTo>
                    <a:pt x="834" y="834"/>
                  </a:lnTo>
                  <a:cubicBezTo>
                    <a:pt x="371" y="834"/>
                    <a:pt x="0" y="1235"/>
                    <a:pt x="0" y="1698"/>
                  </a:cubicBezTo>
                  <a:lnTo>
                    <a:pt x="0" y="13642"/>
                  </a:lnTo>
                  <a:cubicBezTo>
                    <a:pt x="0" y="14105"/>
                    <a:pt x="371" y="14506"/>
                    <a:pt x="834" y="14506"/>
                  </a:cubicBezTo>
                  <a:lnTo>
                    <a:pt x="4290" y="14506"/>
                  </a:lnTo>
                  <a:cubicBezTo>
                    <a:pt x="4445" y="14506"/>
                    <a:pt x="4568" y="14382"/>
                    <a:pt x="4568" y="14228"/>
                  </a:cubicBezTo>
                  <a:cubicBezTo>
                    <a:pt x="4568" y="14087"/>
                    <a:pt x="4465" y="13946"/>
                    <a:pt x="4330" y="13946"/>
                  </a:cubicBezTo>
                  <a:cubicBezTo>
                    <a:pt x="4317" y="13946"/>
                    <a:pt x="4304" y="13948"/>
                    <a:pt x="4290" y="13950"/>
                  </a:cubicBezTo>
                  <a:lnTo>
                    <a:pt x="834" y="13950"/>
                  </a:lnTo>
                  <a:cubicBezTo>
                    <a:pt x="679" y="13919"/>
                    <a:pt x="556" y="13796"/>
                    <a:pt x="556" y="13642"/>
                  </a:cubicBezTo>
                  <a:lnTo>
                    <a:pt x="556" y="1698"/>
                  </a:lnTo>
                  <a:cubicBezTo>
                    <a:pt x="556" y="1544"/>
                    <a:pt x="679" y="1420"/>
                    <a:pt x="834" y="1420"/>
                  </a:cubicBezTo>
                  <a:lnTo>
                    <a:pt x="3580" y="1420"/>
                  </a:lnTo>
                  <a:cubicBezTo>
                    <a:pt x="3580" y="1883"/>
                    <a:pt x="3951" y="2254"/>
                    <a:pt x="4414" y="2254"/>
                  </a:cubicBezTo>
                  <a:lnTo>
                    <a:pt x="6697" y="2254"/>
                  </a:lnTo>
                  <a:cubicBezTo>
                    <a:pt x="7160" y="2254"/>
                    <a:pt x="7562" y="1883"/>
                    <a:pt x="7562" y="1420"/>
                  </a:cubicBezTo>
                  <a:lnTo>
                    <a:pt x="10277" y="1420"/>
                  </a:lnTo>
                  <a:cubicBezTo>
                    <a:pt x="10432" y="1420"/>
                    <a:pt x="10555" y="1544"/>
                    <a:pt x="10555" y="1698"/>
                  </a:cubicBezTo>
                  <a:lnTo>
                    <a:pt x="10555" y="13642"/>
                  </a:lnTo>
                  <a:cubicBezTo>
                    <a:pt x="10555" y="13796"/>
                    <a:pt x="10432" y="13919"/>
                    <a:pt x="10277" y="13950"/>
                  </a:cubicBezTo>
                  <a:lnTo>
                    <a:pt x="6852" y="13950"/>
                  </a:lnTo>
                  <a:cubicBezTo>
                    <a:pt x="6836" y="13948"/>
                    <a:pt x="6820" y="13946"/>
                    <a:pt x="6805" y="13946"/>
                  </a:cubicBezTo>
                  <a:cubicBezTo>
                    <a:pt x="6646" y="13946"/>
                    <a:pt x="6543" y="14087"/>
                    <a:pt x="6543" y="14228"/>
                  </a:cubicBezTo>
                  <a:cubicBezTo>
                    <a:pt x="6543" y="14382"/>
                    <a:pt x="6667" y="14506"/>
                    <a:pt x="6852" y="14506"/>
                  </a:cubicBezTo>
                  <a:lnTo>
                    <a:pt x="10277" y="14506"/>
                  </a:lnTo>
                  <a:cubicBezTo>
                    <a:pt x="10740" y="14506"/>
                    <a:pt x="11111" y="14136"/>
                    <a:pt x="11111" y="13642"/>
                  </a:cubicBezTo>
                  <a:lnTo>
                    <a:pt x="11111" y="1698"/>
                  </a:lnTo>
                  <a:cubicBezTo>
                    <a:pt x="11111" y="1235"/>
                    <a:pt x="10740" y="834"/>
                    <a:pt x="10277" y="834"/>
                  </a:cubicBezTo>
                  <a:lnTo>
                    <a:pt x="7562" y="834"/>
                  </a:lnTo>
                  <a:cubicBezTo>
                    <a:pt x="7562" y="371"/>
                    <a:pt x="7160" y="1"/>
                    <a:pt x="66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15" name="Google Shape;13615;p26"/>
          <p:cNvGrpSpPr/>
          <p:nvPr/>
        </p:nvGrpSpPr>
        <p:grpSpPr>
          <a:xfrm>
            <a:off x="9511992" y="2768006"/>
            <a:ext cx="484567" cy="483567"/>
            <a:chOff x="1734225" y="3053575"/>
            <a:chExt cx="363425" cy="362675"/>
          </a:xfrm>
        </p:grpSpPr>
        <p:sp>
          <p:nvSpPr>
            <p:cNvPr id="13616" name="Google Shape;13616;p26"/>
            <p:cNvSpPr/>
            <p:nvPr/>
          </p:nvSpPr>
          <p:spPr>
            <a:xfrm>
              <a:off x="1734225" y="3053575"/>
              <a:ext cx="363425" cy="362675"/>
            </a:xfrm>
            <a:custGeom>
              <a:avLst/>
              <a:gdLst/>
              <a:ahLst/>
              <a:cxnLst/>
              <a:rect l="l" t="t" r="r" b="b"/>
              <a:pathLst>
                <a:path w="14537" h="14507" extrusionOk="0">
                  <a:moveTo>
                    <a:pt x="13672" y="526"/>
                  </a:moveTo>
                  <a:cubicBezTo>
                    <a:pt x="13826" y="526"/>
                    <a:pt x="13950" y="681"/>
                    <a:pt x="13950" y="835"/>
                  </a:cubicBezTo>
                  <a:lnTo>
                    <a:pt x="13950" y="10371"/>
                  </a:lnTo>
                  <a:lnTo>
                    <a:pt x="8549" y="10371"/>
                  </a:lnTo>
                  <a:cubicBezTo>
                    <a:pt x="8209" y="10402"/>
                    <a:pt x="8209" y="10896"/>
                    <a:pt x="8549" y="10927"/>
                  </a:cubicBezTo>
                  <a:lnTo>
                    <a:pt x="13950" y="10927"/>
                  </a:lnTo>
                  <a:lnTo>
                    <a:pt x="13950" y="11760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927"/>
                  </a:lnTo>
                  <a:lnTo>
                    <a:pt x="5957" y="10927"/>
                  </a:lnTo>
                  <a:cubicBezTo>
                    <a:pt x="5976" y="10930"/>
                    <a:pt x="5995" y="10931"/>
                    <a:pt x="6013" y="10931"/>
                  </a:cubicBezTo>
                  <a:cubicBezTo>
                    <a:pt x="6379" y="10931"/>
                    <a:pt x="6370" y="10370"/>
                    <a:pt x="5986" y="10370"/>
                  </a:cubicBezTo>
                  <a:cubicBezTo>
                    <a:pt x="5976" y="10370"/>
                    <a:pt x="5967" y="10371"/>
                    <a:pt x="5957" y="10371"/>
                  </a:cubicBezTo>
                  <a:lnTo>
                    <a:pt x="556" y="10371"/>
                  </a:lnTo>
                  <a:lnTo>
                    <a:pt x="556" y="835"/>
                  </a:lnTo>
                  <a:cubicBezTo>
                    <a:pt x="556" y="681"/>
                    <a:pt x="710" y="526"/>
                    <a:pt x="864" y="526"/>
                  </a:cubicBezTo>
                  <a:close/>
                  <a:moveTo>
                    <a:pt x="8672" y="12655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55"/>
                  </a:lnTo>
                  <a:close/>
                  <a:moveTo>
                    <a:pt x="13722" y="0"/>
                  </a:moveTo>
                  <a:cubicBezTo>
                    <a:pt x="13706" y="0"/>
                    <a:pt x="13689" y="1"/>
                    <a:pt x="13672" y="2"/>
                  </a:cubicBezTo>
                  <a:lnTo>
                    <a:pt x="864" y="2"/>
                  </a:lnTo>
                  <a:cubicBezTo>
                    <a:pt x="371" y="2"/>
                    <a:pt x="0" y="372"/>
                    <a:pt x="0" y="835"/>
                  </a:cubicBezTo>
                  <a:lnTo>
                    <a:pt x="0" y="11791"/>
                  </a:lnTo>
                  <a:cubicBezTo>
                    <a:pt x="0" y="12254"/>
                    <a:pt x="371" y="12655"/>
                    <a:pt x="864" y="12655"/>
                  </a:cubicBezTo>
                  <a:lnTo>
                    <a:pt x="5278" y="12655"/>
                  </a:lnTo>
                  <a:lnTo>
                    <a:pt x="5278" y="13951"/>
                  </a:lnTo>
                  <a:lnTo>
                    <a:pt x="3858" y="13951"/>
                  </a:lnTo>
                  <a:cubicBezTo>
                    <a:pt x="3704" y="13951"/>
                    <a:pt x="3580" y="14075"/>
                    <a:pt x="3580" y="14229"/>
                  </a:cubicBezTo>
                  <a:cubicBezTo>
                    <a:pt x="3580" y="14383"/>
                    <a:pt x="3704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75"/>
                    <a:pt x="10833" y="13951"/>
                    <a:pt x="10678" y="13951"/>
                  </a:cubicBezTo>
                  <a:lnTo>
                    <a:pt x="9259" y="13951"/>
                  </a:lnTo>
                  <a:lnTo>
                    <a:pt x="9259" y="12655"/>
                  </a:lnTo>
                  <a:lnTo>
                    <a:pt x="13672" y="12655"/>
                  </a:lnTo>
                  <a:cubicBezTo>
                    <a:pt x="14166" y="12655"/>
                    <a:pt x="14536" y="12254"/>
                    <a:pt x="14536" y="11791"/>
                  </a:cubicBezTo>
                  <a:lnTo>
                    <a:pt x="14536" y="835"/>
                  </a:lnTo>
                  <a:cubicBezTo>
                    <a:pt x="14536" y="389"/>
                    <a:pt x="14164" y="0"/>
                    <a:pt x="13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7" name="Google Shape;13617;p26"/>
            <p:cNvSpPr/>
            <p:nvPr/>
          </p:nvSpPr>
          <p:spPr>
            <a:xfrm>
              <a:off x="1789000" y="3097575"/>
              <a:ext cx="253100" cy="77950"/>
            </a:xfrm>
            <a:custGeom>
              <a:avLst/>
              <a:gdLst/>
              <a:ahLst/>
              <a:cxnLst/>
              <a:rect l="l" t="t" r="r" b="b"/>
              <a:pathLst>
                <a:path w="10124" h="3118" extrusionOk="0">
                  <a:moveTo>
                    <a:pt x="8055" y="587"/>
                  </a:moveTo>
                  <a:cubicBezTo>
                    <a:pt x="8611" y="587"/>
                    <a:pt x="9043" y="1019"/>
                    <a:pt x="9043" y="1575"/>
                  </a:cubicBezTo>
                  <a:cubicBezTo>
                    <a:pt x="9043" y="2130"/>
                    <a:pt x="8611" y="2562"/>
                    <a:pt x="8055" y="2562"/>
                  </a:cubicBezTo>
                  <a:lnTo>
                    <a:pt x="3303" y="2562"/>
                  </a:lnTo>
                  <a:cubicBezTo>
                    <a:pt x="3766" y="2007"/>
                    <a:pt x="3766" y="1174"/>
                    <a:pt x="3303" y="587"/>
                  </a:cubicBezTo>
                  <a:close/>
                  <a:moveTo>
                    <a:pt x="2099" y="587"/>
                  </a:moveTo>
                  <a:cubicBezTo>
                    <a:pt x="2994" y="587"/>
                    <a:pt x="3426" y="1667"/>
                    <a:pt x="2809" y="2285"/>
                  </a:cubicBezTo>
                  <a:cubicBezTo>
                    <a:pt x="2599" y="2484"/>
                    <a:pt x="2348" y="2574"/>
                    <a:pt x="2103" y="2574"/>
                  </a:cubicBezTo>
                  <a:cubicBezTo>
                    <a:pt x="1592" y="2574"/>
                    <a:pt x="1111" y="2181"/>
                    <a:pt x="1111" y="1575"/>
                  </a:cubicBezTo>
                  <a:cubicBezTo>
                    <a:pt x="1111" y="1019"/>
                    <a:pt x="1543" y="587"/>
                    <a:pt x="2099" y="587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10123" y="3118"/>
                    <a:pt x="10123" y="1"/>
                    <a:pt x="80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8" name="Google Shape;13618;p26"/>
            <p:cNvSpPr/>
            <p:nvPr/>
          </p:nvSpPr>
          <p:spPr>
            <a:xfrm>
              <a:off x="1789000" y="3204050"/>
              <a:ext cx="240750" cy="77950"/>
            </a:xfrm>
            <a:custGeom>
              <a:avLst/>
              <a:gdLst/>
              <a:ahLst/>
              <a:cxnLst/>
              <a:rect l="l" t="t" r="r" b="b"/>
              <a:pathLst>
                <a:path w="9630" h="3118" extrusionOk="0">
                  <a:moveTo>
                    <a:pt x="8055" y="556"/>
                  </a:moveTo>
                  <a:cubicBezTo>
                    <a:pt x="8611" y="556"/>
                    <a:pt x="9043" y="1019"/>
                    <a:pt x="9043" y="1575"/>
                  </a:cubicBezTo>
                  <a:cubicBezTo>
                    <a:pt x="9043" y="2158"/>
                    <a:pt x="8552" y="2558"/>
                    <a:pt x="8042" y="2558"/>
                  </a:cubicBezTo>
                  <a:cubicBezTo>
                    <a:pt x="7796" y="2558"/>
                    <a:pt x="7546" y="2465"/>
                    <a:pt x="7346" y="2254"/>
                  </a:cubicBezTo>
                  <a:cubicBezTo>
                    <a:pt x="6728" y="1637"/>
                    <a:pt x="7160" y="556"/>
                    <a:pt x="8055" y="556"/>
                  </a:cubicBezTo>
                  <a:close/>
                  <a:moveTo>
                    <a:pt x="6852" y="556"/>
                  </a:moveTo>
                  <a:cubicBezTo>
                    <a:pt x="6358" y="1143"/>
                    <a:pt x="6358" y="1976"/>
                    <a:pt x="6852" y="2562"/>
                  </a:cubicBezTo>
                  <a:lnTo>
                    <a:pt x="2099" y="2562"/>
                  </a:lnTo>
                  <a:cubicBezTo>
                    <a:pt x="1543" y="2562"/>
                    <a:pt x="1111" y="2099"/>
                    <a:pt x="1111" y="1575"/>
                  </a:cubicBezTo>
                  <a:cubicBezTo>
                    <a:pt x="1111" y="1019"/>
                    <a:pt x="1543" y="556"/>
                    <a:pt x="2099" y="556"/>
                  </a:cubicBezTo>
                  <a:close/>
                  <a:moveTo>
                    <a:pt x="2099" y="1"/>
                  </a:moveTo>
                  <a:cubicBezTo>
                    <a:pt x="0" y="1"/>
                    <a:pt x="0" y="3118"/>
                    <a:pt x="2099" y="3118"/>
                  </a:cubicBezTo>
                  <a:lnTo>
                    <a:pt x="8055" y="3118"/>
                  </a:lnTo>
                  <a:cubicBezTo>
                    <a:pt x="8919" y="3118"/>
                    <a:pt x="9598" y="2439"/>
                    <a:pt x="9598" y="1575"/>
                  </a:cubicBezTo>
                  <a:lnTo>
                    <a:pt x="9629" y="1575"/>
                  </a:lnTo>
                  <a:cubicBezTo>
                    <a:pt x="9629" y="711"/>
                    <a:pt x="8919" y="1"/>
                    <a:pt x="8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19" name="Google Shape;13619;p26"/>
            <p:cNvSpPr/>
            <p:nvPr/>
          </p:nvSpPr>
          <p:spPr>
            <a:xfrm>
              <a:off x="1908575" y="3312200"/>
              <a:ext cx="14700" cy="14475"/>
            </a:xfrm>
            <a:custGeom>
              <a:avLst/>
              <a:gdLst/>
              <a:ahLst/>
              <a:cxnLst/>
              <a:rect l="l" t="t" r="r" b="b"/>
              <a:pathLst>
                <a:path w="588" h="579" extrusionOk="0">
                  <a:moveTo>
                    <a:pt x="289" y="0"/>
                  </a:moveTo>
                  <a:cubicBezTo>
                    <a:pt x="141" y="0"/>
                    <a:pt x="1" y="117"/>
                    <a:pt x="1" y="304"/>
                  </a:cubicBezTo>
                  <a:cubicBezTo>
                    <a:pt x="1" y="469"/>
                    <a:pt x="138" y="578"/>
                    <a:pt x="284" y="578"/>
                  </a:cubicBezTo>
                  <a:cubicBezTo>
                    <a:pt x="358" y="578"/>
                    <a:pt x="433" y="551"/>
                    <a:pt x="495" y="489"/>
                  </a:cubicBezTo>
                  <a:cubicBezTo>
                    <a:pt x="587" y="366"/>
                    <a:pt x="587" y="212"/>
                    <a:pt x="495" y="88"/>
                  </a:cubicBezTo>
                  <a:cubicBezTo>
                    <a:pt x="434" y="28"/>
                    <a:pt x="361" y="0"/>
                    <a:pt x="2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0" name="Google Shape;13620;p26"/>
          <p:cNvGrpSpPr/>
          <p:nvPr/>
        </p:nvGrpSpPr>
        <p:grpSpPr>
          <a:xfrm>
            <a:off x="10541266" y="2767640"/>
            <a:ext cx="484533" cy="484300"/>
            <a:chOff x="975800" y="3053025"/>
            <a:chExt cx="363400" cy="363225"/>
          </a:xfrm>
        </p:grpSpPr>
        <p:sp>
          <p:nvSpPr>
            <p:cNvPr id="13621" name="Google Shape;13621;p26"/>
            <p:cNvSpPr/>
            <p:nvPr/>
          </p:nvSpPr>
          <p:spPr>
            <a:xfrm>
              <a:off x="1198775" y="3169350"/>
              <a:ext cx="47150" cy="42975"/>
            </a:xfrm>
            <a:custGeom>
              <a:avLst/>
              <a:gdLst/>
              <a:ahLst/>
              <a:cxnLst/>
              <a:rect l="l" t="t" r="r" b="b"/>
              <a:pathLst>
                <a:path w="1886" h="1719" extrusionOk="0">
                  <a:moveTo>
                    <a:pt x="293" y="0"/>
                  </a:moveTo>
                  <a:cubicBezTo>
                    <a:pt x="224" y="0"/>
                    <a:pt x="154" y="31"/>
                    <a:pt x="93" y="93"/>
                  </a:cubicBezTo>
                  <a:cubicBezTo>
                    <a:pt x="0" y="185"/>
                    <a:pt x="0" y="340"/>
                    <a:pt x="93" y="463"/>
                  </a:cubicBezTo>
                  <a:lnTo>
                    <a:pt x="494" y="864"/>
                  </a:lnTo>
                  <a:lnTo>
                    <a:pt x="93" y="1235"/>
                  </a:lnTo>
                  <a:cubicBezTo>
                    <a:pt x="0" y="1358"/>
                    <a:pt x="0" y="1512"/>
                    <a:pt x="93" y="1636"/>
                  </a:cubicBezTo>
                  <a:cubicBezTo>
                    <a:pt x="154" y="1682"/>
                    <a:pt x="224" y="1705"/>
                    <a:pt x="293" y="1705"/>
                  </a:cubicBezTo>
                  <a:cubicBezTo>
                    <a:pt x="363" y="1705"/>
                    <a:pt x="432" y="1682"/>
                    <a:pt x="494" y="1636"/>
                  </a:cubicBezTo>
                  <a:lnTo>
                    <a:pt x="864" y="1235"/>
                  </a:lnTo>
                  <a:lnTo>
                    <a:pt x="1265" y="1636"/>
                  </a:lnTo>
                  <a:cubicBezTo>
                    <a:pt x="1298" y="1694"/>
                    <a:pt x="1347" y="1719"/>
                    <a:pt x="1402" y="1719"/>
                  </a:cubicBezTo>
                  <a:cubicBezTo>
                    <a:pt x="1606" y="1719"/>
                    <a:pt x="1886" y="1381"/>
                    <a:pt x="1667" y="1235"/>
                  </a:cubicBezTo>
                  <a:lnTo>
                    <a:pt x="1265" y="864"/>
                  </a:lnTo>
                  <a:lnTo>
                    <a:pt x="1667" y="463"/>
                  </a:lnTo>
                  <a:cubicBezTo>
                    <a:pt x="1786" y="248"/>
                    <a:pt x="1628" y="33"/>
                    <a:pt x="1436" y="33"/>
                  </a:cubicBezTo>
                  <a:cubicBezTo>
                    <a:pt x="1380" y="33"/>
                    <a:pt x="1321" y="51"/>
                    <a:pt x="1265" y="93"/>
                  </a:cubicBezTo>
                  <a:lnTo>
                    <a:pt x="864" y="463"/>
                  </a:lnTo>
                  <a:lnTo>
                    <a:pt x="494" y="93"/>
                  </a:lnTo>
                  <a:cubicBezTo>
                    <a:pt x="432" y="31"/>
                    <a:pt x="363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2" name="Google Shape;13622;p26"/>
            <p:cNvSpPr/>
            <p:nvPr/>
          </p:nvSpPr>
          <p:spPr>
            <a:xfrm>
              <a:off x="1072175" y="3253250"/>
              <a:ext cx="44050" cy="42075"/>
            </a:xfrm>
            <a:custGeom>
              <a:avLst/>
              <a:gdLst/>
              <a:ahLst/>
              <a:cxnLst/>
              <a:rect l="l" t="t" r="r" b="b"/>
              <a:pathLst>
                <a:path w="1762" h="1683" extrusionOk="0">
                  <a:moveTo>
                    <a:pt x="1469" y="0"/>
                  </a:moveTo>
                  <a:cubicBezTo>
                    <a:pt x="1399" y="0"/>
                    <a:pt x="1330" y="23"/>
                    <a:pt x="1268" y="70"/>
                  </a:cubicBezTo>
                  <a:lnTo>
                    <a:pt x="898" y="440"/>
                  </a:lnTo>
                  <a:lnTo>
                    <a:pt x="497" y="70"/>
                  </a:lnTo>
                  <a:cubicBezTo>
                    <a:pt x="451" y="47"/>
                    <a:pt x="405" y="37"/>
                    <a:pt x="360" y="37"/>
                  </a:cubicBezTo>
                  <a:cubicBezTo>
                    <a:pt x="162" y="37"/>
                    <a:pt x="0" y="239"/>
                    <a:pt x="126" y="440"/>
                  </a:cubicBezTo>
                  <a:lnTo>
                    <a:pt x="497" y="841"/>
                  </a:lnTo>
                  <a:lnTo>
                    <a:pt x="126" y="1212"/>
                  </a:lnTo>
                  <a:cubicBezTo>
                    <a:pt x="3" y="1335"/>
                    <a:pt x="3" y="1489"/>
                    <a:pt x="126" y="1613"/>
                  </a:cubicBezTo>
                  <a:cubicBezTo>
                    <a:pt x="172" y="1659"/>
                    <a:pt x="242" y="1682"/>
                    <a:pt x="311" y="1682"/>
                  </a:cubicBezTo>
                  <a:cubicBezTo>
                    <a:pt x="381" y="1682"/>
                    <a:pt x="450" y="1659"/>
                    <a:pt x="497" y="1613"/>
                  </a:cubicBezTo>
                  <a:lnTo>
                    <a:pt x="898" y="1212"/>
                  </a:lnTo>
                  <a:lnTo>
                    <a:pt x="1268" y="1613"/>
                  </a:lnTo>
                  <a:cubicBezTo>
                    <a:pt x="1330" y="1659"/>
                    <a:pt x="1399" y="1682"/>
                    <a:pt x="1469" y="1682"/>
                  </a:cubicBezTo>
                  <a:cubicBezTo>
                    <a:pt x="1538" y="1682"/>
                    <a:pt x="1608" y="1659"/>
                    <a:pt x="1669" y="1613"/>
                  </a:cubicBezTo>
                  <a:cubicBezTo>
                    <a:pt x="1762" y="1489"/>
                    <a:pt x="1762" y="1335"/>
                    <a:pt x="1669" y="1212"/>
                  </a:cubicBezTo>
                  <a:lnTo>
                    <a:pt x="1268" y="841"/>
                  </a:lnTo>
                  <a:lnTo>
                    <a:pt x="1669" y="440"/>
                  </a:lnTo>
                  <a:cubicBezTo>
                    <a:pt x="1762" y="348"/>
                    <a:pt x="1762" y="162"/>
                    <a:pt x="1669" y="70"/>
                  </a:cubicBezTo>
                  <a:cubicBezTo>
                    <a:pt x="1608" y="23"/>
                    <a:pt x="1538" y="0"/>
                    <a:pt x="1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3" name="Google Shape;13623;p26"/>
            <p:cNvSpPr/>
            <p:nvPr/>
          </p:nvSpPr>
          <p:spPr>
            <a:xfrm>
              <a:off x="1043675" y="3161100"/>
              <a:ext cx="227650" cy="142275"/>
            </a:xfrm>
            <a:custGeom>
              <a:avLst/>
              <a:gdLst/>
              <a:ahLst/>
              <a:cxnLst/>
              <a:rect l="l" t="t" r="r" b="b"/>
              <a:pathLst>
                <a:path w="9106" h="5691" extrusionOk="0">
                  <a:moveTo>
                    <a:pt x="1150" y="585"/>
                  </a:moveTo>
                  <a:cubicBezTo>
                    <a:pt x="1435" y="585"/>
                    <a:pt x="1698" y="812"/>
                    <a:pt x="1698" y="1163"/>
                  </a:cubicBezTo>
                  <a:cubicBezTo>
                    <a:pt x="1698" y="1472"/>
                    <a:pt x="1451" y="1719"/>
                    <a:pt x="1143" y="1719"/>
                  </a:cubicBezTo>
                  <a:cubicBezTo>
                    <a:pt x="649" y="1719"/>
                    <a:pt x="371" y="1102"/>
                    <a:pt x="742" y="762"/>
                  </a:cubicBezTo>
                  <a:cubicBezTo>
                    <a:pt x="864" y="640"/>
                    <a:pt x="1009" y="585"/>
                    <a:pt x="1150" y="585"/>
                  </a:cubicBezTo>
                  <a:close/>
                  <a:moveTo>
                    <a:pt x="7963" y="3972"/>
                  </a:moveTo>
                  <a:cubicBezTo>
                    <a:pt x="8457" y="3972"/>
                    <a:pt x="8704" y="4589"/>
                    <a:pt x="8364" y="4959"/>
                  </a:cubicBezTo>
                  <a:cubicBezTo>
                    <a:pt x="8246" y="5068"/>
                    <a:pt x="8103" y="5116"/>
                    <a:pt x="7963" y="5116"/>
                  </a:cubicBezTo>
                  <a:cubicBezTo>
                    <a:pt x="7663" y="5116"/>
                    <a:pt x="7377" y="4894"/>
                    <a:pt x="7377" y="4558"/>
                  </a:cubicBezTo>
                  <a:cubicBezTo>
                    <a:pt x="7377" y="4250"/>
                    <a:pt x="7655" y="4003"/>
                    <a:pt x="7963" y="4003"/>
                  </a:cubicBezTo>
                  <a:lnTo>
                    <a:pt x="7963" y="3972"/>
                  </a:lnTo>
                  <a:close/>
                  <a:moveTo>
                    <a:pt x="1156" y="0"/>
                  </a:moveTo>
                  <a:cubicBezTo>
                    <a:pt x="579" y="0"/>
                    <a:pt x="1" y="403"/>
                    <a:pt x="1" y="1133"/>
                  </a:cubicBezTo>
                  <a:cubicBezTo>
                    <a:pt x="1" y="1882"/>
                    <a:pt x="584" y="2293"/>
                    <a:pt x="1163" y="2293"/>
                  </a:cubicBezTo>
                  <a:cubicBezTo>
                    <a:pt x="1633" y="2293"/>
                    <a:pt x="2102" y="2022"/>
                    <a:pt x="2254" y="1441"/>
                  </a:cubicBezTo>
                  <a:lnTo>
                    <a:pt x="2840" y="1441"/>
                  </a:lnTo>
                  <a:cubicBezTo>
                    <a:pt x="3643" y="1441"/>
                    <a:pt x="4260" y="2058"/>
                    <a:pt x="4260" y="2861"/>
                  </a:cubicBezTo>
                  <a:cubicBezTo>
                    <a:pt x="4260" y="3941"/>
                    <a:pt x="5155" y="4836"/>
                    <a:pt x="6266" y="4836"/>
                  </a:cubicBezTo>
                  <a:lnTo>
                    <a:pt x="6852" y="4836"/>
                  </a:lnTo>
                  <a:cubicBezTo>
                    <a:pt x="7005" y="5420"/>
                    <a:pt x="7477" y="5691"/>
                    <a:pt x="7950" y="5691"/>
                  </a:cubicBezTo>
                  <a:cubicBezTo>
                    <a:pt x="8527" y="5691"/>
                    <a:pt x="9105" y="5287"/>
                    <a:pt x="9105" y="4558"/>
                  </a:cubicBezTo>
                  <a:cubicBezTo>
                    <a:pt x="9105" y="3829"/>
                    <a:pt x="8527" y="3426"/>
                    <a:pt x="7950" y="3426"/>
                  </a:cubicBezTo>
                  <a:cubicBezTo>
                    <a:pt x="7477" y="3426"/>
                    <a:pt x="7005" y="3697"/>
                    <a:pt x="6852" y="4280"/>
                  </a:cubicBezTo>
                  <a:lnTo>
                    <a:pt x="6266" y="4280"/>
                  </a:lnTo>
                  <a:cubicBezTo>
                    <a:pt x="5463" y="4280"/>
                    <a:pt x="4846" y="3632"/>
                    <a:pt x="4846" y="2861"/>
                  </a:cubicBezTo>
                  <a:cubicBezTo>
                    <a:pt x="4846" y="1750"/>
                    <a:pt x="3951" y="855"/>
                    <a:pt x="2840" y="855"/>
                  </a:cubicBezTo>
                  <a:lnTo>
                    <a:pt x="2254" y="855"/>
                  </a:lnTo>
                  <a:cubicBezTo>
                    <a:pt x="2101" y="271"/>
                    <a:pt x="1629" y="0"/>
                    <a:pt x="1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4" name="Google Shape;13624;p26"/>
            <p:cNvSpPr/>
            <p:nvPr/>
          </p:nvSpPr>
          <p:spPr>
            <a:xfrm>
              <a:off x="1150150" y="31163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02" y="1"/>
                  </a:moveTo>
                  <a:cubicBezTo>
                    <a:pt x="149" y="1"/>
                    <a:pt x="1" y="127"/>
                    <a:pt x="1" y="298"/>
                  </a:cubicBezTo>
                  <a:cubicBezTo>
                    <a:pt x="1" y="453"/>
                    <a:pt x="124" y="576"/>
                    <a:pt x="279" y="576"/>
                  </a:cubicBezTo>
                  <a:cubicBezTo>
                    <a:pt x="556" y="576"/>
                    <a:pt x="680" y="267"/>
                    <a:pt x="495" y="82"/>
                  </a:cubicBezTo>
                  <a:cubicBezTo>
                    <a:pt x="438" y="25"/>
                    <a:pt x="369" y="1"/>
                    <a:pt x="3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5" name="Google Shape;13625;p26"/>
            <p:cNvSpPr/>
            <p:nvPr/>
          </p:nvSpPr>
          <p:spPr>
            <a:xfrm>
              <a:off x="975800" y="3053025"/>
              <a:ext cx="363400" cy="363225"/>
            </a:xfrm>
            <a:custGeom>
              <a:avLst/>
              <a:gdLst/>
              <a:ahLst/>
              <a:cxnLst/>
              <a:rect l="l" t="t" r="r" b="b"/>
              <a:pathLst>
                <a:path w="14536" h="14529" extrusionOk="0">
                  <a:moveTo>
                    <a:pt x="11697" y="556"/>
                  </a:moveTo>
                  <a:cubicBezTo>
                    <a:pt x="11974" y="556"/>
                    <a:pt x="12252" y="749"/>
                    <a:pt x="12252" y="1135"/>
                  </a:cubicBezTo>
                  <a:cubicBezTo>
                    <a:pt x="12252" y="1289"/>
                    <a:pt x="12376" y="1413"/>
                    <a:pt x="12561" y="1413"/>
                  </a:cubicBezTo>
                  <a:lnTo>
                    <a:pt x="13672" y="1413"/>
                  </a:lnTo>
                  <a:cubicBezTo>
                    <a:pt x="13826" y="1413"/>
                    <a:pt x="13950" y="1536"/>
                    <a:pt x="13980" y="1690"/>
                  </a:cubicBezTo>
                  <a:lnTo>
                    <a:pt x="13980" y="2277"/>
                  </a:lnTo>
                  <a:cubicBezTo>
                    <a:pt x="13950" y="2431"/>
                    <a:pt x="13826" y="2554"/>
                    <a:pt x="13672" y="2554"/>
                  </a:cubicBezTo>
                  <a:lnTo>
                    <a:pt x="8549" y="2554"/>
                  </a:lnTo>
                  <a:cubicBezTo>
                    <a:pt x="8209" y="2585"/>
                    <a:pt x="8209" y="3079"/>
                    <a:pt x="8549" y="3110"/>
                  </a:cubicBezTo>
                  <a:lnTo>
                    <a:pt x="13116" y="3110"/>
                  </a:lnTo>
                  <a:lnTo>
                    <a:pt x="13116" y="10949"/>
                  </a:lnTo>
                  <a:cubicBezTo>
                    <a:pt x="13116" y="11103"/>
                    <a:pt x="12993" y="11227"/>
                    <a:pt x="12839" y="11227"/>
                  </a:cubicBezTo>
                  <a:lnTo>
                    <a:pt x="1697" y="11227"/>
                  </a:lnTo>
                  <a:cubicBezTo>
                    <a:pt x="1543" y="11227"/>
                    <a:pt x="1420" y="11103"/>
                    <a:pt x="1420" y="10949"/>
                  </a:cubicBezTo>
                  <a:lnTo>
                    <a:pt x="1420" y="3110"/>
                  </a:lnTo>
                  <a:lnTo>
                    <a:pt x="5987" y="3110"/>
                  </a:lnTo>
                  <a:cubicBezTo>
                    <a:pt x="6006" y="3113"/>
                    <a:pt x="6024" y="3114"/>
                    <a:pt x="6041" y="3114"/>
                  </a:cubicBezTo>
                  <a:cubicBezTo>
                    <a:pt x="6401" y="3114"/>
                    <a:pt x="6401" y="2551"/>
                    <a:pt x="6041" y="2551"/>
                  </a:cubicBezTo>
                  <a:cubicBezTo>
                    <a:pt x="6024" y="2551"/>
                    <a:pt x="6006" y="2552"/>
                    <a:pt x="5987" y="2554"/>
                  </a:cubicBezTo>
                  <a:lnTo>
                    <a:pt x="864" y="2554"/>
                  </a:lnTo>
                  <a:cubicBezTo>
                    <a:pt x="710" y="2554"/>
                    <a:pt x="556" y="2431"/>
                    <a:pt x="556" y="2277"/>
                  </a:cubicBezTo>
                  <a:lnTo>
                    <a:pt x="556" y="1690"/>
                  </a:lnTo>
                  <a:cubicBezTo>
                    <a:pt x="556" y="1536"/>
                    <a:pt x="710" y="1413"/>
                    <a:pt x="864" y="1413"/>
                  </a:cubicBezTo>
                  <a:lnTo>
                    <a:pt x="1975" y="1413"/>
                  </a:lnTo>
                  <a:cubicBezTo>
                    <a:pt x="2129" y="1413"/>
                    <a:pt x="2284" y="1289"/>
                    <a:pt x="2284" y="1135"/>
                  </a:cubicBezTo>
                  <a:cubicBezTo>
                    <a:pt x="2284" y="749"/>
                    <a:pt x="2562" y="556"/>
                    <a:pt x="2839" y="556"/>
                  </a:cubicBezTo>
                  <a:cubicBezTo>
                    <a:pt x="3117" y="556"/>
                    <a:pt x="3395" y="749"/>
                    <a:pt x="3395" y="1135"/>
                  </a:cubicBezTo>
                  <a:cubicBezTo>
                    <a:pt x="3395" y="1289"/>
                    <a:pt x="3518" y="1413"/>
                    <a:pt x="3703" y="1413"/>
                  </a:cubicBezTo>
                  <a:lnTo>
                    <a:pt x="10833" y="1413"/>
                  </a:lnTo>
                  <a:cubicBezTo>
                    <a:pt x="10987" y="1413"/>
                    <a:pt x="11141" y="1289"/>
                    <a:pt x="11141" y="1135"/>
                  </a:cubicBezTo>
                  <a:cubicBezTo>
                    <a:pt x="11141" y="749"/>
                    <a:pt x="11419" y="556"/>
                    <a:pt x="11697" y="556"/>
                  </a:cubicBezTo>
                  <a:close/>
                  <a:moveTo>
                    <a:pt x="2839" y="1"/>
                  </a:moveTo>
                  <a:cubicBezTo>
                    <a:pt x="2361" y="1"/>
                    <a:pt x="1883" y="286"/>
                    <a:pt x="1728" y="857"/>
                  </a:cubicBezTo>
                  <a:lnTo>
                    <a:pt x="864" y="857"/>
                  </a:lnTo>
                  <a:cubicBezTo>
                    <a:pt x="370" y="857"/>
                    <a:pt x="0" y="1227"/>
                    <a:pt x="0" y="1690"/>
                  </a:cubicBezTo>
                  <a:lnTo>
                    <a:pt x="0" y="2277"/>
                  </a:lnTo>
                  <a:cubicBezTo>
                    <a:pt x="0" y="2740"/>
                    <a:pt x="370" y="3110"/>
                    <a:pt x="864" y="3110"/>
                  </a:cubicBezTo>
                  <a:lnTo>
                    <a:pt x="864" y="10949"/>
                  </a:lnTo>
                  <a:cubicBezTo>
                    <a:pt x="864" y="11412"/>
                    <a:pt x="1234" y="11782"/>
                    <a:pt x="1697" y="11813"/>
                  </a:cubicBezTo>
                  <a:lnTo>
                    <a:pt x="6975" y="11813"/>
                  </a:lnTo>
                  <a:lnTo>
                    <a:pt x="6975" y="13973"/>
                  </a:lnTo>
                  <a:lnTo>
                    <a:pt x="6419" y="13973"/>
                  </a:lnTo>
                  <a:cubicBezTo>
                    <a:pt x="6406" y="13971"/>
                    <a:pt x="6393" y="13969"/>
                    <a:pt x="6380" y="13969"/>
                  </a:cubicBezTo>
                  <a:cubicBezTo>
                    <a:pt x="6244" y="13969"/>
                    <a:pt x="6142" y="14110"/>
                    <a:pt x="6142" y="14251"/>
                  </a:cubicBezTo>
                  <a:cubicBezTo>
                    <a:pt x="6142" y="14405"/>
                    <a:pt x="6265" y="14529"/>
                    <a:pt x="6419" y="14529"/>
                  </a:cubicBezTo>
                  <a:lnTo>
                    <a:pt x="8117" y="14529"/>
                  </a:lnTo>
                  <a:cubicBezTo>
                    <a:pt x="8271" y="14529"/>
                    <a:pt x="8394" y="14405"/>
                    <a:pt x="8394" y="14251"/>
                  </a:cubicBezTo>
                  <a:cubicBezTo>
                    <a:pt x="8394" y="14110"/>
                    <a:pt x="8292" y="13969"/>
                    <a:pt x="8156" y="13969"/>
                  </a:cubicBezTo>
                  <a:cubicBezTo>
                    <a:pt x="8143" y="13969"/>
                    <a:pt x="8130" y="13971"/>
                    <a:pt x="8117" y="13973"/>
                  </a:cubicBezTo>
                  <a:lnTo>
                    <a:pt x="7561" y="13973"/>
                  </a:lnTo>
                  <a:lnTo>
                    <a:pt x="7561" y="11813"/>
                  </a:lnTo>
                  <a:lnTo>
                    <a:pt x="12839" y="11813"/>
                  </a:lnTo>
                  <a:cubicBezTo>
                    <a:pt x="13301" y="11813"/>
                    <a:pt x="13672" y="11412"/>
                    <a:pt x="13672" y="10949"/>
                  </a:cubicBezTo>
                  <a:lnTo>
                    <a:pt x="13672" y="3110"/>
                  </a:lnTo>
                  <a:cubicBezTo>
                    <a:pt x="14135" y="3110"/>
                    <a:pt x="14536" y="2740"/>
                    <a:pt x="14536" y="2277"/>
                  </a:cubicBezTo>
                  <a:lnTo>
                    <a:pt x="14536" y="1690"/>
                  </a:lnTo>
                  <a:cubicBezTo>
                    <a:pt x="14536" y="1227"/>
                    <a:pt x="14135" y="857"/>
                    <a:pt x="13672" y="857"/>
                  </a:cubicBezTo>
                  <a:lnTo>
                    <a:pt x="12808" y="857"/>
                  </a:lnTo>
                  <a:cubicBezTo>
                    <a:pt x="12653" y="286"/>
                    <a:pt x="12175" y="1"/>
                    <a:pt x="11697" y="1"/>
                  </a:cubicBezTo>
                  <a:cubicBezTo>
                    <a:pt x="11218" y="1"/>
                    <a:pt x="10740" y="286"/>
                    <a:pt x="10586" y="857"/>
                  </a:cubicBezTo>
                  <a:lnTo>
                    <a:pt x="3950" y="857"/>
                  </a:lnTo>
                  <a:cubicBezTo>
                    <a:pt x="3796" y="286"/>
                    <a:pt x="3318" y="1"/>
                    <a:pt x="28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26" name="Google Shape;13626;p26"/>
          <p:cNvGrpSpPr/>
          <p:nvPr/>
        </p:nvGrpSpPr>
        <p:grpSpPr>
          <a:xfrm>
            <a:off x="10541249" y="3517647"/>
            <a:ext cx="484567" cy="486267"/>
            <a:chOff x="7724500" y="2485750"/>
            <a:chExt cx="363425" cy="364700"/>
          </a:xfrm>
        </p:grpSpPr>
        <p:sp>
          <p:nvSpPr>
            <p:cNvPr id="13627" name="Google Shape;13627;p26"/>
            <p:cNvSpPr/>
            <p:nvPr/>
          </p:nvSpPr>
          <p:spPr>
            <a:xfrm>
              <a:off x="77245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2439" y="1698"/>
                  </a:lnTo>
                  <a:lnTo>
                    <a:pt x="2439" y="865"/>
                  </a:lnTo>
                  <a:cubicBezTo>
                    <a:pt x="2439" y="710"/>
                    <a:pt x="2562" y="556"/>
                    <a:pt x="2717" y="556"/>
                  </a:cubicBezTo>
                  <a:close/>
                  <a:moveTo>
                    <a:pt x="11821" y="556"/>
                  </a:moveTo>
                  <a:cubicBezTo>
                    <a:pt x="11975" y="556"/>
                    <a:pt x="12099" y="710"/>
                    <a:pt x="12099" y="865"/>
                  </a:cubicBezTo>
                  <a:lnTo>
                    <a:pt x="12099" y="1698"/>
                  </a:lnTo>
                  <a:lnTo>
                    <a:pt x="10957" y="1698"/>
                  </a:lnTo>
                  <a:lnTo>
                    <a:pt x="10957" y="556"/>
                  </a:lnTo>
                  <a:close/>
                  <a:moveTo>
                    <a:pt x="12654" y="5648"/>
                  </a:moveTo>
                  <a:lnTo>
                    <a:pt x="13734" y="6265"/>
                  </a:lnTo>
                  <a:lnTo>
                    <a:pt x="12654" y="7037"/>
                  </a:lnTo>
                  <a:lnTo>
                    <a:pt x="12654" y="5648"/>
                  </a:lnTo>
                  <a:close/>
                  <a:moveTo>
                    <a:pt x="1883" y="5679"/>
                  </a:moveTo>
                  <a:lnTo>
                    <a:pt x="1883" y="7068"/>
                  </a:lnTo>
                  <a:lnTo>
                    <a:pt x="803" y="6296"/>
                  </a:lnTo>
                  <a:lnTo>
                    <a:pt x="1883" y="5679"/>
                  </a:lnTo>
                  <a:close/>
                  <a:moveTo>
                    <a:pt x="12099" y="2284"/>
                  </a:moveTo>
                  <a:lnTo>
                    <a:pt x="12099" y="7469"/>
                  </a:lnTo>
                  <a:lnTo>
                    <a:pt x="7284" y="11018"/>
                  </a:lnTo>
                  <a:lnTo>
                    <a:pt x="2470" y="7469"/>
                  </a:lnTo>
                  <a:lnTo>
                    <a:pt x="2470" y="2284"/>
                  </a:lnTo>
                  <a:close/>
                  <a:moveTo>
                    <a:pt x="2717" y="1"/>
                  </a:moveTo>
                  <a:cubicBezTo>
                    <a:pt x="2254" y="1"/>
                    <a:pt x="1883" y="371"/>
                    <a:pt x="1883" y="865"/>
                  </a:cubicBezTo>
                  <a:lnTo>
                    <a:pt x="1883" y="5031"/>
                  </a:lnTo>
                  <a:lnTo>
                    <a:pt x="155" y="5988"/>
                  </a:lnTo>
                  <a:cubicBezTo>
                    <a:pt x="62" y="6049"/>
                    <a:pt x="1" y="6142"/>
                    <a:pt x="1" y="6235"/>
                  </a:cubicBezTo>
                  <a:lnTo>
                    <a:pt x="1" y="14259"/>
                  </a:lnTo>
                  <a:cubicBezTo>
                    <a:pt x="1" y="14413"/>
                    <a:pt x="124" y="14536"/>
                    <a:pt x="278" y="14536"/>
                  </a:cubicBezTo>
                  <a:lnTo>
                    <a:pt x="5988" y="14536"/>
                  </a:lnTo>
                  <a:cubicBezTo>
                    <a:pt x="6142" y="14536"/>
                    <a:pt x="6266" y="14413"/>
                    <a:pt x="6266" y="14259"/>
                  </a:cubicBezTo>
                  <a:cubicBezTo>
                    <a:pt x="6266" y="14118"/>
                    <a:pt x="6163" y="13977"/>
                    <a:pt x="6028" y="13977"/>
                  </a:cubicBezTo>
                  <a:cubicBezTo>
                    <a:pt x="6015" y="13977"/>
                    <a:pt x="6001" y="13978"/>
                    <a:pt x="5988" y="13981"/>
                  </a:cubicBezTo>
                  <a:lnTo>
                    <a:pt x="587" y="13981"/>
                  </a:lnTo>
                  <a:lnTo>
                    <a:pt x="587" y="6790"/>
                  </a:lnTo>
                  <a:lnTo>
                    <a:pt x="5093" y="10092"/>
                  </a:lnTo>
                  <a:lnTo>
                    <a:pt x="2562" y="11975"/>
                  </a:lnTo>
                  <a:cubicBezTo>
                    <a:pt x="2356" y="12181"/>
                    <a:pt x="2538" y="12474"/>
                    <a:pt x="2784" y="12474"/>
                  </a:cubicBezTo>
                  <a:cubicBezTo>
                    <a:pt x="2832" y="12474"/>
                    <a:pt x="2882" y="12463"/>
                    <a:pt x="2933" y="12438"/>
                  </a:cubicBezTo>
                  <a:lnTo>
                    <a:pt x="5556" y="10432"/>
                  </a:lnTo>
                  <a:lnTo>
                    <a:pt x="7099" y="11605"/>
                  </a:lnTo>
                  <a:cubicBezTo>
                    <a:pt x="7161" y="11635"/>
                    <a:pt x="7222" y="11666"/>
                    <a:pt x="7284" y="11666"/>
                  </a:cubicBezTo>
                  <a:cubicBezTo>
                    <a:pt x="7346" y="11666"/>
                    <a:pt x="7408" y="11635"/>
                    <a:pt x="7438" y="11605"/>
                  </a:cubicBezTo>
                  <a:lnTo>
                    <a:pt x="8982" y="10432"/>
                  </a:lnTo>
                  <a:lnTo>
                    <a:pt x="11636" y="12438"/>
                  </a:lnTo>
                  <a:cubicBezTo>
                    <a:pt x="11698" y="12494"/>
                    <a:pt x="11764" y="12517"/>
                    <a:pt x="11826" y="12517"/>
                  </a:cubicBezTo>
                  <a:cubicBezTo>
                    <a:pt x="12074" y="12517"/>
                    <a:pt x="12271" y="12148"/>
                    <a:pt x="11975" y="11975"/>
                  </a:cubicBezTo>
                  <a:lnTo>
                    <a:pt x="9475" y="10092"/>
                  </a:lnTo>
                  <a:lnTo>
                    <a:pt x="13981" y="6790"/>
                  </a:lnTo>
                  <a:lnTo>
                    <a:pt x="13981" y="13981"/>
                  </a:ln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5" y="13977"/>
                    <a:pt x="8272" y="14118"/>
                    <a:pt x="8272" y="14259"/>
                  </a:cubicBezTo>
                  <a:cubicBezTo>
                    <a:pt x="8272" y="14413"/>
                    <a:pt x="8395" y="14536"/>
                    <a:pt x="8549" y="14536"/>
                  </a:cubicBezTo>
                  <a:lnTo>
                    <a:pt x="14259" y="14536"/>
                  </a:lnTo>
                  <a:cubicBezTo>
                    <a:pt x="14413" y="14536"/>
                    <a:pt x="14537" y="14413"/>
                    <a:pt x="14537" y="14259"/>
                  </a:cubicBezTo>
                  <a:lnTo>
                    <a:pt x="14537" y="6235"/>
                  </a:lnTo>
                  <a:cubicBezTo>
                    <a:pt x="14537" y="6142"/>
                    <a:pt x="14475" y="6049"/>
                    <a:pt x="14382" y="5988"/>
                  </a:cubicBezTo>
                  <a:lnTo>
                    <a:pt x="12654" y="5031"/>
                  </a:lnTo>
                  <a:lnTo>
                    <a:pt x="12654" y="865"/>
                  </a:lnTo>
                  <a:cubicBezTo>
                    <a:pt x="12654" y="371"/>
                    <a:pt x="12284" y="1"/>
                    <a:pt x="118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8" name="Google Shape;13628;p26"/>
            <p:cNvSpPr/>
            <p:nvPr/>
          </p:nvSpPr>
          <p:spPr>
            <a:xfrm>
              <a:off x="7834075" y="2656250"/>
              <a:ext cx="145075" cy="13925"/>
            </a:xfrm>
            <a:custGeom>
              <a:avLst/>
              <a:gdLst/>
              <a:ahLst/>
              <a:cxnLst/>
              <a:rect l="l" t="t" r="r" b="b"/>
              <a:pathLst>
                <a:path w="5803" h="557" extrusionOk="0">
                  <a:moveTo>
                    <a:pt x="340" y="1"/>
                  </a:moveTo>
                  <a:cubicBezTo>
                    <a:pt x="0" y="32"/>
                    <a:pt x="0" y="526"/>
                    <a:pt x="340" y="557"/>
                  </a:cubicBezTo>
                  <a:lnTo>
                    <a:pt x="5463" y="557"/>
                  </a:lnTo>
                  <a:cubicBezTo>
                    <a:pt x="5802" y="526"/>
                    <a:pt x="5802" y="32"/>
                    <a:pt x="54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29" name="Google Shape;13629;p26"/>
            <p:cNvSpPr/>
            <p:nvPr/>
          </p:nvSpPr>
          <p:spPr>
            <a:xfrm>
              <a:off x="7810400" y="2613725"/>
              <a:ext cx="191625" cy="14050"/>
            </a:xfrm>
            <a:custGeom>
              <a:avLst/>
              <a:gdLst/>
              <a:ahLst/>
              <a:cxnLst/>
              <a:rect l="l" t="t" r="r" b="b"/>
              <a:pathLst>
                <a:path w="7665" h="562" extrusionOk="0">
                  <a:moveTo>
                    <a:pt x="366" y="0"/>
                  </a:moveTo>
                  <a:cubicBezTo>
                    <a:pt x="0" y="0"/>
                    <a:pt x="9" y="561"/>
                    <a:pt x="393" y="561"/>
                  </a:cubicBezTo>
                  <a:cubicBezTo>
                    <a:pt x="403" y="561"/>
                    <a:pt x="412" y="561"/>
                    <a:pt x="422" y="560"/>
                  </a:cubicBezTo>
                  <a:lnTo>
                    <a:pt x="7243" y="560"/>
                  </a:lnTo>
                  <a:cubicBezTo>
                    <a:pt x="7253" y="561"/>
                    <a:pt x="7263" y="561"/>
                    <a:pt x="7272" y="561"/>
                  </a:cubicBezTo>
                  <a:cubicBezTo>
                    <a:pt x="7656" y="561"/>
                    <a:pt x="7665" y="0"/>
                    <a:pt x="7299" y="0"/>
                  </a:cubicBezTo>
                  <a:cubicBezTo>
                    <a:pt x="7281" y="0"/>
                    <a:pt x="7263" y="2"/>
                    <a:pt x="7243" y="5"/>
                  </a:cubicBezTo>
                  <a:lnTo>
                    <a:pt x="422" y="5"/>
                  </a:lnTo>
                  <a:cubicBezTo>
                    <a:pt x="403" y="2"/>
                    <a:pt x="384" y="0"/>
                    <a:pt x="3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0" name="Google Shape;13630;p26"/>
            <p:cNvSpPr/>
            <p:nvPr/>
          </p:nvSpPr>
          <p:spPr>
            <a:xfrm>
              <a:off x="7810400" y="2570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2" y="588"/>
                    <a:pt x="422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2" y="589"/>
                  </a:cubicBezTo>
                  <a:cubicBezTo>
                    <a:pt x="7665" y="589"/>
                    <a:pt x="7665" y="0"/>
                    <a:pt x="7272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2" y="1"/>
                  </a:lnTo>
                  <a:cubicBezTo>
                    <a:pt x="412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1" name="Google Shape;13631;p26"/>
            <p:cNvSpPr/>
            <p:nvPr/>
          </p:nvSpPr>
          <p:spPr>
            <a:xfrm>
              <a:off x="7874625" y="2698600"/>
              <a:ext cx="63175" cy="14100"/>
            </a:xfrm>
            <a:custGeom>
              <a:avLst/>
              <a:gdLst/>
              <a:ahLst/>
              <a:cxnLst/>
              <a:rect l="l" t="t" r="r" b="b"/>
              <a:pathLst>
                <a:path w="2527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112" y="560"/>
                  </a:lnTo>
                  <a:cubicBezTo>
                    <a:pt x="2131" y="563"/>
                    <a:pt x="2149" y="564"/>
                    <a:pt x="2166" y="564"/>
                  </a:cubicBezTo>
                  <a:cubicBezTo>
                    <a:pt x="2526" y="564"/>
                    <a:pt x="2526" y="0"/>
                    <a:pt x="2166" y="0"/>
                  </a:cubicBezTo>
                  <a:cubicBezTo>
                    <a:pt x="2149" y="0"/>
                    <a:pt x="2131" y="2"/>
                    <a:pt x="2112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2" name="Google Shape;13632;p26"/>
            <p:cNvSpPr/>
            <p:nvPr/>
          </p:nvSpPr>
          <p:spPr>
            <a:xfrm>
              <a:off x="7896200" y="2835100"/>
              <a:ext cx="18125" cy="15350"/>
            </a:xfrm>
            <a:custGeom>
              <a:avLst/>
              <a:gdLst/>
              <a:ahLst/>
              <a:cxnLst/>
              <a:rect l="l" t="t" r="r" b="b"/>
              <a:pathLst>
                <a:path w="725" h="614" extrusionOk="0">
                  <a:moveTo>
                    <a:pt x="408" y="1"/>
                  </a:moveTo>
                  <a:cubicBezTo>
                    <a:pt x="293" y="1"/>
                    <a:pt x="183" y="80"/>
                    <a:pt x="138" y="192"/>
                  </a:cubicBezTo>
                  <a:cubicBezTo>
                    <a:pt x="1" y="428"/>
                    <a:pt x="201" y="614"/>
                    <a:pt x="397" y="614"/>
                  </a:cubicBezTo>
                  <a:cubicBezTo>
                    <a:pt x="508" y="614"/>
                    <a:pt x="618" y="554"/>
                    <a:pt x="663" y="408"/>
                  </a:cubicBezTo>
                  <a:cubicBezTo>
                    <a:pt x="725" y="254"/>
                    <a:pt x="663" y="69"/>
                    <a:pt x="509" y="7"/>
                  </a:cubicBezTo>
                  <a:lnTo>
                    <a:pt x="509" y="7"/>
                  </a:lnTo>
                  <a:lnTo>
                    <a:pt x="540" y="38"/>
                  </a:lnTo>
                  <a:cubicBezTo>
                    <a:pt x="497" y="12"/>
                    <a:pt x="452" y="1"/>
                    <a:pt x="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3" name="Google Shape;13633;p26"/>
          <p:cNvGrpSpPr/>
          <p:nvPr/>
        </p:nvGrpSpPr>
        <p:grpSpPr>
          <a:xfrm>
            <a:off x="9511992" y="3518114"/>
            <a:ext cx="484567" cy="485333"/>
            <a:chOff x="6979200" y="2485750"/>
            <a:chExt cx="363425" cy="364000"/>
          </a:xfrm>
        </p:grpSpPr>
        <p:sp>
          <p:nvSpPr>
            <p:cNvPr id="13634" name="Google Shape;13634;p26"/>
            <p:cNvSpPr/>
            <p:nvPr/>
          </p:nvSpPr>
          <p:spPr>
            <a:xfrm>
              <a:off x="7221450" y="2835850"/>
              <a:ext cx="15475" cy="13900"/>
            </a:xfrm>
            <a:custGeom>
              <a:avLst/>
              <a:gdLst/>
              <a:ahLst/>
              <a:cxnLst/>
              <a:rect l="l" t="t" r="r" b="b"/>
              <a:pathLst>
                <a:path w="619" h="556" extrusionOk="0">
                  <a:moveTo>
                    <a:pt x="309" y="0"/>
                  </a:moveTo>
                  <a:cubicBezTo>
                    <a:pt x="178" y="0"/>
                    <a:pt x="47" y="85"/>
                    <a:pt x="32" y="255"/>
                  </a:cubicBezTo>
                  <a:cubicBezTo>
                    <a:pt x="1" y="455"/>
                    <a:pt x="155" y="556"/>
                    <a:pt x="309" y="556"/>
                  </a:cubicBezTo>
                  <a:cubicBezTo>
                    <a:pt x="464" y="556"/>
                    <a:pt x="618" y="455"/>
                    <a:pt x="587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5" name="Google Shape;13635;p26"/>
            <p:cNvSpPr/>
            <p:nvPr/>
          </p:nvSpPr>
          <p:spPr>
            <a:xfrm>
              <a:off x="697920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420" y="556"/>
                  </a:moveTo>
                  <a:cubicBezTo>
                    <a:pt x="1574" y="556"/>
                    <a:pt x="1698" y="710"/>
                    <a:pt x="1698" y="865"/>
                  </a:cubicBezTo>
                  <a:lnTo>
                    <a:pt x="1698" y="3118"/>
                  </a:lnTo>
                  <a:cubicBezTo>
                    <a:pt x="1698" y="3272"/>
                    <a:pt x="1574" y="3395"/>
                    <a:pt x="1420" y="3395"/>
                  </a:cubicBezTo>
                  <a:lnTo>
                    <a:pt x="864" y="3395"/>
                  </a:lnTo>
                  <a:cubicBezTo>
                    <a:pt x="710" y="3395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64" y="556"/>
                  </a:cubicBezTo>
                  <a:close/>
                  <a:moveTo>
                    <a:pt x="10277" y="556"/>
                  </a:moveTo>
                  <a:cubicBezTo>
                    <a:pt x="10431" y="556"/>
                    <a:pt x="10555" y="710"/>
                    <a:pt x="10555" y="865"/>
                  </a:cubicBezTo>
                  <a:lnTo>
                    <a:pt x="10555" y="3118"/>
                  </a:lnTo>
                  <a:cubicBezTo>
                    <a:pt x="10555" y="3272"/>
                    <a:pt x="10431" y="3395"/>
                    <a:pt x="10277" y="3395"/>
                  </a:cubicBezTo>
                  <a:lnTo>
                    <a:pt x="9413" y="3395"/>
                  </a:lnTo>
                  <a:lnTo>
                    <a:pt x="9413" y="2840"/>
                  </a:lnTo>
                  <a:cubicBezTo>
                    <a:pt x="9413" y="2223"/>
                    <a:pt x="8919" y="1729"/>
                    <a:pt x="8302" y="1698"/>
                  </a:cubicBezTo>
                  <a:cubicBezTo>
                    <a:pt x="7685" y="1698"/>
                    <a:pt x="7160" y="2223"/>
                    <a:pt x="7160" y="2840"/>
                  </a:cubicBezTo>
                  <a:lnTo>
                    <a:pt x="7160" y="3426"/>
                  </a:lnTo>
                  <a:lnTo>
                    <a:pt x="6296" y="3426"/>
                  </a:lnTo>
                  <a:cubicBezTo>
                    <a:pt x="6142" y="3426"/>
                    <a:pt x="6018" y="3272"/>
                    <a:pt x="6018" y="3118"/>
                  </a:cubicBezTo>
                  <a:lnTo>
                    <a:pt x="6018" y="865"/>
                  </a:lnTo>
                  <a:cubicBezTo>
                    <a:pt x="6018" y="710"/>
                    <a:pt x="6142" y="556"/>
                    <a:pt x="6296" y="556"/>
                  </a:cubicBezTo>
                  <a:close/>
                  <a:moveTo>
                    <a:pt x="1420" y="5833"/>
                  </a:moveTo>
                  <a:cubicBezTo>
                    <a:pt x="1574" y="5833"/>
                    <a:pt x="1698" y="5988"/>
                    <a:pt x="1698" y="6142"/>
                  </a:cubicBezTo>
                  <a:lnTo>
                    <a:pt x="1698" y="8395"/>
                  </a:lnTo>
                  <a:cubicBezTo>
                    <a:pt x="1698" y="8549"/>
                    <a:pt x="1574" y="8673"/>
                    <a:pt x="1420" y="8673"/>
                  </a:cubicBezTo>
                  <a:lnTo>
                    <a:pt x="864" y="8673"/>
                  </a:lnTo>
                  <a:cubicBezTo>
                    <a:pt x="710" y="8673"/>
                    <a:pt x="587" y="8549"/>
                    <a:pt x="587" y="8395"/>
                  </a:cubicBezTo>
                  <a:lnTo>
                    <a:pt x="587" y="6142"/>
                  </a:lnTo>
                  <a:cubicBezTo>
                    <a:pt x="587" y="5988"/>
                    <a:pt x="710" y="5833"/>
                    <a:pt x="864" y="5833"/>
                  </a:cubicBezTo>
                  <a:close/>
                  <a:moveTo>
                    <a:pt x="1459" y="11138"/>
                  </a:moveTo>
                  <a:cubicBezTo>
                    <a:pt x="1595" y="11138"/>
                    <a:pt x="1698" y="11279"/>
                    <a:pt x="1698" y="11419"/>
                  </a:cubicBezTo>
                  <a:lnTo>
                    <a:pt x="1698" y="13672"/>
                  </a:lnTo>
                  <a:cubicBezTo>
                    <a:pt x="1698" y="13827"/>
                    <a:pt x="1574" y="13981"/>
                    <a:pt x="1420" y="13981"/>
                  </a:cubicBezTo>
                  <a:lnTo>
                    <a:pt x="864" y="13981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11419"/>
                  </a:lnTo>
                  <a:cubicBezTo>
                    <a:pt x="587" y="11265"/>
                    <a:pt x="710" y="11142"/>
                    <a:pt x="864" y="11142"/>
                  </a:cubicBezTo>
                  <a:lnTo>
                    <a:pt x="1420" y="11142"/>
                  </a:lnTo>
                  <a:cubicBezTo>
                    <a:pt x="1433" y="11139"/>
                    <a:pt x="1446" y="11138"/>
                    <a:pt x="1459" y="11138"/>
                  </a:cubicBez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401" y="3982"/>
                    <a:pt x="864" y="3982"/>
                  </a:cubicBezTo>
                  <a:lnTo>
                    <a:pt x="1420" y="3982"/>
                  </a:lnTo>
                  <a:cubicBezTo>
                    <a:pt x="1883" y="3982"/>
                    <a:pt x="2284" y="3581"/>
                    <a:pt x="2284" y="3118"/>
                  </a:cubicBezTo>
                  <a:lnTo>
                    <a:pt x="2284" y="2284"/>
                  </a:lnTo>
                  <a:lnTo>
                    <a:pt x="3580" y="2284"/>
                  </a:lnTo>
                  <a:lnTo>
                    <a:pt x="3580" y="6975"/>
                  </a:lnTo>
                  <a:lnTo>
                    <a:pt x="2284" y="6975"/>
                  </a:lnTo>
                  <a:lnTo>
                    <a:pt x="2284" y="6142"/>
                  </a:lnTo>
                  <a:cubicBezTo>
                    <a:pt x="2284" y="5648"/>
                    <a:pt x="1883" y="5278"/>
                    <a:pt x="1420" y="5278"/>
                  </a:cubicBezTo>
                  <a:lnTo>
                    <a:pt x="864" y="5278"/>
                  </a:lnTo>
                  <a:cubicBezTo>
                    <a:pt x="401" y="5278"/>
                    <a:pt x="0" y="5648"/>
                    <a:pt x="0" y="6142"/>
                  </a:cubicBezTo>
                  <a:lnTo>
                    <a:pt x="0" y="8395"/>
                  </a:lnTo>
                  <a:cubicBezTo>
                    <a:pt x="0" y="8858"/>
                    <a:pt x="401" y="9259"/>
                    <a:pt x="864" y="9259"/>
                  </a:cubicBezTo>
                  <a:lnTo>
                    <a:pt x="1420" y="9259"/>
                  </a:lnTo>
                  <a:cubicBezTo>
                    <a:pt x="1883" y="9259"/>
                    <a:pt x="2284" y="8858"/>
                    <a:pt x="2284" y="8395"/>
                  </a:cubicBezTo>
                  <a:lnTo>
                    <a:pt x="2284" y="7562"/>
                  </a:lnTo>
                  <a:lnTo>
                    <a:pt x="3580" y="7562"/>
                  </a:lnTo>
                  <a:lnTo>
                    <a:pt x="3580" y="12253"/>
                  </a:lnTo>
                  <a:lnTo>
                    <a:pt x="2284" y="12253"/>
                  </a:lnTo>
                  <a:lnTo>
                    <a:pt x="2284" y="11419"/>
                  </a:lnTo>
                  <a:cubicBezTo>
                    <a:pt x="2284" y="10926"/>
                    <a:pt x="1883" y="10555"/>
                    <a:pt x="1420" y="10555"/>
                  </a:cubicBezTo>
                  <a:lnTo>
                    <a:pt x="864" y="10555"/>
                  </a:lnTo>
                  <a:cubicBezTo>
                    <a:pt x="401" y="10555"/>
                    <a:pt x="0" y="10926"/>
                    <a:pt x="0" y="11419"/>
                  </a:cubicBezTo>
                  <a:lnTo>
                    <a:pt x="0" y="13672"/>
                  </a:lnTo>
                  <a:cubicBezTo>
                    <a:pt x="0" y="14135"/>
                    <a:pt x="401" y="14536"/>
                    <a:pt x="864" y="14536"/>
                  </a:cubicBezTo>
                  <a:lnTo>
                    <a:pt x="1420" y="14536"/>
                  </a:lnTo>
                  <a:cubicBezTo>
                    <a:pt x="1883" y="14536"/>
                    <a:pt x="2284" y="14166"/>
                    <a:pt x="2284" y="13672"/>
                  </a:cubicBezTo>
                  <a:lnTo>
                    <a:pt x="2284" y="12839"/>
                  </a:lnTo>
                  <a:lnTo>
                    <a:pt x="3858" y="12839"/>
                  </a:lnTo>
                  <a:cubicBezTo>
                    <a:pt x="4012" y="12839"/>
                    <a:pt x="4136" y="12716"/>
                    <a:pt x="4167" y="12561"/>
                  </a:cubicBezTo>
                  <a:lnTo>
                    <a:pt x="4167" y="2284"/>
                  </a:lnTo>
                  <a:lnTo>
                    <a:pt x="5463" y="2284"/>
                  </a:lnTo>
                  <a:lnTo>
                    <a:pt x="5463" y="3118"/>
                  </a:lnTo>
                  <a:cubicBezTo>
                    <a:pt x="5463" y="3581"/>
                    <a:pt x="5833" y="3982"/>
                    <a:pt x="6296" y="3982"/>
                  </a:cubicBezTo>
                  <a:lnTo>
                    <a:pt x="7160" y="3982"/>
                  </a:lnTo>
                  <a:lnTo>
                    <a:pt x="7160" y="7839"/>
                  </a:lnTo>
                  <a:lnTo>
                    <a:pt x="6574" y="7839"/>
                  </a:lnTo>
                  <a:cubicBezTo>
                    <a:pt x="5957" y="7839"/>
                    <a:pt x="5432" y="8364"/>
                    <a:pt x="5432" y="8981"/>
                  </a:cubicBezTo>
                  <a:lnTo>
                    <a:pt x="5432" y="10000"/>
                  </a:lnTo>
                  <a:cubicBezTo>
                    <a:pt x="5463" y="12006"/>
                    <a:pt x="6759" y="13734"/>
                    <a:pt x="8641" y="14320"/>
                  </a:cubicBezTo>
                  <a:cubicBezTo>
                    <a:pt x="8674" y="14334"/>
                    <a:pt x="8707" y="14340"/>
                    <a:pt x="8740" y="14340"/>
                  </a:cubicBezTo>
                  <a:cubicBezTo>
                    <a:pt x="8858" y="14340"/>
                    <a:pt x="8963" y="14257"/>
                    <a:pt x="9012" y="14135"/>
                  </a:cubicBezTo>
                  <a:cubicBezTo>
                    <a:pt x="9043" y="13981"/>
                    <a:pt x="8981" y="13827"/>
                    <a:pt x="8827" y="13796"/>
                  </a:cubicBezTo>
                  <a:cubicBezTo>
                    <a:pt x="7160" y="13271"/>
                    <a:pt x="6018" y="11728"/>
                    <a:pt x="6018" y="10000"/>
                  </a:cubicBezTo>
                  <a:lnTo>
                    <a:pt x="6018" y="8981"/>
                  </a:lnTo>
                  <a:cubicBezTo>
                    <a:pt x="6018" y="8642"/>
                    <a:pt x="6265" y="8395"/>
                    <a:pt x="6574" y="8395"/>
                  </a:cubicBezTo>
                  <a:lnTo>
                    <a:pt x="7160" y="8395"/>
                  </a:lnTo>
                  <a:lnTo>
                    <a:pt x="7160" y="10000"/>
                  </a:lnTo>
                  <a:cubicBezTo>
                    <a:pt x="7160" y="10154"/>
                    <a:pt x="7284" y="10278"/>
                    <a:pt x="7438" y="10278"/>
                  </a:cubicBezTo>
                  <a:cubicBezTo>
                    <a:pt x="7592" y="10278"/>
                    <a:pt x="7716" y="10154"/>
                    <a:pt x="7716" y="10000"/>
                  </a:cubicBezTo>
                  <a:lnTo>
                    <a:pt x="7716" y="2840"/>
                  </a:lnTo>
                  <a:cubicBezTo>
                    <a:pt x="7716" y="2469"/>
                    <a:pt x="8001" y="2284"/>
                    <a:pt x="8287" y="2284"/>
                  </a:cubicBezTo>
                  <a:cubicBezTo>
                    <a:pt x="8572" y="2284"/>
                    <a:pt x="8858" y="2469"/>
                    <a:pt x="8858" y="2840"/>
                  </a:cubicBezTo>
                  <a:lnTo>
                    <a:pt x="8858" y="8117"/>
                  </a:lnTo>
                  <a:cubicBezTo>
                    <a:pt x="8827" y="8333"/>
                    <a:pt x="8981" y="8441"/>
                    <a:pt x="9135" y="8441"/>
                  </a:cubicBezTo>
                  <a:cubicBezTo>
                    <a:pt x="9290" y="8441"/>
                    <a:pt x="9444" y="8333"/>
                    <a:pt x="9413" y="8117"/>
                  </a:cubicBezTo>
                  <a:lnTo>
                    <a:pt x="9413" y="6698"/>
                  </a:lnTo>
                  <a:cubicBezTo>
                    <a:pt x="9413" y="6327"/>
                    <a:pt x="9699" y="6142"/>
                    <a:pt x="9984" y="6142"/>
                  </a:cubicBezTo>
                  <a:cubicBezTo>
                    <a:pt x="10269" y="6142"/>
                    <a:pt x="10555" y="6327"/>
                    <a:pt x="10555" y="6698"/>
                  </a:cubicBezTo>
                  <a:lnTo>
                    <a:pt x="10555" y="8117"/>
                  </a:lnTo>
                  <a:cubicBezTo>
                    <a:pt x="10555" y="8272"/>
                    <a:pt x="10678" y="8395"/>
                    <a:pt x="10833" y="8395"/>
                  </a:cubicBezTo>
                  <a:cubicBezTo>
                    <a:pt x="10987" y="8395"/>
                    <a:pt x="11110" y="8272"/>
                    <a:pt x="11110" y="8117"/>
                  </a:cubicBezTo>
                  <a:lnTo>
                    <a:pt x="11110" y="7284"/>
                  </a:lnTo>
                  <a:cubicBezTo>
                    <a:pt x="11141" y="6929"/>
                    <a:pt x="11411" y="6752"/>
                    <a:pt x="11681" y="6752"/>
                  </a:cubicBezTo>
                  <a:cubicBezTo>
                    <a:pt x="11951" y="6752"/>
                    <a:pt x="12221" y="6929"/>
                    <a:pt x="12252" y="7284"/>
                  </a:cubicBezTo>
                  <a:lnTo>
                    <a:pt x="12252" y="8117"/>
                  </a:lnTo>
                  <a:cubicBezTo>
                    <a:pt x="12221" y="8333"/>
                    <a:pt x="12376" y="8441"/>
                    <a:pt x="12530" y="8441"/>
                  </a:cubicBezTo>
                  <a:cubicBezTo>
                    <a:pt x="12684" y="8441"/>
                    <a:pt x="12839" y="8333"/>
                    <a:pt x="12808" y="8117"/>
                  </a:cubicBezTo>
                  <a:lnTo>
                    <a:pt x="12808" y="7839"/>
                  </a:lnTo>
                  <a:cubicBezTo>
                    <a:pt x="12808" y="7454"/>
                    <a:pt x="13093" y="7261"/>
                    <a:pt x="13379" y="7261"/>
                  </a:cubicBezTo>
                  <a:cubicBezTo>
                    <a:pt x="13664" y="7261"/>
                    <a:pt x="13950" y="7454"/>
                    <a:pt x="13950" y="7839"/>
                  </a:cubicBezTo>
                  <a:lnTo>
                    <a:pt x="13950" y="10000"/>
                  </a:lnTo>
                  <a:cubicBezTo>
                    <a:pt x="13950" y="11728"/>
                    <a:pt x="12808" y="13271"/>
                    <a:pt x="11172" y="13796"/>
                  </a:cubicBezTo>
                  <a:cubicBezTo>
                    <a:pt x="10788" y="13851"/>
                    <a:pt x="10916" y="14345"/>
                    <a:pt x="11210" y="14345"/>
                  </a:cubicBezTo>
                  <a:cubicBezTo>
                    <a:pt x="11247" y="14345"/>
                    <a:pt x="11286" y="14337"/>
                    <a:pt x="11326" y="14320"/>
                  </a:cubicBezTo>
                  <a:cubicBezTo>
                    <a:pt x="13240" y="13734"/>
                    <a:pt x="14536" y="11975"/>
                    <a:pt x="14536" y="10000"/>
                  </a:cubicBezTo>
                  <a:lnTo>
                    <a:pt x="14536" y="7839"/>
                  </a:lnTo>
                  <a:cubicBezTo>
                    <a:pt x="14536" y="7191"/>
                    <a:pt x="14011" y="6698"/>
                    <a:pt x="13394" y="6698"/>
                  </a:cubicBezTo>
                  <a:cubicBezTo>
                    <a:pt x="13178" y="6698"/>
                    <a:pt x="12962" y="6759"/>
                    <a:pt x="12777" y="6883"/>
                  </a:cubicBezTo>
                  <a:cubicBezTo>
                    <a:pt x="12623" y="6420"/>
                    <a:pt x="12191" y="6111"/>
                    <a:pt x="11697" y="6111"/>
                  </a:cubicBezTo>
                  <a:cubicBezTo>
                    <a:pt x="11481" y="6111"/>
                    <a:pt x="11265" y="6173"/>
                    <a:pt x="11080" y="6327"/>
                  </a:cubicBezTo>
                  <a:cubicBezTo>
                    <a:pt x="10894" y="5864"/>
                    <a:pt x="10493" y="5556"/>
                    <a:pt x="9999" y="5556"/>
                  </a:cubicBezTo>
                  <a:cubicBezTo>
                    <a:pt x="9962" y="5550"/>
                    <a:pt x="9926" y="5548"/>
                    <a:pt x="9891" y="5548"/>
                  </a:cubicBezTo>
                  <a:cubicBezTo>
                    <a:pt x="9721" y="5548"/>
                    <a:pt x="9572" y="5608"/>
                    <a:pt x="9444" y="5710"/>
                  </a:cubicBezTo>
                  <a:lnTo>
                    <a:pt x="9444" y="3982"/>
                  </a:lnTo>
                  <a:lnTo>
                    <a:pt x="10277" y="3982"/>
                  </a:lnTo>
                  <a:cubicBezTo>
                    <a:pt x="10740" y="3982"/>
                    <a:pt x="11141" y="3581"/>
                    <a:pt x="11141" y="3118"/>
                  </a:cubicBezTo>
                  <a:lnTo>
                    <a:pt x="11141" y="865"/>
                  </a:lnTo>
                  <a:cubicBezTo>
                    <a:pt x="11141" y="371"/>
                    <a:pt x="10740" y="1"/>
                    <a:pt x="10277" y="1"/>
                  </a:cubicBezTo>
                  <a:lnTo>
                    <a:pt x="6296" y="1"/>
                  </a:lnTo>
                  <a:cubicBezTo>
                    <a:pt x="5833" y="1"/>
                    <a:pt x="5463" y="371"/>
                    <a:pt x="5463" y="865"/>
                  </a:cubicBezTo>
                  <a:lnTo>
                    <a:pt x="5463" y="1698"/>
                  </a:lnTo>
                  <a:lnTo>
                    <a:pt x="2284" y="1698"/>
                  </a:lnTo>
                  <a:lnTo>
                    <a:pt x="2284" y="865"/>
                  </a:lnTo>
                  <a:cubicBezTo>
                    <a:pt x="2284" y="371"/>
                    <a:pt x="1883" y="1"/>
                    <a:pt x="14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36" name="Google Shape;13636;p26"/>
          <p:cNvGrpSpPr/>
          <p:nvPr/>
        </p:nvGrpSpPr>
        <p:grpSpPr>
          <a:xfrm>
            <a:off x="8542067" y="3518497"/>
            <a:ext cx="484567" cy="484567"/>
            <a:chOff x="6243125" y="2485750"/>
            <a:chExt cx="363425" cy="363425"/>
          </a:xfrm>
        </p:grpSpPr>
        <p:sp>
          <p:nvSpPr>
            <p:cNvPr id="13637" name="Google Shape;13637;p26"/>
            <p:cNvSpPr/>
            <p:nvPr/>
          </p:nvSpPr>
          <p:spPr>
            <a:xfrm>
              <a:off x="6243125" y="2681725"/>
              <a:ext cx="363425" cy="167450"/>
            </a:xfrm>
            <a:custGeom>
              <a:avLst/>
              <a:gdLst/>
              <a:ahLst/>
              <a:cxnLst/>
              <a:rect l="l" t="t" r="r" b="b"/>
              <a:pathLst>
                <a:path w="14537" h="6698" extrusionOk="0">
                  <a:moveTo>
                    <a:pt x="3550" y="988"/>
                  </a:moveTo>
                  <a:lnTo>
                    <a:pt x="4692" y="2130"/>
                  </a:lnTo>
                  <a:lnTo>
                    <a:pt x="3550" y="2130"/>
                  </a:lnTo>
                  <a:lnTo>
                    <a:pt x="3550" y="988"/>
                  </a:lnTo>
                  <a:close/>
                  <a:moveTo>
                    <a:pt x="12407" y="988"/>
                  </a:moveTo>
                  <a:lnTo>
                    <a:pt x="13549" y="2130"/>
                  </a:lnTo>
                  <a:lnTo>
                    <a:pt x="12407" y="2130"/>
                  </a:lnTo>
                  <a:lnTo>
                    <a:pt x="12407" y="988"/>
                  </a:lnTo>
                  <a:close/>
                  <a:moveTo>
                    <a:pt x="2964" y="556"/>
                  </a:moveTo>
                  <a:lnTo>
                    <a:pt x="2964" y="2408"/>
                  </a:lnTo>
                  <a:cubicBezTo>
                    <a:pt x="2964" y="2562"/>
                    <a:pt x="3087" y="2685"/>
                    <a:pt x="3241" y="2685"/>
                  </a:cubicBezTo>
                  <a:lnTo>
                    <a:pt x="5093" y="2685"/>
                  </a:lnTo>
                  <a:lnTo>
                    <a:pt x="5093" y="6142"/>
                  </a:lnTo>
                  <a:lnTo>
                    <a:pt x="556" y="6142"/>
                  </a:lnTo>
                  <a:lnTo>
                    <a:pt x="556" y="556"/>
                  </a:lnTo>
                  <a:close/>
                  <a:moveTo>
                    <a:pt x="11821" y="556"/>
                  </a:moveTo>
                  <a:lnTo>
                    <a:pt x="11821" y="2408"/>
                  </a:lnTo>
                  <a:cubicBezTo>
                    <a:pt x="11821" y="2562"/>
                    <a:pt x="11944" y="2685"/>
                    <a:pt x="12099" y="2685"/>
                  </a:cubicBezTo>
                  <a:lnTo>
                    <a:pt x="13951" y="2685"/>
                  </a:lnTo>
                  <a:lnTo>
                    <a:pt x="13951" y="6142"/>
                  </a:lnTo>
                  <a:lnTo>
                    <a:pt x="9414" y="6142"/>
                  </a:lnTo>
                  <a:lnTo>
                    <a:pt x="9414" y="556"/>
                  </a:lnTo>
                  <a:close/>
                  <a:moveTo>
                    <a:pt x="279" y="0"/>
                  </a:moveTo>
                  <a:cubicBezTo>
                    <a:pt x="124" y="0"/>
                    <a:pt x="1" y="124"/>
                    <a:pt x="1" y="278"/>
                  </a:cubicBezTo>
                  <a:lnTo>
                    <a:pt x="1" y="6420"/>
                  </a:lnTo>
                  <a:cubicBezTo>
                    <a:pt x="1" y="6574"/>
                    <a:pt x="124" y="6697"/>
                    <a:pt x="279" y="6697"/>
                  </a:cubicBezTo>
                  <a:lnTo>
                    <a:pt x="5371" y="6697"/>
                  </a:lnTo>
                  <a:cubicBezTo>
                    <a:pt x="5525" y="6697"/>
                    <a:pt x="5680" y="6574"/>
                    <a:pt x="5680" y="6420"/>
                  </a:cubicBezTo>
                  <a:lnTo>
                    <a:pt x="5680" y="4846"/>
                  </a:lnTo>
                  <a:lnTo>
                    <a:pt x="8858" y="4846"/>
                  </a:lnTo>
                  <a:lnTo>
                    <a:pt x="8858" y="6420"/>
                  </a:lnTo>
                  <a:cubicBezTo>
                    <a:pt x="8858" y="6574"/>
                    <a:pt x="8982" y="6697"/>
                    <a:pt x="9136" y="6697"/>
                  </a:cubicBezTo>
                  <a:lnTo>
                    <a:pt x="14228" y="6697"/>
                  </a:lnTo>
                  <a:cubicBezTo>
                    <a:pt x="14383" y="6697"/>
                    <a:pt x="14537" y="6574"/>
                    <a:pt x="14537" y="6420"/>
                  </a:cubicBezTo>
                  <a:lnTo>
                    <a:pt x="14537" y="2408"/>
                  </a:lnTo>
                  <a:cubicBezTo>
                    <a:pt x="14537" y="2346"/>
                    <a:pt x="14506" y="2253"/>
                    <a:pt x="14444" y="2222"/>
                  </a:cubicBezTo>
                  <a:lnTo>
                    <a:pt x="12315" y="93"/>
                  </a:lnTo>
                  <a:cubicBezTo>
                    <a:pt x="12253" y="31"/>
                    <a:pt x="12191" y="0"/>
                    <a:pt x="12099" y="0"/>
                  </a:cubicBezTo>
                  <a:lnTo>
                    <a:pt x="9136" y="0"/>
                  </a:lnTo>
                  <a:cubicBezTo>
                    <a:pt x="8982" y="0"/>
                    <a:pt x="8858" y="124"/>
                    <a:pt x="8858" y="278"/>
                  </a:cubicBezTo>
                  <a:lnTo>
                    <a:pt x="8858" y="4259"/>
                  </a:lnTo>
                  <a:lnTo>
                    <a:pt x="7531" y="4259"/>
                  </a:lnTo>
                  <a:lnTo>
                    <a:pt x="7531" y="2716"/>
                  </a:lnTo>
                  <a:cubicBezTo>
                    <a:pt x="7516" y="2547"/>
                    <a:pt x="7385" y="2462"/>
                    <a:pt x="7253" y="2462"/>
                  </a:cubicBezTo>
                  <a:cubicBezTo>
                    <a:pt x="7122" y="2462"/>
                    <a:pt x="6991" y="2547"/>
                    <a:pt x="6976" y="2716"/>
                  </a:cubicBezTo>
                  <a:lnTo>
                    <a:pt x="6976" y="4259"/>
                  </a:lnTo>
                  <a:lnTo>
                    <a:pt x="5680" y="4259"/>
                  </a:lnTo>
                  <a:lnTo>
                    <a:pt x="5680" y="2408"/>
                  </a:lnTo>
                  <a:cubicBezTo>
                    <a:pt x="5680" y="2346"/>
                    <a:pt x="5649" y="2253"/>
                    <a:pt x="5587" y="2222"/>
                  </a:cubicBezTo>
                  <a:lnTo>
                    <a:pt x="3457" y="93"/>
                  </a:lnTo>
                  <a:cubicBezTo>
                    <a:pt x="3396" y="31"/>
                    <a:pt x="3334" y="0"/>
                    <a:pt x="32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8" name="Google Shape;13638;p26"/>
            <p:cNvSpPr/>
            <p:nvPr/>
          </p:nvSpPr>
          <p:spPr>
            <a:xfrm>
              <a:off x="6417500" y="2710075"/>
              <a:ext cx="18400" cy="14175"/>
            </a:xfrm>
            <a:custGeom>
              <a:avLst/>
              <a:gdLst/>
              <a:ahLst/>
              <a:cxnLst/>
              <a:rect l="l" t="t" r="r" b="b"/>
              <a:pathLst>
                <a:path w="736" h="567" extrusionOk="0">
                  <a:moveTo>
                    <a:pt x="294" y="1"/>
                  </a:moveTo>
                  <a:cubicBezTo>
                    <a:pt x="224" y="1"/>
                    <a:pt x="155" y="24"/>
                    <a:pt x="93" y="70"/>
                  </a:cubicBezTo>
                  <a:cubicBezTo>
                    <a:pt x="1" y="193"/>
                    <a:pt x="1" y="348"/>
                    <a:pt x="93" y="471"/>
                  </a:cubicBezTo>
                  <a:cubicBezTo>
                    <a:pt x="127" y="539"/>
                    <a:pt x="180" y="566"/>
                    <a:pt x="239" y="566"/>
                  </a:cubicBezTo>
                  <a:cubicBezTo>
                    <a:pt x="449" y="566"/>
                    <a:pt x="736" y="215"/>
                    <a:pt x="495" y="70"/>
                  </a:cubicBezTo>
                  <a:cubicBezTo>
                    <a:pt x="433" y="24"/>
                    <a:pt x="363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39" name="Google Shape;13639;p26"/>
            <p:cNvSpPr/>
            <p:nvPr/>
          </p:nvSpPr>
          <p:spPr>
            <a:xfrm>
              <a:off x="6353475" y="2485750"/>
              <a:ext cx="141975" cy="207175"/>
            </a:xfrm>
            <a:custGeom>
              <a:avLst/>
              <a:gdLst/>
              <a:ahLst/>
              <a:cxnLst/>
              <a:rect l="l" t="t" r="r" b="b"/>
              <a:pathLst>
                <a:path w="5679" h="8287" extrusionOk="0">
                  <a:moveTo>
                    <a:pt x="3549" y="957"/>
                  </a:moveTo>
                  <a:lnTo>
                    <a:pt x="4722" y="2130"/>
                  </a:lnTo>
                  <a:lnTo>
                    <a:pt x="3549" y="2130"/>
                  </a:lnTo>
                  <a:lnTo>
                    <a:pt x="3549" y="957"/>
                  </a:lnTo>
                  <a:close/>
                  <a:moveTo>
                    <a:pt x="2994" y="587"/>
                  </a:moveTo>
                  <a:lnTo>
                    <a:pt x="2994" y="2439"/>
                  </a:lnTo>
                  <a:cubicBezTo>
                    <a:pt x="2994" y="2593"/>
                    <a:pt x="3117" y="2716"/>
                    <a:pt x="3272" y="2716"/>
                  </a:cubicBezTo>
                  <a:lnTo>
                    <a:pt x="5123" y="2716"/>
                  </a:lnTo>
                  <a:lnTo>
                    <a:pt x="5123" y="6142"/>
                  </a:lnTo>
                  <a:lnTo>
                    <a:pt x="587" y="6142"/>
                  </a:lnTo>
                  <a:lnTo>
                    <a:pt x="587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lnTo>
                    <a:pt x="0" y="6420"/>
                  </a:lnTo>
                  <a:cubicBezTo>
                    <a:pt x="0" y="6574"/>
                    <a:pt x="124" y="6698"/>
                    <a:pt x="278" y="6698"/>
                  </a:cubicBezTo>
                  <a:lnTo>
                    <a:pt x="2562" y="6698"/>
                  </a:lnTo>
                  <a:lnTo>
                    <a:pt x="2562" y="7963"/>
                  </a:lnTo>
                  <a:cubicBezTo>
                    <a:pt x="2531" y="8179"/>
                    <a:pt x="2685" y="8287"/>
                    <a:pt x="2839" y="8287"/>
                  </a:cubicBezTo>
                  <a:cubicBezTo>
                    <a:pt x="2994" y="8287"/>
                    <a:pt x="3148" y="8179"/>
                    <a:pt x="3117" y="7963"/>
                  </a:cubicBezTo>
                  <a:lnTo>
                    <a:pt x="3117" y="6698"/>
                  </a:lnTo>
                  <a:lnTo>
                    <a:pt x="5401" y="6698"/>
                  </a:lnTo>
                  <a:cubicBezTo>
                    <a:pt x="5555" y="6698"/>
                    <a:pt x="5679" y="6574"/>
                    <a:pt x="5679" y="6420"/>
                  </a:cubicBezTo>
                  <a:lnTo>
                    <a:pt x="5679" y="2408"/>
                  </a:lnTo>
                  <a:cubicBezTo>
                    <a:pt x="5679" y="2346"/>
                    <a:pt x="5648" y="2253"/>
                    <a:pt x="5586" y="2223"/>
                  </a:cubicBezTo>
                  <a:lnTo>
                    <a:pt x="3457" y="93"/>
                  </a:lnTo>
                  <a:cubicBezTo>
                    <a:pt x="3426" y="31"/>
                    <a:pt x="3333" y="1"/>
                    <a:pt x="3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0" name="Google Shape;13640;p26"/>
          <p:cNvGrpSpPr/>
          <p:nvPr/>
        </p:nvGrpSpPr>
        <p:grpSpPr>
          <a:xfrm>
            <a:off x="7521308" y="3518497"/>
            <a:ext cx="487167" cy="484567"/>
            <a:chOff x="5495100" y="2485750"/>
            <a:chExt cx="365375" cy="363425"/>
          </a:xfrm>
        </p:grpSpPr>
        <p:sp>
          <p:nvSpPr>
            <p:cNvPr id="13641" name="Google Shape;13641;p26"/>
            <p:cNvSpPr/>
            <p:nvPr/>
          </p:nvSpPr>
          <p:spPr>
            <a:xfrm>
              <a:off x="5579600" y="27920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2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2" name="Google Shape;13642;p26"/>
            <p:cNvSpPr/>
            <p:nvPr/>
          </p:nvSpPr>
          <p:spPr>
            <a:xfrm>
              <a:off x="5496275" y="2485750"/>
              <a:ext cx="364200" cy="363425"/>
            </a:xfrm>
            <a:custGeom>
              <a:avLst/>
              <a:gdLst/>
              <a:ahLst/>
              <a:cxnLst/>
              <a:rect l="l" t="t" r="r" b="b"/>
              <a:pathLst>
                <a:path w="14568" h="14537" extrusionOk="0">
                  <a:moveTo>
                    <a:pt x="4028" y="5817"/>
                  </a:moveTo>
                  <a:cubicBezTo>
                    <a:pt x="4158" y="5817"/>
                    <a:pt x="4293" y="5867"/>
                    <a:pt x="4414" y="5988"/>
                  </a:cubicBezTo>
                  <a:lnTo>
                    <a:pt x="8025" y="9599"/>
                  </a:lnTo>
                  <a:cubicBezTo>
                    <a:pt x="8066" y="9667"/>
                    <a:pt x="8123" y="9694"/>
                    <a:pt x="8184" y="9694"/>
                  </a:cubicBezTo>
                  <a:cubicBezTo>
                    <a:pt x="8401" y="9694"/>
                    <a:pt x="8667" y="9349"/>
                    <a:pt x="8426" y="9228"/>
                  </a:cubicBezTo>
                  <a:lnTo>
                    <a:pt x="7840" y="8611"/>
                  </a:lnTo>
                  <a:cubicBezTo>
                    <a:pt x="7416" y="8188"/>
                    <a:pt x="7781" y="7621"/>
                    <a:pt x="8225" y="7621"/>
                  </a:cubicBezTo>
                  <a:cubicBezTo>
                    <a:pt x="8364" y="7621"/>
                    <a:pt x="8510" y="7676"/>
                    <a:pt x="8642" y="7809"/>
                  </a:cubicBezTo>
                  <a:lnTo>
                    <a:pt x="9228" y="8395"/>
                  </a:lnTo>
                  <a:cubicBezTo>
                    <a:pt x="9274" y="8418"/>
                    <a:pt x="9320" y="8428"/>
                    <a:pt x="9365" y="8428"/>
                  </a:cubicBezTo>
                  <a:cubicBezTo>
                    <a:pt x="9564" y="8428"/>
                    <a:pt x="9730" y="8226"/>
                    <a:pt x="9630" y="8025"/>
                  </a:cubicBezTo>
                  <a:lnTo>
                    <a:pt x="9012" y="7407"/>
                  </a:lnTo>
                  <a:cubicBezTo>
                    <a:pt x="8796" y="7191"/>
                    <a:pt x="8796" y="6821"/>
                    <a:pt x="9012" y="6605"/>
                  </a:cubicBezTo>
                  <a:cubicBezTo>
                    <a:pt x="9120" y="6497"/>
                    <a:pt x="9267" y="6443"/>
                    <a:pt x="9414" y="6443"/>
                  </a:cubicBezTo>
                  <a:cubicBezTo>
                    <a:pt x="9560" y="6443"/>
                    <a:pt x="9707" y="6497"/>
                    <a:pt x="9815" y="6605"/>
                  </a:cubicBezTo>
                  <a:lnTo>
                    <a:pt x="10432" y="7222"/>
                  </a:lnTo>
                  <a:cubicBezTo>
                    <a:pt x="10478" y="7268"/>
                    <a:pt x="10548" y="7292"/>
                    <a:pt x="10617" y="7292"/>
                  </a:cubicBezTo>
                  <a:cubicBezTo>
                    <a:pt x="10687" y="7292"/>
                    <a:pt x="10756" y="7268"/>
                    <a:pt x="10802" y="7222"/>
                  </a:cubicBezTo>
                  <a:cubicBezTo>
                    <a:pt x="10895" y="7099"/>
                    <a:pt x="10895" y="6944"/>
                    <a:pt x="10802" y="6821"/>
                  </a:cubicBezTo>
                  <a:cubicBezTo>
                    <a:pt x="10586" y="6605"/>
                    <a:pt x="10586" y="6235"/>
                    <a:pt x="10802" y="6019"/>
                  </a:cubicBezTo>
                  <a:cubicBezTo>
                    <a:pt x="10910" y="5911"/>
                    <a:pt x="11057" y="5857"/>
                    <a:pt x="11204" y="5857"/>
                  </a:cubicBezTo>
                  <a:cubicBezTo>
                    <a:pt x="11350" y="5857"/>
                    <a:pt x="11497" y="5911"/>
                    <a:pt x="11605" y="6019"/>
                  </a:cubicBezTo>
                  <a:lnTo>
                    <a:pt x="12839" y="7191"/>
                  </a:lnTo>
                  <a:cubicBezTo>
                    <a:pt x="13580" y="7932"/>
                    <a:pt x="14012" y="8950"/>
                    <a:pt x="14012" y="10000"/>
                  </a:cubicBezTo>
                  <a:cubicBezTo>
                    <a:pt x="14012" y="12191"/>
                    <a:pt x="12253" y="13981"/>
                    <a:pt x="10062" y="13981"/>
                  </a:cubicBezTo>
                  <a:cubicBezTo>
                    <a:pt x="9043" y="13981"/>
                    <a:pt x="8086" y="13580"/>
                    <a:pt x="7346" y="12901"/>
                  </a:cubicBezTo>
                  <a:lnTo>
                    <a:pt x="6667" y="12222"/>
                  </a:lnTo>
                  <a:cubicBezTo>
                    <a:pt x="6451" y="11975"/>
                    <a:pt x="6451" y="11635"/>
                    <a:pt x="6667" y="11419"/>
                  </a:cubicBezTo>
                  <a:lnTo>
                    <a:pt x="7037" y="11018"/>
                  </a:lnTo>
                  <a:lnTo>
                    <a:pt x="8056" y="12037"/>
                  </a:lnTo>
                  <a:cubicBezTo>
                    <a:pt x="8102" y="12083"/>
                    <a:pt x="8171" y="12106"/>
                    <a:pt x="8241" y="12106"/>
                  </a:cubicBezTo>
                  <a:cubicBezTo>
                    <a:pt x="8310" y="12106"/>
                    <a:pt x="8380" y="12083"/>
                    <a:pt x="8426" y="12037"/>
                  </a:cubicBezTo>
                  <a:cubicBezTo>
                    <a:pt x="8519" y="11913"/>
                    <a:pt x="8519" y="11759"/>
                    <a:pt x="8426" y="11635"/>
                  </a:cubicBezTo>
                  <a:lnTo>
                    <a:pt x="3612" y="6790"/>
                  </a:lnTo>
                  <a:cubicBezTo>
                    <a:pt x="3207" y="6386"/>
                    <a:pt x="3591" y="5817"/>
                    <a:pt x="4028" y="5817"/>
                  </a:cubicBezTo>
                  <a:close/>
                  <a:moveTo>
                    <a:pt x="896" y="1"/>
                  </a:moveTo>
                  <a:cubicBezTo>
                    <a:pt x="402" y="1"/>
                    <a:pt x="32" y="371"/>
                    <a:pt x="32" y="834"/>
                  </a:cubicBezTo>
                  <a:lnTo>
                    <a:pt x="32" y="5988"/>
                  </a:lnTo>
                  <a:cubicBezTo>
                    <a:pt x="1" y="6204"/>
                    <a:pt x="155" y="6312"/>
                    <a:pt x="309" y="6312"/>
                  </a:cubicBezTo>
                  <a:cubicBezTo>
                    <a:pt x="464" y="6312"/>
                    <a:pt x="618" y="6204"/>
                    <a:pt x="587" y="5988"/>
                  </a:cubicBezTo>
                  <a:lnTo>
                    <a:pt x="587" y="865"/>
                  </a:lnTo>
                  <a:cubicBezTo>
                    <a:pt x="587" y="710"/>
                    <a:pt x="710" y="556"/>
                    <a:pt x="896" y="556"/>
                  </a:cubicBezTo>
                  <a:lnTo>
                    <a:pt x="6543" y="556"/>
                  </a:lnTo>
                  <a:cubicBezTo>
                    <a:pt x="6698" y="556"/>
                    <a:pt x="6852" y="710"/>
                    <a:pt x="6852" y="865"/>
                  </a:cubicBezTo>
                  <a:lnTo>
                    <a:pt x="6852" y="7623"/>
                  </a:lnTo>
                  <a:lnTo>
                    <a:pt x="4815" y="5587"/>
                  </a:lnTo>
                  <a:cubicBezTo>
                    <a:pt x="4563" y="5334"/>
                    <a:pt x="4281" y="5228"/>
                    <a:pt x="4012" y="5228"/>
                  </a:cubicBezTo>
                  <a:cubicBezTo>
                    <a:pt x="3131" y="5228"/>
                    <a:pt x="2383" y="6364"/>
                    <a:pt x="3210" y="7191"/>
                  </a:cubicBezTo>
                  <a:lnTo>
                    <a:pt x="6605" y="10617"/>
                  </a:lnTo>
                  <a:lnTo>
                    <a:pt x="6235" y="10987"/>
                  </a:lnTo>
                  <a:cubicBezTo>
                    <a:pt x="5803" y="11419"/>
                    <a:pt x="5803" y="12160"/>
                    <a:pt x="6235" y="12592"/>
                  </a:cubicBezTo>
                  <a:lnTo>
                    <a:pt x="6852" y="13209"/>
                  </a:lnTo>
                  <a:lnTo>
                    <a:pt x="6852" y="13672"/>
                  </a:lnTo>
                  <a:cubicBezTo>
                    <a:pt x="6852" y="13827"/>
                    <a:pt x="6729" y="13950"/>
                    <a:pt x="6574" y="13950"/>
                  </a:cubicBezTo>
                  <a:lnTo>
                    <a:pt x="896" y="13950"/>
                  </a:lnTo>
                  <a:cubicBezTo>
                    <a:pt x="710" y="13950"/>
                    <a:pt x="587" y="13827"/>
                    <a:pt x="587" y="13672"/>
                  </a:cubicBezTo>
                  <a:lnTo>
                    <a:pt x="587" y="8549"/>
                  </a:lnTo>
                  <a:cubicBezTo>
                    <a:pt x="572" y="8380"/>
                    <a:pt x="440" y="8295"/>
                    <a:pt x="309" y="8295"/>
                  </a:cubicBezTo>
                  <a:cubicBezTo>
                    <a:pt x="178" y="8295"/>
                    <a:pt x="47" y="8380"/>
                    <a:pt x="32" y="8549"/>
                  </a:cubicBezTo>
                  <a:lnTo>
                    <a:pt x="32" y="13672"/>
                  </a:lnTo>
                  <a:cubicBezTo>
                    <a:pt x="32" y="14166"/>
                    <a:pt x="402" y="14536"/>
                    <a:pt x="896" y="14536"/>
                  </a:cubicBezTo>
                  <a:lnTo>
                    <a:pt x="6574" y="14536"/>
                  </a:lnTo>
                  <a:cubicBezTo>
                    <a:pt x="7006" y="14536"/>
                    <a:pt x="7408" y="14166"/>
                    <a:pt x="7408" y="13703"/>
                  </a:cubicBezTo>
                  <a:cubicBezTo>
                    <a:pt x="8179" y="14259"/>
                    <a:pt x="9105" y="14536"/>
                    <a:pt x="10031" y="14536"/>
                  </a:cubicBezTo>
                  <a:cubicBezTo>
                    <a:pt x="12531" y="14536"/>
                    <a:pt x="14567" y="12500"/>
                    <a:pt x="14537" y="10000"/>
                  </a:cubicBezTo>
                  <a:cubicBezTo>
                    <a:pt x="14537" y="8796"/>
                    <a:pt x="14074" y="7654"/>
                    <a:pt x="13240" y="6821"/>
                  </a:cubicBezTo>
                  <a:lnTo>
                    <a:pt x="12037" y="5587"/>
                  </a:lnTo>
                  <a:cubicBezTo>
                    <a:pt x="11810" y="5359"/>
                    <a:pt x="11524" y="5253"/>
                    <a:pt x="11242" y="5253"/>
                  </a:cubicBezTo>
                  <a:cubicBezTo>
                    <a:pt x="10760" y="5253"/>
                    <a:pt x="10291" y="5565"/>
                    <a:pt x="10154" y="6111"/>
                  </a:cubicBezTo>
                  <a:cubicBezTo>
                    <a:pt x="9936" y="5936"/>
                    <a:pt x="9688" y="5858"/>
                    <a:pt x="9446" y="5858"/>
                  </a:cubicBezTo>
                  <a:cubicBezTo>
                    <a:pt x="8833" y="5858"/>
                    <a:pt x="8258" y="6360"/>
                    <a:pt x="8303" y="7068"/>
                  </a:cubicBezTo>
                  <a:cubicBezTo>
                    <a:pt x="7963" y="7068"/>
                    <a:pt x="7654" y="7160"/>
                    <a:pt x="7438" y="7407"/>
                  </a:cubicBezTo>
                  <a:lnTo>
                    <a:pt x="7438" y="834"/>
                  </a:lnTo>
                  <a:cubicBezTo>
                    <a:pt x="7438" y="371"/>
                    <a:pt x="7037" y="1"/>
                    <a:pt x="65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3" name="Google Shape;13643;p26"/>
            <p:cNvSpPr/>
            <p:nvPr/>
          </p:nvSpPr>
          <p:spPr>
            <a:xfrm>
              <a:off x="5558775" y="2528175"/>
              <a:ext cx="61750" cy="14700"/>
            </a:xfrm>
            <a:custGeom>
              <a:avLst/>
              <a:gdLst/>
              <a:ahLst/>
              <a:cxnLst/>
              <a:rect l="l" t="t" r="r" b="b"/>
              <a:pathLst>
                <a:path w="2470" h="588" extrusionOk="0">
                  <a:moveTo>
                    <a:pt x="371" y="1"/>
                  </a:moveTo>
                  <a:cubicBezTo>
                    <a:pt x="0" y="1"/>
                    <a:pt x="0" y="587"/>
                    <a:pt x="371" y="587"/>
                  </a:cubicBezTo>
                  <a:lnTo>
                    <a:pt x="2068" y="587"/>
                  </a:lnTo>
                  <a:cubicBezTo>
                    <a:pt x="2469" y="587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4" name="Google Shape;13644;p26"/>
            <p:cNvSpPr/>
            <p:nvPr/>
          </p:nvSpPr>
          <p:spPr>
            <a:xfrm>
              <a:off x="5495100" y="2660300"/>
              <a:ext cx="17400" cy="14275"/>
            </a:xfrm>
            <a:custGeom>
              <a:avLst/>
              <a:gdLst/>
              <a:ahLst/>
              <a:cxnLst/>
              <a:rect l="l" t="t" r="r" b="b"/>
              <a:pathLst>
                <a:path w="696" h="571" extrusionOk="0">
                  <a:moveTo>
                    <a:pt x="357" y="1"/>
                  </a:moveTo>
                  <a:cubicBezTo>
                    <a:pt x="238" y="1"/>
                    <a:pt x="124" y="64"/>
                    <a:pt x="79" y="178"/>
                  </a:cubicBezTo>
                  <a:cubicBezTo>
                    <a:pt x="1" y="385"/>
                    <a:pt x="162" y="571"/>
                    <a:pt x="343" y="571"/>
                  </a:cubicBezTo>
                  <a:cubicBezTo>
                    <a:pt x="378" y="571"/>
                    <a:pt x="414" y="564"/>
                    <a:pt x="449" y="549"/>
                  </a:cubicBezTo>
                  <a:cubicBezTo>
                    <a:pt x="696" y="456"/>
                    <a:pt x="696" y="117"/>
                    <a:pt x="480" y="24"/>
                  </a:cubicBezTo>
                  <a:cubicBezTo>
                    <a:pt x="440" y="8"/>
                    <a:pt x="398" y="1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45" name="Google Shape;13645;p26"/>
          <p:cNvGrpSpPr/>
          <p:nvPr/>
        </p:nvGrpSpPr>
        <p:grpSpPr>
          <a:xfrm>
            <a:off x="6568392" y="3517830"/>
            <a:ext cx="490133" cy="485900"/>
            <a:chOff x="4744475" y="2485325"/>
            <a:chExt cx="367600" cy="364425"/>
          </a:xfrm>
        </p:grpSpPr>
        <p:sp>
          <p:nvSpPr>
            <p:cNvPr id="13646" name="Google Shape;13646;p26"/>
            <p:cNvSpPr/>
            <p:nvPr/>
          </p:nvSpPr>
          <p:spPr>
            <a:xfrm>
              <a:off x="4744475" y="2813550"/>
              <a:ext cx="367600" cy="36200"/>
            </a:xfrm>
            <a:custGeom>
              <a:avLst/>
              <a:gdLst/>
              <a:ahLst/>
              <a:cxnLst/>
              <a:rect l="l" t="t" r="r" b="b"/>
              <a:pathLst>
                <a:path w="14704" h="1448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970" y="560"/>
                  </a:lnTo>
                  <a:lnTo>
                    <a:pt x="970" y="1147"/>
                  </a:lnTo>
                  <a:cubicBezTo>
                    <a:pt x="970" y="1332"/>
                    <a:pt x="1117" y="1424"/>
                    <a:pt x="1263" y="1424"/>
                  </a:cubicBezTo>
                  <a:cubicBezTo>
                    <a:pt x="1410" y="1424"/>
                    <a:pt x="1556" y="1332"/>
                    <a:pt x="1556" y="1147"/>
                  </a:cubicBezTo>
                  <a:lnTo>
                    <a:pt x="1556" y="560"/>
                  </a:lnTo>
                  <a:lnTo>
                    <a:pt x="2698" y="560"/>
                  </a:lnTo>
                  <a:lnTo>
                    <a:pt x="2698" y="1147"/>
                  </a:lnTo>
                  <a:cubicBezTo>
                    <a:pt x="2683" y="1347"/>
                    <a:pt x="2837" y="1448"/>
                    <a:pt x="2991" y="1448"/>
                  </a:cubicBezTo>
                  <a:cubicBezTo>
                    <a:pt x="3146" y="1448"/>
                    <a:pt x="3300" y="1347"/>
                    <a:pt x="3285" y="1147"/>
                  </a:cubicBezTo>
                  <a:lnTo>
                    <a:pt x="3285" y="560"/>
                  </a:lnTo>
                  <a:lnTo>
                    <a:pt x="4426" y="560"/>
                  </a:lnTo>
                  <a:lnTo>
                    <a:pt x="4426" y="1147"/>
                  </a:lnTo>
                  <a:cubicBezTo>
                    <a:pt x="4411" y="1347"/>
                    <a:pt x="4565" y="1448"/>
                    <a:pt x="4720" y="1448"/>
                  </a:cubicBezTo>
                  <a:cubicBezTo>
                    <a:pt x="4874" y="1448"/>
                    <a:pt x="5028" y="1347"/>
                    <a:pt x="5013" y="1147"/>
                  </a:cubicBezTo>
                  <a:lnTo>
                    <a:pt x="5013" y="560"/>
                  </a:lnTo>
                  <a:lnTo>
                    <a:pt x="6186" y="560"/>
                  </a:lnTo>
                  <a:lnTo>
                    <a:pt x="6186" y="1147"/>
                  </a:lnTo>
                  <a:cubicBezTo>
                    <a:pt x="6170" y="1347"/>
                    <a:pt x="6324" y="1448"/>
                    <a:pt x="6479" y="1448"/>
                  </a:cubicBezTo>
                  <a:cubicBezTo>
                    <a:pt x="6633" y="1448"/>
                    <a:pt x="6787" y="1347"/>
                    <a:pt x="6772" y="1147"/>
                  </a:cubicBezTo>
                  <a:lnTo>
                    <a:pt x="6772" y="560"/>
                  </a:lnTo>
                  <a:lnTo>
                    <a:pt x="7945" y="560"/>
                  </a:lnTo>
                  <a:lnTo>
                    <a:pt x="7945" y="1147"/>
                  </a:lnTo>
                  <a:cubicBezTo>
                    <a:pt x="7929" y="1347"/>
                    <a:pt x="8084" y="1448"/>
                    <a:pt x="8238" y="1448"/>
                  </a:cubicBezTo>
                  <a:cubicBezTo>
                    <a:pt x="8392" y="1448"/>
                    <a:pt x="8547" y="1347"/>
                    <a:pt x="8531" y="1147"/>
                  </a:cubicBezTo>
                  <a:lnTo>
                    <a:pt x="8531" y="560"/>
                  </a:lnTo>
                  <a:lnTo>
                    <a:pt x="9735" y="560"/>
                  </a:lnTo>
                  <a:lnTo>
                    <a:pt x="9735" y="1147"/>
                  </a:lnTo>
                  <a:cubicBezTo>
                    <a:pt x="9735" y="1332"/>
                    <a:pt x="9881" y="1424"/>
                    <a:pt x="10028" y="1424"/>
                  </a:cubicBezTo>
                  <a:cubicBezTo>
                    <a:pt x="10174" y="1424"/>
                    <a:pt x="10321" y="1332"/>
                    <a:pt x="10321" y="1147"/>
                  </a:cubicBezTo>
                  <a:lnTo>
                    <a:pt x="10321" y="560"/>
                  </a:lnTo>
                  <a:lnTo>
                    <a:pt x="11463" y="560"/>
                  </a:lnTo>
                  <a:lnTo>
                    <a:pt x="11463" y="1147"/>
                  </a:lnTo>
                  <a:cubicBezTo>
                    <a:pt x="11432" y="1347"/>
                    <a:pt x="11586" y="1448"/>
                    <a:pt x="11741" y="1448"/>
                  </a:cubicBezTo>
                  <a:cubicBezTo>
                    <a:pt x="11895" y="1448"/>
                    <a:pt x="12049" y="1347"/>
                    <a:pt x="12018" y="1147"/>
                  </a:cubicBezTo>
                  <a:lnTo>
                    <a:pt x="12018" y="560"/>
                  </a:lnTo>
                  <a:lnTo>
                    <a:pt x="13191" y="560"/>
                  </a:lnTo>
                  <a:lnTo>
                    <a:pt x="13191" y="1147"/>
                  </a:lnTo>
                  <a:cubicBezTo>
                    <a:pt x="13160" y="1347"/>
                    <a:pt x="13315" y="1448"/>
                    <a:pt x="13469" y="1448"/>
                  </a:cubicBezTo>
                  <a:cubicBezTo>
                    <a:pt x="13623" y="1448"/>
                    <a:pt x="13778" y="1347"/>
                    <a:pt x="13747" y="1147"/>
                  </a:cubicBezTo>
                  <a:lnTo>
                    <a:pt x="13747" y="560"/>
                  </a:lnTo>
                  <a:lnTo>
                    <a:pt x="14364" y="560"/>
                  </a:lnTo>
                  <a:cubicBezTo>
                    <a:pt x="14703" y="529"/>
                    <a:pt x="14703" y="36"/>
                    <a:pt x="14364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7" name="Google Shape;13647;p26"/>
            <p:cNvSpPr/>
            <p:nvPr/>
          </p:nvSpPr>
          <p:spPr>
            <a:xfrm>
              <a:off x="4772575" y="2634650"/>
              <a:ext cx="57125" cy="150475"/>
            </a:xfrm>
            <a:custGeom>
              <a:avLst/>
              <a:gdLst/>
              <a:ahLst/>
              <a:cxnLst/>
              <a:rect l="l" t="t" r="r" b="b"/>
              <a:pathLst>
                <a:path w="2285" h="6019" extrusionOk="0">
                  <a:moveTo>
                    <a:pt x="1729" y="587"/>
                  </a:moveTo>
                  <a:lnTo>
                    <a:pt x="1729" y="5463"/>
                  </a:lnTo>
                  <a:lnTo>
                    <a:pt x="556" y="5463"/>
                  </a:lnTo>
                  <a:lnTo>
                    <a:pt x="556" y="587"/>
                  </a:lnTo>
                  <a:close/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lnTo>
                    <a:pt x="0" y="5741"/>
                  </a:lnTo>
                  <a:cubicBezTo>
                    <a:pt x="0" y="5895"/>
                    <a:pt x="124" y="6019"/>
                    <a:pt x="278" y="6019"/>
                  </a:cubicBezTo>
                  <a:lnTo>
                    <a:pt x="1975" y="6019"/>
                  </a:lnTo>
                  <a:cubicBezTo>
                    <a:pt x="2130" y="6019"/>
                    <a:pt x="2284" y="5895"/>
                    <a:pt x="2284" y="5741"/>
                  </a:cubicBezTo>
                  <a:lnTo>
                    <a:pt x="2284" y="279"/>
                  </a:ln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8" name="Google Shape;13648;p26"/>
            <p:cNvSpPr/>
            <p:nvPr/>
          </p:nvSpPr>
          <p:spPr>
            <a:xfrm>
              <a:off x="4857450" y="2592225"/>
              <a:ext cx="57100" cy="192900"/>
            </a:xfrm>
            <a:custGeom>
              <a:avLst/>
              <a:gdLst/>
              <a:ahLst/>
              <a:cxnLst/>
              <a:rect l="l" t="t" r="r" b="b"/>
              <a:pathLst>
                <a:path w="2284" h="7716" extrusionOk="0">
                  <a:moveTo>
                    <a:pt x="1728" y="556"/>
                  </a:moveTo>
                  <a:lnTo>
                    <a:pt x="1728" y="7160"/>
                  </a:lnTo>
                  <a:lnTo>
                    <a:pt x="586" y="7160"/>
                  </a:lnTo>
                  <a:lnTo>
                    <a:pt x="586" y="556"/>
                  </a:lnTo>
                  <a:close/>
                  <a:moveTo>
                    <a:pt x="309" y="0"/>
                  </a:moveTo>
                  <a:cubicBezTo>
                    <a:pt x="154" y="0"/>
                    <a:pt x="0" y="124"/>
                    <a:pt x="0" y="278"/>
                  </a:cubicBezTo>
                  <a:lnTo>
                    <a:pt x="0" y="7438"/>
                  </a:lnTo>
                  <a:cubicBezTo>
                    <a:pt x="0" y="7592"/>
                    <a:pt x="154" y="7716"/>
                    <a:pt x="309" y="7716"/>
                  </a:cubicBezTo>
                  <a:lnTo>
                    <a:pt x="2006" y="7716"/>
                  </a:lnTo>
                  <a:cubicBezTo>
                    <a:pt x="2160" y="7716"/>
                    <a:pt x="2284" y="7592"/>
                    <a:pt x="2284" y="7438"/>
                  </a:cubicBezTo>
                  <a:lnTo>
                    <a:pt x="2284" y="278"/>
                  </a:lnTo>
                  <a:cubicBezTo>
                    <a:pt x="2284" y="124"/>
                    <a:pt x="2160" y="0"/>
                    <a:pt x="20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49" name="Google Shape;13649;p26"/>
            <p:cNvSpPr/>
            <p:nvPr/>
          </p:nvSpPr>
          <p:spPr>
            <a:xfrm>
              <a:off x="4943075" y="2613825"/>
              <a:ext cx="56350" cy="171300"/>
            </a:xfrm>
            <a:custGeom>
              <a:avLst/>
              <a:gdLst/>
              <a:ahLst/>
              <a:cxnLst/>
              <a:rect l="l" t="t" r="r" b="b"/>
              <a:pathLst>
                <a:path w="2254" h="6852" extrusionOk="0">
                  <a:moveTo>
                    <a:pt x="1698" y="556"/>
                  </a:moveTo>
                  <a:lnTo>
                    <a:pt x="1698" y="6296"/>
                  </a:lnTo>
                  <a:lnTo>
                    <a:pt x="556" y="6296"/>
                  </a:lnTo>
                  <a:lnTo>
                    <a:pt x="556" y="556"/>
                  </a:lnTo>
                  <a:close/>
                  <a:moveTo>
                    <a:pt x="278" y="1"/>
                  </a:moveTo>
                  <a:cubicBezTo>
                    <a:pt x="124" y="1"/>
                    <a:pt x="1" y="124"/>
                    <a:pt x="1" y="278"/>
                  </a:cubicBezTo>
                  <a:lnTo>
                    <a:pt x="1" y="6574"/>
                  </a:lnTo>
                  <a:cubicBezTo>
                    <a:pt x="1" y="6728"/>
                    <a:pt x="124" y="6852"/>
                    <a:pt x="278" y="6852"/>
                  </a:cubicBezTo>
                  <a:lnTo>
                    <a:pt x="1976" y="6852"/>
                  </a:lnTo>
                  <a:cubicBezTo>
                    <a:pt x="2130" y="6852"/>
                    <a:pt x="2254" y="6728"/>
                    <a:pt x="2254" y="6574"/>
                  </a:cubicBezTo>
                  <a:lnTo>
                    <a:pt x="2254" y="278"/>
                  </a:lnTo>
                  <a:cubicBezTo>
                    <a:pt x="2254" y="124"/>
                    <a:pt x="2130" y="1"/>
                    <a:pt x="1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0" name="Google Shape;13650;p26"/>
            <p:cNvSpPr/>
            <p:nvPr/>
          </p:nvSpPr>
          <p:spPr>
            <a:xfrm>
              <a:off x="4766400" y="2485325"/>
              <a:ext cx="324575" cy="120800"/>
            </a:xfrm>
            <a:custGeom>
              <a:avLst/>
              <a:gdLst/>
              <a:ahLst/>
              <a:cxnLst/>
              <a:rect l="l" t="t" r="r" b="b"/>
              <a:pathLst>
                <a:path w="12983" h="4832" extrusionOk="0">
                  <a:moveTo>
                    <a:pt x="11604" y="604"/>
                  </a:moveTo>
                  <a:cubicBezTo>
                    <a:pt x="12098" y="604"/>
                    <a:pt x="12345" y="1221"/>
                    <a:pt x="12006" y="1561"/>
                  </a:cubicBezTo>
                  <a:cubicBezTo>
                    <a:pt x="11883" y="1683"/>
                    <a:pt x="11738" y="1738"/>
                    <a:pt x="11597" y="1738"/>
                  </a:cubicBezTo>
                  <a:cubicBezTo>
                    <a:pt x="11312" y="1738"/>
                    <a:pt x="11049" y="1511"/>
                    <a:pt x="11049" y="1159"/>
                  </a:cubicBezTo>
                  <a:cubicBezTo>
                    <a:pt x="11049" y="851"/>
                    <a:pt x="11296" y="604"/>
                    <a:pt x="11604" y="604"/>
                  </a:cubicBezTo>
                  <a:close/>
                  <a:moveTo>
                    <a:pt x="4784" y="1437"/>
                  </a:moveTo>
                  <a:lnTo>
                    <a:pt x="4784" y="1468"/>
                  </a:lnTo>
                  <a:cubicBezTo>
                    <a:pt x="4797" y="1467"/>
                    <a:pt x="4809" y="1467"/>
                    <a:pt x="4822" y="1467"/>
                  </a:cubicBezTo>
                  <a:cubicBezTo>
                    <a:pt x="5320" y="1467"/>
                    <a:pt x="5547" y="2063"/>
                    <a:pt x="5185" y="2425"/>
                  </a:cubicBezTo>
                  <a:cubicBezTo>
                    <a:pt x="5068" y="2542"/>
                    <a:pt x="4929" y="2594"/>
                    <a:pt x="4794" y="2594"/>
                  </a:cubicBezTo>
                  <a:cubicBezTo>
                    <a:pt x="4502" y="2594"/>
                    <a:pt x="4228" y="2351"/>
                    <a:pt x="4228" y="1993"/>
                  </a:cubicBezTo>
                  <a:cubicBezTo>
                    <a:pt x="4228" y="1684"/>
                    <a:pt x="4475" y="1437"/>
                    <a:pt x="4784" y="1437"/>
                  </a:cubicBezTo>
                  <a:close/>
                  <a:moveTo>
                    <a:pt x="8210" y="2301"/>
                  </a:moveTo>
                  <a:cubicBezTo>
                    <a:pt x="8703" y="2301"/>
                    <a:pt x="8950" y="2919"/>
                    <a:pt x="8580" y="3258"/>
                  </a:cubicBezTo>
                  <a:cubicBezTo>
                    <a:pt x="8467" y="3381"/>
                    <a:pt x="8323" y="3436"/>
                    <a:pt x="8181" y="3436"/>
                  </a:cubicBezTo>
                  <a:cubicBezTo>
                    <a:pt x="7898" y="3436"/>
                    <a:pt x="7623" y="3217"/>
                    <a:pt x="7623" y="2888"/>
                  </a:cubicBezTo>
                  <a:cubicBezTo>
                    <a:pt x="7623" y="2548"/>
                    <a:pt x="7870" y="2301"/>
                    <a:pt x="8210" y="2301"/>
                  </a:cubicBezTo>
                  <a:close/>
                  <a:moveTo>
                    <a:pt x="1389" y="3165"/>
                  </a:moveTo>
                  <a:cubicBezTo>
                    <a:pt x="1883" y="3165"/>
                    <a:pt x="2161" y="3783"/>
                    <a:pt x="1790" y="4122"/>
                  </a:cubicBezTo>
                  <a:cubicBezTo>
                    <a:pt x="1668" y="4244"/>
                    <a:pt x="1519" y="4299"/>
                    <a:pt x="1374" y="4299"/>
                  </a:cubicBezTo>
                  <a:cubicBezTo>
                    <a:pt x="1080" y="4299"/>
                    <a:pt x="803" y="4073"/>
                    <a:pt x="803" y="3721"/>
                  </a:cubicBezTo>
                  <a:cubicBezTo>
                    <a:pt x="803" y="3412"/>
                    <a:pt x="1081" y="3165"/>
                    <a:pt x="1389" y="3165"/>
                  </a:cubicBezTo>
                  <a:close/>
                  <a:moveTo>
                    <a:pt x="11599" y="0"/>
                  </a:moveTo>
                  <a:cubicBezTo>
                    <a:pt x="11029" y="0"/>
                    <a:pt x="10463" y="410"/>
                    <a:pt x="10463" y="1129"/>
                  </a:cubicBezTo>
                  <a:cubicBezTo>
                    <a:pt x="10463" y="1221"/>
                    <a:pt x="10463" y="1314"/>
                    <a:pt x="10493" y="1375"/>
                  </a:cubicBezTo>
                  <a:lnTo>
                    <a:pt x="9043" y="2085"/>
                  </a:lnTo>
                  <a:cubicBezTo>
                    <a:pt x="8825" y="1827"/>
                    <a:pt x="8512" y="1700"/>
                    <a:pt x="8198" y="1700"/>
                  </a:cubicBezTo>
                  <a:cubicBezTo>
                    <a:pt x="7799" y="1700"/>
                    <a:pt x="7398" y="1904"/>
                    <a:pt x="7191" y="2301"/>
                  </a:cubicBezTo>
                  <a:lnTo>
                    <a:pt x="5926" y="1993"/>
                  </a:lnTo>
                  <a:cubicBezTo>
                    <a:pt x="5880" y="1267"/>
                    <a:pt x="5332" y="905"/>
                    <a:pt x="4784" y="905"/>
                  </a:cubicBezTo>
                  <a:cubicBezTo>
                    <a:pt x="4236" y="905"/>
                    <a:pt x="3688" y="1267"/>
                    <a:pt x="3642" y="1993"/>
                  </a:cubicBezTo>
                  <a:cubicBezTo>
                    <a:pt x="3642" y="2054"/>
                    <a:pt x="3673" y="2147"/>
                    <a:pt x="3673" y="2240"/>
                  </a:cubicBezTo>
                  <a:lnTo>
                    <a:pt x="2222" y="2949"/>
                  </a:lnTo>
                  <a:cubicBezTo>
                    <a:pt x="2001" y="2689"/>
                    <a:pt x="1693" y="2566"/>
                    <a:pt x="1384" y="2566"/>
                  </a:cubicBezTo>
                  <a:cubicBezTo>
                    <a:pt x="960" y="2566"/>
                    <a:pt x="536" y="2799"/>
                    <a:pt x="340" y="3227"/>
                  </a:cubicBezTo>
                  <a:cubicBezTo>
                    <a:pt x="0" y="3968"/>
                    <a:pt x="556" y="4832"/>
                    <a:pt x="1389" y="4832"/>
                  </a:cubicBezTo>
                  <a:cubicBezTo>
                    <a:pt x="2006" y="4832"/>
                    <a:pt x="2531" y="4307"/>
                    <a:pt x="2531" y="3690"/>
                  </a:cubicBezTo>
                  <a:cubicBezTo>
                    <a:pt x="2531" y="3598"/>
                    <a:pt x="2500" y="3536"/>
                    <a:pt x="2500" y="3443"/>
                  </a:cubicBezTo>
                  <a:lnTo>
                    <a:pt x="3951" y="2733"/>
                  </a:lnTo>
                  <a:cubicBezTo>
                    <a:pt x="4168" y="2992"/>
                    <a:pt x="4476" y="3118"/>
                    <a:pt x="4786" y="3118"/>
                  </a:cubicBezTo>
                  <a:cubicBezTo>
                    <a:pt x="5180" y="3118"/>
                    <a:pt x="5578" y="2914"/>
                    <a:pt x="5802" y="2517"/>
                  </a:cubicBezTo>
                  <a:lnTo>
                    <a:pt x="7068" y="2857"/>
                  </a:lnTo>
                  <a:cubicBezTo>
                    <a:pt x="7068" y="3613"/>
                    <a:pt x="7631" y="3991"/>
                    <a:pt x="8194" y="3991"/>
                  </a:cubicBezTo>
                  <a:cubicBezTo>
                    <a:pt x="8757" y="3991"/>
                    <a:pt x="9321" y="3613"/>
                    <a:pt x="9321" y="2857"/>
                  </a:cubicBezTo>
                  <a:cubicBezTo>
                    <a:pt x="9321" y="2764"/>
                    <a:pt x="9321" y="2672"/>
                    <a:pt x="9321" y="2610"/>
                  </a:cubicBezTo>
                  <a:lnTo>
                    <a:pt x="10740" y="1900"/>
                  </a:lnTo>
                  <a:cubicBezTo>
                    <a:pt x="10982" y="2168"/>
                    <a:pt x="11283" y="2284"/>
                    <a:pt x="11578" y="2284"/>
                  </a:cubicBezTo>
                  <a:cubicBezTo>
                    <a:pt x="12300" y="2284"/>
                    <a:pt x="12982" y="1591"/>
                    <a:pt x="12654" y="758"/>
                  </a:cubicBezTo>
                  <a:cubicBezTo>
                    <a:pt x="12467" y="238"/>
                    <a:pt x="12032" y="0"/>
                    <a:pt x="115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1" name="Google Shape;13651;p26"/>
            <p:cNvSpPr/>
            <p:nvPr/>
          </p:nvSpPr>
          <p:spPr>
            <a:xfrm>
              <a:off x="5068075" y="2670925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6" y="555"/>
                    <a:pt x="320" y="582"/>
                    <a:pt x="391" y="582"/>
                  </a:cubicBezTo>
                  <a:cubicBezTo>
                    <a:pt x="539" y="582"/>
                    <a:pt x="679" y="465"/>
                    <a:pt x="679" y="278"/>
                  </a:cubicBezTo>
                  <a:cubicBezTo>
                    <a:pt x="679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2" name="Google Shape;13652;p26"/>
            <p:cNvSpPr/>
            <p:nvPr/>
          </p:nvSpPr>
          <p:spPr>
            <a:xfrm>
              <a:off x="5027950" y="2570625"/>
              <a:ext cx="57500" cy="214500"/>
            </a:xfrm>
            <a:custGeom>
              <a:avLst/>
              <a:gdLst/>
              <a:ahLst/>
              <a:cxnLst/>
              <a:rect l="l" t="t" r="r" b="b"/>
              <a:pathLst>
                <a:path w="2300" h="8580" extrusionOk="0">
                  <a:moveTo>
                    <a:pt x="278" y="0"/>
                  </a:moveTo>
                  <a:cubicBezTo>
                    <a:pt x="124" y="0"/>
                    <a:pt x="1" y="124"/>
                    <a:pt x="1" y="309"/>
                  </a:cubicBezTo>
                  <a:lnTo>
                    <a:pt x="1" y="8302"/>
                  </a:lnTo>
                  <a:cubicBezTo>
                    <a:pt x="1" y="8456"/>
                    <a:pt x="124" y="8580"/>
                    <a:pt x="278" y="8580"/>
                  </a:cubicBezTo>
                  <a:lnTo>
                    <a:pt x="2007" y="8580"/>
                  </a:lnTo>
                  <a:cubicBezTo>
                    <a:pt x="2161" y="8580"/>
                    <a:pt x="2284" y="8456"/>
                    <a:pt x="2284" y="8302"/>
                  </a:cubicBezTo>
                  <a:lnTo>
                    <a:pt x="2284" y="5586"/>
                  </a:lnTo>
                  <a:cubicBezTo>
                    <a:pt x="2300" y="5370"/>
                    <a:pt x="2145" y="5262"/>
                    <a:pt x="1991" y="5262"/>
                  </a:cubicBezTo>
                  <a:cubicBezTo>
                    <a:pt x="1837" y="5262"/>
                    <a:pt x="1682" y="5370"/>
                    <a:pt x="1698" y="5586"/>
                  </a:cubicBezTo>
                  <a:lnTo>
                    <a:pt x="1698" y="8024"/>
                  </a:lnTo>
                  <a:lnTo>
                    <a:pt x="587" y="8024"/>
                  </a:lnTo>
                  <a:lnTo>
                    <a:pt x="587" y="587"/>
                  </a:lnTo>
                  <a:lnTo>
                    <a:pt x="1698" y="587"/>
                  </a:lnTo>
                  <a:lnTo>
                    <a:pt x="1698" y="3025"/>
                  </a:lnTo>
                  <a:cubicBezTo>
                    <a:pt x="1698" y="3179"/>
                    <a:pt x="1821" y="3303"/>
                    <a:pt x="2007" y="3303"/>
                  </a:cubicBezTo>
                  <a:cubicBezTo>
                    <a:pt x="2161" y="3303"/>
                    <a:pt x="2284" y="3179"/>
                    <a:pt x="2284" y="3025"/>
                  </a:cubicBezTo>
                  <a:lnTo>
                    <a:pt x="2284" y="309"/>
                  </a:lnTo>
                  <a:cubicBezTo>
                    <a:pt x="2284" y="124"/>
                    <a:pt x="2161" y="0"/>
                    <a:pt x="20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53" name="Google Shape;13653;p26"/>
          <p:cNvGrpSpPr/>
          <p:nvPr/>
        </p:nvGrpSpPr>
        <p:grpSpPr>
          <a:xfrm>
            <a:off x="5556692" y="3518497"/>
            <a:ext cx="484533" cy="484567"/>
            <a:chOff x="3997175" y="2485750"/>
            <a:chExt cx="363400" cy="363425"/>
          </a:xfrm>
        </p:grpSpPr>
        <p:sp>
          <p:nvSpPr>
            <p:cNvPr id="13654" name="Google Shape;13654;p26"/>
            <p:cNvSpPr/>
            <p:nvPr/>
          </p:nvSpPr>
          <p:spPr>
            <a:xfrm>
              <a:off x="41900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5" name="Google Shape;13655;p26"/>
            <p:cNvSpPr/>
            <p:nvPr/>
          </p:nvSpPr>
          <p:spPr>
            <a:xfrm>
              <a:off x="4041150" y="27025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55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6" name="Google Shape;13656;p26"/>
            <p:cNvSpPr/>
            <p:nvPr/>
          </p:nvSpPr>
          <p:spPr>
            <a:xfrm>
              <a:off x="3997175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3672" y="556"/>
                  </a:moveTo>
                  <a:cubicBezTo>
                    <a:pt x="13826" y="556"/>
                    <a:pt x="13950" y="710"/>
                    <a:pt x="13950" y="865"/>
                  </a:cubicBezTo>
                  <a:lnTo>
                    <a:pt x="13950" y="10401"/>
                  </a:lnTo>
                  <a:lnTo>
                    <a:pt x="8549" y="10401"/>
                  </a:lnTo>
                  <a:cubicBezTo>
                    <a:pt x="8209" y="10432"/>
                    <a:pt x="8209" y="10926"/>
                    <a:pt x="8549" y="10956"/>
                  </a:cubicBezTo>
                  <a:lnTo>
                    <a:pt x="13950" y="10956"/>
                  </a:lnTo>
                  <a:lnTo>
                    <a:pt x="13950" y="11821"/>
                  </a:lnTo>
                  <a:cubicBezTo>
                    <a:pt x="13950" y="11975"/>
                    <a:pt x="13826" y="12098"/>
                    <a:pt x="13672" y="12098"/>
                  </a:cubicBezTo>
                  <a:lnTo>
                    <a:pt x="833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56"/>
                  </a:lnTo>
                  <a:lnTo>
                    <a:pt x="5956" y="10956"/>
                  </a:lnTo>
                  <a:cubicBezTo>
                    <a:pt x="5975" y="10959"/>
                    <a:pt x="5993" y="10960"/>
                    <a:pt x="6010" y="10960"/>
                  </a:cubicBezTo>
                  <a:cubicBezTo>
                    <a:pt x="6370" y="10960"/>
                    <a:pt x="6370" y="10397"/>
                    <a:pt x="6010" y="10397"/>
                  </a:cubicBezTo>
                  <a:cubicBezTo>
                    <a:pt x="5993" y="10397"/>
                    <a:pt x="5975" y="10398"/>
                    <a:pt x="5956" y="10401"/>
                  </a:cubicBezTo>
                  <a:lnTo>
                    <a:pt x="556" y="10401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672" y="12685"/>
                  </a:moveTo>
                  <a:lnTo>
                    <a:pt x="8672" y="13981"/>
                  </a:lnTo>
                  <a:lnTo>
                    <a:pt x="5833" y="13981"/>
                  </a:lnTo>
                  <a:lnTo>
                    <a:pt x="5833" y="12685"/>
                  </a:ln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1821"/>
                  </a:lnTo>
                  <a:cubicBezTo>
                    <a:pt x="0" y="12284"/>
                    <a:pt x="370" y="12685"/>
                    <a:pt x="833" y="12685"/>
                  </a:cubicBezTo>
                  <a:lnTo>
                    <a:pt x="5277" y="12685"/>
                  </a:lnTo>
                  <a:lnTo>
                    <a:pt x="5277" y="13981"/>
                  </a:lnTo>
                  <a:lnTo>
                    <a:pt x="3858" y="13981"/>
                  </a:lnTo>
                  <a:cubicBezTo>
                    <a:pt x="3703" y="13981"/>
                    <a:pt x="3580" y="14104"/>
                    <a:pt x="3580" y="14259"/>
                  </a:cubicBezTo>
                  <a:cubicBezTo>
                    <a:pt x="3580" y="14413"/>
                    <a:pt x="3703" y="14536"/>
                    <a:pt x="3858" y="14536"/>
                  </a:cubicBezTo>
                  <a:lnTo>
                    <a:pt x="10678" y="14536"/>
                  </a:lnTo>
                  <a:cubicBezTo>
                    <a:pt x="10833" y="14536"/>
                    <a:pt x="10956" y="14413"/>
                    <a:pt x="10956" y="14259"/>
                  </a:cubicBezTo>
                  <a:cubicBezTo>
                    <a:pt x="10956" y="14104"/>
                    <a:pt x="10833" y="13981"/>
                    <a:pt x="10678" y="13981"/>
                  </a:cubicBezTo>
                  <a:lnTo>
                    <a:pt x="9259" y="13981"/>
                  </a:lnTo>
                  <a:lnTo>
                    <a:pt x="9259" y="12685"/>
                  </a:lnTo>
                  <a:lnTo>
                    <a:pt x="13672" y="12685"/>
                  </a:lnTo>
                  <a:cubicBezTo>
                    <a:pt x="14135" y="12654"/>
                    <a:pt x="14536" y="12284"/>
                    <a:pt x="14536" y="11821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7" name="Google Shape;13657;p26"/>
            <p:cNvSpPr/>
            <p:nvPr/>
          </p:nvSpPr>
          <p:spPr>
            <a:xfrm>
              <a:off x="4061450" y="2528175"/>
              <a:ext cx="232025" cy="146650"/>
            </a:xfrm>
            <a:custGeom>
              <a:avLst/>
              <a:gdLst/>
              <a:ahLst/>
              <a:cxnLst/>
              <a:rect l="l" t="t" r="r" b="b"/>
              <a:pathLst>
                <a:path w="9281" h="5866" extrusionOk="0">
                  <a:moveTo>
                    <a:pt x="2706" y="3118"/>
                  </a:moveTo>
                  <a:lnTo>
                    <a:pt x="2706" y="5278"/>
                  </a:lnTo>
                  <a:lnTo>
                    <a:pt x="1565" y="5278"/>
                  </a:lnTo>
                  <a:lnTo>
                    <a:pt x="1565" y="3118"/>
                  </a:lnTo>
                  <a:close/>
                  <a:moveTo>
                    <a:pt x="4404" y="587"/>
                  </a:moveTo>
                  <a:lnTo>
                    <a:pt x="4404" y="5278"/>
                  </a:lnTo>
                  <a:lnTo>
                    <a:pt x="3262" y="5278"/>
                  </a:lnTo>
                  <a:lnTo>
                    <a:pt x="3262" y="587"/>
                  </a:lnTo>
                  <a:close/>
                  <a:moveTo>
                    <a:pt x="6101" y="2285"/>
                  </a:moveTo>
                  <a:lnTo>
                    <a:pt x="6101" y="5278"/>
                  </a:lnTo>
                  <a:lnTo>
                    <a:pt x="4959" y="5278"/>
                  </a:lnTo>
                  <a:lnTo>
                    <a:pt x="4959" y="2285"/>
                  </a:lnTo>
                  <a:close/>
                  <a:moveTo>
                    <a:pt x="7799" y="3982"/>
                  </a:moveTo>
                  <a:lnTo>
                    <a:pt x="7799" y="5278"/>
                  </a:lnTo>
                  <a:lnTo>
                    <a:pt x="6688" y="5278"/>
                  </a:lnTo>
                  <a:lnTo>
                    <a:pt x="6688" y="3982"/>
                  </a:lnTo>
                  <a:close/>
                  <a:moveTo>
                    <a:pt x="2984" y="1"/>
                  </a:moveTo>
                  <a:cubicBezTo>
                    <a:pt x="2830" y="1"/>
                    <a:pt x="2706" y="124"/>
                    <a:pt x="2706" y="279"/>
                  </a:cubicBezTo>
                  <a:lnTo>
                    <a:pt x="2706" y="2562"/>
                  </a:lnTo>
                  <a:lnTo>
                    <a:pt x="1287" y="2562"/>
                  </a:lnTo>
                  <a:cubicBezTo>
                    <a:pt x="1132" y="2562"/>
                    <a:pt x="1009" y="2686"/>
                    <a:pt x="1009" y="2840"/>
                  </a:cubicBezTo>
                  <a:lnTo>
                    <a:pt x="1009" y="5278"/>
                  </a:lnTo>
                  <a:lnTo>
                    <a:pt x="423" y="5278"/>
                  </a:lnTo>
                  <a:cubicBezTo>
                    <a:pt x="413" y="5278"/>
                    <a:pt x="403" y="5277"/>
                    <a:pt x="393" y="5277"/>
                  </a:cubicBezTo>
                  <a:cubicBezTo>
                    <a:pt x="0" y="5277"/>
                    <a:pt x="0" y="5866"/>
                    <a:pt x="393" y="5866"/>
                  </a:cubicBezTo>
                  <a:cubicBezTo>
                    <a:pt x="403" y="5866"/>
                    <a:pt x="413" y="5865"/>
                    <a:pt x="423" y="5865"/>
                  </a:cubicBezTo>
                  <a:lnTo>
                    <a:pt x="8941" y="5865"/>
                  </a:lnTo>
                  <a:cubicBezTo>
                    <a:pt x="9280" y="5803"/>
                    <a:pt x="9280" y="5340"/>
                    <a:pt x="8941" y="5278"/>
                  </a:cubicBezTo>
                  <a:lnTo>
                    <a:pt x="8385" y="5278"/>
                  </a:lnTo>
                  <a:lnTo>
                    <a:pt x="8385" y="3704"/>
                  </a:lnTo>
                  <a:cubicBezTo>
                    <a:pt x="8385" y="3550"/>
                    <a:pt x="8262" y="3427"/>
                    <a:pt x="8076" y="3427"/>
                  </a:cubicBezTo>
                  <a:lnTo>
                    <a:pt x="6657" y="3427"/>
                  </a:lnTo>
                  <a:lnTo>
                    <a:pt x="6657" y="2007"/>
                  </a:lnTo>
                  <a:cubicBezTo>
                    <a:pt x="6657" y="1822"/>
                    <a:pt x="6533" y="1698"/>
                    <a:pt x="6379" y="1698"/>
                  </a:cubicBezTo>
                  <a:lnTo>
                    <a:pt x="4959" y="1698"/>
                  </a:lnTo>
                  <a:lnTo>
                    <a:pt x="4959" y="279"/>
                  </a:lnTo>
                  <a:cubicBezTo>
                    <a:pt x="4959" y="124"/>
                    <a:pt x="4836" y="1"/>
                    <a:pt x="46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8" name="Google Shape;13658;p26"/>
            <p:cNvSpPr/>
            <p:nvPr/>
          </p:nvSpPr>
          <p:spPr>
            <a:xfrm>
              <a:off x="4085125" y="2702550"/>
              <a:ext cx="81025" cy="14700"/>
            </a:xfrm>
            <a:custGeom>
              <a:avLst/>
              <a:gdLst/>
              <a:ahLst/>
              <a:cxnLst/>
              <a:rect l="l" t="t" r="r" b="b"/>
              <a:pathLst>
                <a:path w="3241" h="588" extrusionOk="0">
                  <a:moveTo>
                    <a:pt x="340" y="1"/>
                  </a:moveTo>
                  <a:cubicBezTo>
                    <a:pt x="0" y="62"/>
                    <a:pt x="0" y="525"/>
                    <a:pt x="340" y="587"/>
                  </a:cubicBezTo>
                  <a:lnTo>
                    <a:pt x="2901" y="587"/>
                  </a:lnTo>
                  <a:cubicBezTo>
                    <a:pt x="3241" y="525"/>
                    <a:pt x="3241" y="62"/>
                    <a:pt x="29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59" name="Google Shape;13659;p26"/>
            <p:cNvSpPr/>
            <p:nvPr/>
          </p:nvSpPr>
          <p:spPr>
            <a:xfrm>
              <a:off x="4235575" y="2702525"/>
              <a:ext cx="81550" cy="14750"/>
            </a:xfrm>
            <a:custGeom>
              <a:avLst/>
              <a:gdLst/>
              <a:ahLst/>
              <a:cxnLst/>
              <a:rect l="l" t="t" r="r" b="b"/>
              <a:pathLst>
                <a:path w="3262" h="590" extrusionOk="0">
                  <a:moveTo>
                    <a:pt x="2869" y="1"/>
                  </a:moveTo>
                  <a:cubicBezTo>
                    <a:pt x="2860" y="1"/>
                    <a:pt x="2850" y="1"/>
                    <a:pt x="2840" y="2"/>
                  </a:cubicBezTo>
                  <a:lnTo>
                    <a:pt x="278" y="2"/>
                  </a:lnTo>
                  <a:cubicBezTo>
                    <a:pt x="124" y="2"/>
                    <a:pt x="0" y="156"/>
                    <a:pt x="0" y="310"/>
                  </a:cubicBezTo>
                  <a:cubicBezTo>
                    <a:pt x="0" y="465"/>
                    <a:pt x="124" y="588"/>
                    <a:pt x="278" y="588"/>
                  </a:cubicBezTo>
                  <a:lnTo>
                    <a:pt x="2840" y="588"/>
                  </a:lnTo>
                  <a:cubicBezTo>
                    <a:pt x="2850" y="589"/>
                    <a:pt x="2860" y="589"/>
                    <a:pt x="2869" y="589"/>
                  </a:cubicBezTo>
                  <a:cubicBezTo>
                    <a:pt x="3262" y="589"/>
                    <a:pt x="3262" y="1"/>
                    <a:pt x="28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0" name="Google Shape;13660;p26"/>
            <p:cNvSpPr/>
            <p:nvPr/>
          </p:nvSpPr>
          <p:spPr>
            <a:xfrm>
              <a:off x="4169225" y="2745750"/>
              <a:ext cx="16225" cy="13850"/>
            </a:xfrm>
            <a:custGeom>
              <a:avLst/>
              <a:gdLst/>
              <a:ahLst/>
              <a:cxnLst/>
              <a:rect l="l" t="t" r="r" b="b"/>
              <a:pathLst>
                <a:path w="649" h="554" extrusionOk="0">
                  <a:moveTo>
                    <a:pt x="371" y="1"/>
                  </a:moveTo>
                  <a:cubicBezTo>
                    <a:pt x="124" y="1"/>
                    <a:pt x="0" y="310"/>
                    <a:pt x="185" y="464"/>
                  </a:cubicBezTo>
                  <a:cubicBezTo>
                    <a:pt x="247" y="526"/>
                    <a:pt x="319" y="553"/>
                    <a:pt x="388" y="553"/>
                  </a:cubicBezTo>
                  <a:cubicBezTo>
                    <a:pt x="525" y="553"/>
                    <a:pt x="648" y="443"/>
                    <a:pt x="648" y="279"/>
                  </a:cubicBezTo>
                  <a:cubicBezTo>
                    <a:pt x="648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1" name="Google Shape;13661;p26"/>
          <p:cNvGrpSpPr/>
          <p:nvPr/>
        </p:nvGrpSpPr>
        <p:grpSpPr>
          <a:xfrm>
            <a:off x="4643592" y="3518480"/>
            <a:ext cx="303533" cy="484600"/>
            <a:chOff x="6311025" y="3602925"/>
            <a:chExt cx="227650" cy="363450"/>
          </a:xfrm>
        </p:grpSpPr>
        <p:sp>
          <p:nvSpPr>
            <p:cNvPr id="13662" name="Google Shape;13662;p26"/>
            <p:cNvSpPr/>
            <p:nvPr/>
          </p:nvSpPr>
          <p:spPr>
            <a:xfrm>
              <a:off x="6415200" y="3906925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0" y="1"/>
                  </a:moveTo>
                  <a:cubicBezTo>
                    <a:pt x="124" y="1"/>
                    <a:pt x="0" y="310"/>
                    <a:pt x="154" y="495"/>
                  </a:cubicBezTo>
                  <a:cubicBezTo>
                    <a:pt x="215" y="555"/>
                    <a:pt x="289" y="583"/>
                    <a:pt x="360" y="583"/>
                  </a:cubicBezTo>
                  <a:cubicBezTo>
                    <a:pt x="508" y="583"/>
                    <a:pt x="648" y="466"/>
                    <a:pt x="648" y="279"/>
                  </a:cubicBezTo>
                  <a:cubicBezTo>
                    <a:pt x="648" y="124"/>
                    <a:pt x="525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3" name="Google Shape;13663;p26"/>
            <p:cNvSpPr/>
            <p:nvPr/>
          </p:nvSpPr>
          <p:spPr>
            <a:xfrm>
              <a:off x="6393600" y="3646925"/>
              <a:ext cx="61725" cy="14675"/>
            </a:xfrm>
            <a:custGeom>
              <a:avLst/>
              <a:gdLst/>
              <a:ahLst/>
              <a:cxnLst/>
              <a:rect l="l" t="t" r="r" b="b"/>
              <a:pathLst>
                <a:path w="2469" h="587" extrusionOk="0">
                  <a:moveTo>
                    <a:pt x="401" y="1"/>
                  </a:moveTo>
                  <a:cubicBezTo>
                    <a:pt x="0" y="1"/>
                    <a:pt x="0" y="587"/>
                    <a:pt x="401" y="587"/>
                  </a:cubicBezTo>
                  <a:lnTo>
                    <a:pt x="2099" y="587"/>
                  </a:lnTo>
                  <a:cubicBezTo>
                    <a:pt x="2469" y="587"/>
                    <a:pt x="2469" y="1"/>
                    <a:pt x="20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4" name="Google Shape;13664;p26"/>
            <p:cNvSpPr/>
            <p:nvPr/>
          </p:nvSpPr>
          <p:spPr>
            <a:xfrm>
              <a:off x="6311025" y="3602925"/>
              <a:ext cx="227650" cy="362675"/>
            </a:xfrm>
            <a:custGeom>
              <a:avLst/>
              <a:gdLst/>
              <a:ahLst/>
              <a:cxnLst/>
              <a:rect l="l" t="t" r="r" b="b"/>
              <a:pathLst>
                <a:path w="9106" h="14507" extrusionOk="0">
                  <a:moveTo>
                    <a:pt x="7099" y="557"/>
                  </a:moveTo>
                  <a:cubicBezTo>
                    <a:pt x="7408" y="557"/>
                    <a:pt x="7655" y="804"/>
                    <a:pt x="7655" y="1112"/>
                  </a:cubicBezTo>
                  <a:lnTo>
                    <a:pt x="7655" y="3551"/>
                  </a:lnTo>
                  <a:lnTo>
                    <a:pt x="1420" y="3551"/>
                  </a:lnTo>
                  <a:lnTo>
                    <a:pt x="1420" y="1112"/>
                  </a:lnTo>
                  <a:cubicBezTo>
                    <a:pt x="1420" y="804"/>
                    <a:pt x="1667" y="557"/>
                    <a:pt x="1976" y="557"/>
                  </a:cubicBezTo>
                  <a:close/>
                  <a:moveTo>
                    <a:pt x="6821" y="4137"/>
                  </a:moveTo>
                  <a:lnTo>
                    <a:pt x="6821" y="5279"/>
                  </a:lnTo>
                  <a:lnTo>
                    <a:pt x="556" y="5279"/>
                  </a:lnTo>
                  <a:lnTo>
                    <a:pt x="556" y="4415"/>
                  </a:lnTo>
                  <a:cubicBezTo>
                    <a:pt x="556" y="4260"/>
                    <a:pt x="680" y="4137"/>
                    <a:pt x="865" y="4137"/>
                  </a:cubicBezTo>
                  <a:close/>
                  <a:moveTo>
                    <a:pt x="8241" y="4137"/>
                  </a:moveTo>
                  <a:cubicBezTo>
                    <a:pt x="8395" y="4137"/>
                    <a:pt x="8519" y="4260"/>
                    <a:pt x="8519" y="4415"/>
                  </a:cubicBezTo>
                  <a:lnTo>
                    <a:pt x="8519" y="5279"/>
                  </a:lnTo>
                  <a:lnTo>
                    <a:pt x="7377" y="5279"/>
                  </a:lnTo>
                  <a:lnTo>
                    <a:pt x="7377" y="4137"/>
                  </a:lnTo>
                  <a:close/>
                  <a:moveTo>
                    <a:pt x="8519" y="5834"/>
                  </a:moveTo>
                  <a:lnTo>
                    <a:pt x="8519" y="10093"/>
                  </a:lnTo>
                  <a:cubicBezTo>
                    <a:pt x="8519" y="10248"/>
                    <a:pt x="8395" y="10371"/>
                    <a:pt x="8241" y="10371"/>
                  </a:cubicBezTo>
                  <a:lnTo>
                    <a:pt x="865" y="10371"/>
                  </a:lnTo>
                  <a:cubicBezTo>
                    <a:pt x="680" y="10371"/>
                    <a:pt x="556" y="10248"/>
                    <a:pt x="556" y="10093"/>
                  </a:cubicBezTo>
                  <a:lnTo>
                    <a:pt x="556" y="5834"/>
                  </a:lnTo>
                  <a:close/>
                  <a:moveTo>
                    <a:pt x="1924" y="0"/>
                  </a:moveTo>
                  <a:cubicBezTo>
                    <a:pt x="1330" y="0"/>
                    <a:pt x="834" y="513"/>
                    <a:pt x="834" y="1112"/>
                  </a:cubicBezTo>
                  <a:lnTo>
                    <a:pt x="865" y="1112"/>
                  </a:lnTo>
                  <a:lnTo>
                    <a:pt x="865" y="3551"/>
                  </a:lnTo>
                  <a:cubicBezTo>
                    <a:pt x="371" y="3551"/>
                    <a:pt x="1" y="3952"/>
                    <a:pt x="1" y="4415"/>
                  </a:cubicBezTo>
                  <a:lnTo>
                    <a:pt x="1" y="10093"/>
                  </a:lnTo>
                  <a:cubicBezTo>
                    <a:pt x="1" y="10556"/>
                    <a:pt x="371" y="10927"/>
                    <a:pt x="865" y="10957"/>
                  </a:cubicBezTo>
                  <a:lnTo>
                    <a:pt x="865" y="13395"/>
                  </a:lnTo>
                  <a:cubicBezTo>
                    <a:pt x="865" y="14013"/>
                    <a:pt x="1390" y="14506"/>
                    <a:pt x="2007" y="14506"/>
                  </a:cubicBezTo>
                  <a:lnTo>
                    <a:pt x="3272" y="14506"/>
                  </a:lnTo>
                  <a:cubicBezTo>
                    <a:pt x="3426" y="14506"/>
                    <a:pt x="3581" y="14383"/>
                    <a:pt x="3550" y="14229"/>
                  </a:cubicBezTo>
                  <a:cubicBezTo>
                    <a:pt x="3550" y="14074"/>
                    <a:pt x="3426" y="13951"/>
                    <a:pt x="3272" y="13951"/>
                  </a:cubicBezTo>
                  <a:lnTo>
                    <a:pt x="2007" y="13951"/>
                  </a:lnTo>
                  <a:cubicBezTo>
                    <a:pt x="1698" y="13951"/>
                    <a:pt x="1420" y="13704"/>
                    <a:pt x="1420" y="13395"/>
                  </a:cubicBezTo>
                  <a:lnTo>
                    <a:pt x="1420" y="10957"/>
                  </a:lnTo>
                  <a:lnTo>
                    <a:pt x="7685" y="10957"/>
                  </a:lnTo>
                  <a:lnTo>
                    <a:pt x="7685" y="13395"/>
                  </a:lnTo>
                  <a:cubicBezTo>
                    <a:pt x="7685" y="13704"/>
                    <a:pt x="7439" y="13951"/>
                    <a:pt x="7130" y="13951"/>
                  </a:cubicBezTo>
                  <a:lnTo>
                    <a:pt x="5834" y="13951"/>
                  </a:lnTo>
                  <a:cubicBezTo>
                    <a:pt x="5679" y="13951"/>
                    <a:pt x="5556" y="14074"/>
                    <a:pt x="5556" y="14229"/>
                  </a:cubicBezTo>
                  <a:cubicBezTo>
                    <a:pt x="5556" y="14383"/>
                    <a:pt x="5679" y="14506"/>
                    <a:pt x="5834" y="14506"/>
                  </a:cubicBezTo>
                  <a:lnTo>
                    <a:pt x="7130" y="14506"/>
                  </a:lnTo>
                  <a:cubicBezTo>
                    <a:pt x="7747" y="14506"/>
                    <a:pt x="8241" y="14013"/>
                    <a:pt x="8241" y="13395"/>
                  </a:cubicBezTo>
                  <a:lnTo>
                    <a:pt x="8241" y="10957"/>
                  </a:lnTo>
                  <a:cubicBezTo>
                    <a:pt x="8735" y="10957"/>
                    <a:pt x="9105" y="10556"/>
                    <a:pt x="9105" y="10093"/>
                  </a:cubicBezTo>
                  <a:lnTo>
                    <a:pt x="9105" y="4415"/>
                  </a:lnTo>
                  <a:cubicBezTo>
                    <a:pt x="9105" y="3952"/>
                    <a:pt x="8735" y="3551"/>
                    <a:pt x="8241" y="3551"/>
                  </a:cubicBezTo>
                  <a:lnTo>
                    <a:pt x="8241" y="1112"/>
                  </a:lnTo>
                  <a:cubicBezTo>
                    <a:pt x="8241" y="495"/>
                    <a:pt x="7747" y="1"/>
                    <a:pt x="7130" y="1"/>
                  </a:cubicBezTo>
                  <a:lnTo>
                    <a:pt x="1976" y="1"/>
                  </a:lnTo>
                  <a:cubicBezTo>
                    <a:pt x="1959" y="1"/>
                    <a:pt x="1941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5" name="Google Shape;13665;p26"/>
            <p:cNvSpPr/>
            <p:nvPr/>
          </p:nvSpPr>
          <p:spPr>
            <a:xfrm>
              <a:off x="6350800" y="3777225"/>
              <a:ext cx="146200" cy="14100"/>
            </a:xfrm>
            <a:custGeom>
              <a:avLst/>
              <a:gdLst/>
              <a:ahLst/>
              <a:cxnLst/>
              <a:rect l="l" t="t" r="r" b="b"/>
              <a:pathLst>
                <a:path w="5848" h="564" extrusionOk="0">
                  <a:moveTo>
                    <a:pt x="335" y="0"/>
                  </a:moveTo>
                  <a:cubicBezTo>
                    <a:pt x="0" y="0"/>
                    <a:pt x="0" y="564"/>
                    <a:pt x="335" y="564"/>
                  </a:cubicBezTo>
                  <a:cubicBezTo>
                    <a:pt x="351" y="564"/>
                    <a:pt x="367" y="562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4"/>
                  </a:cubicBezTo>
                  <a:lnTo>
                    <a:pt x="385" y="4"/>
                  </a:lnTo>
                  <a:cubicBezTo>
                    <a:pt x="367" y="2"/>
                    <a:pt x="351" y="0"/>
                    <a:pt x="3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6" name="Google Shape;13666;p26"/>
            <p:cNvSpPr/>
            <p:nvPr/>
          </p:nvSpPr>
          <p:spPr>
            <a:xfrm>
              <a:off x="6350800" y="3819650"/>
              <a:ext cx="146200" cy="14125"/>
            </a:xfrm>
            <a:custGeom>
              <a:avLst/>
              <a:gdLst/>
              <a:ahLst/>
              <a:cxnLst/>
              <a:rect l="l" t="t" r="r" b="b"/>
              <a:pathLst>
                <a:path w="5848" h="565" extrusionOk="0">
                  <a:moveTo>
                    <a:pt x="335" y="1"/>
                  </a:moveTo>
                  <a:cubicBezTo>
                    <a:pt x="0" y="1"/>
                    <a:pt x="0" y="564"/>
                    <a:pt x="335" y="564"/>
                  </a:cubicBezTo>
                  <a:cubicBezTo>
                    <a:pt x="351" y="564"/>
                    <a:pt x="367" y="563"/>
                    <a:pt x="385" y="560"/>
                  </a:cubicBezTo>
                  <a:lnTo>
                    <a:pt x="5508" y="560"/>
                  </a:lnTo>
                  <a:cubicBezTo>
                    <a:pt x="5848" y="529"/>
                    <a:pt x="5848" y="35"/>
                    <a:pt x="5508" y="5"/>
                  </a:cubicBezTo>
                  <a:lnTo>
                    <a:pt x="385" y="5"/>
                  </a:lnTo>
                  <a:cubicBezTo>
                    <a:pt x="367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67" name="Google Shape;13667;p26"/>
            <p:cNvSpPr/>
            <p:nvPr/>
          </p:nvSpPr>
          <p:spPr>
            <a:xfrm>
              <a:off x="6415200" y="3951675"/>
              <a:ext cx="19300" cy="14700"/>
            </a:xfrm>
            <a:custGeom>
              <a:avLst/>
              <a:gdLst/>
              <a:ahLst/>
              <a:cxnLst/>
              <a:rect l="l" t="t" r="r" b="b"/>
              <a:pathLst>
                <a:path w="772" h="588" extrusionOk="0">
                  <a:moveTo>
                    <a:pt x="386" y="1"/>
                  </a:moveTo>
                  <a:cubicBezTo>
                    <a:pt x="316" y="1"/>
                    <a:pt x="247" y="32"/>
                    <a:pt x="185" y="94"/>
                  </a:cubicBezTo>
                  <a:cubicBezTo>
                    <a:pt x="0" y="248"/>
                    <a:pt x="124" y="587"/>
                    <a:pt x="370" y="587"/>
                  </a:cubicBezTo>
                  <a:cubicBezTo>
                    <a:pt x="648" y="587"/>
                    <a:pt x="772" y="248"/>
                    <a:pt x="587" y="94"/>
                  </a:cubicBezTo>
                  <a:cubicBezTo>
                    <a:pt x="525" y="32"/>
                    <a:pt x="455" y="1"/>
                    <a:pt x="3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68" name="Google Shape;13668;p26"/>
          <p:cNvGrpSpPr/>
          <p:nvPr/>
        </p:nvGrpSpPr>
        <p:grpSpPr>
          <a:xfrm>
            <a:off x="3513141" y="3518497"/>
            <a:ext cx="483533" cy="484567"/>
            <a:chOff x="3247225" y="2485750"/>
            <a:chExt cx="362650" cy="363425"/>
          </a:xfrm>
        </p:grpSpPr>
        <p:sp>
          <p:nvSpPr>
            <p:cNvPr id="13669" name="Google Shape;13669;p26"/>
            <p:cNvSpPr/>
            <p:nvPr/>
          </p:nvSpPr>
          <p:spPr>
            <a:xfrm>
              <a:off x="3247225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2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5"/>
                    <a:pt x="3117" y="3395"/>
                  </a:cubicBezTo>
                  <a:lnTo>
                    <a:pt x="864" y="3395"/>
                  </a:lnTo>
                  <a:cubicBezTo>
                    <a:pt x="710" y="3395"/>
                    <a:pt x="556" y="3272"/>
                    <a:pt x="587" y="3118"/>
                  </a:cubicBezTo>
                  <a:lnTo>
                    <a:pt x="587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0" name="Google Shape;13670;p26"/>
            <p:cNvSpPr/>
            <p:nvPr/>
          </p:nvSpPr>
          <p:spPr>
            <a:xfrm>
              <a:off x="3379150" y="2485750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18" y="556"/>
                  </a:moveTo>
                  <a:cubicBezTo>
                    <a:pt x="3272" y="556"/>
                    <a:pt x="3396" y="710"/>
                    <a:pt x="3396" y="865"/>
                  </a:cubicBezTo>
                  <a:lnTo>
                    <a:pt x="3396" y="3118"/>
                  </a:lnTo>
                  <a:cubicBezTo>
                    <a:pt x="3396" y="3272"/>
                    <a:pt x="3272" y="3395"/>
                    <a:pt x="3118" y="3395"/>
                  </a:cubicBezTo>
                  <a:lnTo>
                    <a:pt x="834" y="3395"/>
                  </a:lnTo>
                  <a:cubicBezTo>
                    <a:pt x="680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80" y="556"/>
                    <a:pt x="83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81"/>
                    <a:pt x="371" y="3982"/>
                    <a:pt x="834" y="3982"/>
                  </a:cubicBezTo>
                  <a:lnTo>
                    <a:pt x="3118" y="3982"/>
                  </a:lnTo>
                  <a:cubicBezTo>
                    <a:pt x="3581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1" name="Google Shape;13671;p26"/>
            <p:cNvSpPr/>
            <p:nvPr/>
          </p:nvSpPr>
          <p:spPr>
            <a:xfrm>
              <a:off x="3511100" y="2485750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17" y="556"/>
                  </a:moveTo>
                  <a:cubicBezTo>
                    <a:pt x="3271" y="556"/>
                    <a:pt x="3395" y="710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5"/>
                    <a:pt x="3117" y="3395"/>
                  </a:cubicBezTo>
                  <a:lnTo>
                    <a:pt x="833" y="3395"/>
                  </a:lnTo>
                  <a:cubicBezTo>
                    <a:pt x="679" y="3395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0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2" name="Google Shape;13672;p26"/>
            <p:cNvSpPr/>
            <p:nvPr/>
          </p:nvSpPr>
          <p:spPr>
            <a:xfrm>
              <a:off x="3511100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1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1" y="3396"/>
                    <a:pt x="3117" y="3396"/>
                  </a:cubicBezTo>
                  <a:lnTo>
                    <a:pt x="833" y="3396"/>
                  </a:lnTo>
                  <a:cubicBezTo>
                    <a:pt x="679" y="3396"/>
                    <a:pt x="556" y="3272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79" y="556"/>
                    <a:pt x="833" y="556"/>
                  </a:cubicBezTo>
                  <a:close/>
                  <a:moveTo>
                    <a:pt x="833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0" y="3982"/>
                    <a:pt x="833" y="3982"/>
                  </a:cubicBezTo>
                  <a:lnTo>
                    <a:pt x="3117" y="3982"/>
                  </a:lnTo>
                  <a:cubicBezTo>
                    <a:pt x="3580" y="3982"/>
                    <a:pt x="3950" y="3581"/>
                    <a:pt x="3950" y="3118"/>
                  </a:cubicBezTo>
                  <a:lnTo>
                    <a:pt x="3950" y="865"/>
                  </a:lnTo>
                  <a:cubicBezTo>
                    <a:pt x="3950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3" name="Google Shape;13673;p26"/>
            <p:cNvSpPr/>
            <p:nvPr/>
          </p:nvSpPr>
          <p:spPr>
            <a:xfrm>
              <a:off x="3247225" y="2617675"/>
              <a:ext cx="98775" cy="99575"/>
            </a:xfrm>
            <a:custGeom>
              <a:avLst/>
              <a:gdLst/>
              <a:ahLst/>
              <a:cxnLst/>
              <a:rect l="l" t="t" r="r" b="b"/>
              <a:pathLst>
                <a:path w="3951" h="3983" extrusionOk="0">
                  <a:moveTo>
                    <a:pt x="3117" y="556"/>
                  </a:moveTo>
                  <a:cubicBezTo>
                    <a:pt x="3272" y="556"/>
                    <a:pt x="3395" y="711"/>
                    <a:pt x="3395" y="865"/>
                  </a:cubicBezTo>
                  <a:lnTo>
                    <a:pt x="3395" y="3118"/>
                  </a:lnTo>
                  <a:cubicBezTo>
                    <a:pt x="3395" y="3272"/>
                    <a:pt x="3272" y="3396"/>
                    <a:pt x="3117" y="3396"/>
                  </a:cubicBezTo>
                  <a:lnTo>
                    <a:pt x="864" y="3396"/>
                  </a:lnTo>
                  <a:cubicBezTo>
                    <a:pt x="710" y="3396"/>
                    <a:pt x="587" y="3272"/>
                    <a:pt x="587" y="3118"/>
                  </a:cubicBezTo>
                  <a:lnTo>
                    <a:pt x="587" y="865"/>
                  </a:lnTo>
                  <a:cubicBezTo>
                    <a:pt x="556" y="711"/>
                    <a:pt x="710" y="556"/>
                    <a:pt x="864" y="556"/>
                  </a:cubicBez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3118"/>
                  </a:lnTo>
                  <a:cubicBezTo>
                    <a:pt x="0" y="3581"/>
                    <a:pt x="371" y="3982"/>
                    <a:pt x="834" y="3982"/>
                  </a:cubicBezTo>
                  <a:lnTo>
                    <a:pt x="3117" y="3982"/>
                  </a:lnTo>
                  <a:cubicBezTo>
                    <a:pt x="3580" y="3982"/>
                    <a:pt x="3951" y="3581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0" y="1"/>
                    <a:pt x="31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4" name="Google Shape;13674;p26"/>
            <p:cNvSpPr/>
            <p:nvPr/>
          </p:nvSpPr>
          <p:spPr>
            <a:xfrm>
              <a:off x="3247225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2" y="3395"/>
                    <a:pt x="3117" y="3426"/>
                  </a:cubicBezTo>
                  <a:lnTo>
                    <a:pt x="834" y="3426"/>
                  </a:lnTo>
                  <a:cubicBezTo>
                    <a:pt x="679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79" y="587"/>
                    <a:pt x="834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1" y="3981"/>
                    <a:pt x="834" y="3981"/>
                  </a:cubicBezTo>
                  <a:lnTo>
                    <a:pt x="3117" y="3981"/>
                  </a:lnTo>
                  <a:cubicBezTo>
                    <a:pt x="3580" y="3981"/>
                    <a:pt x="3951" y="3580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5" name="Google Shape;13675;p26"/>
            <p:cNvSpPr/>
            <p:nvPr/>
          </p:nvSpPr>
          <p:spPr>
            <a:xfrm>
              <a:off x="3379150" y="2749625"/>
              <a:ext cx="98800" cy="99550"/>
            </a:xfrm>
            <a:custGeom>
              <a:avLst/>
              <a:gdLst/>
              <a:ahLst/>
              <a:cxnLst/>
              <a:rect l="l" t="t" r="r" b="b"/>
              <a:pathLst>
                <a:path w="3952" h="3982" extrusionOk="0">
                  <a:moveTo>
                    <a:pt x="3157" y="583"/>
                  </a:moveTo>
                  <a:cubicBezTo>
                    <a:pt x="3293" y="583"/>
                    <a:pt x="3396" y="724"/>
                    <a:pt x="3396" y="864"/>
                  </a:cubicBezTo>
                  <a:lnTo>
                    <a:pt x="3396" y="3117"/>
                  </a:lnTo>
                  <a:cubicBezTo>
                    <a:pt x="3396" y="3272"/>
                    <a:pt x="3272" y="3426"/>
                    <a:pt x="3118" y="3426"/>
                  </a:cubicBezTo>
                  <a:lnTo>
                    <a:pt x="834" y="3426"/>
                  </a:lnTo>
                  <a:cubicBezTo>
                    <a:pt x="680" y="3395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10"/>
                    <a:pt x="680" y="587"/>
                    <a:pt x="834" y="587"/>
                  </a:cubicBezTo>
                  <a:lnTo>
                    <a:pt x="3118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4" y="0"/>
                  </a:moveTo>
                  <a:cubicBezTo>
                    <a:pt x="371" y="0"/>
                    <a:pt x="1" y="371"/>
                    <a:pt x="1" y="864"/>
                  </a:cubicBezTo>
                  <a:lnTo>
                    <a:pt x="1" y="3117"/>
                  </a:lnTo>
                  <a:cubicBezTo>
                    <a:pt x="1" y="3580"/>
                    <a:pt x="371" y="3981"/>
                    <a:pt x="834" y="3981"/>
                  </a:cubicBezTo>
                  <a:lnTo>
                    <a:pt x="3118" y="3981"/>
                  </a:lnTo>
                  <a:cubicBezTo>
                    <a:pt x="3581" y="3981"/>
                    <a:pt x="3951" y="3611"/>
                    <a:pt x="3951" y="3117"/>
                  </a:cubicBezTo>
                  <a:lnTo>
                    <a:pt x="3951" y="864"/>
                  </a:lnTo>
                  <a:cubicBezTo>
                    <a:pt x="3951" y="371"/>
                    <a:pt x="3581" y="0"/>
                    <a:pt x="311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6" name="Google Shape;13676;p26"/>
            <p:cNvSpPr/>
            <p:nvPr/>
          </p:nvSpPr>
          <p:spPr>
            <a:xfrm>
              <a:off x="3511100" y="2749625"/>
              <a:ext cx="98775" cy="99550"/>
            </a:xfrm>
            <a:custGeom>
              <a:avLst/>
              <a:gdLst/>
              <a:ahLst/>
              <a:cxnLst/>
              <a:rect l="l" t="t" r="r" b="b"/>
              <a:pathLst>
                <a:path w="3951" h="3982" extrusionOk="0">
                  <a:moveTo>
                    <a:pt x="3157" y="583"/>
                  </a:moveTo>
                  <a:cubicBezTo>
                    <a:pt x="3292" y="583"/>
                    <a:pt x="3395" y="724"/>
                    <a:pt x="3395" y="864"/>
                  </a:cubicBezTo>
                  <a:lnTo>
                    <a:pt x="3395" y="3117"/>
                  </a:lnTo>
                  <a:cubicBezTo>
                    <a:pt x="3395" y="3272"/>
                    <a:pt x="3271" y="3426"/>
                    <a:pt x="3117" y="3426"/>
                  </a:cubicBezTo>
                  <a:lnTo>
                    <a:pt x="833" y="3426"/>
                  </a:lnTo>
                  <a:cubicBezTo>
                    <a:pt x="679" y="3426"/>
                    <a:pt x="556" y="3272"/>
                    <a:pt x="556" y="3117"/>
                  </a:cubicBezTo>
                  <a:lnTo>
                    <a:pt x="556" y="864"/>
                  </a:lnTo>
                  <a:cubicBezTo>
                    <a:pt x="556" y="724"/>
                    <a:pt x="658" y="583"/>
                    <a:pt x="794" y="583"/>
                  </a:cubicBezTo>
                  <a:cubicBezTo>
                    <a:pt x="807" y="583"/>
                    <a:pt x="820" y="584"/>
                    <a:pt x="833" y="587"/>
                  </a:cubicBezTo>
                  <a:lnTo>
                    <a:pt x="3117" y="587"/>
                  </a:lnTo>
                  <a:cubicBezTo>
                    <a:pt x="3131" y="584"/>
                    <a:pt x="3144" y="583"/>
                    <a:pt x="3157" y="583"/>
                  </a:cubicBezTo>
                  <a:close/>
                  <a:moveTo>
                    <a:pt x="833" y="0"/>
                  </a:moveTo>
                  <a:cubicBezTo>
                    <a:pt x="370" y="0"/>
                    <a:pt x="0" y="371"/>
                    <a:pt x="0" y="864"/>
                  </a:cubicBezTo>
                  <a:lnTo>
                    <a:pt x="0" y="3117"/>
                  </a:lnTo>
                  <a:cubicBezTo>
                    <a:pt x="0" y="3611"/>
                    <a:pt x="370" y="3981"/>
                    <a:pt x="833" y="3981"/>
                  </a:cubicBezTo>
                  <a:lnTo>
                    <a:pt x="3117" y="3981"/>
                  </a:lnTo>
                  <a:cubicBezTo>
                    <a:pt x="3580" y="3981"/>
                    <a:pt x="3950" y="3611"/>
                    <a:pt x="3950" y="3117"/>
                  </a:cubicBezTo>
                  <a:lnTo>
                    <a:pt x="3950" y="864"/>
                  </a:lnTo>
                  <a:cubicBezTo>
                    <a:pt x="3950" y="371"/>
                    <a:pt x="3580" y="0"/>
                    <a:pt x="31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7" name="Google Shape;13677;p26"/>
            <p:cNvSpPr/>
            <p:nvPr/>
          </p:nvSpPr>
          <p:spPr>
            <a:xfrm>
              <a:off x="3419600" y="2702800"/>
              <a:ext cx="16675" cy="13900"/>
            </a:xfrm>
            <a:custGeom>
              <a:avLst/>
              <a:gdLst/>
              <a:ahLst/>
              <a:cxnLst/>
              <a:rect l="l" t="t" r="r" b="b"/>
              <a:pathLst>
                <a:path w="667" h="556" extrusionOk="0">
                  <a:moveTo>
                    <a:pt x="364" y="1"/>
                  </a:moveTo>
                  <a:cubicBezTo>
                    <a:pt x="266" y="1"/>
                    <a:pt x="167" y="48"/>
                    <a:pt x="111" y="145"/>
                  </a:cubicBezTo>
                  <a:cubicBezTo>
                    <a:pt x="1" y="338"/>
                    <a:pt x="137" y="556"/>
                    <a:pt x="343" y="556"/>
                  </a:cubicBezTo>
                  <a:cubicBezTo>
                    <a:pt x="368" y="556"/>
                    <a:pt x="393" y="553"/>
                    <a:pt x="420" y="546"/>
                  </a:cubicBezTo>
                  <a:cubicBezTo>
                    <a:pt x="574" y="515"/>
                    <a:pt x="666" y="361"/>
                    <a:pt x="636" y="207"/>
                  </a:cubicBezTo>
                  <a:cubicBezTo>
                    <a:pt x="602" y="71"/>
                    <a:pt x="484" y="1"/>
                    <a:pt x="3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78" name="Google Shape;13678;p26"/>
            <p:cNvSpPr/>
            <p:nvPr/>
          </p:nvSpPr>
          <p:spPr>
            <a:xfrm>
              <a:off x="3379150" y="2617675"/>
              <a:ext cx="98800" cy="99050"/>
            </a:xfrm>
            <a:custGeom>
              <a:avLst/>
              <a:gdLst/>
              <a:ahLst/>
              <a:cxnLst/>
              <a:rect l="l" t="t" r="r" b="b"/>
              <a:pathLst>
                <a:path w="3952" h="3962" extrusionOk="0">
                  <a:moveTo>
                    <a:pt x="834" y="1"/>
                  </a:moveTo>
                  <a:cubicBezTo>
                    <a:pt x="371" y="1"/>
                    <a:pt x="1" y="371"/>
                    <a:pt x="1" y="865"/>
                  </a:cubicBezTo>
                  <a:lnTo>
                    <a:pt x="1" y="3118"/>
                  </a:lnTo>
                  <a:cubicBezTo>
                    <a:pt x="1" y="3519"/>
                    <a:pt x="248" y="3859"/>
                    <a:pt x="618" y="3951"/>
                  </a:cubicBezTo>
                  <a:lnTo>
                    <a:pt x="711" y="3951"/>
                  </a:lnTo>
                  <a:cubicBezTo>
                    <a:pt x="1019" y="3920"/>
                    <a:pt x="1081" y="3488"/>
                    <a:pt x="772" y="3396"/>
                  </a:cubicBezTo>
                  <a:cubicBezTo>
                    <a:pt x="649" y="3365"/>
                    <a:pt x="556" y="3241"/>
                    <a:pt x="556" y="3118"/>
                  </a:cubicBezTo>
                  <a:lnTo>
                    <a:pt x="556" y="865"/>
                  </a:lnTo>
                  <a:cubicBezTo>
                    <a:pt x="556" y="711"/>
                    <a:pt x="680" y="556"/>
                    <a:pt x="834" y="556"/>
                  </a:cubicBezTo>
                  <a:lnTo>
                    <a:pt x="3118" y="556"/>
                  </a:lnTo>
                  <a:cubicBezTo>
                    <a:pt x="3272" y="556"/>
                    <a:pt x="3396" y="711"/>
                    <a:pt x="3396" y="865"/>
                  </a:cubicBezTo>
                  <a:lnTo>
                    <a:pt x="3396" y="3118"/>
                  </a:lnTo>
                  <a:cubicBezTo>
                    <a:pt x="3396" y="3241"/>
                    <a:pt x="3303" y="3365"/>
                    <a:pt x="3179" y="3396"/>
                  </a:cubicBezTo>
                  <a:cubicBezTo>
                    <a:pt x="2837" y="3481"/>
                    <a:pt x="2943" y="3962"/>
                    <a:pt x="3253" y="3962"/>
                  </a:cubicBezTo>
                  <a:cubicBezTo>
                    <a:pt x="3278" y="3962"/>
                    <a:pt x="3305" y="3958"/>
                    <a:pt x="3334" y="3951"/>
                  </a:cubicBezTo>
                  <a:cubicBezTo>
                    <a:pt x="3704" y="3859"/>
                    <a:pt x="3951" y="3519"/>
                    <a:pt x="3951" y="3118"/>
                  </a:cubicBezTo>
                  <a:lnTo>
                    <a:pt x="3951" y="865"/>
                  </a:lnTo>
                  <a:cubicBezTo>
                    <a:pt x="3951" y="371"/>
                    <a:pt x="3581" y="1"/>
                    <a:pt x="31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79" name="Google Shape;13679;p26"/>
          <p:cNvGrpSpPr/>
          <p:nvPr/>
        </p:nvGrpSpPr>
        <p:grpSpPr>
          <a:xfrm>
            <a:off x="2523059" y="3518497"/>
            <a:ext cx="484567" cy="484567"/>
            <a:chOff x="2492650" y="2485750"/>
            <a:chExt cx="363425" cy="363425"/>
          </a:xfrm>
        </p:grpSpPr>
        <p:sp>
          <p:nvSpPr>
            <p:cNvPr id="13680" name="Google Shape;13680;p26"/>
            <p:cNvSpPr/>
            <p:nvPr/>
          </p:nvSpPr>
          <p:spPr>
            <a:xfrm>
              <a:off x="2539725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7" y="926"/>
                  </a:moveTo>
                  <a:lnTo>
                    <a:pt x="2778" y="1729"/>
                  </a:lnTo>
                  <a:cubicBezTo>
                    <a:pt x="2808" y="1821"/>
                    <a:pt x="2901" y="1883"/>
                    <a:pt x="2994" y="1883"/>
                  </a:cubicBezTo>
                  <a:lnTo>
                    <a:pt x="3889" y="2007"/>
                  </a:lnTo>
                  <a:lnTo>
                    <a:pt x="3240" y="2655"/>
                  </a:lnTo>
                  <a:cubicBezTo>
                    <a:pt x="3179" y="2716"/>
                    <a:pt x="3148" y="2809"/>
                    <a:pt x="3179" y="2902"/>
                  </a:cubicBezTo>
                  <a:lnTo>
                    <a:pt x="3333" y="3797"/>
                  </a:lnTo>
                  <a:lnTo>
                    <a:pt x="2500" y="3364"/>
                  </a:lnTo>
                  <a:cubicBezTo>
                    <a:pt x="2469" y="3364"/>
                    <a:pt x="2438" y="3334"/>
                    <a:pt x="2376" y="3334"/>
                  </a:cubicBezTo>
                  <a:cubicBezTo>
                    <a:pt x="2346" y="3334"/>
                    <a:pt x="2284" y="3364"/>
                    <a:pt x="2253" y="3364"/>
                  </a:cubicBezTo>
                  <a:lnTo>
                    <a:pt x="1481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43" y="2655"/>
                  </a:cubicBezTo>
                  <a:lnTo>
                    <a:pt x="895" y="2007"/>
                  </a:lnTo>
                  <a:lnTo>
                    <a:pt x="1790" y="1883"/>
                  </a:lnTo>
                  <a:cubicBezTo>
                    <a:pt x="1883" y="1883"/>
                    <a:pt x="1975" y="1821"/>
                    <a:pt x="2006" y="1729"/>
                  </a:cubicBezTo>
                  <a:lnTo>
                    <a:pt x="2407" y="926"/>
                  </a:lnTo>
                  <a:close/>
                  <a:moveTo>
                    <a:pt x="2407" y="1"/>
                  </a:moveTo>
                  <a:cubicBezTo>
                    <a:pt x="2315" y="1"/>
                    <a:pt x="2191" y="62"/>
                    <a:pt x="2160" y="155"/>
                  </a:cubicBezTo>
                  <a:lnTo>
                    <a:pt x="1574" y="1358"/>
                  </a:lnTo>
                  <a:lnTo>
                    <a:pt x="247" y="1544"/>
                  </a:lnTo>
                  <a:cubicBezTo>
                    <a:pt x="154" y="1544"/>
                    <a:pt x="62" y="1636"/>
                    <a:pt x="31" y="1729"/>
                  </a:cubicBezTo>
                  <a:cubicBezTo>
                    <a:pt x="0" y="1821"/>
                    <a:pt x="0" y="1945"/>
                    <a:pt x="93" y="2037"/>
                  </a:cubicBezTo>
                  <a:lnTo>
                    <a:pt x="1049" y="2963"/>
                  </a:lnTo>
                  <a:lnTo>
                    <a:pt x="833" y="4259"/>
                  </a:lnTo>
                  <a:cubicBezTo>
                    <a:pt x="802" y="4383"/>
                    <a:pt x="833" y="4475"/>
                    <a:pt x="926" y="4537"/>
                  </a:cubicBezTo>
                  <a:cubicBezTo>
                    <a:pt x="972" y="4568"/>
                    <a:pt x="1026" y="4583"/>
                    <a:pt x="1080" y="4583"/>
                  </a:cubicBezTo>
                  <a:cubicBezTo>
                    <a:pt x="1134" y="4583"/>
                    <a:pt x="1188" y="4568"/>
                    <a:pt x="1234" y="4537"/>
                  </a:cubicBezTo>
                  <a:lnTo>
                    <a:pt x="2407" y="3920"/>
                  </a:lnTo>
                  <a:lnTo>
                    <a:pt x="3580" y="4537"/>
                  </a:lnTo>
                  <a:cubicBezTo>
                    <a:pt x="3626" y="4568"/>
                    <a:pt x="3680" y="4583"/>
                    <a:pt x="3734" y="4583"/>
                  </a:cubicBezTo>
                  <a:cubicBezTo>
                    <a:pt x="3788" y="4583"/>
                    <a:pt x="3842" y="4568"/>
                    <a:pt x="3889" y="4537"/>
                  </a:cubicBezTo>
                  <a:cubicBezTo>
                    <a:pt x="3981" y="4475"/>
                    <a:pt x="4012" y="4383"/>
                    <a:pt x="4012" y="4259"/>
                  </a:cubicBezTo>
                  <a:lnTo>
                    <a:pt x="3765" y="2963"/>
                  </a:lnTo>
                  <a:lnTo>
                    <a:pt x="4722" y="2037"/>
                  </a:lnTo>
                  <a:cubicBezTo>
                    <a:pt x="4814" y="1945"/>
                    <a:pt x="4845" y="1821"/>
                    <a:pt x="4814" y="1729"/>
                  </a:cubicBezTo>
                  <a:cubicBezTo>
                    <a:pt x="4753" y="1636"/>
                    <a:pt x="4691" y="1544"/>
                    <a:pt x="4568" y="1544"/>
                  </a:cubicBezTo>
                  <a:lnTo>
                    <a:pt x="3240" y="1358"/>
                  </a:lnTo>
                  <a:lnTo>
                    <a:pt x="2654" y="155"/>
                  </a:lnTo>
                  <a:cubicBezTo>
                    <a:pt x="2623" y="62"/>
                    <a:pt x="2531" y="1"/>
                    <a:pt x="24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1" name="Google Shape;13681;p26"/>
            <p:cNvSpPr/>
            <p:nvPr/>
          </p:nvSpPr>
          <p:spPr>
            <a:xfrm>
              <a:off x="2687850" y="2575250"/>
              <a:ext cx="121150" cy="114600"/>
            </a:xfrm>
            <a:custGeom>
              <a:avLst/>
              <a:gdLst/>
              <a:ahLst/>
              <a:cxnLst/>
              <a:rect l="l" t="t" r="r" b="b"/>
              <a:pathLst>
                <a:path w="4846" h="4584" extrusionOk="0">
                  <a:moveTo>
                    <a:pt x="2408" y="926"/>
                  </a:moveTo>
                  <a:lnTo>
                    <a:pt x="2809" y="1729"/>
                  </a:lnTo>
                  <a:cubicBezTo>
                    <a:pt x="2840" y="1821"/>
                    <a:pt x="2932" y="1883"/>
                    <a:pt x="3025" y="1883"/>
                  </a:cubicBezTo>
                  <a:lnTo>
                    <a:pt x="3920" y="2007"/>
                  </a:lnTo>
                  <a:lnTo>
                    <a:pt x="3303" y="2655"/>
                  </a:lnTo>
                  <a:cubicBezTo>
                    <a:pt x="3210" y="2716"/>
                    <a:pt x="3179" y="2809"/>
                    <a:pt x="3210" y="2902"/>
                  </a:cubicBezTo>
                  <a:lnTo>
                    <a:pt x="3364" y="3797"/>
                  </a:lnTo>
                  <a:lnTo>
                    <a:pt x="2562" y="3364"/>
                  </a:lnTo>
                  <a:cubicBezTo>
                    <a:pt x="2531" y="3364"/>
                    <a:pt x="2469" y="3334"/>
                    <a:pt x="2439" y="3334"/>
                  </a:cubicBezTo>
                  <a:cubicBezTo>
                    <a:pt x="2377" y="3334"/>
                    <a:pt x="2346" y="3364"/>
                    <a:pt x="2284" y="3364"/>
                  </a:cubicBezTo>
                  <a:lnTo>
                    <a:pt x="1482" y="3797"/>
                  </a:lnTo>
                  <a:lnTo>
                    <a:pt x="1482" y="3797"/>
                  </a:lnTo>
                  <a:lnTo>
                    <a:pt x="1636" y="2902"/>
                  </a:lnTo>
                  <a:cubicBezTo>
                    <a:pt x="1667" y="2809"/>
                    <a:pt x="1636" y="2716"/>
                    <a:pt x="1574" y="2655"/>
                  </a:cubicBezTo>
                  <a:lnTo>
                    <a:pt x="926" y="2007"/>
                  </a:lnTo>
                  <a:lnTo>
                    <a:pt x="1821" y="1883"/>
                  </a:lnTo>
                  <a:cubicBezTo>
                    <a:pt x="1914" y="1883"/>
                    <a:pt x="1976" y="1821"/>
                    <a:pt x="2037" y="1729"/>
                  </a:cubicBezTo>
                  <a:lnTo>
                    <a:pt x="2408" y="926"/>
                  </a:lnTo>
                  <a:close/>
                  <a:moveTo>
                    <a:pt x="2439" y="1"/>
                  </a:moveTo>
                  <a:cubicBezTo>
                    <a:pt x="2315" y="1"/>
                    <a:pt x="2223" y="62"/>
                    <a:pt x="2161" y="155"/>
                  </a:cubicBezTo>
                  <a:lnTo>
                    <a:pt x="1574" y="1358"/>
                  </a:lnTo>
                  <a:lnTo>
                    <a:pt x="278" y="1544"/>
                  </a:lnTo>
                  <a:cubicBezTo>
                    <a:pt x="155" y="1544"/>
                    <a:pt x="62" y="1636"/>
                    <a:pt x="31" y="1729"/>
                  </a:cubicBezTo>
                  <a:cubicBezTo>
                    <a:pt x="0" y="1821"/>
                    <a:pt x="31" y="1945"/>
                    <a:pt x="124" y="2037"/>
                  </a:cubicBezTo>
                  <a:lnTo>
                    <a:pt x="1081" y="2963"/>
                  </a:lnTo>
                  <a:lnTo>
                    <a:pt x="834" y="4259"/>
                  </a:lnTo>
                  <a:cubicBezTo>
                    <a:pt x="834" y="4383"/>
                    <a:pt x="865" y="4475"/>
                    <a:pt x="957" y="4537"/>
                  </a:cubicBezTo>
                  <a:cubicBezTo>
                    <a:pt x="1003" y="4568"/>
                    <a:pt x="1057" y="4583"/>
                    <a:pt x="1112" y="4583"/>
                  </a:cubicBezTo>
                  <a:cubicBezTo>
                    <a:pt x="1166" y="4583"/>
                    <a:pt x="1220" y="4568"/>
                    <a:pt x="1266" y="4537"/>
                  </a:cubicBezTo>
                  <a:lnTo>
                    <a:pt x="2408" y="3920"/>
                  </a:lnTo>
                  <a:lnTo>
                    <a:pt x="3580" y="4537"/>
                  </a:lnTo>
                  <a:cubicBezTo>
                    <a:pt x="3627" y="4568"/>
                    <a:pt x="3681" y="4583"/>
                    <a:pt x="3735" y="4583"/>
                  </a:cubicBezTo>
                  <a:cubicBezTo>
                    <a:pt x="3789" y="4583"/>
                    <a:pt x="3843" y="4568"/>
                    <a:pt x="3889" y="4537"/>
                  </a:cubicBezTo>
                  <a:cubicBezTo>
                    <a:pt x="3982" y="4475"/>
                    <a:pt x="4013" y="4383"/>
                    <a:pt x="4013" y="4259"/>
                  </a:cubicBezTo>
                  <a:lnTo>
                    <a:pt x="3766" y="2963"/>
                  </a:lnTo>
                  <a:lnTo>
                    <a:pt x="4722" y="2037"/>
                  </a:lnTo>
                  <a:cubicBezTo>
                    <a:pt x="4815" y="1945"/>
                    <a:pt x="4846" y="1821"/>
                    <a:pt x="4815" y="1729"/>
                  </a:cubicBezTo>
                  <a:lnTo>
                    <a:pt x="4846" y="1729"/>
                  </a:lnTo>
                  <a:cubicBezTo>
                    <a:pt x="4815" y="1636"/>
                    <a:pt x="4722" y="1544"/>
                    <a:pt x="4599" y="1544"/>
                  </a:cubicBezTo>
                  <a:lnTo>
                    <a:pt x="3272" y="1358"/>
                  </a:lnTo>
                  <a:lnTo>
                    <a:pt x="2685" y="155"/>
                  </a:lnTo>
                  <a:cubicBezTo>
                    <a:pt x="2624" y="62"/>
                    <a:pt x="2531" y="1"/>
                    <a:pt x="24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2" name="Google Shape;13682;p26"/>
            <p:cNvSpPr/>
            <p:nvPr/>
          </p:nvSpPr>
          <p:spPr>
            <a:xfrm>
              <a:off x="2613775" y="2681525"/>
              <a:ext cx="121175" cy="115250"/>
            </a:xfrm>
            <a:custGeom>
              <a:avLst/>
              <a:gdLst/>
              <a:ahLst/>
              <a:cxnLst/>
              <a:rect l="l" t="t" r="r" b="b"/>
              <a:pathLst>
                <a:path w="4847" h="4610" extrusionOk="0">
                  <a:moveTo>
                    <a:pt x="2408" y="934"/>
                  </a:moveTo>
                  <a:lnTo>
                    <a:pt x="2809" y="1737"/>
                  </a:lnTo>
                  <a:cubicBezTo>
                    <a:pt x="2840" y="1829"/>
                    <a:pt x="2933" y="1891"/>
                    <a:pt x="3025" y="1891"/>
                  </a:cubicBezTo>
                  <a:lnTo>
                    <a:pt x="3920" y="2014"/>
                  </a:lnTo>
                  <a:lnTo>
                    <a:pt x="3272" y="2663"/>
                  </a:lnTo>
                  <a:cubicBezTo>
                    <a:pt x="3180" y="2724"/>
                    <a:pt x="3149" y="2817"/>
                    <a:pt x="3180" y="2909"/>
                  </a:cubicBezTo>
                  <a:lnTo>
                    <a:pt x="3334" y="3804"/>
                  </a:lnTo>
                  <a:lnTo>
                    <a:pt x="2531" y="3372"/>
                  </a:lnTo>
                  <a:cubicBezTo>
                    <a:pt x="2501" y="3372"/>
                    <a:pt x="2439" y="3342"/>
                    <a:pt x="2408" y="3342"/>
                  </a:cubicBezTo>
                  <a:cubicBezTo>
                    <a:pt x="2346" y="3342"/>
                    <a:pt x="2315" y="3372"/>
                    <a:pt x="2254" y="3372"/>
                  </a:cubicBezTo>
                  <a:lnTo>
                    <a:pt x="1451" y="3804"/>
                  </a:lnTo>
                  <a:lnTo>
                    <a:pt x="1606" y="2909"/>
                  </a:lnTo>
                  <a:cubicBezTo>
                    <a:pt x="1636" y="2817"/>
                    <a:pt x="1606" y="2724"/>
                    <a:pt x="1544" y="2663"/>
                  </a:cubicBezTo>
                  <a:lnTo>
                    <a:pt x="927" y="2014"/>
                  </a:lnTo>
                  <a:lnTo>
                    <a:pt x="1822" y="1891"/>
                  </a:lnTo>
                  <a:cubicBezTo>
                    <a:pt x="1914" y="1891"/>
                    <a:pt x="1976" y="1829"/>
                    <a:pt x="2038" y="1737"/>
                  </a:cubicBezTo>
                  <a:lnTo>
                    <a:pt x="2408" y="934"/>
                  </a:lnTo>
                  <a:close/>
                  <a:moveTo>
                    <a:pt x="2423" y="1"/>
                  </a:moveTo>
                  <a:cubicBezTo>
                    <a:pt x="2323" y="1"/>
                    <a:pt x="2223" y="55"/>
                    <a:pt x="2161" y="163"/>
                  </a:cubicBezTo>
                  <a:lnTo>
                    <a:pt x="1575" y="1366"/>
                  </a:lnTo>
                  <a:lnTo>
                    <a:pt x="278" y="1552"/>
                  </a:lnTo>
                  <a:cubicBezTo>
                    <a:pt x="155" y="1582"/>
                    <a:pt x="62" y="1644"/>
                    <a:pt x="32" y="1768"/>
                  </a:cubicBezTo>
                  <a:cubicBezTo>
                    <a:pt x="1" y="1860"/>
                    <a:pt x="32" y="1953"/>
                    <a:pt x="124" y="2045"/>
                  </a:cubicBezTo>
                  <a:lnTo>
                    <a:pt x="1050" y="2971"/>
                  </a:lnTo>
                  <a:lnTo>
                    <a:pt x="834" y="4298"/>
                  </a:lnTo>
                  <a:cubicBezTo>
                    <a:pt x="803" y="4391"/>
                    <a:pt x="865" y="4483"/>
                    <a:pt x="957" y="4576"/>
                  </a:cubicBezTo>
                  <a:lnTo>
                    <a:pt x="957" y="4545"/>
                  </a:lnTo>
                  <a:cubicBezTo>
                    <a:pt x="1015" y="4583"/>
                    <a:pt x="1072" y="4610"/>
                    <a:pt x="1129" y="4610"/>
                  </a:cubicBezTo>
                  <a:cubicBezTo>
                    <a:pt x="1164" y="4610"/>
                    <a:pt x="1200" y="4600"/>
                    <a:pt x="1235" y="4576"/>
                  </a:cubicBezTo>
                  <a:lnTo>
                    <a:pt x="2439" y="3959"/>
                  </a:lnTo>
                  <a:lnTo>
                    <a:pt x="3612" y="4576"/>
                  </a:lnTo>
                  <a:cubicBezTo>
                    <a:pt x="3655" y="4594"/>
                    <a:pt x="3699" y="4603"/>
                    <a:pt x="3742" y="4603"/>
                  </a:cubicBezTo>
                  <a:cubicBezTo>
                    <a:pt x="3914" y="4603"/>
                    <a:pt x="4062" y="4465"/>
                    <a:pt x="4013" y="4267"/>
                  </a:cubicBezTo>
                  <a:lnTo>
                    <a:pt x="3797" y="2971"/>
                  </a:lnTo>
                  <a:lnTo>
                    <a:pt x="4753" y="2045"/>
                  </a:lnTo>
                  <a:cubicBezTo>
                    <a:pt x="4815" y="1953"/>
                    <a:pt x="4846" y="1829"/>
                    <a:pt x="4815" y="1737"/>
                  </a:cubicBezTo>
                  <a:cubicBezTo>
                    <a:pt x="4784" y="1644"/>
                    <a:pt x="4692" y="1552"/>
                    <a:pt x="4599" y="1552"/>
                  </a:cubicBezTo>
                  <a:lnTo>
                    <a:pt x="3272" y="1366"/>
                  </a:lnTo>
                  <a:lnTo>
                    <a:pt x="2686" y="163"/>
                  </a:lnTo>
                  <a:cubicBezTo>
                    <a:pt x="2624" y="55"/>
                    <a:pt x="2524" y="1"/>
                    <a:pt x="2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3" name="Google Shape;13683;p26"/>
            <p:cNvSpPr/>
            <p:nvPr/>
          </p:nvSpPr>
          <p:spPr>
            <a:xfrm>
              <a:off x="2667025" y="2834675"/>
              <a:ext cx="14675" cy="14500"/>
            </a:xfrm>
            <a:custGeom>
              <a:avLst/>
              <a:gdLst/>
              <a:ahLst/>
              <a:cxnLst/>
              <a:rect l="l" t="t" r="r" b="b"/>
              <a:pathLst>
                <a:path w="587" h="580" extrusionOk="0">
                  <a:moveTo>
                    <a:pt x="293" y="1"/>
                  </a:moveTo>
                  <a:cubicBezTo>
                    <a:pt x="147" y="1"/>
                    <a:pt x="0" y="101"/>
                    <a:pt x="0" y="302"/>
                  </a:cubicBezTo>
                  <a:cubicBezTo>
                    <a:pt x="0" y="487"/>
                    <a:pt x="147" y="579"/>
                    <a:pt x="293" y="579"/>
                  </a:cubicBezTo>
                  <a:cubicBezTo>
                    <a:pt x="440" y="579"/>
                    <a:pt x="587" y="487"/>
                    <a:pt x="587" y="302"/>
                  </a:cubicBezTo>
                  <a:cubicBezTo>
                    <a:pt x="587" y="101"/>
                    <a:pt x="440" y="1"/>
                    <a:pt x="2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4" name="Google Shape;13684;p26"/>
            <p:cNvSpPr/>
            <p:nvPr/>
          </p:nvSpPr>
          <p:spPr>
            <a:xfrm>
              <a:off x="2492650" y="2485750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1234" y="556"/>
                  </a:moveTo>
                  <a:lnTo>
                    <a:pt x="11234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56"/>
                    <a:pt x="834" y="556"/>
                  </a:cubicBezTo>
                  <a:close/>
                  <a:moveTo>
                    <a:pt x="13672" y="556"/>
                  </a:moveTo>
                  <a:cubicBezTo>
                    <a:pt x="13827" y="556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1790" y="1698"/>
                  </a:lnTo>
                  <a:lnTo>
                    <a:pt x="11790" y="556"/>
                  </a:lnTo>
                  <a:close/>
                  <a:moveTo>
                    <a:pt x="834" y="1"/>
                  </a:moveTo>
                  <a:cubicBezTo>
                    <a:pt x="371" y="1"/>
                    <a:pt x="0" y="371"/>
                    <a:pt x="0" y="865"/>
                  </a:cubicBezTo>
                  <a:lnTo>
                    <a:pt x="0" y="13672"/>
                  </a:lnTo>
                  <a:cubicBezTo>
                    <a:pt x="0" y="14135"/>
                    <a:pt x="371" y="14536"/>
                    <a:pt x="834" y="14536"/>
                  </a:cubicBezTo>
                  <a:lnTo>
                    <a:pt x="5988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3" y="13977"/>
                    <a:pt x="6027" y="13977"/>
                  </a:cubicBezTo>
                  <a:cubicBezTo>
                    <a:pt x="6014" y="13977"/>
                    <a:pt x="6001" y="13978"/>
                    <a:pt x="5988" y="13981"/>
                  </a:cubicBezTo>
                  <a:lnTo>
                    <a:pt x="834" y="13981"/>
                  </a:lnTo>
                  <a:cubicBezTo>
                    <a:pt x="679" y="13950"/>
                    <a:pt x="556" y="13827"/>
                    <a:pt x="556" y="13672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3672"/>
                  </a:lnTo>
                  <a:cubicBezTo>
                    <a:pt x="13950" y="13827"/>
                    <a:pt x="13827" y="13950"/>
                    <a:pt x="13672" y="13981"/>
                  </a:cubicBezTo>
                  <a:lnTo>
                    <a:pt x="8549" y="13981"/>
                  </a:lnTo>
                  <a:cubicBezTo>
                    <a:pt x="8536" y="13978"/>
                    <a:pt x="8523" y="13977"/>
                    <a:pt x="8510" y="13977"/>
                  </a:cubicBezTo>
                  <a:cubicBezTo>
                    <a:pt x="8374" y="13977"/>
                    <a:pt x="8271" y="14118"/>
                    <a:pt x="8271" y="14259"/>
                  </a:cubicBezTo>
                  <a:cubicBezTo>
                    <a:pt x="8271" y="14413"/>
                    <a:pt x="8395" y="14536"/>
                    <a:pt x="8549" y="14536"/>
                  </a:cubicBezTo>
                  <a:lnTo>
                    <a:pt x="13672" y="14536"/>
                  </a:lnTo>
                  <a:cubicBezTo>
                    <a:pt x="14135" y="14536"/>
                    <a:pt x="14536" y="14135"/>
                    <a:pt x="14536" y="13672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5" name="Google Shape;13685;p26"/>
          <p:cNvGrpSpPr/>
          <p:nvPr/>
        </p:nvGrpSpPr>
        <p:grpSpPr>
          <a:xfrm>
            <a:off x="1633758" y="3519014"/>
            <a:ext cx="495867" cy="483533"/>
            <a:chOff x="1734225" y="2485750"/>
            <a:chExt cx="371900" cy="362650"/>
          </a:xfrm>
        </p:grpSpPr>
        <p:sp>
          <p:nvSpPr>
            <p:cNvPr id="13686" name="Google Shape;13686;p26"/>
            <p:cNvSpPr/>
            <p:nvPr/>
          </p:nvSpPr>
          <p:spPr>
            <a:xfrm>
              <a:off x="1868475" y="2603450"/>
              <a:ext cx="82575" cy="71350"/>
            </a:xfrm>
            <a:custGeom>
              <a:avLst/>
              <a:gdLst/>
              <a:ahLst/>
              <a:cxnLst/>
              <a:rect l="l" t="t" r="r" b="b"/>
              <a:pathLst>
                <a:path w="3303" h="2854" extrusionOk="0">
                  <a:moveTo>
                    <a:pt x="1883" y="572"/>
                  </a:moveTo>
                  <a:cubicBezTo>
                    <a:pt x="2321" y="572"/>
                    <a:pt x="2747" y="911"/>
                    <a:pt x="2747" y="1434"/>
                  </a:cubicBezTo>
                  <a:cubicBezTo>
                    <a:pt x="2747" y="1897"/>
                    <a:pt x="2377" y="2267"/>
                    <a:pt x="1883" y="2267"/>
                  </a:cubicBezTo>
                  <a:cubicBezTo>
                    <a:pt x="1142" y="2267"/>
                    <a:pt x="741" y="1341"/>
                    <a:pt x="1296" y="817"/>
                  </a:cubicBezTo>
                  <a:cubicBezTo>
                    <a:pt x="1465" y="648"/>
                    <a:pt x="1675" y="572"/>
                    <a:pt x="1883" y="572"/>
                  </a:cubicBezTo>
                  <a:close/>
                  <a:moveTo>
                    <a:pt x="1877" y="0"/>
                  </a:moveTo>
                  <a:cubicBezTo>
                    <a:pt x="1533" y="0"/>
                    <a:pt x="1182" y="128"/>
                    <a:pt x="895" y="416"/>
                  </a:cubicBezTo>
                  <a:cubicBezTo>
                    <a:pt x="0" y="1311"/>
                    <a:pt x="617" y="2854"/>
                    <a:pt x="1883" y="2854"/>
                  </a:cubicBezTo>
                  <a:cubicBezTo>
                    <a:pt x="2685" y="2854"/>
                    <a:pt x="3302" y="2206"/>
                    <a:pt x="3302" y="1434"/>
                  </a:cubicBezTo>
                  <a:cubicBezTo>
                    <a:pt x="3302" y="575"/>
                    <a:pt x="2605" y="0"/>
                    <a:pt x="18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7" name="Google Shape;13687;p26"/>
            <p:cNvSpPr/>
            <p:nvPr/>
          </p:nvSpPr>
          <p:spPr>
            <a:xfrm>
              <a:off x="1734225" y="2485750"/>
              <a:ext cx="371900" cy="362650"/>
            </a:xfrm>
            <a:custGeom>
              <a:avLst/>
              <a:gdLst/>
              <a:ahLst/>
              <a:cxnLst/>
              <a:rect l="l" t="t" r="r" b="b"/>
              <a:pathLst>
                <a:path w="14876" h="14506" extrusionOk="0">
                  <a:moveTo>
                    <a:pt x="7259" y="564"/>
                  </a:moveTo>
                  <a:cubicBezTo>
                    <a:pt x="7400" y="564"/>
                    <a:pt x="7542" y="619"/>
                    <a:pt x="7654" y="741"/>
                  </a:cubicBezTo>
                  <a:cubicBezTo>
                    <a:pt x="8024" y="1081"/>
                    <a:pt x="7777" y="1698"/>
                    <a:pt x="7253" y="1698"/>
                  </a:cubicBezTo>
                  <a:cubicBezTo>
                    <a:pt x="6944" y="1698"/>
                    <a:pt x="6697" y="1451"/>
                    <a:pt x="6697" y="1142"/>
                  </a:cubicBezTo>
                  <a:cubicBezTo>
                    <a:pt x="6697" y="791"/>
                    <a:pt x="6974" y="564"/>
                    <a:pt x="7259" y="564"/>
                  </a:cubicBezTo>
                  <a:close/>
                  <a:moveTo>
                    <a:pt x="2978" y="2391"/>
                  </a:moveTo>
                  <a:cubicBezTo>
                    <a:pt x="3109" y="2391"/>
                    <a:pt x="3244" y="2442"/>
                    <a:pt x="3364" y="2562"/>
                  </a:cubicBezTo>
                  <a:cubicBezTo>
                    <a:pt x="3768" y="2966"/>
                    <a:pt x="3385" y="3535"/>
                    <a:pt x="2948" y="3535"/>
                  </a:cubicBezTo>
                  <a:cubicBezTo>
                    <a:pt x="2817" y="3535"/>
                    <a:pt x="2682" y="3485"/>
                    <a:pt x="2562" y="3364"/>
                  </a:cubicBezTo>
                  <a:cubicBezTo>
                    <a:pt x="2158" y="2960"/>
                    <a:pt x="2541" y="2391"/>
                    <a:pt x="2978" y="2391"/>
                  </a:cubicBezTo>
                  <a:close/>
                  <a:moveTo>
                    <a:pt x="11573" y="2400"/>
                  </a:moveTo>
                  <a:cubicBezTo>
                    <a:pt x="11720" y="2400"/>
                    <a:pt x="11867" y="2454"/>
                    <a:pt x="11975" y="2562"/>
                  </a:cubicBezTo>
                  <a:cubicBezTo>
                    <a:pt x="12379" y="2966"/>
                    <a:pt x="11995" y="3535"/>
                    <a:pt x="11558" y="3535"/>
                  </a:cubicBezTo>
                  <a:cubicBezTo>
                    <a:pt x="11428" y="3535"/>
                    <a:pt x="11293" y="3485"/>
                    <a:pt x="11172" y="3364"/>
                  </a:cubicBezTo>
                  <a:cubicBezTo>
                    <a:pt x="10925" y="3148"/>
                    <a:pt x="10925" y="2778"/>
                    <a:pt x="11172" y="2562"/>
                  </a:cubicBezTo>
                  <a:cubicBezTo>
                    <a:pt x="11280" y="2454"/>
                    <a:pt x="11427" y="2400"/>
                    <a:pt x="11573" y="2400"/>
                  </a:cubicBezTo>
                  <a:close/>
                  <a:moveTo>
                    <a:pt x="1117" y="6696"/>
                  </a:moveTo>
                  <a:cubicBezTo>
                    <a:pt x="1409" y="6696"/>
                    <a:pt x="1698" y="6925"/>
                    <a:pt x="1698" y="7284"/>
                  </a:cubicBezTo>
                  <a:cubicBezTo>
                    <a:pt x="1698" y="7593"/>
                    <a:pt x="1451" y="7839"/>
                    <a:pt x="1142" y="7839"/>
                  </a:cubicBezTo>
                  <a:cubicBezTo>
                    <a:pt x="617" y="7839"/>
                    <a:pt x="371" y="7222"/>
                    <a:pt x="741" y="6852"/>
                  </a:cubicBezTo>
                  <a:cubicBezTo>
                    <a:pt x="848" y="6745"/>
                    <a:pt x="983" y="6696"/>
                    <a:pt x="1117" y="6696"/>
                  </a:cubicBezTo>
                  <a:close/>
                  <a:moveTo>
                    <a:pt x="13383" y="6696"/>
                  </a:moveTo>
                  <a:cubicBezTo>
                    <a:pt x="13675" y="6696"/>
                    <a:pt x="13950" y="6925"/>
                    <a:pt x="13950" y="7284"/>
                  </a:cubicBezTo>
                  <a:cubicBezTo>
                    <a:pt x="13950" y="7593"/>
                    <a:pt x="13703" y="7839"/>
                    <a:pt x="13394" y="7839"/>
                  </a:cubicBezTo>
                  <a:cubicBezTo>
                    <a:pt x="12900" y="7839"/>
                    <a:pt x="12623" y="7222"/>
                    <a:pt x="12993" y="6852"/>
                  </a:cubicBezTo>
                  <a:cubicBezTo>
                    <a:pt x="13110" y="6745"/>
                    <a:pt x="13248" y="6696"/>
                    <a:pt x="13383" y="6696"/>
                  </a:cubicBezTo>
                  <a:close/>
                  <a:moveTo>
                    <a:pt x="7257" y="4128"/>
                  </a:moveTo>
                  <a:cubicBezTo>
                    <a:pt x="8055" y="4128"/>
                    <a:pt x="8858" y="4429"/>
                    <a:pt x="9475" y="5031"/>
                  </a:cubicBezTo>
                  <a:cubicBezTo>
                    <a:pt x="10678" y="6265"/>
                    <a:pt x="10678" y="8241"/>
                    <a:pt x="9475" y="9444"/>
                  </a:cubicBezTo>
                  <a:lnTo>
                    <a:pt x="9475" y="9475"/>
                  </a:lnTo>
                  <a:cubicBezTo>
                    <a:pt x="9413" y="9537"/>
                    <a:pt x="9320" y="9599"/>
                    <a:pt x="9259" y="9691"/>
                  </a:cubicBezTo>
                  <a:lnTo>
                    <a:pt x="9259" y="9599"/>
                  </a:lnTo>
                  <a:cubicBezTo>
                    <a:pt x="9274" y="9383"/>
                    <a:pt x="9120" y="9275"/>
                    <a:pt x="8966" y="9275"/>
                  </a:cubicBezTo>
                  <a:cubicBezTo>
                    <a:pt x="8811" y="9275"/>
                    <a:pt x="8657" y="9383"/>
                    <a:pt x="8672" y="9599"/>
                  </a:cubicBezTo>
                  <a:lnTo>
                    <a:pt x="8672" y="10061"/>
                  </a:lnTo>
                  <a:cubicBezTo>
                    <a:pt x="8240" y="10278"/>
                    <a:pt x="7754" y="10386"/>
                    <a:pt x="7264" y="10386"/>
                  </a:cubicBezTo>
                  <a:cubicBezTo>
                    <a:pt x="6774" y="10386"/>
                    <a:pt x="6281" y="10278"/>
                    <a:pt x="5833" y="10061"/>
                  </a:cubicBezTo>
                  <a:lnTo>
                    <a:pt x="5833" y="9537"/>
                  </a:lnTo>
                  <a:cubicBezTo>
                    <a:pt x="5833" y="8765"/>
                    <a:pt x="6481" y="8117"/>
                    <a:pt x="7253" y="8117"/>
                  </a:cubicBezTo>
                  <a:lnTo>
                    <a:pt x="7376" y="8117"/>
                  </a:lnTo>
                  <a:cubicBezTo>
                    <a:pt x="7716" y="8117"/>
                    <a:pt x="7777" y="7593"/>
                    <a:pt x="7407" y="7562"/>
                  </a:cubicBezTo>
                  <a:lnTo>
                    <a:pt x="7253" y="7562"/>
                  </a:lnTo>
                  <a:cubicBezTo>
                    <a:pt x="6173" y="7562"/>
                    <a:pt x="5278" y="8426"/>
                    <a:pt x="5278" y="9537"/>
                  </a:cubicBezTo>
                  <a:lnTo>
                    <a:pt x="5278" y="9691"/>
                  </a:lnTo>
                  <a:cubicBezTo>
                    <a:pt x="3858" y="8488"/>
                    <a:pt x="3734" y="6358"/>
                    <a:pt x="5062" y="5031"/>
                  </a:cubicBezTo>
                  <a:cubicBezTo>
                    <a:pt x="5663" y="4429"/>
                    <a:pt x="6458" y="4128"/>
                    <a:pt x="7257" y="4128"/>
                  </a:cubicBezTo>
                  <a:close/>
                  <a:moveTo>
                    <a:pt x="2964" y="10985"/>
                  </a:moveTo>
                  <a:cubicBezTo>
                    <a:pt x="3099" y="10985"/>
                    <a:pt x="3239" y="11040"/>
                    <a:pt x="3364" y="11173"/>
                  </a:cubicBezTo>
                  <a:cubicBezTo>
                    <a:pt x="3580" y="11389"/>
                    <a:pt x="3580" y="11759"/>
                    <a:pt x="3364" y="11975"/>
                  </a:cubicBezTo>
                  <a:cubicBezTo>
                    <a:pt x="3256" y="12083"/>
                    <a:pt x="3110" y="12137"/>
                    <a:pt x="2963" y="12137"/>
                  </a:cubicBezTo>
                  <a:cubicBezTo>
                    <a:pt x="2816" y="12137"/>
                    <a:pt x="2670" y="12083"/>
                    <a:pt x="2562" y="11975"/>
                  </a:cubicBezTo>
                  <a:cubicBezTo>
                    <a:pt x="2162" y="11552"/>
                    <a:pt x="2533" y="10985"/>
                    <a:pt x="2964" y="10985"/>
                  </a:cubicBezTo>
                  <a:close/>
                  <a:moveTo>
                    <a:pt x="11558" y="10985"/>
                  </a:moveTo>
                  <a:cubicBezTo>
                    <a:pt x="11696" y="10985"/>
                    <a:pt x="11842" y="11040"/>
                    <a:pt x="11975" y="11173"/>
                  </a:cubicBezTo>
                  <a:cubicBezTo>
                    <a:pt x="12379" y="11577"/>
                    <a:pt x="11995" y="12146"/>
                    <a:pt x="11558" y="12146"/>
                  </a:cubicBezTo>
                  <a:cubicBezTo>
                    <a:pt x="11428" y="12146"/>
                    <a:pt x="11293" y="12095"/>
                    <a:pt x="11172" y="11975"/>
                  </a:cubicBezTo>
                  <a:cubicBezTo>
                    <a:pt x="10749" y="11552"/>
                    <a:pt x="11114" y="10985"/>
                    <a:pt x="11558" y="10985"/>
                  </a:cubicBezTo>
                  <a:close/>
                  <a:moveTo>
                    <a:pt x="7253" y="12839"/>
                  </a:moveTo>
                  <a:cubicBezTo>
                    <a:pt x="7592" y="12839"/>
                    <a:pt x="7839" y="13086"/>
                    <a:pt x="7839" y="13395"/>
                  </a:cubicBezTo>
                  <a:cubicBezTo>
                    <a:pt x="7839" y="13730"/>
                    <a:pt x="7554" y="13966"/>
                    <a:pt x="7254" y="13966"/>
                  </a:cubicBezTo>
                  <a:cubicBezTo>
                    <a:pt x="7114" y="13966"/>
                    <a:pt x="6970" y="13914"/>
                    <a:pt x="6852" y="13796"/>
                  </a:cubicBezTo>
                  <a:cubicBezTo>
                    <a:pt x="6512" y="13425"/>
                    <a:pt x="6759" y="12839"/>
                    <a:pt x="7253" y="12839"/>
                  </a:cubicBezTo>
                  <a:close/>
                  <a:moveTo>
                    <a:pt x="7253" y="1"/>
                  </a:moveTo>
                  <a:cubicBezTo>
                    <a:pt x="5926" y="1"/>
                    <a:pt x="5679" y="1914"/>
                    <a:pt x="6975" y="2253"/>
                  </a:cubicBezTo>
                  <a:lnTo>
                    <a:pt x="6975" y="3611"/>
                  </a:lnTo>
                  <a:cubicBezTo>
                    <a:pt x="6203" y="3673"/>
                    <a:pt x="5463" y="3982"/>
                    <a:pt x="4876" y="4475"/>
                  </a:cubicBezTo>
                  <a:lnTo>
                    <a:pt x="3951" y="3550"/>
                  </a:lnTo>
                  <a:cubicBezTo>
                    <a:pt x="4458" y="2697"/>
                    <a:pt x="3742" y="1827"/>
                    <a:pt x="2949" y="1827"/>
                  </a:cubicBezTo>
                  <a:cubicBezTo>
                    <a:pt x="2680" y="1827"/>
                    <a:pt x="2403" y="1927"/>
                    <a:pt x="2161" y="2161"/>
                  </a:cubicBezTo>
                  <a:cubicBezTo>
                    <a:pt x="1396" y="2951"/>
                    <a:pt x="2063" y="4121"/>
                    <a:pt x="2962" y="4121"/>
                  </a:cubicBezTo>
                  <a:cubicBezTo>
                    <a:pt x="3151" y="4121"/>
                    <a:pt x="3351" y="4069"/>
                    <a:pt x="3549" y="3951"/>
                  </a:cubicBezTo>
                  <a:lnTo>
                    <a:pt x="4475" y="4877"/>
                  </a:lnTo>
                  <a:cubicBezTo>
                    <a:pt x="3951" y="5463"/>
                    <a:pt x="3642" y="6204"/>
                    <a:pt x="3611" y="6975"/>
                  </a:cubicBezTo>
                  <a:lnTo>
                    <a:pt x="2222" y="6975"/>
                  </a:lnTo>
                  <a:cubicBezTo>
                    <a:pt x="2084" y="6394"/>
                    <a:pt x="1623" y="6123"/>
                    <a:pt x="1157" y="6123"/>
                  </a:cubicBezTo>
                  <a:cubicBezTo>
                    <a:pt x="583" y="6123"/>
                    <a:pt x="0" y="6535"/>
                    <a:pt x="0" y="7284"/>
                  </a:cubicBezTo>
                  <a:cubicBezTo>
                    <a:pt x="0" y="8013"/>
                    <a:pt x="578" y="8416"/>
                    <a:pt x="1150" y="8416"/>
                  </a:cubicBezTo>
                  <a:cubicBezTo>
                    <a:pt x="1619" y="8416"/>
                    <a:pt x="2083" y="8146"/>
                    <a:pt x="2222" y="7562"/>
                  </a:cubicBezTo>
                  <a:lnTo>
                    <a:pt x="3580" y="7562"/>
                  </a:lnTo>
                  <a:cubicBezTo>
                    <a:pt x="3642" y="8333"/>
                    <a:pt x="3951" y="9074"/>
                    <a:pt x="4475" y="9660"/>
                  </a:cubicBezTo>
                  <a:lnTo>
                    <a:pt x="3549" y="10586"/>
                  </a:lnTo>
                  <a:cubicBezTo>
                    <a:pt x="3341" y="10460"/>
                    <a:pt x="3133" y="10405"/>
                    <a:pt x="2937" y="10405"/>
                  </a:cubicBezTo>
                  <a:cubicBezTo>
                    <a:pt x="2028" y="10405"/>
                    <a:pt x="1374" y="11589"/>
                    <a:pt x="2161" y="12376"/>
                  </a:cubicBezTo>
                  <a:cubicBezTo>
                    <a:pt x="2395" y="12610"/>
                    <a:pt x="2669" y="12710"/>
                    <a:pt x="2936" y="12710"/>
                  </a:cubicBezTo>
                  <a:cubicBezTo>
                    <a:pt x="3723" y="12710"/>
                    <a:pt x="4450" y="11840"/>
                    <a:pt x="3920" y="10987"/>
                  </a:cubicBezTo>
                  <a:lnTo>
                    <a:pt x="4846" y="10061"/>
                  </a:lnTo>
                  <a:cubicBezTo>
                    <a:pt x="5432" y="10555"/>
                    <a:pt x="6173" y="10864"/>
                    <a:pt x="6975" y="10926"/>
                  </a:cubicBezTo>
                  <a:lnTo>
                    <a:pt x="6975" y="12284"/>
                  </a:lnTo>
                  <a:cubicBezTo>
                    <a:pt x="5679" y="12623"/>
                    <a:pt x="5926" y="14506"/>
                    <a:pt x="7253" y="14506"/>
                  </a:cubicBezTo>
                  <a:cubicBezTo>
                    <a:pt x="8580" y="14506"/>
                    <a:pt x="8827" y="12623"/>
                    <a:pt x="7531" y="12284"/>
                  </a:cubicBezTo>
                  <a:lnTo>
                    <a:pt x="7531" y="10926"/>
                  </a:lnTo>
                  <a:cubicBezTo>
                    <a:pt x="8302" y="10864"/>
                    <a:pt x="9043" y="10555"/>
                    <a:pt x="9660" y="10061"/>
                  </a:cubicBezTo>
                  <a:lnTo>
                    <a:pt x="10586" y="10987"/>
                  </a:lnTo>
                  <a:cubicBezTo>
                    <a:pt x="10056" y="11840"/>
                    <a:pt x="10765" y="12710"/>
                    <a:pt x="11557" y="12710"/>
                  </a:cubicBezTo>
                  <a:cubicBezTo>
                    <a:pt x="11825" y="12710"/>
                    <a:pt x="12103" y="12610"/>
                    <a:pt x="12345" y="12376"/>
                  </a:cubicBezTo>
                  <a:cubicBezTo>
                    <a:pt x="13135" y="11586"/>
                    <a:pt x="12451" y="10416"/>
                    <a:pt x="11546" y="10416"/>
                  </a:cubicBezTo>
                  <a:cubicBezTo>
                    <a:pt x="11355" y="10416"/>
                    <a:pt x="11155" y="10468"/>
                    <a:pt x="10956" y="10586"/>
                  </a:cubicBezTo>
                  <a:lnTo>
                    <a:pt x="10030" y="9660"/>
                  </a:lnTo>
                  <a:cubicBezTo>
                    <a:pt x="10555" y="9074"/>
                    <a:pt x="10864" y="8333"/>
                    <a:pt x="10956" y="7562"/>
                  </a:cubicBezTo>
                  <a:lnTo>
                    <a:pt x="12283" y="7562"/>
                  </a:lnTo>
                  <a:cubicBezTo>
                    <a:pt x="12431" y="8096"/>
                    <a:pt x="12908" y="8399"/>
                    <a:pt x="13394" y="8399"/>
                  </a:cubicBezTo>
                  <a:cubicBezTo>
                    <a:pt x="13722" y="8399"/>
                    <a:pt x="14053" y="8261"/>
                    <a:pt x="14289" y="7963"/>
                  </a:cubicBezTo>
                  <a:cubicBezTo>
                    <a:pt x="14876" y="7222"/>
                    <a:pt x="14351" y="6142"/>
                    <a:pt x="13394" y="6142"/>
                  </a:cubicBezTo>
                  <a:cubicBezTo>
                    <a:pt x="12870" y="6142"/>
                    <a:pt x="12438" y="6482"/>
                    <a:pt x="12283" y="6975"/>
                  </a:cubicBezTo>
                  <a:lnTo>
                    <a:pt x="10956" y="6975"/>
                  </a:lnTo>
                  <a:cubicBezTo>
                    <a:pt x="10894" y="6204"/>
                    <a:pt x="10586" y="5463"/>
                    <a:pt x="10061" y="4877"/>
                  </a:cubicBezTo>
                  <a:lnTo>
                    <a:pt x="10987" y="3951"/>
                  </a:lnTo>
                  <a:cubicBezTo>
                    <a:pt x="11186" y="4069"/>
                    <a:pt x="11385" y="4121"/>
                    <a:pt x="11574" y="4121"/>
                  </a:cubicBezTo>
                  <a:cubicBezTo>
                    <a:pt x="12473" y="4121"/>
                    <a:pt x="13141" y="2951"/>
                    <a:pt x="12376" y="2161"/>
                  </a:cubicBezTo>
                  <a:cubicBezTo>
                    <a:pt x="12129" y="1914"/>
                    <a:pt x="11845" y="1809"/>
                    <a:pt x="11572" y="1809"/>
                  </a:cubicBezTo>
                  <a:cubicBezTo>
                    <a:pt x="10785" y="1809"/>
                    <a:pt x="10082" y="2679"/>
                    <a:pt x="10586" y="3550"/>
                  </a:cubicBezTo>
                  <a:lnTo>
                    <a:pt x="9660" y="4475"/>
                  </a:lnTo>
                  <a:cubicBezTo>
                    <a:pt x="9074" y="3951"/>
                    <a:pt x="8333" y="3642"/>
                    <a:pt x="7531" y="3581"/>
                  </a:cubicBezTo>
                  <a:lnTo>
                    <a:pt x="7531" y="2253"/>
                  </a:lnTo>
                  <a:cubicBezTo>
                    <a:pt x="8858" y="1914"/>
                    <a:pt x="8611" y="1"/>
                    <a:pt x="72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88" name="Google Shape;13688;p26"/>
            <p:cNvSpPr/>
            <p:nvPr/>
          </p:nvSpPr>
          <p:spPr>
            <a:xfrm>
              <a:off x="1937900" y="268867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3" y="551"/>
                    <a:pt x="311" y="576"/>
                    <a:pt x="379" y="576"/>
                  </a:cubicBezTo>
                  <a:cubicBezTo>
                    <a:pt x="531" y="576"/>
                    <a:pt x="680" y="449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89" name="Google Shape;13689;p26"/>
          <p:cNvGrpSpPr/>
          <p:nvPr/>
        </p:nvGrpSpPr>
        <p:grpSpPr>
          <a:xfrm>
            <a:off x="1639425" y="4326583"/>
            <a:ext cx="484533" cy="485333"/>
            <a:chOff x="975800" y="2485750"/>
            <a:chExt cx="363400" cy="364000"/>
          </a:xfrm>
        </p:grpSpPr>
        <p:sp>
          <p:nvSpPr>
            <p:cNvPr id="13690" name="Google Shape;13690;p26"/>
            <p:cNvSpPr/>
            <p:nvPr/>
          </p:nvSpPr>
          <p:spPr>
            <a:xfrm>
              <a:off x="975800" y="2485750"/>
              <a:ext cx="363400" cy="363425"/>
            </a:xfrm>
            <a:custGeom>
              <a:avLst/>
              <a:gdLst/>
              <a:ahLst/>
              <a:cxnLst/>
              <a:rect l="l" t="t" r="r" b="b"/>
              <a:pathLst>
                <a:path w="14536" h="14537" extrusionOk="0">
                  <a:moveTo>
                    <a:pt x="10400" y="556"/>
                  </a:moveTo>
                  <a:lnTo>
                    <a:pt x="10400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710" y="556"/>
                    <a:pt x="864" y="55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710"/>
                    <a:pt x="13980" y="865"/>
                  </a:cubicBezTo>
                  <a:lnTo>
                    <a:pt x="13980" y="1698"/>
                  </a:lnTo>
                  <a:lnTo>
                    <a:pt x="10956" y="1698"/>
                  </a:lnTo>
                  <a:lnTo>
                    <a:pt x="10956" y="556"/>
                  </a:lnTo>
                  <a:close/>
                  <a:moveTo>
                    <a:pt x="13980" y="2284"/>
                  </a:moveTo>
                  <a:lnTo>
                    <a:pt x="13980" y="10278"/>
                  </a:lnTo>
                  <a:cubicBezTo>
                    <a:pt x="13950" y="10432"/>
                    <a:pt x="13826" y="10555"/>
                    <a:pt x="13672" y="10555"/>
                  </a:cubicBezTo>
                  <a:lnTo>
                    <a:pt x="12653" y="10555"/>
                  </a:lnTo>
                  <a:lnTo>
                    <a:pt x="12653" y="5741"/>
                  </a:lnTo>
                  <a:cubicBezTo>
                    <a:pt x="12653" y="5556"/>
                    <a:pt x="12530" y="5432"/>
                    <a:pt x="12376" y="5432"/>
                  </a:cubicBezTo>
                  <a:lnTo>
                    <a:pt x="2160" y="5432"/>
                  </a:lnTo>
                  <a:cubicBezTo>
                    <a:pt x="2006" y="5432"/>
                    <a:pt x="1883" y="5556"/>
                    <a:pt x="1883" y="5741"/>
                  </a:cubicBezTo>
                  <a:lnTo>
                    <a:pt x="1883" y="10555"/>
                  </a:lnTo>
                  <a:lnTo>
                    <a:pt x="864" y="10555"/>
                  </a:lnTo>
                  <a:cubicBezTo>
                    <a:pt x="710" y="10555"/>
                    <a:pt x="556" y="10432"/>
                    <a:pt x="556" y="10278"/>
                  </a:cubicBezTo>
                  <a:lnTo>
                    <a:pt x="556" y="2284"/>
                  </a:lnTo>
                  <a:close/>
                  <a:moveTo>
                    <a:pt x="864" y="1"/>
                  </a:moveTo>
                  <a:cubicBezTo>
                    <a:pt x="370" y="1"/>
                    <a:pt x="0" y="371"/>
                    <a:pt x="0" y="865"/>
                  </a:cubicBezTo>
                  <a:lnTo>
                    <a:pt x="0" y="10278"/>
                  </a:lnTo>
                  <a:cubicBezTo>
                    <a:pt x="0" y="10740"/>
                    <a:pt x="370" y="11142"/>
                    <a:pt x="864" y="11142"/>
                  </a:cubicBezTo>
                  <a:lnTo>
                    <a:pt x="1883" y="11142"/>
                  </a:lnTo>
                  <a:lnTo>
                    <a:pt x="1883" y="14259"/>
                  </a:lnTo>
                  <a:cubicBezTo>
                    <a:pt x="1883" y="14413"/>
                    <a:pt x="2006" y="14536"/>
                    <a:pt x="2160" y="14536"/>
                  </a:cubicBezTo>
                  <a:lnTo>
                    <a:pt x="5987" y="14536"/>
                  </a:lnTo>
                  <a:cubicBezTo>
                    <a:pt x="6142" y="14536"/>
                    <a:pt x="6265" y="14413"/>
                    <a:pt x="6265" y="14259"/>
                  </a:cubicBezTo>
                  <a:cubicBezTo>
                    <a:pt x="6265" y="14118"/>
                    <a:pt x="6162" y="13977"/>
                    <a:pt x="6027" y="13977"/>
                  </a:cubicBezTo>
                  <a:cubicBezTo>
                    <a:pt x="6014" y="13977"/>
                    <a:pt x="6001" y="13978"/>
                    <a:pt x="5987" y="13981"/>
                  </a:cubicBezTo>
                  <a:lnTo>
                    <a:pt x="2438" y="13981"/>
                  </a:lnTo>
                  <a:lnTo>
                    <a:pt x="2438" y="6019"/>
                  </a:lnTo>
                  <a:lnTo>
                    <a:pt x="12098" y="6019"/>
                  </a:lnTo>
                  <a:lnTo>
                    <a:pt x="12098" y="13981"/>
                  </a:lnTo>
                  <a:lnTo>
                    <a:pt x="8549" y="13981"/>
                  </a:lnTo>
                  <a:cubicBezTo>
                    <a:pt x="8394" y="13981"/>
                    <a:pt x="8271" y="14104"/>
                    <a:pt x="8271" y="14259"/>
                  </a:cubicBezTo>
                  <a:cubicBezTo>
                    <a:pt x="8240" y="14413"/>
                    <a:pt x="8394" y="14536"/>
                    <a:pt x="8549" y="14536"/>
                  </a:cubicBezTo>
                  <a:lnTo>
                    <a:pt x="12376" y="14536"/>
                  </a:lnTo>
                  <a:cubicBezTo>
                    <a:pt x="12530" y="14536"/>
                    <a:pt x="12653" y="14413"/>
                    <a:pt x="12653" y="14259"/>
                  </a:cubicBezTo>
                  <a:lnTo>
                    <a:pt x="12653" y="11142"/>
                  </a:lnTo>
                  <a:lnTo>
                    <a:pt x="13672" y="11142"/>
                  </a:lnTo>
                  <a:cubicBezTo>
                    <a:pt x="14135" y="11142"/>
                    <a:pt x="14536" y="10740"/>
                    <a:pt x="14536" y="10278"/>
                  </a:cubicBezTo>
                  <a:lnTo>
                    <a:pt x="14536" y="865"/>
                  </a:lnTo>
                  <a:cubicBezTo>
                    <a:pt x="14536" y="371"/>
                    <a:pt x="14135" y="1"/>
                    <a:pt x="136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1" name="Google Shape;13691;p26"/>
            <p:cNvSpPr/>
            <p:nvPr/>
          </p:nvSpPr>
          <p:spPr>
            <a:xfrm>
              <a:off x="1061875" y="2664650"/>
              <a:ext cx="126475" cy="14100"/>
            </a:xfrm>
            <a:custGeom>
              <a:avLst/>
              <a:gdLst/>
              <a:ahLst/>
              <a:cxnLst/>
              <a:rect l="l" t="t" r="r" b="b"/>
              <a:pathLst>
                <a:path w="5059" h="564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4674" y="560"/>
                  </a:lnTo>
                  <a:cubicBezTo>
                    <a:pt x="4691" y="563"/>
                    <a:pt x="4708" y="564"/>
                    <a:pt x="4724" y="564"/>
                  </a:cubicBezTo>
                  <a:cubicBezTo>
                    <a:pt x="5058" y="564"/>
                    <a:pt x="5058" y="1"/>
                    <a:pt x="4724" y="1"/>
                  </a:cubicBezTo>
                  <a:cubicBezTo>
                    <a:pt x="4708" y="1"/>
                    <a:pt x="4691" y="2"/>
                    <a:pt x="4674" y="4"/>
                  </a:cubicBezTo>
                  <a:lnTo>
                    <a:pt x="415" y="4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2" name="Google Shape;13692;p26"/>
            <p:cNvSpPr/>
            <p:nvPr/>
          </p:nvSpPr>
          <p:spPr>
            <a:xfrm>
              <a:off x="1061875" y="2707075"/>
              <a:ext cx="191250" cy="14125"/>
            </a:xfrm>
            <a:custGeom>
              <a:avLst/>
              <a:gdLst/>
              <a:ahLst/>
              <a:cxnLst/>
              <a:rect l="l" t="t" r="r" b="b"/>
              <a:pathLst>
                <a:path w="7650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7235" y="560"/>
                  </a:lnTo>
                  <a:cubicBezTo>
                    <a:pt x="7254" y="563"/>
                    <a:pt x="7272" y="564"/>
                    <a:pt x="7289" y="564"/>
                  </a:cubicBezTo>
                  <a:cubicBezTo>
                    <a:pt x="7649" y="564"/>
                    <a:pt x="7649" y="1"/>
                    <a:pt x="7289" y="1"/>
                  </a:cubicBezTo>
                  <a:cubicBezTo>
                    <a:pt x="7272" y="1"/>
                    <a:pt x="7254" y="2"/>
                    <a:pt x="7235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3" name="Google Shape;13693;p26"/>
            <p:cNvSpPr/>
            <p:nvPr/>
          </p:nvSpPr>
          <p:spPr>
            <a:xfrm>
              <a:off x="1061675" y="2749600"/>
              <a:ext cx="191650" cy="14725"/>
            </a:xfrm>
            <a:custGeom>
              <a:avLst/>
              <a:gdLst/>
              <a:ahLst/>
              <a:cxnLst/>
              <a:rect l="l" t="t" r="r" b="b"/>
              <a:pathLst>
                <a:path w="7666" h="589" extrusionOk="0">
                  <a:moveTo>
                    <a:pt x="393" y="0"/>
                  </a:moveTo>
                  <a:cubicBezTo>
                    <a:pt x="0" y="0"/>
                    <a:pt x="0" y="589"/>
                    <a:pt x="393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7243" y="588"/>
                  </a:lnTo>
                  <a:cubicBezTo>
                    <a:pt x="7253" y="588"/>
                    <a:pt x="7263" y="589"/>
                    <a:pt x="7273" y="589"/>
                  </a:cubicBezTo>
                  <a:cubicBezTo>
                    <a:pt x="7665" y="589"/>
                    <a:pt x="7665" y="0"/>
                    <a:pt x="7273" y="0"/>
                  </a:cubicBezTo>
                  <a:cubicBezTo>
                    <a:pt x="7263" y="0"/>
                    <a:pt x="7253" y="1"/>
                    <a:pt x="7243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4" name="Google Shape;13694;p26"/>
            <p:cNvSpPr/>
            <p:nvPr/>
          </p:nvSpPr>
          <p:spPr>
            <a:xfrm>
              <a:off x="1061675" y="2792025"/>
              <a:ext cx="191650" cy="14750"/>
            </a:xfrm>
            <a:custGeom>
              <a:avLst/>
              <a:gdLst/>
              <a:ahLst/>
              <a:cxnLst/>
              <a:rect l="l" t="t" r="r" b="b"/>
              <a:pathLst>
                <a:path w="7666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7243" y="588"/>
                  </a:lnTo>
                  <a:cubicBezTo>
                    <a:pt x="7253" y="589"/>
                    <a:pt x="7263" y="589"/>
                    <a:pt x="7273" y="589"/>
                  </a:cubicBezTo>
                  <a:cubicBezTo>
                    <a:pt x="7665" y="589"/>
                    <a:pt x="7665" y="1"/>
                    <a:pt x="7273" y="1"/>
                  </a:cubicBezTo>
                  <a:cubicBezTo>
                    <a:pt x="7263" y="1"/>
                    <a:pt x="7253" y="1"/>
                    <a:pt x="7243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5" name="Google Shape;13695;p26"/>
            <p:cNvSpPr/>
            <p:nvPr/>
          </p:nvSpPr>
          <p:spPr>
            <a:xfrm>
              <a:off x="1149775" y="2835850"/>
              <a:ext cx="15450" cy="13900"/>
            </a:xfrm>
            <a:custGeom>
              <a:avLst/>
              <a:gdLst/>
              <a:ahLst/>
              <a:cxnLst/>
              <a:rect l="l" t="t" r="r" b="b"/>
              <a:pathLst>
                <a:path w="618" h="556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0" y="455"/>
                    <a:pt x="155" y="556"/>
                    <a:pt x="309" y="556"/>
                  </a:cubicBezTo>
                  <a:cubicBezTo>
                    <a:pt x="463" y="556"/>
                    <a:pt x="618" y="455"/>
                    <a:pt x="602" y="255"/>
                  </a:cubicBezTo>
                  <a:cubicBezTo>
                    <a:pt x="571" y="85"/>
                    <a:pt x="440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696" name="Google Shape;13696;p26"/>
          <p:cNvGrpSpPr/>
          <p:nvPr/>
        </p:nvGrpSpPr>
        <p:grpSpPr>
          <a:xfrm>
            <a:off x="2522041" y="4326850"/>
            <a:ext cx="486600" cy="484800"/>
            <a:chOff x="7722975" y="4171400"/>
            <a:chExt cx="364950" cy="363600"/>
          </a:xfrm>
        </p:grpSpPr>
        <p:sp>
          <p:nvSpPr>
            <p:cNvPr id="13697" name="Google Shape;13697;p26"/>
            <p:cNvSpPr/>
            <p:nvPr/>
          </p:nvSpPr>
          <p:spPr>
            <a:xfrm>
              <a:off x="7746100" y="4372400"/>
              <a:ext cx="90300" cy="77725"/>
            </a:xfrm>
            <a:custGeom>
              <a:avLst/>
              <a:gdLst/>
              <a:ahLst/>
              <a:cxnLst/>
              <a:rect l="l" t="t" r="r" b="b"/>
              <a:pathLst>
                <a:path w="3612" h="3109" extrusionOk="0">
                  <a:moveTo>
                    <a:pt x="1544" y="547"/>
                  </a:moveTo>
                  <a:cubicBezTo>
                    <a:pt x="2439" y="547"/>
                    <a:pt x="2871" y="1596"/>
                    <a:pt x="2254" y="2245"/>
                  </a:cubicBezTo>
                  <a:cubicBezTo>
                    <a:pt x="2054" y="2444"/>
                    <a:pt x="1806" y="2534"/>
                    <a:pt x="1562" y="2534"/>
                  </a:cubicBezTo>
                  <a:cubicBezTo>
                    <a:pt x="1051" y="2534"/>
                    <a:pt x="556" y="2140"/>
                    <a:pt x="556" y="1535"/>
                  </a:cubicBezTo>
                  <a:cubicBezTo>
                    <a:pt x="556" y="979"/>
                    <a:pt x="988" y="547"/>
                    <a:pt x="1544" y="547"/>
                  </a:cubicBezTo>
                  <a:close/>
                  <a:moveTo>
                    <a:pt x="1558" y="1"/>
                  </a:moveTo>
                  <a:cubicBezTo>
                    <a:pt x="770" y="1"/>
                    <a:pt x="22" y="600"/>
                    <a:pt x="1" y="1535"/>
                  </a:cubicBezTo>
                  <a:cubicBezTo>
                    <a:pt x="1" y="2399"/>
                    <a:pt x="680" y="3078"/>
                    <a:pt x="1544" y="3109"/>
                  </a:cubicBezTo>
                  <a:cubicBezTo>
                    <a:pt x="2902" y="3078"/>
                    <a:pt x="3612" y="1442"/>
                    <a:pt x="2655" y="455"/>
                  </a:cubicBezTo>
                  <a:cubicBezTo>
                    <a:pt x="2332" y="142"/>
                    <a:pt x="1940" y="1"/>
                    <a:pt x="1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8" name="Google Shape;13698;p26"/>
            <p:cNvSpPr/>
            <p:nvPr/>
          </p:nvSpPr>
          <p:spPr>
            <a:xfrm>
              <a:off x="7722975" y="4453975"/>
              <a:ext cx="123450" cy="81025"/>
            </a:xfrm>
            <a:custGeom>
              <a:avLst/>
              <a:gdLst/>
              <a:ahLst/>
              <a:cxnLst/>
              <a:rect l="l" t="t" r="r" b="b"/>
              <a:pathLst>
                <a:path w="4938" h="3241" extrusionOk="0">
                  <a:moveTo>
                    <a:pt x="2481" y="772"/>
                  </a:moveTo>
                  <a:cubicBezTo>
                    <a:pt x="3379" y="772"/>
                    <a:pt x="4274" y="1358"/>
                    <a:pt x="4321" y="2531"/>
                  </a:cubicBezTo>
                  <a:lnTo>
                    <a:pt x="4321" y="2685"/>
                  </a:lnTo>
                  <a:lnTo>
                    <a:pt x="617" y="2685"/>
                  </a:lnTo>
                  <a:lnTo>
                    <a:pt x="617" y="2531"/>
                  </a:lnTo>
                  <a:cubicBezTo>
                    <a:pt x="679" y="1358"/>
                    <a:pt x="1582" y="772"/>
                    <a:pt x="2481" y="772"/>
                  </a:cubicBezTo>
                  <a:close/>
                  <a:moveTo>
                    <a:pt x="2469" y="0"/>
                  </a:moveTo>
                  <a:cubicBezTo>
                    <a:pt x="1080" y="0"/>
                    <a:pt x="0" y="1142"/>
                    <a:pt x="62" y="2531"/>
                  </a:cubicBezTo>
                  <a:lnTo>
                    <a:pt x="62" y="2963"/>
                  </a:lnTo>
                  <a:cubicBezTo>
                    <a:pt x="62" y="3117"/>
                    <a:pt x="185" y="3240"/>
                    <a:pt x="339" y="3240"/>
                  </a:cubicBezTo>
                  <a:lnTo>
                    <a:pt x="4598" y="3240"/>
                  </a:lnTo>
                  <a:cubicBezTo>
                    <a:pt x="4753" y="3240"/>
                    <a:pt x="4876" y="3117"/>
                    <a:pt x="4876" y="2963"/>
                  </a:cubicBezTo>
                  <a:lnTo>
                    <a:pt x="4876" y="2531"/>
                  </a:lnTo>
                  <a:cubicBezTo>
                    <a:pt x="4938" y="1142"/>
                    <a:pt x="3827" y="0"/>
                    <a:pt x="24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99" name="Google Shape;13699;p26"/>
            <p:cNvSpPr/>
            <p:nvPr/>
          </p:nvSpPr>
          <p:spPr>
            <a:xfrm>
              <a:off x="7976025" y="4371400"/>
              <a:ext cx="90300" cy="77550"/>
            </a:xfrm>
            <a:custGeom>
              <a:avLst/>
              <a:gdLst/>
              <a:ahLst/>
              <a:cxnLst/>
              <a:rect l="l" t="t" r="r" b="b"/>
              <a:pathLst>
                <a:path w="3612" h="3102" extrusionOk="0">
                  <a:moveTo>
                    <a:pt x="2050" y="575"/>
                  </a:moveTo>
                  <a:cubicBezTo>
                    <a:pt x="2561" y="575"/>
                    <a:pt x="3056" y="969"/>
                    <a:pt x="3056" y="1575"/>
                  </a:cubicBezTo>
                  <a:cubicBezTo>
                    <a:pt x="3056" y="2130"/>
                    <a:pt x="2593" y="2562"/>
                    <a:pt x="2068" y="2562"/>
                  </a:cubicBezTo>
                  <a:cubicBezTo>
                    <a:pt x="1173" y="2562"/>
                    <a:pt x="711" y="1482"/>
                    <a:pt x="1359" y="865"/>
                  </a:cubicBezTo>
                  <a:cubicBezTo>
                    <a:pt x="1558" y="665"/>
                    <a:pt x="1806" y="575"/>
                    <a:pt x="2050" y="575"/>
                  </a:cubicBezTo>
                  <a:close/>
                  <a:moveTo>
                    <a:pt x="2068" y="1"/>
                  </a:moveTo>
                  <a:cubicBezTo>
                    <a:pt x="680" y="1"/>
                    <a:pt x="1" y="1667"/>
                    <a:pt x="957" y="2655"/>
                  </a:cubicBezTo>
                  <a:cubicBezTo>
                    <a:pt x="1275" y="2963"/>
                    <a:pt x="1663" y="3101"/>
                    <a:pt x="2043" y="3101"/>
                  </a:cubicBezTo>
                  <a:cubicBezTo>
                    <a:pt x="2845" y="3101"/>
                    <a:pt x="3612" y="2486"/>
                    <a:pt x="3612" y="1544"/>
                  </a:cubicBezTo>
                  <a:cubicBezTo>
                    <a:pt x="3612" y="711"/>
                    <a:pt x="2902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0" name="Google Shape;13700;p26"/>
            <p:cNvSpPr/>
            <p:nvPr/>
          </p:nvSpPr>
          <p:spPr>
            <a:xfrm>
              <a:off x="7967550" y="4457050"/>
              <a:ext cx="120375" cy="77950"/>
            </a:xfrm>
            <a:custGeom>
              <a:avLst/>
              <a:gdLst/>
              <a:ahLst/>
              <a:cxnLst/>
              <a:rect l="l" t="t" r="r" b="b"/>
              <a:pathLst>
                <a:path w="4815" h="3118" extrusionOk="0">
                  <a:moveTo>
                    <a:pt x="2377" y="0"/>
                  </a:moveTo>
                  <a:cubicBezTo>
                    <a:pt x="2382" y="0"/>
                    <a:pt x="2387" y="0"/>
                    <a:pt x="2392" y="1"/>
                  </a:cubicBezTo>
                  <a:lnTo>
                    <a:pt x="2392" y="1"/>
                  </a:lnTo>
                  <a:cubicBezTo>
                    <a:pt x="2397" y="0"/>
                    <a:pt x="2402" y="0"/>
                    <a:pt x="2407" y="0"/>
                  </a:cubicBezTo>
                  <a:close/>
                  <a:moveTo>
                    <a:pt x="2392" y="649"/>
                  </a:moveTo>
                  <a:cubicBezTo>
                    <a:pt x="3287" y="649"/>
                    <a:pt x="4182" y="1235"/>
                    <a:pt x="4228" y="2408"/>
                  </a:cubicBezTo>
                  <a:lnTo>
                    <a:pt x="4228" y="2531"/>
                  </a:lnTo>
                  <a:lnTo>
                    <a:pt x="556" y="2531"/>
                  </a:lnTo>
                  <a:lnTo>
                    <a:pt x="556" y="2408"/>
                  </a:lnTo>
                  <a:cubicBezTo>
                    <a:pt x="602" y="1235"/>
                    <a:pt x="1497" y="649"/>
                    <a:pt x="2392" y="649"/>
                  </a:cubicBezTo>
                  <a:close/>
                  <a:moveTo>
                    <a:pt x="2392" y="1"/>
                  </a:moveTo>
                  <a:cubicBezTo>
                    <a:pt x="1072" y="9"/>
                    <a:pt x="0" y="1086"/>
                    <a:pt x="0" y="2408"/>
                  </a:cubicBezTo>
                  <a:lnTo>
                    <a:pt x="0" y="2840"/>
                  </a:lnTo>
                  <a:cubicBezTo>
                    <a:pt x="0" y="2994"/>
                    <a:pt x="124" y="3117"/>
                    <a:pt x="278" y="3117"/>
                  </a:cubicBezTo>
                  <a:lnTo>
                    <a:pt x="4506" y="3117"/>
                  </a:lnTo>
                  <a:cubicBezTo>
                    <a:pt x="4660" y="3117"/>
                    <a:pt x="4815" y="2994"/>
                    <a:pt x="4815" y="2840"/>
                  </a:cubicBezTo>
                  <a:lnTo>
                    <a:pt x="4815" y="2408"/>
                  </a:lnTo>
                  <a:cubicBezTo>
                    <a:pt x="4784" y="1086"/>
                    <a:pt x="3743" y="9"/>
                    <a:pt x="23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1" name="Google Shape;13701;p26"/>
            <p:cNvSpPr/>
            <p:nvPr/>
          </p:nvSpPr>
          <p:spPr>
            <a:xfrm>
              <a:off x="7792400" y="4214000"/>
              <a:ext cx="229950" cy="14700"/>
            </a:xfrm>
            <a:custGeom>
              <a:avLst/>
              <a:gdLst/>
              <a:ahLst/>
              <a:cxnLst/>
              <a:rect l="l" t="t" r="r" b="b"/>
              <a:pathLst>
                <a:path w="9198" h="588" extrusionOk="0">
                  <a:moveTo>
                    <a:pt x="30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33"/>
                    <a:pt x="124" y="587"/>
                    <a:pt x="309" y="587"/>
                  </a:cubicBezTo>
                  <a:lnTo>
                    <a:pt x="8796" y="587"/>
                  </a:lnTo>
                  <a:cubicBezTo>
                    <a:pt x="9197" y="587"/>
                    <a:pt x="9197" y="1"/>
                    <a:pt x="87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2" name="Google Shape;13702;p26"/>
            <p:cNvSpPr/>
            <p:nvPr/>
          </p:nvSpPr>
          <p:spPr>
            <a:xfrm>
              <a:off x="7789550" y="4256425"/>
              <a:ext cx="233325" cy="14725"/>
            </a:xfrm>
            <a:custGeom>
              <a:avLst/>
              <a:gdLst/>
              <a:ahLst/>
              <a:cxnLst/>
              <a:rect l="l" t="t" r="r" b="b"/>
              <a:pathLst>
                <a:path w="9333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8910" y="588"/>
                  </a:lnTo>
                  <a:cubicBezTo>
                    <a:pt x="8920" y="588"/>
                    <a:pt x="8930" y="589"/>
                    <a:pt x="8940" y="589"/>
                  </a:cubicBezTo>
                  <a:cubicBezTo>
                    <a:pt x="9332" y="589"/>
                    <a:pt x="9332" y="0"/>
                    <a:pt x="8940" y="0"/>
                  </a:cubicBezTo>
                  <a:cubicBezTo>
                    <a:pt x="8930" y="0"/>
                    <a:pt x="8920" y="1"/>
                    <a:pt x="8910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3" name="Google Shape;13703;p26"/>
            <p:cNvSpPr/>
            <p:nvPr/>
          </p:nvSpPr>
          <p:spPr>
            <a:xfrm>
              <a:off x="7897975" y="4171400"/>
              <a:ext cx="16150" cy="14275"/>
            </a:xfrm>
            <a:custGeom>
              <a:avLst/>
              <a:gdLst/>
              <a:ahLst/>
              <a:cxnLst/>
              <a:rect l="l" t="t" r="r" b="b"/>
              <a:pathLst>
                <a:path w="646" h="571" extrusionOk="0">
                  <a:moveTo>
                    <a:pt x="323" y="0"/>
                  </a:moveTo>
                  <a:cubicBezTo>
                    <a:pt x="163" y="0"/>
                    <a:pt x="1" y="132"/>
                    <a:pt x="37" y="347"/>
                  </a:cubicBezTo>
                  <a:cubicBezTo>
                    <a:pt x="75" y="502"/>
                    <a:pt x="195" y="571"/>
                    <a:pt x="315" y="571"/>
                  </a:cubicBezTo>
                  <a:cubicBezTo>
                    <a:pt x="481" y="571"/>
                    <a:pt x="646" y="439"/>
                    <a:pt x="592" y="224"/>
                  </a:cubicBezTo>
                  <a:cubicBezTo>
                    <a:pt x="553" y="68"/>
                    <a:pt x="439" y="0"/>
                    <a:pt x="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4" name="Google Shape;13704;p26"/>
            <p:cNvSpPr/>
            <p:nvPr/>
          </p:nvSpPr>
          <p:spPr>
            <a:xfrm>
              <a:off x="7749975" y="4172250"/>
              <a:ext cx="311725" cy="184400"/>
            </a:xfrm>
            <a:custGeom>
              <a:avLst/>
              <a:gdLst/>
              <a:ahLst/>
              <a:cxnLst/>
              <a:rect l="l" t="t" r="r" b="b"/>
              <a:pathLst>
                <a:path w="12469" h="7376" extrusionOk="0">
                  <a:moveTo>
                    <a:pt x="5025" y="0"/>
                  </a:moveTo>
                  <a:cubicBezTo>
                    <a:pt x="5007" y="0"/>
                    <a:pt x="4989" y="2"/>
                    <a:pt x="4969" y="4"/>
                  </a:cubicBezTo>
                  <a:lnTo>
                    <a:pt x="864" y="4"/>
                  </a:lnTo>
                  <a:cubicBezTo>
                    <a:pt x="371" y="4"/>
                    <a:pt x="0" y="375"/>
                    <a:pt x="0" y="838"/>
                  </a:cubicBezTo>
                  <a:lnTo>
                    <a:pt x="0" y="4819"/>
                  </a:lnTo>
                  <a:cubicBezTo>
                    <a:pt x="0" y="5282"/>
                    <a:pt x="401" y="5652"/>
                    <a:pt x="864" y="5652"/>
                  </a:cubicBezTo>
                  <a:lnTo>
                    <a:pt x="2562" y="5652"/>
                  </a:lnTo>
                  <a:lnTo>
                    <a:pt x="2562" y="7072"/>
                  </a:lnTo>
                  <a:cubicBezTo>
                    <a:pt x="2562" y="7259"/>
                    <a:pt x="2688" y="7376"/>
                    <a:pt x="2826" y="7376"/>
                  </a:cubicBezTo>
                  <a:cubicBezTo>
                    <a:pt x="2894" y="7376"/>
                    <a:pt x="2964" y="7348"/>
                    <a:pt x="3025" y="7288"/>
                  </a:cubicBezTo>
                  <a:lnTo>
                    <a:pt x="4660" y="5652"/>
                  </a:lnTo>
                  <a:lnTo>
                    <a:pt x="7808" y="5652"/>
                  </a:lnTo>
                  <a:lnTo>
                    <a:pt x="9444" y="7288"/>
                  </a:lnTo>
                  <a:cubicBezTo>
                    <a:pt x="9504" y="7348"/>
                    <a:pt x="9578" y="7376"/>
                    <a:pt x="9650" y="7376"/>
                  </a:cubicBezTo>
                  <a:cubicBezTo>
                    <a:pt x="9798" y="7376"/>
                    <a:pt x="9938" y="7259"/>
                    <a:pt x="9938" y="7072"/>
                  </a:cubicBezTo>
                  <a:lnTo>
                    <a:pt x="9938" y="5652"/>
                  </a:lnTo>
                  <a:lnTo>
                    <a:pt x="11635" y="5652"/>
                  </a:lnTo>
                  <a:cubicBezTo>
                    <a:pt x="12098" y="5652"/>
                    <a:pt x="12468" y="5282"/>
                    <a:pt x="12468" y="4819"/>
                  </a:cubicBezTo>
                  <a:lnTo>
                    <a:pt x="12468" y="838"/>
                  </a:lnTo>
                  <a:cubicBezTo>
                    <a:pt x="12468" y="375"/>
                    <a:pt x="12098" y="4"/>
                    <a:pt x="11635" y="4"/>
                  </a:cubicBezTo>
                  <a:lnTo>
                    <a:pt x="7530" y="4"/>
                  </a:lnTo>
                  <a:cubicBezTo>
                    <a:pt x="7511" y="2"/>
                    <a:pt x="7492" y="0"/>
                    <a:pt x="7474" y="0"/>
                  </a:cubicBezTo>
                  <a:cubicBezTo>
                    <a:pt x="7108" y="0"/>
                    <a:pt x="7117" y="561"/>
                    <a:pt x="7501" y="561"/>
                  </a:cubicBezTo>
                  <a:cubicBezTo>
                    <a:pt x="7511" y="561"/>
                    <a:pt x="7520" y="561"/>
                    <a:pt x="7530" y="560"/>
                  </a:cubicBezTo>
                  <a:lnTo>
                    <a:pt x="11635" y="560"/>
                  </a:lnTo>
                  <a:cubicBezTo>
                    <a:pt x="11789" y="560"/>
                    <a:pt x="11913" y="683"/>
                    <a:pt x="11913" y="838"/>
                  </a:cubicBezTo>
                  <a:lnTo>
                    <a:pt x="11913" y="4819"/>
                  </a:lnTo>
                  <a:cubicBezTo>
                    <a:pt x="11913" y="4973"/>
                    <a:pt x="11789" y="5097"/>
                    <a:pt x="11635" y="5097"/>
                  </a:cubicBezTo>
                  <a:lnTo>
                    <a:pt x="9660" y="5097"/>
                  </a:lnTo>
                  <a:cubicBezTo>
                    <a:pt x="9506" y="5097"/>
                    <a:pt x="9382" y="5220"/>
                    <a:pt x="9382" y="5374"/>
                  </a:cubicBezTo>
                  <a:lnTo>
                    <a:pt x="9382" y="6393"/>
                  </a:lnTo>
                  <a:lnTo>
                    <a:pt x="8148" y="5189"/>
                  </a:lnTo>
                  <a:cubicBezTo>
                    <a:pt x="8086" y="5128"/>
                    <a:pt x="8024" y="5097"/>
                    <a:pt x="7963" y="5097"/>
                  </a:cubicBezTo>
                  <a:lnTo>
                    <a:pt x="4537" y="5097"/>
                  </a:lnTo>
                  <a:cubicBezTo>
                    <a:pt x="4475" y="5097"/>
                    <a:pt x="4383" y="5128"/>
                    <a:pt x="4352" y="5189"/>
                  </a:cubicBezTo>
                  <a:lnTo>
                    <a:pt x="3117" y="6393"/>
                  </a:lnTo>
                  <a:lnTo>
                    <a:pt x="3117" y="5374"/>
                  </a:lnTo>
                  <a:cubicBezTo>
                    <a:pt x="3117" y="5220"/>
                    <a:pt x="2994" y="5097"/>
                    <a:pt x="2839" y="5097"/>
                  </a:cubicBezTo>
                  <a:lnTo>
                    <a:pt x="864" y="5097"/>
                  </a:lnTo>
                  <a:cubicBezTo>
                    <a:pt x="710" y="5097"/>
                    <a:pt x="587" y="4973"/>
                    <a:pt x="587" y="4819"/>
                  </a:cubicBezTo>
                  <a:lnTo>
                    <a:pt x="587" y="838"/>
                  </a:lnTo>
                  <a:cubicBezTo>
                    <a:pt x="587" y="683"/>
                    <a:pt x="710" y="560"/>
                    <a:pt x="864" y="560"/>
                  </a:cubicBezTo>
                  <a:lnTo>
                    <a:pt x="4969" y="560"/>
                  </a:lnTo>
                  <a:cubicBezTo>
                    <a:pt x="4979" y="561"/>
                    <a:pt x="4989" y="561"/>
                    <a:pt x="4998" y="561"/>
                  </a:cubicBezTo>
                  <a:cubicBezTo>
                    <a:pt x="5382" y="561"/>
                    <a:pt x="5391" y="0"/>
                    <a:pt x="5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5" name="Google Shape;13705;p26"/>
          <p:cNvGrpSpPr/>
          <p:nvPr/>
        </p:nvGrpSpPr>
        <p:grpSpPr>
          <a:xfrm>
            <a:off x="3512625" y="4326966"/>
            <a:ext cx="484567" cy="484567"/>
            <a:chOff x="6979200" y="4171575"/>
            <a:chExt cx="363425" cy="363425"/>
          </a:xfrm>
        </p:grpSpPr>
        <p:sp>
          <p:nvSpPr>
            <p:cNvPr id="13706" name="Google Shape;13706;p26"/>
            <p:cNvSpPr/>
            <p:nvPr/>
          </p:nvSpPr>
          <p:spPr>
            <a:xfrm>
              <a:off x="7144300" y="4235625"/>
              <a:ext cx="66375" cy="56800"/>
            </a:xfrm>
            <a:custGeom>
              <a:avLst/>
              <a:gdLst/>
              <a:ahLst/>
              <a:cxnLst/>
              <a:rect l="l" t="t" r="r" b="b"/>
              <a:pathLst>
                <a:path w="2655" h="2272" extrusionOk="0">
                  <a:moveTo>
                    <a:pt x="1509" y="554"/>
                  </a:moveTo>
                  <a:cubicBezTo>
                    <a:pt x="1810" y="554"/>
                    <a:pt x="2099" y="783"/>
                    <a:pt x="2099" y="1142"/>
                  </a:cubicBezTo>
                  <a:cubicBezTo>
                    <a:pt x="2099" y="1451"/>
                    <a:pt x="1821" y="1698"/>
                    <a:pt x="1513" y="1698"/>
                  </a:cubicBezTo>
                  <a:cubicBezTo>
                    <a:pt x="1019" y="1698"/>
                    <a:pt x="741" y="1080"/>
                    <a:pt x="1112" y="710"/>
                  </a:cubicBezTo>
                  <a:cubicBezTo>
                    <a:pt x="1229" y="603"/>
                    <a:pt x="1370" y="554"/>
                    <a:pt x="1509" y="554"/>
                  </a:cubicBezTo>
                  <a:close/>
                  <a:moveTo>
                    <a:pt x="1513" y="0"/>
                  </a:moveTo>
                  <a:cubicBezTo>
                    <a:pt x="494" y="0"/>
                    <a:pt x="1" y="1204"/>
                    <a:pt x="710" y="1944"/>
                  </a:cubicBezTo>
                  <a:cubicBezTo>
                    <a:pt x="937" y="2171"/>
                    <a:pt x="1217" y="2272"/>
                    <a:pt x="1494" y="2272"/>
                  </a:cubicBezTo>
                  <a:cubicBezTo>
                    <a:pt x="2083" y="2272"/>
                    <a:pt x="2655" y="1814"/>
                    <a:pt x="2655" y="1142"/>
                  </a:cubicBezTo>
                  <a:cubicBezTo>
                    <a:pt x="2655" y="494"/>
                    <a:pt x="2161" y="0"/>
                    <a:pt x="1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7" name="Google Shape;13707;p26"/>
            <p:cNvSpPr/>
            <p:nvPr/>
          </p:nvSpPr>
          <p:spPr>
            <a:xfrm>
              <a:off x="7172850" y="45209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6" y="0"/>
                  </a:moveTo>
                  <a:cubicBezTo>
                    <a:pt x="317" y="0"/>
                    <a:pt x="247" y="23"/>
                    <a:pt x="186" y="70"/>
                  </a:cubicBezTo>
                  <a:cubicBezTo>
                    <a:pt x="1" y="255"/>
                    <a:pt x="124" y="563"/>
                    <a:pt x="371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5" y="23"/>
                    <a:pt x="456" y="0"/>
                    <a:pt x="3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08" name="Google Shape;13708;p26"/>
            <p:cNvSpPr/>
            <p:nvPr/>
          </p:nvSpPr>
          <p:spPr>
            <a:xfrm>
              <a:off x="6979200" y="4171575"/>
              <a:ext cx="363425" cy="361875"/>
            </a:xfrm>
            <a:custGeom>
              <a:avLst/>
              <a:gdLst/>
              <a:ahLst/>
              <a:cxnLst/>
              <a:rect l="l" t="t" r="r" b="b"/>
              <a:pathLst>
                <a:path w="14537" h="14475" extrusionOk="0">
                  <a:moveTo>
                    <a:pt x="8703" y="556"/>
                  </a:moveTo>
                  <a:lnTo>
                    <a:pt x="8703" y="1297"/>
                  </a:lnTo>
                  <a:cubicBezTo>
                    <a:pt x="8672" y="1420"/>
                    <a:pt x="8765" y="1513"/>
                    <a:pt x="8888" y="1544"/>
                  </a:cubicBezTo>
                  <a:cubicBezTo>
                    <a:pt x="9135" y="1667"/>
                    <a:pt x="9382" y="1791"/>
                    <a:pt x="9598" y="1976"/>
                  </a:cubicBezTo>
                  <a:cubicBezTo>
                    <a:pt x="9655" y="2014"/>
                    <a:pt x="9724" y="2040"/>
                    <a:pt x="9791" y="2040"/>
                  </a:cubicBezTo>
                  <a:cubicBezTo>
                    <a:pt x="9832" y="2040"/>
                    <a:pt x="9871" y="2030"/>
                    <a:pt x="9907" y="2007"/>
                  </a:cubicBezTo>
                  <a:lnTo>
                    <a:pt x="10555" y="1636"/>
                  </a:lnTo>
                  <a:lnTo>
                    <a:pt x="11110" y="2624"/>
                  </a:lnTo>
                  <a:lnTo>
                    <a:pt x="10493" y="2963"/>
                  </a:lnTo>
                  <a:cubicBezTo>
                    <a:pt x="10370" y="3025"/>
                    <a:pt x="10339" y="3148"/>
                    <a:pt x="10339" y="3272"/>
                  </a:cubicBezTo>
                  <a:cubicBezTo>
                    <a:pt x="10401" y="3550"/>
                    <a:pt x="10401" y="3827"/>
                    <a:pt x="10339" y="4105"/>
                  </a:cubicBezTo>
                  <a:cubicBezTo>
                    <a:pt x="10339" y="4229"/>
                    <a:pt x="10370" y="4352"/>
                    <a:pt x="10493" y="4414"/>
                  </a:cubicBezTo>
                  <a:lnTo>
                    <a:pt x="11110" y="4753"/>
                  </a:lnTo>
                  <a:lnTo>
                    <a:pt x="10555" y="5741"/>
                  </a:lnTo>
                  <a:lnTo>
                    <a:pt x="9938" y="5371"/>
                  </a:lnTo>
                  <a:cubicBezTo>
                    <a:pt x="9891" y="5347"/>
                    <a:pt x="9843" y="5337"/>
                    <a:pt x="9798" y="5337"/>
                  </a:cubicBezTo>
                  <a:cubicBezTo>
                    <a:pt x="9724" y="5337"/>
                    <a:pt x="9655" y="5363"/>
                    <a:pt x="9598" y="5401"/>
                  </a:cubicBezTo>
                  <a:cubicBezTo>
                    <a:pt x="9382" y="5587"/>
                    <a:pt x="9166" y="5741"/>
                    <a:pt x="8888" y="5833"/>
                  </a:cubicBezTo>
                  <a:cubicBezTo>
                    <a:pt x="8765" y="5864"/>
                    <a:pt x="8703" y="5957"/>
                    <a:pt x="8703" y="6080"/>
                  </a:cubicBezTo>
                  <a:lnTo>
                    <a:pt x="8703" y="6821"/>
                  </a:lnTo>
                  <a:lnTo>
                    <a:pt x="7561" y="6821"/>
                  </a:lnTo>
                  <a:lnTo>
                    <a:pt x="7561" y="6080"/>
                  </a:lnTo>
                  <a:cubicBezTo>
                    <a:pt x="7561" y="5957"/>
                    <a:pt x="7500" y="5864"/>
                    <a:pt x="7376" y="5833"/>
                  </a:cubicBezTo>
                  <a:cubicBezTo>
                    <a:pt x="7129" y="5741"/>
                    <a:pt x="6882" y="5587"/>
                    <a:pt x="6666" y="5401"/>
                  </a:cubicBezTo>
                  <a:cubicBezTo>
                    <a:pt x="6609" y="5363"/>
                    <a:pt x="6540" y="5337"/>
                    <a:pt x="6467" y="5337"/>
                  </a:cubicBezTo>
                  <a:cubicBezTo>
                    <a:pt x="6421" y="5337"/>
                    <a:pt x="6374" y="5347"/>
                    <a:pt x="6327" y="5371"/>
                  </a:cubicBezTo>
                  <a:lnTo>
                    <a:pt x="5710" y="5741"/>
                  </a:lnTo>
                  <a:lnTo>
                    <a:pt x="5154" y="4753"/>
                  </a:lnTo>
                  <a:lnTo>
                    <a:pt x="5771" y="4414"/>
                  </a:lnTo>
                  <a:cubicBezTo>
                    <a:pt x="5864" y="4352"/>
                    <a:pt x="5926" y="4229"/>
                    <a:pt x="5895" y="4105"/>
                  </a:cubicBezTo>
                  <a:cubicBezTo>
                    <a:pt x="5864" y="3827"/>
                    <a:pt x="5864" y="3550"/>
                    <a:pt x="5895" y="3272"/>
                  </a:cubicBezTo>
                  <a:cubicBezTo>
                    <a:pt x="5926" y="3148"/>
                    <a:pt x="5864" y="3025"/>
                    <a:pt x="5771" y="2963"/>
                  </a:cubicBezTo>
                  <a:lnTo>
                    <a:pt x="5154" y="2624"/>
                  </a:lnTo>
                  <a:lnTo>
                    <a:pt x="5710" y="1636"/>
                  </a:lnTo>
                  <a:lnTo>
                    <a:pt x="6327" y="2007"/>
                  </a:lnTo>
                  <a:cubicBezTo>
                    <a:pt x="6374" y="2030"/>
                    <a:pt x="6421" y="2040"/>
                    <a:pt x="6467" y="2040"/>
                  </a:cubicBezTo>
                  <a:cubicBezTo>
                    <a:pt x="6540" y="2040"/>
                    <a:pt x="6609" y="2014"/>
                    <a:pt x="6666" y="1976"/>
                  </a:cubicBezTo>
                  <a:cubicBezTo>
                    <a:pt x="6882" y="1791"/>
                    <a:pt x="7129" y="1667"/>
                    <a:pt x="7376" y="1544"/>
                  </a:cubicBezTo>
                  <a:cubicBezTo>
                    <a:pt x="7500" y="1513"/>
                    <a:pt x="7561" y="1420"/>
                    <a:pt x="7561" y="1297"/>
                  </a:cubicBezTo>
                  <a:lnTo>
                    <a:pt x="7561" y="556"/>
                  </a:lnTo>
                  <a:close/>
                  <a:moveTo>
                    <a:pt x="1698" y="3982"/>
                  </a:moveTo>
                  <a:lnTo>
                    <a:pt x="1698" y="11419"/>
                  </a:lnTo>
                  <a:lnTo>
                    <a:pt x="1574" y="11419"/>
                  </a:lnTo>
                  <a:cubicBezTo>
                    <a:pt x="1204" y="11419"/>
                    <a:pt x="864" y="11543"/>
                    <a:pt x="587" y="11759"/>
                  </a:cubicBezTo>
                  <a:lnTo>
                    <a:pt x="587" y="4969"/>
                  </a:lnTo>
                  <a:cubicBezTo>
                    <a:pt x="587" y="4414"/>
                    <a:pt x="1019" y="3982"/>
                    <a:pt x="1574" y="3982"/>
                  </a:cubicBezTo>
                  <a:close/>
                  <a:moveTo>
                    <a:pt x="6975" y="11142"/>
                  </a:moveTo>
                  <a:lnTo>
                    <a:pt x="6975" y="12253"/>
                  </a:lnTo>
                  <a:lnTo>
                    <a:pt x="4136" y="12253"/>
                  </a:lnTo>
                  <a:lnTo>
                    <a:pt x="4136" y="11142"/>
                  </a:lnTo>
                  <a:close/>
                  <a:moveTo>
                    <a:pt x="12098" y="11142"/>
                  </a:moveTo>
                  <a:lnTo>
                    <a:pt x="12098" y="12253"/>
                  </a:lnTo>
                  <a:lnTo>
                    <a:pt x="9259" y="12253"/>
                  </a:lnTo>
                  <a:lnTo>
                    <a:pt x="9259" y="11142"/>
                  </a:lnTo>
                  <a:close/>
                  <a:moveTo>
                    <a:pt x="7253" y="1"/>
                  </a:moveTo>
                  <a:cubicBezTo>
                    <a:pt x="7098" y="1"/>
                    <a:pt x="6975" y="124"/>
                    <a:pt x="6975" y="278"/>
                  </a:cubicBezTo>
                  <a:lnTo>
                    <a:pt x="6975" y="1112"/>
                  </a:lnTo>
                  <a:cubicBezTo>
                    <a:pt x="6790" y="1173"/>
                    <a:pt x="6605" y="1297"/>
                    <a:pt x="6450" y="1420"/>
                  </a:cubicBezTo>
                  <a:lnTo>
                    <a:pt x="5740" y="1019"/>
                  </a:lnTo>
                  <a:cubicBezTo>
                    <a:pt x="5683" y="984"/>
                    <a:pt x="5625" y="967"/>
                    <a:pt x="5570" y="967"/>
                  </a:cubicBezTo>
                  <a:cubicBezTo>
                    <a:pt x="5479" y="967"/>
                    <a:pt x="5397" y="1015"/>
                    <a:pt x="5339" y="1112"/>
                  </a:cubicBezTo>
                  <a:lnTo>
                    <a:pt x="4506" y="2593"/>
                  </a:lnTo>
                  <a:cubicBezTo>
                    <a:pt x="4413" y="2716"/>
                    <a:pt x="4475" y="2902"/>
                    <a:pt x="4599" y="2963"/>
                  </a:cubicBezTo>
                  <a:lnTo>
                    <a:pt x="5308" y="3365"/>
                  </a:lnTo>
                  <a:cubicBezTo>
                    <a:pt x="5278" y="3457"/>
                    <a:pt x="5278" y="3550"/>
                    <a:pt x="5278" y="3673"/>
                  </a:cubicBezTo>
                  <a:cubicBezTo>
                    <a:pt x="5278" y="3766"/>
                    <a:pt x="5278" y="3889"/>
                    <a:pt x="5308" y="3982"/>
                  </a:cubicBezTo>
                  <a:lnTo>
                    <a:pt x="4599" y="4383"/>
                  </a:lnTo>
                  <a:cubicBezTo>
                    <a:pt x="4537" y="4414"/>
                    <a:pt x="4475" y="4476"/>
                    <a:pt x="4475" y="4537"/>
                  </a:cubicBezTo>
                  <a:cubicBezTo>
                    <a:pt x="4444" y="4630"/>
                    <a:pt x="4444" y="4692"/>
                    <a:pt x="4506" y="4753"/>
                  </a:cubicBezTo>
                  <a:lnTo>
                    <a:pt x="4660" y="5062"/>
                  </a:lnTo>
                  <a:lnTo>
                    <a:pt x="2253" y="5062"/>
                  </a:lnTo>
                  <a:lnTo>
                    <a:pt x="2253" y="3642"/>
                  </a:lnTo>
                  <a:cubicBezTo>
                    <a:pt x="2253" y="3488"/>
                    <a:pt x="2130" y="3365"/>
                    <a:pt x="1975" y="3365"/>
                  </a:cubicBezTo>
                  <a:lnTo>
                    <a:pt x="1543" y="3365"/>
                  </a:lnTo>
                  <a:cubicBezTo>
                    <a:pt x="710" y="3365"/>
                    <a:pt x="0" y="4074"/>
                    <a:pt x="0" y="4908"/>
                  </a:cubicBezTo>
                  <a:lnTo>
                    <a:pt x="0" y="12932"/>
                  </a:lnTo>
                  <a:cubicBezTo>
                    <a:pt x="0" y="13765"/>
                    <a:pt x="710" y="14475"/>
                    <a:pt x="1543" y="14475"/>
                  </a:cubicBezTo>
                  <a:lnTo>
                    <a:pt x="6852" y="14475"/>
                  </a:lnTo>
                  <a:cubicBezTo>
                    <a:pt x="7006" y="14475"/>
                    <a:pt x="7129" y="14351"/>
                    <a:pt x="7129" y="14197"/>
                  </a:cubicBezTo>
                  <a:cubicBezTo>
                    <a:pt x="7129" y="14043"/>
                    <a:pt x="7006" y="13919"/>
                    <a:pt x="6852" y="13919"/>
                  </a:cubicBezTo>
                  <a:lnTo>
                    <a:pt x="1574" y="13919"/>
                  </a:lnTo>
                  <a:cubicBezTo>
                    <a:pt x="309" y="13827"/>
                    <a:pt x="309" y="12006"/>
                    <a:pt x="1574" y="11913"/>
                  </a:cubicBezTo>
                  <a:lnTo>
                    <a:pt x="2006" y="11913"/>
                  </a:lnTo>
                  <a:cubicBezTo>
                    <a:pt x="2161" y="11913"/>
                    <a:pt x="2284" y="11790"/>
                    <a:pt x="2284" y="11635"/>
                  </a:cubicBezTo>
                  <a:lnTo>
                    <a:pt x="2284" y="5617"/>
                  </a:lnTo>
                  <a:lnTo>
                    <a:pt x="5000" y="5617"/>
                  </a:lnTo>
                  <a:lnTo>
                    <a:pt x="5370" y="6235"/>
                  </a:lnTo>
                  <a:cubicBezTo>
                    <a:pt x="5411" y="6317"/>
                    <a:pt x="5507" y="6358"/>
                    <a:pt x="5603" y="6358"/>
                  </a:cubicBezTo>
                  <a:cubicBezTo>
                    <a:pt x="5651" y="6358"/>
                    <a:pt x="5699" y="6348"/>
                    <a:pt x="5740" y="6327"/>
                  </a:cubicBezTo>
                  <a:lnTo>
                    <a:pt x="6450" y="5926"/>
                  </a:lnTo>
                  <a:cubicBezTo>
                    <a:pt x="6605" y="6049"/>
                    <a:pt x="6790" y="6142"/>
                    <a:pt x="6975" y="6235"/>
                  </a:cubicBezTo>
                  <a:lnTo>
                    <a:pt x="6975" y="7037"/>
                  </a:lnTo>
                  <a:cubicBezTo>
                    <a:pt x="6975" y="7191"/>
                    <a:pt x="7129" y="7315"/>
                    <a:pt x="7284" y="7315"/>
                  </a:cubicBezTo>
                  <a:lnTo>
                    <a:pt x="7839" y="7315"/>
                  </a:lnTo>
                  <a:lnTo>
                    <a:pt x="7839" y="8642"/>
                  </a:lnTo>
                  <a:lnTo>
                    <a:pt x="5586" y="8642"/>
                  </a:lnTo>
                  <a:cubicBezTo>
                    <a:pt x="5401" y="8642"/>
                    <a:pt x="5278" y="8765"/>
                    <a:pt x="5278" y="8920"/>
                  </a:cubicBezTo>
                  <a:lnTo>
                    <a:pt x="5278" y="10494"/>
                  </a:lnTo>
                  <a:lnTo>
                    <a:pt x="3858" y="10494"/>
                  </a:lnTo>
                  <a:cubicBezTo>
                    <a:pt x="3704" y="10494"/>
                    <a:pt x="3580" y="10617"/>
                    <a:pt x="3580" y="10802"/>
                  </a:cubicBezTo>
                  <a:lnTo>
                    <a:pt x="3580" y="12500"/>
                  </a:lnTo>
                  <a:cubicBezTo>
                    <a:pt x="3580" y="12654"/>
                    <a:pt x="3704" y="12777"/>
                    <a:pt x="3858" y="12777"/>
                  </a:cubicBezTo>
                  <a:lnTo>
                    <a:pt x="7284" y="12777"/>
                  </a:lnTo>
                  <a:cubicBezTo>
                    <a:pt x="7438" y="12777"/>
                    <a:pt x="7561" y="12654"/>
                    <a:pt x="7561" y="12500"/>
                  </a:cubicBezTo>
                  <a:lnTo>
                    <a:pt x="7561" y="10802"/>
                  </a:lnTo>
                  <a:cubicBezTo>
                    <a:pt x="7561" y="10617"/>
                    <a:pt x="7438" y="10494"/>
                    <a:pt x="7284" y="10494"/>
                  </a:cubicBezTo>
                  <a:lnTo>
                    <a:pt x="5864" y="10494"/>
                  </a:lnTo>
                  <a:lnTo>
                    <a:pt x="5864" y="9197"/>
                  </a:lnTo>
                  <a:lnTo>
                    <a:pt x="10401" y="9197"/>
                  </a:lnTo>
                  <a:lnTo>
                    <a:pt x="10401" y="10494"/>
                  </a:lnTo>
                  <a:lnTo>
                    <a:pt x="8981" y="10494"/>
                  </a:lnTo>
                  <a:cubicBezTo>
                    <a:pt x="8827" y="10494"/>
                    <a:pt x="8703" y="10617"/>
                    <a:pt x="8703" y="10802"/>
                  </a:cubicBezTo>
                  <a:lnTo>
                    <a:pt x="8703" y="12500"/>
                  </a:lnTo>
                  <a:cubicBezTo>
                    <a:pt x="8703" y="12654"/>
                    <a:pt x="8827" y="12777"/>
                    <a:pt x="8981" y="12777"/>
                  </a:cubicBezTo>
                  <a:lnTo>
                    <a:pt x="12376" y="12777"/>
                  </a:lnTo>
                  <a:cubicBezTo>
                    <a:pt x="12530" y="12777"/>
                    <a:pt x="12654" y="12654"/>
                    <a:pt x="12654" y="12500"/>
                  </a:cubicBezTo>
                  <a:lnTo>
                    <a:pt x="12654" y="10802"/>
                  </a:lnTo>
                  <a:cubicBezTo>
                    <a:pt x="12654" y="10617"/>
                    <a:pt x="12530" y="10494"/>
                    <a:pt x="12376" y="10494"/>
                  </a:cubicBezTo>
                  <a:lnTo>
                    <a:pt x="10956" y="10494"/>
                  </a:lnTo>
                  <a:lnTo>
                    <a:pt x="10956" y="8920"/>
                  </a:lnTo>
                  <a:cubicBezTo>
                    <a:pt x="10956" y="8765"/>
                    <a:pt x="10833" y="8642"/>
                    <a:pt x="10678" y="8642"/>
                  </a:cubicBezTo>
                  <a:lnTo>
                    <a:pt x="8395" y="8642"/>
                  </a:lnTo>
                  <a:lnTo>
                    <a:pt x="8395" y="7315"/>
                  </a:lnTo>
                  <a:lnTo>
                    <a:pt x="8981" y="7315"/>
                  </a:lnTo>
                  <a:cubicBezTo>
                    <a:pt x="9135" y="7315"/>
                    <a:pt x="9259" y="7191"/>
                    <a:pt x="9259" y="7037"/>
                  </a:cubicBezTo>
                  <a:lnTo>
                    <a:pt x="9259" y="6235"/>
                  </a:lnTo>
                  <a:cubicBezTo>
                    <a:pt x="9444" y="6142"/>
                    <a:pt x="9629" y="6049"/>
                    <a:pt x="9814" y="5926"/>
                  </a:cubicBezTo>
                  <a:lnTo>
                    <a:pt x="10493" y="6327"/>
                  </a:lnTo>
                  <a:cubicBezTo>
                    <a:pt x="10545" y="6348"/>
                    <a:pt x="10596" y="6358"/>
                    <a:pt x="10645" y="6358"/>
                  </a:cubicBezTo>
                  <a:cubicBezTo>
                    <a:pt x="10744" y="6358"/>
                    <a:pt x="10833" y="6317"/>
                    <a:pt x="10894" y="6235"/>
                  </a:cubicBezTo>
                  <a:lnTo>
                    <a:pt x="11234" y="5617"/>
                  </a:lnTo>
                  <a:lnTo>
                    <a:pt x="13981" y="5617"/>
                  </a:lnTo>
                  <a:lnTo>
                    <a:pt x="13981" y="13919"/>
                  </a:lnTo>
                  <a:lnTo>
                    <a:pt x="9413" y="13919"/>
                  </a:lnTo>
                  <a:cubicBezTo>
                    <a:pt x="9259" y="13919"/>
                    <a:pt x="9104" y="14043"/>
                    <a:pt x="9104" y="14197"/>
                  </a:cubicBezTo>
                  <a:cubicBezTo>
                    <a:pt x="9104" y="14351"/>
                    <a:pt x="9259" y="14475"/>
                    <a:pt x="9413" y="14475"/>
                  </a:cubicBezTo>
                  <a:lnTo>
                    <a:pt x="14258" y="14475"/>
                  </a:lnTo>
                  <a:cubicBezTo>
                    <a:pt x="14413" y="14475"/>
                    <a:pt x="14536" y="14351"/>
                    <a:pt x="14536" y="14197"/>
                  </a:cubicBezTo>
                  <a:lnTo>
                    <a:pt x="14536" y="5401"/>
                  </a:lnTo>
                  <a:cubicBezTo>
                    <a:pt x="14536" y="5247"/>
                    <a:pt x="14413" y="5124"/>
                    <a:pt x="14258" y="5124"/>
                  </a:cubicBezTo>
                  <a:lnTo>
                    <a:pt x="11543" y="5124"/>
                  </a:lnTo>
                  <a:lnTo>
                    <a:pt x="11728" y="4784"/>
                  </a:lnTo>
                  <a:cubicBezTo>
                    <a:pt x="11759" y="4722"/>
                    <a:pt x="11789" y="4661"/>
                    <a:pt x="11759" y="4568"/>
                  </a:cubicBezTo>
                  <a:cubicBezTo>
                    <a:pt x="11728" y="4506"/>
                    <a:pt x="11697" y="4445"/>
                    <a:pt x="11635" y="4414"/>
                  </a:cubicBezTo>
                  <a:lnTo>
                    <a:pt x="10925" y="4013"/>
                  </a:lnTo>
                  <a:cubicBezTo>
                    <a:pt x="10925" y="3920"/>
                    <a:pt x="10925" y="3827"/>
                    <a:pt x="10925" y="3704"/>
                  </a:cubicBezTo>
                  <a:cubicBezTo>
                    <a:pt x="10925" y="3611"/>
                    <a:pt x="10925" y="3488"/>
                    <a:pt x="10925" y="3395"/>
                  </a:cubicBezTo>
                  <a:lnTo>
                    <a:pt x="11635" y="2994"/>
                  </a:lnTo>
                  <a:cubicBezTo>
                    <a:pt x="11697" y="2963"/>
                    <a:pt x="11728" y="2902"/>
                    <a:pt x="11759" y="2840"/>
                  </a:cubicBezTo>
                  <a:cubicBezTo>
                    <a:pt x="11789" y="2747"/>
                    <a:pt x="11759" y="2686"/>
                    <a:pt x="11728" y="2624"/>
                  </a:cubicBezTo>
                  <a:lnTo>
                    <a:pt x="10894" y="1142"/>
                  </a:lnTo>
                  <a:cubicBezTo>
                    <a:pt x="10833" y="1060"/>
                    <a:pt x="10744" y="1005"/>
                    <a:pt x="10645" y="1005"/>
                  </a:cubicBezTo>
                  <a:cubicBezTo>
                    <a:pt x="10596" y="1005"/>
                    <a:pt x="10545" y="1019"/>
                    <a:pt x="10493" y="1050"/>
                  </a:cubicBezTo>
                  <a:lnTo>
                    <a:pt x="9783" y="1451"/>
                  </a:lnTo>
                  <a:cubicBezTo>
                    <a:pt x="9629" y="1328"/>
                    <a:pt x="9444" y="1235"/>
                    <a:pt x="9259" y="1142"/>
                  </a:cubicBezTo>
                  <a:lnTo>
                    <a:pt x="9259" y="278"/>
                  </a:lnTo>
                  <a:cubicBezTo>
                    <a:pt x="9259" y="124"/>
                    <a:pt x="9135" y="1"/>
                    <a:pt x="89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09" name="Google Shape;13709;p26"/>
          <p:cNvGrpSpPr/>
          <p:nvPr/>
        </p:nvGrpSpPr>
        <p:grpSpPr>
          <a:xfrm>
            <a:off x="4658008" y="4326450"/>
            <a:ext cx="274700" cy="485600"/>
            <a:chOff x="7057900" y="3602175"/>
            <a:chExt cx="206025" cy="364200"/>
          </a:xfrm>
        </p:grpSpPr>
        <p:sp>
          <p:nvSpPr>
            <p:cNvPr id="13710" name="Google Shape;13710;p26"/>
            <p:cNvSpPr/>
            <p:nvPr/>
          </p:nvSpPr>
          <p:spPr>
            <a:xfrm>
              <a:off x="7151250" y="39092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79" y="450"/>
                    <a:pt x="679" y="278"/>
                  </a:cubicBezTo>
                  <a:cubicBezTo>
                    <a:pt x="679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1" name="Google Shape;13711;p26"/>
            <p:cNvSpPr/>
            <p:nvPr/>
          </p:nvSpPr>
          <p:spPr>
            <a:xfrm>
              <a:off x="7130425" y="3645375"/>
              <a:ext cx="61750" cy="13925"/>
            </a:xfrm>
            <a:custGeom>
              <a:avLst/>
              <a:gdLst/>
              <a:ahLst/>
              <a:cxnLst/>
              <a:rect l="l" t="t" r="r" b="b"/>
              <a:pathLst>
                <a:path w="2470" h="557" extrusionOk="0">
                  <a:moveTo>
                    <a:pt x="370" y="1"/>
                  </a:moveTo>
                  <a:cubicBezTo>
                    <a:pt x="0" y="1"/>
                    <a:pt x="0" y="556"/>
                    <a:pt x="370" y="556"/>
                  </a:cubicBezTo>
                  <a:lnTo>
                    <a:pt x="2068" y="556"/>
                  </a:lnTo>
                  <a:cubicBezTo>
                    <a:pt x="2469" y="556"/>
                    <a:pt x="2469" y="1"/>
                    <a:pt x="20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2" name="Google Shape;13712;p26"/>
            <p:cNvSpPr/>
            <p:nvPr/>
          </p:nvSpPr>
          <p:spPr>
            <a:xfrm>
              <a:off x="7096475" y="3727175"/>
              <a:ext cx="130400" cy="114200"/>
            </a:xfrm>
            <a:custGeom>
              <a:avLst/>
              <a:gdLst/>
              <a:ahLst/>
              <a:cxnLst/>
              <a:rect l="l" t="t" r="r" b="b"/>
              <a:pathLst>
                <a:path w="5216" h="4568" extrusionOk="0">
                  <a:moveTo>
                    <a:pt x="3734" y="587"/>
                  </a:moveTo>
                  <a:cubicBezTo>
                    <a:pt x="4228" y="587"/>
                    <a:pt x="4629" y="1049"/>
                    <a:pt x="4599" y="1543"/>
                  </a:cubicBezTo>
                  <a:cubicBezTo>
                    <a:pt x="4599" y="2315"/>
                    <a:pt x="3734" y="2932"/>
                    <a:pt x="2593" y="3889"/>
                  </a:cubicBezTo>
                  <a:cubicBezTo>
                    <a:pt x="1389" y="2839"/>
                    <a:pt x="617" y="2284"/>
                    <a:pt x="617" y="1543"/>
                  </a:cubicBezTo>
                  <a:cubicBezTo>
                    <a:pt x="587" y="1049"/>
                    <a:pt x="957" y="587"/>
                    <a:pt x="1482" y="587"/>
                  </a:cubicBezTo>
                  <a:cubicBezTo>
                    <a:pt x="2099" y="587"/>
                    <a:pt x="2315" y="1358"/>
                    <a:pt x="2315" y="1358"/>
                  </a:cubicBezTo>
                  <a:cubicBezTo>
                    <a:pt x="2361" y="1497"/>
                    <a:pt x="2485" y="1566"/>
                    <a:pt x="2604" y="1566"/>
                  </a:cubicBezTo>
                  <a:cubicBezTo>
                    <a:pt x="2724" y="1566"/>
                    <a:pt x="2839" y="1497"/>
                    <a:pt x="2870" y="1358"/>
                  </a:cubicBezTo>
                  <a:cubicBezTo>
                    <a:pt x="2870" y="1358"/>
                    <a:pt x="3086" y="587"/>
                    <a:pt x="3734" y="587"/>
                  </a:cubicBezTo>
                  <a:close/>
                  <a:moveTo>
                    <a:pt x="1482" y="0"/>
                  </a:moveTo>
                  <a:cubicBezTo>
                    <a:pt x="648" y="0"/>
                    <a:pt x="0" y="710"/>
                    <a:pt x="62" y="1543"/>
                  </a:cubicBezTo>
                  <a:cubicBezTo>
                    <a:pt x="62" y="2623"/>
                    <a:pt x="1019" y="3272"/>
                    <a:pt x="2407" y="4475"/>
                  </a:cubicBezTo>
                  <a:cubicBezTo>
                    <a:pt x="2469" y="4537"/>
                    <a:pt x="2539" y="4568"/>
                    <a:pt x="2608" y="4568"/>
                  </a:cubicBezTo>
                  <a:cubicBezTo>
                    <a:pt x="2677" y="4568"/>
                    <a:pt x="2747" y="4537"/>
                    <a:pt x="2809" y="4475"/>
                  </a:cubicBezTo>
                  <a:cubicBezTo>
                    <a:pt x="4197" y="3272"/>
                    <a:pt x="5185" y="2623"/>
                    <a:pt x="5185" y="1543"/>
                  </a:cubicBezTo>
                  <a:lnTo>
                    <a:pt x="5154" y="1543"/>
                  </a:lnTo>
                  <a:cubicBezTo>
                    <a:pt x="5216" y="710"/>
                    <a:pt x="4568" y="0"/>
                    <a:pt x="3734" y="0"/>
                  </a:cubicBezTo>
                  <a:cubicBezTo>
                    <a:pt x="3472" y="417"/>
                    <a:pt x="3032" y="625"/>
                    <a:pt x="2596" y="625"/>
                  </a:cubicBezTo>
                  <a:cubicBezTo>
                    <a:pt x="2161" y="625"/>
                    <a:pt x="1728" y="417"/>
                    <a:pt x="14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3" name="Google Shape;13713;p26"/>
            <p:cNvSpPr/>
            <p:nvPr/>
          </p:nvSpPr>
          <p:spPr>
            <a:xfrm>
              <a:off x="7153550" y="3951675"/>
              <a:ext cx="14700" cy="13925"/>
            </a:xfrm>
            <a:custGeom>
              <a:avLst/>
              <a:gdLst/>
              <a:ahLst/>
              <a:cxnLst/>
              <a:rect l="l" t="t" r="r" b="b"/>
              <a:pathLst>
                <a:path w="588" h="557" extrusionOk="0">
                  <a:moveTo>
                    <a:pt x="294" y="1"/>
                  </a:moveTo>
                  <a:cubicBezTo>
                    <a:pt x="148" y="1"/>
                    <a:pt x="1" y="94"/>
                    <a:pt x="1" y="279"/>
                  </a:cubicBezTo>
                  <a:cubicBezTo>
                    <a:pt x="1" y="464"/>
                    <a:pt x="148" y="556"/>
                    <a:pt x="294" y="556"/>
                  </a:cubicBezTo>
                  <a:cubicBezTo>
                    <a:pt x="441" y="556"/>
                    <a:pt x="587" y="464"/>
                    <a:pt x="587" y="279"/>
                  </a:cubicBezTo>
                  <a:cubicBezTo>
                    <a:pt x="587" y="94"/>
                    <a:pt x="441" y="1"/>
                    <a:pt x="2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4" name="Google Shape;13714;p26"/>
            <p:cNvSpPr/>
            <p:nvPr/>
          </p:nvSpPr>
          <p:spPr>
            <a:xfrm>
              <a:off x="7057900" y="3602175"/>
              <a:ext cx="206025" cy="364200"/>
            </a:xfrm>
            <a:custGeom>
              <a:avLst/>
              <a:gdLst/>
              <a:ahLst/>
              <a:cxnLst/>
              <a:rect l="l" t="t" r="r" b="b"/>
              <a:pathLst>
                <a:path w="8241" h="14568" extrusionOk="0">
                  <a:moveTo>
                    <a:pt x="7376" y="1"/>
                  </a:moveTo>
                  <a:lnTo>
                    <a:pt x="7376" y="31"/>
                  </a:lnTo>
                  <a:lnTo>
                    <a:pt x="864" y="31"/>
                  </a:lnTo>
                  <a:cubicBezTo>
                    <a:pt x="401" y="31"/>
                    <a:pt x="0" y="402"/>
                    <a:pt x="0" y="896"/>
                  </a:cubicBezTo>
                  <a:lnTo>
                    <a:pt x="0" y="13703"/>
                  </a:lnTo>
                  <a:cubicBezTo>
                    <a:pt x="0" y="14197"/>
                    <a:pt x="401" y="14567"/>
                    <a:pt x="864" y="14567"/>
                  </a:cubicBezTo>
                  <a:lnTo>
                    <a:pt x="2839" y="14567"/>
                  </a:lnTo>
                  <a:cubicBezTo>
                    <a:pt x="2994" y="14567"/>
                    <a:pt x="3117" y="14444"/>
                    <a:pt x="3117" y="14290"/>
                  </a:cubicBezTo>
                  <a:cubicBezTo>
                    <a:pt x="3117" y="14149"/>
                    <a:pt x="3014" y="14008"/>
                    <a:pt x="2879" y="14008"/>
                  </a:cubicBezTo>
                  <a:cubicBezTo>
                    <a:pt x="2866" y="14008"/>
                    <a:pt x="2853" y="14009"/>
                    <a:pt x="2839" y="14012"/>
                  </a:cubicBezTo>
                  <a:lnTo>
                    <a:pt x="864" y="14012"/>
                  </a:lnTo>
                  <a:cubicBezTo>
                    <a:pt x="710" y="14012"/>
                    <a:pt x="556" y="13858"/>
                    <a:pt x="556" y="13703"/>
                  </a:cubicBezTo>
                  <a:lnTo>
                    <a:pt x="556" y="865"/>
                  </a:lnTo>
                  <a:cubicBezTo>
                    <a:pt x="556" y="710"/>
                    <a:pt x="710" y="587"/>
                    <a:pt x="864" y="587"/>
                  </a:cubicBezTo>
                  <a:lnTo>
                    <a:pt x="7376" y="587"/>
                  </a:lnTo>
                  <a:cubicBezTo>
                    <a:pt x="7530" y="587"/>
                    <a:pt x="7654" y="710"/>
                    <a:pt x="7654" y="865"/>
                  </a:cubicBezTo>
                  <a:lnTo>
                    <a:pt x="7654" y="13703"/>
                  </a:lnTo>
                  <a:cubicBezTo>
                    <a:pt x="7654" y="13858"/>
                    <a:pt x="7530" y="13981"/>
                    <a:pt x="7376" y="13981"/>
                  </a:cubicBezTo>
                  <a:lnTo>
                    <a:pt x="5401" y="13981"/>
                  </a:lnTo>
                  <a:cubicBezTo>
                    <a:pt x="5247" y="13981"/>
                    <a:pt x="5092" y="14104"/>
                    <a:pt x="5123" y="14259"/>
                  </a:cubicBezTo>
                  <a:cubicBezTo>
                    <a:pt x="5123" y="14413"/>
                    <a:pt x="5247" y="14536"/>
                    <a:pt x="5401" y="14536"/>
                  </a:cubicBezTo>
                  <a:lnTo>
                    <a:pt x="7376" y="14536"/>
                  </a:lnTo>
                  <a:cubicBezTo>
                    <a:pt x="7839" y="14536"/>
                    <a:pt x="8240" y="14166"/>
                    <a:pt x="8240" y="13703"/>
                  </a:cubicBezTo>
                  <a:lnTo>
                    <a:pt x="8240" y="865"/>
                  </a:lnTo>
                  <a:cubicBezTo>
                    <a:pt x="8240" y="402"/>
                    <a:pt x="7839" y="1"/>
                    <a:pt x="73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15" name="Google Shape;13715;p26"/>
          <p:cNvGrpSpPr/>
          <p:nvPr/>
        </p:nvGrpSpPr>
        <p:grpSpPr>
          <a:xfrm>
            <a:off x="5556675" y="4326966"/>
            <a:ext cx="484567" cy="484567"/>
            <a:chOff x="6242375" y="4171575"/>
            <a:chExt cx="363425" cy="363425"/>
          </a:xfrm>
        </p:grpSpPr>
        <p:sp>
          <p:nvSpPr>
            <p:cNvPr id="13716" name="Google Shape;13716;p26"/>
            <p:cNvSpPr/>
            <p:nvPr/>
          </p:nvSpPr>
          <p:spPr>
            <a:xfrm>
              <a:off x="6479225" y="4367550"/>
              <a:ext cx="86450" cy="13900"/>
            </a:xfrm>
            <a:custGeom>
              <a:avLst/>
              <a:gdLst/>
              <a:ahLst/>
              <a:cxnLst/>
              <a:rect l="l" t="t" r="r" b="b"/>
              <a:pathLst>
                <a:path w="345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57" y="556"/>
                    <a:pt x="3457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7" name="Google Shape;13717;p26"/>
            <p:cNvSpPr/>
            <p:nvPr/>
          </p:nvSpPr>
          <p:spPr>
            <a:xfrm>
              <a:off x="6499700" y="4409875"/>
              <a:ext cx="67050" cy="14125"/>
            </a:xfrm>
            <a:custGeom>
              <a:avLst/>
              <a:gdLst/>
              <a:ahLst/>
              <a:cxnLst/>
              <a:rect l="l" t="t" r="r" b="b"/>
              <a:pathLst>
                <a:path w="2682" h="565" extrusionOk="0">
                  <a:moveTo>
                    <a:pt x="335" y="1"/>
                  </a:moveTo>
                  <a:cubicBezTo>
                    <a:pt x="1" y="1"/>
                    <a:pt x="1" y="564"/>
                    <a:pt x="335" y="564"/>
                  </a:cubicBezTo>
                  <a:cubicBezTo>
                    <a:pt x="351" y="564"/>
                    <a:pt x="368" y="563"/>
                    <a:pt x="385" y="560"/>
                  </a:cubicBezTo>
                  <a:lnTo>
                    <a:pt x="2268" y="560"/>
                  </a:lnTo>
                  <a:cubicBezTo>
                    <a:pt x="2287" y="563"/>
                    <a:pt x="2305" y="564"/>
                    <a:pt x="2322" y="564"/>
                  </a:cubicBezTo>
                  <a:cubicBezTo>
                    <a:pt x="2682" y="564"/>
                    <a:pt x="2682" y="1"/>
                    <a:pt x="2322" y="1"/>
                  </a:cubicBezTo>
                  <a:cubicBezTo>
                    <a:pt x="2305" y="1"/>
                    <a:pt x="2287" y="2"/>
                    <a:pt x="2268" y="5"/>
                  </a:cubicBezTo>
                  <a:lnTo>
                    <a:pt x="385" y="5"/>
                  </a:lnTo>
                  <a:cubicBezTo>
                    <a:pt x="368" y="2"/>
                    <a:pt x="351" y="1"/>
                    <a:pt x="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8" name="Google Shape;13718;p26"/>
            <p:cNvSpPr/>
            <p:nvPr/>
          </p:nvSpPr>
          <p:spPr>
            <a:xfrm>
              <a:off x="6477925" y="4452400"/>
              <a:ext cx="89050" cy="14725"/>
            </a:xfrm>
            <a:custGeom>
              <a:avLst/>
              <a:gdLst/>
              <a:ahLst/>
              <a:cxnLst/>
              <a:rect l="l" t="t" r="r" b="b"/>
              <a:pathLst>
                <a:path w="3562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8"/>
                    <a:pt x="423" y="588"/>
                  </a:cubicBezTo>
                  <a:lnTo>
                    <a:pt x="3139" y="588"/>
                  </a:lnTo>
                  <a:cubicBezTo>
                    <a:pt x="3149" y="588"/>
                    <a:pt x="3159" y="589"/>
                    <a:pt x="3168" y="589"/>
                  </a:cubicBezTo>
                  <a:cubicBezTo>
                    <a:pt x="3561" y="589"/>
                    <a:pt x="3561" y="0"/>
                    <a:pt x="3168" y="0"/>
                  </a:cubicBezTo>
                  <a:cubicBezTo>
                    <a:pt x="3159" y="0"/>
                    <a:pt x="3149" y="1"/>
                    <a:pt x="3139" y="1"/>
                  </a:cubicBezTo>
                  <a:lnTo>
                    <a:pt x="423" y="1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19" name="Google Shape;13719;p26"/>
            <p:cNvSpPr/>
            <p:nvPr/>
          </p:nvSpPr>
          <p:spPr>
            <a:xfrm>
              <a:off x="6459950" y="4520325"/>
              <a:ext cx="14675" cy="14675"/>
            </a:xfrm>
            <a:custGeom>
              <a:avLst/>
              <a:gdLst/>
              <a:ahLst/>
              <a:cxnLst/>
              <a:rect l="l" t="t" r="r" b="b"/>
              <a:pathLst>
                <a:path w="587" h="587" extrusionOk="0"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cubicBezTo>
                    <a:pt x="0" y="463"/>
                    <a:pt x="124" y="586"/>
                    <a:pt x="278" y="586"/>
                  </a:cubicBezTo>
                  <a:cubicBezTo>
                    <a:pt x="432" y="586"/>
                    <a:pt x="587" y="463"/>
                    <a:pt x="587" y="309"/>
                  </a:cubicBezTo>
                  <a:cubicBezTo>
                    <a:pt x="587" y="154"/>
                    <a:pt x="432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0" name="Google Shape;13720;p26"/>
            <p:cNvSpPr/>
            <p:nvPr/>
          </p:nvSpPr>
          <p:spPr>
            <a:xfrm>
              <a:off x="6242375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8703" y="556"/>
                  </a:moveTo>
                  <a:lnTo>
                    <a:pt x="8703" y="1698"/>
                  </a:lnTo>
                  <a:lnTo>
                    <a:pt x="617" y="1698"/>
                  </a:lnTo>
                  <a:lnTo>
                    <a:pt x="617" y="865"/>
                  </a:lnTo>
                  <a:cubicBezTo>
                    <a:pt x="617" y="710"/>
                    <a:pt x="741" y="556"/>
                    <a:pt x="895" y="556"/>
                  </a:cubicBezTo>
                  <a:close/>
                  <a:moveTo>
                    <a:pt x="10123" y="556"/>
                  </a:moveTo>
                  <a:cubicBezTo>
                    <a:pt x="10277" y="556"/>
                    <a:pt x="10401" y="710"/>
                    <a:pt x="10401" y="865"/>
                  </a:cubicBezTo>
                  <a:lnTo>
                    <a:pt x="10401" y="1698"/>
                  </a:lnTo>
                  <a:lnTo>
                    <a:pt x="9290" y="1698"/>
                  </a:lnTo>
                  <a:lnTo>
                    <a:pt x="9290" y="556"/>
                  </a:lnTo>
                  <a:close/>
                  <a:moveTo>
                    <a:pt x="12283" y="4815"/>
                  </a:moveTo>
                  <a:lnTo>
                    <a:pt x="12283" y="5957"/>
                  </a:lnTo>
                  <a:lnTo>
                    <a:pt x="4166" y="5957"/>
                  </a:lnTo>
                  <a:lnTo>
                    <a:pt x="4166" y="5124"/>
                  </a:lnTo>
                  <a:cubicBezTo>
                    <a:pt x="4166" y="4938"/>
                    <a:pt x="4290" y="4815"/>
                    <a:pt x="4444" y="4815"/>
                  </a:cubicBezTo>
                  <a:close/>
                  <a:moveTo>
                    <a:pt x="13703" y="4815"/>
                  </a:moveTo>
                  <a:cubicBezTo>
                    <a:pt x="13857" y="4815"/>
                    <a:pt x="13981" y="4938"/>
                    <a:pt x="13981" y="5124"/>
                  </a:cubicBezTo>
                  <a:lnTo>
                    <a:pt x="13981" y="5957"/>
                  </a:lnTo>
                  <a:lnTo>
                    <a:pt x="12839" y="5957"/>
                  </a:lnTo>
                  <a:lnTo>
                    <a:pt x="12839" y="4815"/>
                  </a:lnTo>
                  <a:close/>
                  <a:moveTo>
                    <a:pt x="10401" y="2284"/>
                  </a:moveTo>
                  <a:lnTo>
                    <a:pt x="10401" y="4260"/>
                  </a:lnTo>
                  <a:lnTo>
                    <a:pt x="4444" y="4260"/>
                  </a:lnTo>
                  <a:cubicBezTo>
                    <a:pt x="3981" y="4260"/>
                    <a:pt x="3611" y="4630"/>
                    <a:pt x="3611" y="5124"/>
                  </a:cubicBezTo>
                  <a:lnTo>
                    <a:pt x="3611" y="8673"/>
                  </a:lnTo>
                  <a:lnTo>
                    <a:pt x="2870" y="8673"/>
                  </a:lnTo>
                  <a:cubicBezTo>
                    <a:pt x="2853" y="8674"/>
                    <a:pt x="2836" y="8675"/>
                    <a:pt x="2819" y="8675"/>
                  </a:cubicBezTo>
                  <a:cubicBezTo>
                    <a:pt x="2506" y="8675"/>
                    <a:pt x="2284" y="8410"/>
                    <a:pt x="2284" y="8117"/>
                  </a:cubicBezTo>
                  <a:cubicBezTo>
                    <a:pt x="2315" y="7901"/>
                    <a:pt x="2160" y="7793"/>
                    <a:pt x="2006" y="7793"/>
                  </a:cubicBezTo>
                  <a:cubicBezTo>
                    <a:pt x="1852" y="7793"/>
                    <a:pt x="1697" y="7901"/>
                    <a:pt x="1728" y="8117"/>
                  </a:cubicBezTo>
                  <a:lnTo>
                    <a:pt x="1728" y="9537"/>
                  </a:lnTo>
                  <a:lnTo>
                    <a:pt x="864" y="9537"/>
                  </a:lnTo>
                  <a:cubicBezTo>
                    <a:pt x="710" y="9537"/>
                    <a:pt x="586" y="9413"/>
                    <a:pt x="586" y="9259"/>
                  </a:cubicBezTo>
                  <a:lnTo>
                    <a:pt x="586" y="2284"/>
                  </a:lnTo>
                  <a:close/>
                  <a:moveTo>
                    <a:pt x="6728" y="8642"/>
                  </a:moveTo>
                  <a:lnTo>
                    <a:pt x="8487" y="9815"/>
                  </a:lnTo>
                  <a:lnTo>
                    <a:pt x="6728" y="10957"/>
                  </a:lnTo>
                  <a:lnTo>
                    <a:pt x="6728" y="10648"/>
                  </a:lnTo>
                  <a:cubicBezTo>
                    <a:pt x="6728" y="10494"/>
                    <a:pt x="6605" y="10370"/>
                    <a:pt x="6450" y="10370"/>
                  </a:cubicBezTo>
                  <a:lnTo>
                    <a:pt x="2870" y="10370"/>
                  </a:lnTo>
                  <a:cubicBezTo>
                    <a:pt x="2531" y="10370"/>
                    <a:pt x="2284" y="10092"/>
                    <a:pt x="2284" y="9784"/>
                  </a:cubicBezTo>
                  <a:lnTo>
                    <a:pt x="2284" y="9074"/>
                  </a:lnTo>
                  <a:cubicBezTo>
                    <a:pt x="2469" y="9167"/>
                    <a:pt x="2654" y="9228"/>
                    <a:pt x="2870" y="9228"/>
                  </a:cubicBezTo>
                  <a:lnTo>
                    <a:pt x="6450" y="9259"/>
                  </a:lnTo>
                  <a:cubicBezTo>
                    <a:pt x="6605" y="9259"/>
                    <a:pt x="6728" y="9136"/>
                    <a:pt x="6728" y="8981"/>
                  </a:cubicBezTo>
                  <a:lnTo>
                    <a:pt x="6728" y="8642"/>
                  </a:lnTo>
                  <a:close/>
                  <a:moveTo>
                    <a:pt x="864" y="1"/>
                  </a:moveTo>
                  <a:cubicBezTo>
                    <a:pt x="401" y="1"/>
                    <a:pt x="0" y="371"/>
                    <a:pt x="0" y="865"/>
                  </a:cubicBezTo>
                  <a:lnTo>
                    <a:pt x="0" y="9259"/>
                  </a:lnTo>
                  <a:cubicBezTo>
                    <a:pt x="0" y="9722"/>
                    <a:pt x="401" y="10092"/>
                    <a:pt x="864" y="10092"/>
                  </a:cubicBezTo>
                  <a:lnTo>
                    <a:pt x="1759" y="10092"/>
                  </a:lnTo>
                  <a:cubicBezTo>
                    <a:pt x="1883" y="10586"/>
                    <a:pt x="2346" y="10957"/>
                    <a:pt x="2839" y="10957"/>
                  </a:cubicBezTo>
                  <a:lnTo>
                    <a:pt x="3580" y="10957"/>
                  </a:lnTo>
                  <a:lnTo>
                    <a:pt x="3580" y="13672"/>
                  </a:lnTo>
                  <a:cubicBezTo>
                    <a:pt x="3580" y="14166"/>
                    <a:pt x="3981" y="14536"/>
                    <a:pt x="4444" y="14536"/>
                  </a:cubicBezTo>
                  <a:lnTo>
                    <a:pt x="7716" y="14536"/>
                  </a:lnTo>
                  <a:cubicBezTo>
                    <a:pt x="7870" y="14536"/>
                    <a:pt x="7993" y="14413"/>
                    <a:pt x="7993" y="14259"/>
                  </a:cubicBezTo>
                  <a:cubicBezTo>
                    <a:pt x="7993" y="14104"/>
                    <a:pt x="7870" y="13950"/>
                    <a:pt x="7716" y="13950"/>
                  </a:cubicBezTo>
                  <a:lnTo>
                    <a:pt x="4444" y="13950"/>
                  </a:lnTo>
                  <a:cubicBezTo>
                    <a:pt x="4290" y="13950"/>
                    <a:pt x="4166" y="13827"/>
                    <a:pt x="4166" y="13672"/>
                  </a:cubicBezTo>
                  <a:lnTo>
                    <a:pt x="4166" y="10957"/>
                  </a:lnTo>
                  <a:lnTo>
                    <a:pt x="6142" y="10957"/>
                  </a:lnTo>
                  <a:lnTo>
                    <a:pt x="6142" y="11512"/>
                  </a:lnTo>
                  <a:cubicBezTo>
                    <a:pt x="6142" y="11635"/>
                    <a:pt x="6203" y="11728"/>
                    <a:pt x="6296" y="11759"/>
                  </a:cubicBezTo>
                  <a:cubicBezTo>
                    <a:pt x="6342" y="11790"/>
                    <a:pt x="6388" y="11805"/>
                    <a:pt x="6435" y="11805"/>
                  </a:cubicBezTo>
                  <a:cubicBezTo>
                    <a:pt x="6481" y="11805"/>
                    <a:pt x="6527" y="11790"/>
                    <a:pt x="6574" y="11759"/>
                  </a:cubicBezTo>
                  <a:lnTo>
                    <a:pt x="9135" y="10062"/>
                  </a:lnTo>
                  <a:cubicBezTo>
                    <a:pt x="9320" y="9969"/>
                    <a:pt x="9320" y="9722"/>
                    <a:pt x="9135" y="9599"/>
                  </a:cubicBezTo>
                  <a:lnTo>
                    <a:pt x="6574" y="7901"/>
                  </a:lnTo>
                  <a:cubicBezTo>
                    <a:pt x="6523" y="7867"/>
                    <a:pt x="6468" y="7852"/>
                    <a:pt x="6414" y="7852"/>
                  </a:cubicBezTo>
                  <a:cubicBezTo>
                    <a:pt x="6272" y="7852"/>
                    <a:pt x="6142" y="7960"/>
                    <a:pt x="6142" y="8117"/>
                  </a:cubicBezTo>
                  <a:lnTo>
                    <a:pt x="6142" y="8673"/>
                  </a:lnTo>
                  <a:lnTo>
                    <a:pt x="4166" y="8673"/>
                  </a:lnTo>
                  <a:lnTo>
                    <a:pt x="4166" y="6543"/>
                  </a:lnTo>
                  <a:lnTo>
                    <a:pt x="13981" y="6543"/>
                  </a:lnTo>
                  <a:lnTo>
                    <a:pt x="13981" y="13672"/>
                  </a:lnTo>
                  <a:cubicBezTo>
                    <a:pt x="13981" y="13827"/>
                    <a:pt x="13857" y="13981"/>
                    <a:pt x="13703" y="13981"/>
                  </a:cubicBezTo>
                  <a:lnTo>
                    <a:pt x="10246" y="13981"/>
                  </a:lnTo>
                  <a:cubicBezTo>
                    <a:pt x="10092" y="13981"/>
                    <a:pt x="9968" y="14104"/>
                    <a:pt x="9968" y="14259"/>
                  </a:cubicBezTo>
                  <a:cubicBezTo>
                    <a:pt x="9968" y="14413"/>
                    <a:pt x="10092" y="14536"/>
                    <a:pt x="10246" y="14536"/>
                  </a:cubicBezTo>
                  <a:lnTo>
                    <a:pt x="13703" y="14536"/>
                  </a:lnTo>
                  <a:cubicBezTo>
                    <a:pt x="14166" y="14536"/>
                    <a:pt x="14536" y="14166"/>
                    <a:pt x="14536" y="13672"/>
                  </a:cubicBezTo>
                  <a:lnTo>
                    <a:pt x="14536" y="5124"/>
                  </a:lnTo>
                  <a:cubicBezTo>
                    <a:pt x="14536" y="4630"/>
                    <a:pt x="14166" y="4260"/>
                    <a:pt x="13703" y="4260"/>
                  </a:cubicBezTo>
                  <a:lnTo>
                    <a:pt x="10987" y="4260"/>
                  </a:lnTo>
                  <a:lnTo>
                    <a:pt x="10987" y="865"/>
                  </a:lnTo>
                  <a:cubicBezTo>
                    <a:pt x="10987" y="371"/>
                    <a:pt x="10586" y="1"/>
                    <a:pt x="101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1" name="Google Shape;13721;p26"/>
          <p:cNvGrpSpPr/>
          <p:nvPr/>
        </p:nvGrpSpPr>
        <p:grpSpPr>
          <a:xfrm>
            <a:off x="6571175" y="4326966"/>
            <a:ext cx="484567" cy="484567"/>
            <a:chOff x="5497050" y="4171575"/>
            <a:chExt cx="363425" cy="363425"/>
          </a:xfrm>
        </p:grpSpPr>
        <p:sp>
          <p:nvSpPr>
            <p:cNvPr id="13722" name="Google Shape;13722;p26"/>
            <p:cNvSpPr/>
            <p:nvPr/>
          </p:nvSpPr>
          <p:spPr>
            <a:xfrm>
              <a:off x="5769400" y="4214000"/>
              <a:ext cx="40150" cy="14700"/>
            </a:xfrm>
            <a:custGeom>
              <a:avLst/>
              <a:gdLst/>
              <a:ahLst/>
              <a:cxnLst/>
              <a:rect l="l" t="t" r="r" b="b"/>
              <a:pathLst>
                <a:path w="1606" h="588" extrusionOk="0">
                  <a:moveTo>
                    <a:pt x="371" y="1"/>
                  </a:moveTo>
                  <a:cubicBezTo>
                    <a:pt x="1" y="1"/>
                    <a:pt x="1" y="587"/>
                    <a:pt x="371" y="587"/>
                  </a:cubicBezTo>
                  <a:lnTo>
                    <a:pt x="1235" y="587"/>
                  </a:lnTo>
                  <a:cubicBezTo>
                    <a:pt x="1606" y="587"/>
                    <a:pt x="1606" y="1"/>
                    <a:pt x="12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3" name="Google Shape;13723;p26"/>
            <p:cNvSpPr/>
            <p:nvPr/>
          </p:nvSpPr>
          <p:spPr>
            <a:xfrm>
              <a:off x="5497050" y="4171575"/>
              <a:ext cx="363425" cy="363425"/>
            </a:xfrm>
            <a:custGeom>
              <a:avLst/>
              <a:gdLst/>
              <a:ahLst/>
              <a:cxnLst/>
              <a:rect l="l" t="t" r="r" b="b"/>
              <a:pathLst>
                <a:path w="14537" h="14537" extrusionOk="0">
                  <a:moveTo>
                    <a:pt x="13395" y="587"/>
                  </a:moveTo>
                  <a:cubicBezTo>
                    <a:pt x="13703" y="587"/>
                    <a:pt x="13950" y="834"/>
                    <a:pt x="13981" y="1142"/>
                  </a:cubicBezTo>
                  <a:lnTo>
                    <a:pt x="13981" y="6975"/>
                  </a:lnTo>
                  <a:lnTo>
                    <a:pt x="9413" y="6975"/>
                  </a:lnTo>
                  <a:lnTo>
                    <a:pt x="9413" y="1142"/>
                  </a:lnTo>
                  <a:cubicBezTo>
                    <a:pt x="9413" y="834"/>
                    <a:pt x="9691" y="587"/>
                    <a:pt x="10000" y="587"/>
                  </a:cubicBezTo>
                  <a:close/>
                  <a:moveTo>
                    <a:pt x="13981" y="7562"/>
                  </a:moveTo>
                  <a:lnTo>
                    <a:pt x="13981" y="8117"/>
                  </a:lnTo>
                  <a:cubicBezTo>
                    <a:pt x="13981" y="8426"/>
                    <a:pt x="13703" y="8673"/>
                    <a:pt x="13395" y="8673"/>
                  </a:cubicBezTo>
                  <a:lnTo>
                    <a:pt x="13395" y="8704"/>
                  </a:lnTo>
                  <a:lnTo>
                    <a:pt x="10000" y="8704"/>
                  </a:lnTo>
                  <a:cubicBezTo>
                    <a:pt x="9691" y="8704"/>
                    <a:pt x="9413" y="8457"/>
                    <a:pt x="9413" y="8148"/>
                  </a:cubicBezTo>
                  <a:lnTo>
                    <a:pt x="9413" y="7562"/>
                  </a:lnTo>
                  <a:close/>
                  <a:moveTo>
                    <a:pt x="8858" y="3148"/>
                  </a:moveTo>
                  <a:lnTo>
                    <a:pt x="8858" y="8117"/>
                  </a:lnTo>
                  <a:cubicBezTo>
                    <a:pt x="8858" y="8734"/>
                    <a:pt x="9383" y="9228"/>
                    <a:pt x="10000" y="9259"/>
                  </a:cubicBezTo>
                  <a:lnTo>
                    <a:pt x="12253" y="9259"/>
                  </a:lnTo>
                  <a:lnTo>
                    <a:pt x="12253" y="10401"/>
                  </a:lnTo>
                  <a:lnTo>
                    <a:pt x="7685" y="10401"/>
                  </a:lnTo>
                  <a:cubicBezTo>
                    <a:pt x="7676" y="10400"/>
                    <a:pt x="7667" y="10400"/>
                    <a:pt x="7658" y="10400"/>
                  </a:cubicBezTo>
                  <a:cubicBezTo>
                    <a:pt x="7293" y="10400"/>
                    <a:pt x="7293" y="10988"/>
                    <a:pt x="7658" y="10988"/>
                  </a:cubicBezTo>
                  <a:cubicBezTo>
                    <a:pt x="7667" y="10988"/>
                    <a:pt x="7676" y="10988"/>
                    <a:pt x="7685" y="10987"/>
                  </a:cubicBezTo>
                  <a:lnTo>
                    <a:pt x="12253" y="10987"/>
                  </a:lnTo>
                  <a:lnTo>
                    <a:pt x="12253" y="11821"/>
                  </a:lnTo>
                  <a:cubicBezTo>
                    <a:pt x="12253" y="11975"/>
                    <a:pt x="12129" y="12098"/>
                    <a:pt x="11975" y="12098"/>
                  </a:cubicBezTo>
                  <a:lnTo>
                    <a:pt x="865" y="12098"/>
                  </a:lnTo>
                  <a:cubicBezTo>
                    <a:pt x="679" y="12098"/>
                    <a:pt x="556" y="11975"/>
                    <a:pt x="556" y="11821"/>
                  </a:cubicBezTo>
                  <a:lnTo>
                    <a:pt x="556" y="10987"/>
                  </a:lnTo>
                  <a:lnTo>
                    <a:pt x="5124" y="10987"/>
                  </a:lnTo>
                  <a:cubicBezTo>
                    <a:pt x="5463" y="10926"/>
                    <a:pt x="5463" y="10432"/>
                    <a:pt x="5124" y="10401"/>
                  </a:cubicBezTo>
                  <a:lnTo>
                    <a:pt x="587" y="10401"/>
                  </a:lnTo>
                  <a:lnTo>
                    <a:pt x="587" y="3426"/>
                  </a:lnTo>
                  <a:cubicBezTo>
                    <a:pt x="587" y="3272"/>
                    <a:pt x="710" y="3148"/>
                    <a:pt x="865" y="3148"/>
                  </a:cubicBezTo>
                  <a:close/>
                  <a:moveTo>
                    <a:pt x="7839" y="12685"/>
                  </a:moveTo>
                  <a:lnTo>
                    <a:pt x="7839" y="13981"/>
                  </a:lnTo>
                  <a:lnTo>
                    <a:pt x="5000" y="13981"/>
                  </a:lnTo>
                  <a:lnTo>
                    <a:pt x="5000" y="12685"/>
                  </a:lnTo>
                  <a:close/>
                  <a:moveTo>
                    <a:pt x="13395" y="1"/>
                  </a:moveTo>
                  <a:lnTo>
                    <a:pt x="13395" y="31"/>
                  </a:lnTo>
                  <a:lnTo>
                    <a:pt x="10000" y="31"/>
                  </a:lnTo>
                  <a:cubicBezTo>
                    <a:pt x="9383" y="31"/>
                    <a:pt x="8858" y="525"/>
                    <a:pt x="8858" y="1142"/>
                  </a:cubicBezTo>
                  <a:lnTo>
                    <a:pt x="8858" y="2562"/>
                  </a:lnTo>
                  <a:lnTo>
                    <a:pt x="865" y="2562"/>
                  </a:lnTo>
                  <a:cubicBezTo>
                    <a:pt x="371" y="2562"/>
                    <a:pt x="1" y="2963"/>
                    <a:pt x="1" y="3426"/>
                  </a:cubicBezTo>
                  <a:lnTo>
                    <a:pt x="1" y="11821"/>
                  </a:lnTo>
                  <a:cubicBezTo>
                    <a:pt x="1" y="12284"/>
                    <a:pt x="371" y="12685"/>
                    <a:pt x="865" y="12685"/>
                  </a:cubicBezTo>
                  <a:lnTo>
                    <a:pt x="4414" y="12685"/>
                  </a:lnTo>
                  <a:lnTo>
                    <a:pt x="4414" y="13981"/>
                  </a:lnTo>
                  <a:lnTo>
                    <a:pt x="2994" y="13981"/>
                  </a:lnTo>
                  <a:cubicBezTo>
                    <a:pt x="2840" y="13981"/>
                    <a:pt x="2716" y="14104"/>
                    <a:pt x="2716" y="14259"/>
                  </a:cubicBezTo>
                  <a:cubicBezTo>
                    <a:pt x="2716" y="14413"/>
                    <a:pt x="2840" y="14536"/>
                    <a:pt x="2994" y="14536"/>
                  </a:cubicBezTo>
                  <a:lnTo>
                    <a:pt x="9815" y="14536"/>
                  </a:lnTo>
                  <a:cubicBezTo>
                    <a:pt x="9969" y="14536"/>
                    <a:pt x="10092" y="14413"/>
                    <a:pt x="10092" y="14259"/>
                  </a:cubicBezTo>
                  <a:cubicBezTo>
                    <a:pt x="10092" y="14104"/>
                    <a:pt x="9969" y="13981"/>
                    <a:pt x="9815" y="13981"/>
                  </a:cubicBezTo>
                  <a:lnTo>
                    <a:pt x="8395" y="13981"/>
                  </a:lnTo>
                  <a:lnTo>
                    <a:pt x="8395" y="12685"/>
                  </a:lnTo>
                  <a:lnTo>
                    <a:pt x="11975" y="12685"/>
                  </a:lnTo>
                  <a:cubicBezTo>
                    <a:pt x="12438" y="12685"/>
                    <a:pt x="12839" y="12284"/>
                    <a:pt x="12808" y="11821"/>
                  </a:cubicBezTo>
                  <a:lnTo>
                    <a:pt x="12808" y="9259"/>
                  </a:lnTo>
                  <a:lnTo>
                    <a:pt x="13395" y="9259"/>
                  </a:lnTo>
                  <a:cubicBezTo>
                    <a:pt x="14012" y="9259"/>
                    <a:pt x="14536" y="8765"/>
                    <a:pt x="14536" y="8148"/>
                  </a:cubicBezTo>
                  <a:lnTo>
                    <a:pt x="14536" y="1142"/>
                  </a:lnTo>
                  <a:cubicBezTo>
                    <a:pt x="14536" y="494"/>
                    <a:pt x="14012" y="1"/>
                    <a:pt x="133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4" name="Google Shape;13724;p26"/>
            <p:cNvSpPr/>
            <p:nvPr/>
          </p:nvSpPr>
          <p:spPr>
            <a:xfrm>
              <a:off x="5647500" y="4431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55" y="0"/>
                    <a:pt x="1" y="309"/>
                    <a:pt x="186" y="463"/>
                  </a:cubicBezTo>
                  <a:cubicBezTo>
                    <a:pt x="247" y="525"/>
                    <a:pt x="323" y="552"/>
                    <a:pt x="396" y="552"/>
                  </a:cubicBezTo>
                  <a:cubicBezTo>
                    <a:pt x="542" y="552"/>
                    <a:pt x="680" y="442"/>
                    <a:pt x="680" y="278"/>
                  </a:cubicBezTo>
                  <a:cubicBezTo>
                    <a:pt x="680" y="123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25" name="Google Shape;13725;p26"/>
          <p:cNvGrpSpPr/>
          <p:nvPr/>
        </p:nvGrpSpPr>
        <p:grpSpPr>
          <a:xfrm>
            <a:off x="7522608" y="4360900"/>
            <a:ext cx="484567" cy="416700"/>
            <a:chOff x="4747100" y="4197050"/>
            <a:chExt cx="363425" cy="312525"/>
          </a:xfrm>
        </p:grpSpPr>
        <p:sp>
          <p:nvSpPr>
            <p:cNvPr id="13726" name="Google Shape;13726;p26"/>
            <p:cNvSpPr/>
            <p:nvPr/>
          </p:nvSpPr>
          <p:spPr>
            <a:xfrm>
              <a:off x="5006350" y="4323950"/>
              <a:ext cx="15075" cy="78525"/>
            </a:xfrm>
            <a:custGeom>
              <a:avLst/>
              <a:gdLst/>
              <a:ahLst/>
              <a:cxnLst/>
              <a:rect l="l" t="t" r="r" b="b"/>
              <a:pathLst>
                <a:path w="603" h="3141" extrusionOk="0">
                  <a:moveTo>
                    <a:pt x="297" y="1"/>
                  </a:moveTo>
                  <a:cubicBezTo>
                    <a:pt x="147" y="1"/>
                    <a:pt x="0" y="109"/>
                    <a:pt x="31" y="325"/>
                  </a:cubicBezTo>
                  <a:lnTo>
                    <a:pt x="31" y="2886"/>
                  </a:lnTo>
                  <a:cubicBezTo>
                    <a:pt x="47" y="3056"/>
                    <a:pt x="178" y="3141"/>
                    <a:pt x="309" y="3141"/>
                  </a:cubicBezTo>
                  <a:cubicBezTo>
                    <a:pt x="440" y="3141"/>
                    <a:pt x="571" y="3056"/>
                    <a:pt x="587" y="2886"/>
                  </a:cubicBezTo>
                  <a:lnTo>
                    <a:pt x="587" y="325"/>
                  </a:lnTo>
                  <a:cubicBezTo>
                    <a:pt x="602" y="109"/>
                    <a:pt x="448" y="1"/>
                    <a:pt x="2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7" name="Google Shape;13727;p26"/>
            <p:cNvSpPr/>
            <p:nvPr/>
          </p:nvSpPr>
          <p:spPr>
            <a:xfrm>
              <a:off x="5049550" y="4303700"/>
              <a:ext cx="13925" cy="120200"/>
            </a:xfrm>
            <a:custGeom>
              <a:avLst/>
              <a:gdLst/>
              <a:ahLst/>
              <a:cxnLst/>
              <a:rect l="l" t="t" r="r" b="b"/>
              <a:pathLst>
                <a:path w="557" h="4808" extrusionOk="0">
                  <a:moveTo>
                    <a:pt x="278" y="1"/>
                  </a:moveTo>
                  <a:cubicBezTo>
                    <a:pt x="140" y="1"/>
                    <a:pt x="1" y="101"/>
                    <a:pt x="1" y="302"/>
                  </a:cubicBezTo>
                  <a:lnTo>
                    <a:pt x="1" y="4530"/>
                  </a:lnTo>
                  <a:cubicBezTo>
                    <a:pt x="1" y="4715"/>
                    <a:pt x="140" y="4807"/>
                    <a:pt x="278" y="4807"/>
                  </a:cubicBezTo>
                  <a:cubicBezTo>
                    <a:pt x="417" y="4807"/>
                    <a:pt x="556" y="4715"/>
                    <a:pt x="556" y="4530"/>
                  </a:cubicBezTo>
                  <a:lnTo>
                    <a:pt x="556" y="302"/>
                  </a:lnTo>
                  <a:cubicBezTo>
                    <a:pt x="556" y="101"/>
                    <a:pt x="417" y="1"/>
                    <a:pt x="2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8" name="Google Shape;13728;p26"/>
            <p:cNvSpPr/>
            <p:nvPr/>
          </p:nvSpPr>
          <p:spPr>
            <a:xfrm>
              <a:off x="4781050" y="4282350"/>
              <a:ext cx="197550" cy="184750"/>
            </a:xfrm>
            <a:custGeom>
              <a:avLst/>
              <a:gdLst/>
              <a:ahLst/>
              <a:cxnLst/>
              <a:rect l="l" t="t" r="r" b="b"/>
              <a:pathLst>
                <a:path w="7902" h="7390" extrusionOk="0">
                  <a:moveTo>
                    <a:pt x="4198" y="2267"/>
                  </a:moveTo>
                  <a:lnTo>
                    <a:pt x="4198" y="4242"/>
                  </a:lnTo>
                  <a:lnTo>
                    <a:pt x="2068" y="4242"/>
                  </a:lnTo>
                  <a:cubicBezTo>
                    <a:pt x="1513" y="4242"/>
                    <a:pt x="1081" y="3810"/>
                    <a:pt x="1081" y="3254"/>
                  </a:cubicBezTo>
                  <a:cubicBezTo>
                    <a:pt x="1050" y="2699"/>
                    <a:pt x="1513" y="2267"/>
                    <a:pt x="2068" y="2267"/>
                  </a:cubicBezTo>
                  <a:close/>
                  <a:moveTo>
                    <a:pt x="7315" y="754"/>
                  </a:moveTo>
                  <a:lnTo>
                    <a:pt x="7315" y="5754"/>
                  </a:lnTo>
                  <a:lnTo>
                    <a:pt x="4753" y="4365"/>
                  </a:lnTo>
                  <a:lnTo>
                    <a:pt x="4753" y="2143"/>
                  </a:lnTo>
                  <a:lnTo>
                    <a:pt x="7315" y="754"/>
                  </a:lnTo>
                  <a:close/>
                  <a:moveTo>
                    <a:pt x="3334" y="4828"/>
                  </a:moveTo>
                  <a:lnTo>
                    <a:pt x="3334" y="6803"/>
                  </a:lnTo>
                  <a:lnTo>
                    <a:pt x="2778" y="6803"/>
                  </a:lnTo>
                  <a:lnTo>
                    <a:pt x="2778" y="4828"/>
                  </a:lnTo>
                  <a:close/>
                  <a:moveTo>
                    <a:pt x="7612" y="1"/>
                  </a:moveTo>
                  <a:cubicBezTo>
                    <a:pt x="7564" y="1"/>
                    <a:pt x="7515" y="14"/>
                    <a:pt x="7469" y="45"/>
                  </a:cubicBezTo>
                  <a:lnTo>
                    <a:pt x="4414" y="1711"/>
                  </a:lnTo>
                  <a:lnTo>
                    <a:pt x="2068" y="1711"/>
                  </a:lnTo>
                  <a:cubicBezTo>
                    <a:pt x="1" y="1711"/>
                    <a:pt x="1" y="4828"/>
                    <a:pt x="2068" y="4828"/>
                  </a:cubicBezTo>
                  <a:lnTo>
                    <a:pt x="2223" y="4828"/>
                  </a:lnTo>
                  <a:lnTo>
                    <a:pt x="2223" y="7081"/>
                  </a:lnTo>
                  <a:cubicBezTo>
                    <a:pt x="2223" y="7235"/>
                    <a:pt x="2346" y="7390"/>
                    <a:pt x="2501" y="7390"/>
                  </a:cubicBezTo>
                  <a:lnTo>
                    <a:pt x="3642" y="7390"/>
                  </a:lnTo>
                  <a:cubicBezTo>
                    <a:pt x="3797" y="7390"/>
                    <a:pt x="3920" y="7235"/>
                    <a:pt x="3920" y="7081"/>
                  </a:cubicBezTo>
                  <a:lnTo>
                    <a:pt x="3920" y="4828"/>
                  </a:lnTo>
                  <a:lnTo>
                    <a:pt x="4414" y="4828"/>
                  </a:lnTo>
                  <a:lnTo>
                    <a:pt x="7469" y="6495"/>
                  </a:lnTo>
                  <a:cubicBezTo>
                    <a:pt x="7512" y="6516"/>
                    <a:pt x="7557" y="6526"/>
                    <a:pt x="7603" y="6526"/>
                  </a:cubicBezTo>
                  <a:cubicBezTo>
                    <a:pt x="7755" y="6526"/>
                    <a:pt x="7901" y="6414"/>
                    <a:pt x="7901" y="6248"/>
                  </a:cubicBezTo>
                  <a:lnTo>
                    <a:pt x="7901" y="291"/>
                  </a:lnTo>
                  <a:cubicBezTo>
                    <a:pt x="7901" y="128"/>
                    <a:pt x="7761" y="1"/>
                    <a:pt x="76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29" name="Google Shape;13729;p26"/>
            <p:cNvSpPr/>
            <p:nvPr/>
          </p:nvSpPr>
          <p:spPr>
            <a:xfrm>
              <a:off x="49191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1" y="309"/>
                    <a:pt x="186" y="494"/>
                  </a:cubicBezTo>
                  <a:cubicBezTo>
                    <a:pt x="248" y="556"/>
                    <a:pt x="323" y="584"/>
                    <a:pt x="396" y="584"/>
                  </a:cubicBezTo>
                  <a:cubicBezTo>
                    <a:pt x="543" y="584"/>
                    <a:pt x="680" y="474"/>
                    <a:pt x="680" y="309"/>
                  </a:cubicBezTo>
                  <a:cubicBezTo>
                    <a:pt x="649" y="124"/>
                    <a:pt x="526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0" name="Google Shape;13730;p26"/>
            <p:cNvSpPr/>
            <p:nvPr/>
          </p:nvSpPr>
          <p:spPr>
            <a:xfrm>
              <a:off x="4747100" y="419705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86"/>
                  </a:moveTo>
                  <a:lnTo>
                    <a:pt x="10401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80" y="586"/>
                    <a:pt x="834" y="586"/>
                  </a:cubicBezTo>
                  <a:close/>
                  <a:moveTo>
                    <a:pt x="13673" y="586"/>
                  </a:moveTo>
                  <a:cubicBezTo>
                    <a:pt x="13827" y="586"/>
                    <a:pt x="13950" y="710"/>
                    <a:pt x="13950" y="864"/>
                  </a:cubicBezTo>
                  <a:lnTo>
                    <a:pt x="13950" y="1697"/>
                  </a:lnTo>
                  <a:lnTo>
                    <a:pt x="10957" y="1697"/>
                  </a:lnTo>
                  <a:lnTo>
                    <a:pt x="10957" y="586"/>
                  </a:lnTo>
                  <a:close/>
                  <a:moveTo>
                    <a:pt x="865" y="0"/>
                  </a:moveTo>
                  <a:cubicBezTo>
                    <a:pt x="371" y="0"/>
                    <a:pt x="1" y="370"/>
                    <a:pt x="1" y="864"/>
                  </a:cubicBezTo>
                  <a:lnTo>
                    <a:pt x="1" y="11635"/>
                  </a:lnTo>
                  <a:cubicBezTo>
                    <a:pt x="1" y="12098"/>
                    <a:pt x="371" y="12499"/>
                    <a:pt x="865" y="12499"/>
                  </a:cubicBezTo>
                  <a:lnTo>
                    <a:pt x="5988" y="12499"/>
                  </a:lnTo>
                  <a:cubicBezTo>
                    <a:pt x="6327" y="12437"/>
                    <a:pt x="6327" y="11974"/>
                    <a:pt x="5988" y="11913"/>
                  </a:cubicBezTo>
                  <a:lnTo>
                    <a:pt x="865" y="11913"/>
                  </a:lnTo>
                  <a:cubicBezTo>
                    <a:pt x="680" y="11913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89"/>
                    <a:pt x="13827" y="11913"/>
                    <a:pt x="13673" y="11913"/>
                  </a:cubicBezTo>
                  <a:lnTo>
                    <a:pt x="8550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0"/>
                    <a:pt x="8520" y="12500"/>
                  </a:cubicBezTo>
                  <a:cubicBezTo>
                    <a:pt x="8530" y="12500"/>
                    <a:pt x="8539" y="12500"/>
                    <a:pt x="8550" y="12499"/>
                  </a:cubicBezTo>
                  <a:lnTo>
                    <a:pt x="13673" y="12499"/>
                  </a:lnTo>
                  <a:cubicBezTo>
                    <a:pt x="14136" y="12499"/>
                    <a:pt x="14537" y="12098"/>
                    <a:pt x="14537" y="11635"/>
                  </a:cubicBezTo>
                  <a:lnTo>
                    <a:pt x="14537" y="864"/>
                  </a:lnTo>
                  <a:cubicBezTo>
                    <a:pt x="14537" y="370"/>
                    <a:pt x="1413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1" name="Google Shape;13731;p26"/>
          <p:cNvGrpSpPr/>
          <p:nvPr/>
        </p:nvGrpSpPr>
        <p:grpSpPr>
          <a:xfrm>
            <a:off x="8502600" y="4326916"/>
            <a:ext cx="563500" cy="484667"/>
            <a:chOff x="3971700" y="4171500"/>
            <a:chExt cx="422625" cy="363500"/>
          </a:xfrm>
        </p:grpSpPr>
        <p:sp>
          <p:nvSpPr>
            <p:cNvPr id="13732" name="Google Shape;13732;p26"/>
            <p:cNvSpPr/>
            <p:nvPr/>
          </p:nvSpPr>
          <p:spPr>
            <a:xfrm>
              <a:off x="3971700" y="4176500"/>
              <a:ext cx="422625" cy="358500"/>
            </a:xfrm>
            <a:custGeom>
              <a:avLst/>
              <a:gdLst/>
              <a:ahLst/>
              <a:cxnLst/>
              <a:rect l="l" t="t" r="r" b="b"/>
              <a:pathLst>
                <a:path w="16905" h="14340" extrusionOk="0">
                  <a:moveTo>
                    <a:pt x="11024" y="5690"/>
                  </a:moveTo>
                  <a:cubicBezTo>
                    <a:pt x="14170" y="5690"/>
                    <a:pt x="16418" y="9597"/>
                    <a:pt x="14012" y="12395"/>
                  </a:cubicBezTo>
                  <a:lnTo>
                    <a:pt x="13981" y="12395"/>
                  </a:lnTo>
                  <a:cubicBezTo>
                    <a:pt x="13919" y="12488"/>
                    <a:pt x="13919" y="12642"/>
                    <a:pt x="13981" y="12735"/>
                  </a:cubicBezTo>
                  <a:lnTo>
                    <a:pt x="14722" y="13784"/>
                  </a:lnTo>
                  <a:lnTo>
                    <a:pt x="11018" y="13784"/>
                  </a:lnTo>
                  <a:cubicBezTo>
                    <a:pt x="11007" y="13784"/>
                    <a:pt x="10996" y="13784"/>
                    <a:pt x="10984" y="13784"/>
                  </a:cubicBezTo>
                  <a:cubicBezTo>
                    <a:pt x="6660" y="13784"/>
                    <a:pt x="5350" y="7915"/>
                    <a:pt x="9259" y="6099"/>
                  </a:cubicBezTo>
                  <a:cubicBezTo>
                    <a:pt x="9862" y="5817"/>
                    <a:pt x="10457" y="5690"/>
                    <a:pt x="11024" y="5690"/>
                  </a:cubicBezTo>
                  <a:close/>
                  <a:moveTo>
                    <a:pt x="6785" y="0"/>
                  </a:moveTo>
                  <a:cubicBezTo>
                    <a:pt x="6668" y="0"/>
                    <a:pt x="6568" y="83"/>
                    <a:pt x="6543" y="205"/>
                  </a:cubicBezTo>
                  <a:cubicBezTo>
                    <a:pt x="6482" y="328"/>
                    <a:pt x="6574" y="513"/>
                    <a:pt x="6729" y="544"/>
                  </a:cubicBezTo>
                  <a:cubicBezTo>
                    <a:pt x="8827" y="1192"/>
                    <a:pt x="10000" y="3445"/>
                    <a:pt x="9321" y="5575"/>
                  </a:cubicBezTo>
                  <a:cubicBezTo>
                    <a:pt x="8148" y="6038"/>
                    <a:pt x="7222" y="6933"/>
                    <a:pt x="6759" y="8105"/>
                  </a:cubicBezTo>
                  <a:cubicBezTo>
                    <a:pt x="6389" y="8260"/>
                    <a:pt x="5957" y="8321"/>
                    <a:pt x="5556" y="8321"/>
                  </a:cubicBezTo>
                  <a:lnTo>
                    <a:pt x="1821" y="8321"/>
                  </a:lnTo>
                  <a:lnTo>
                    <a:pt x="2562" y="7272"/>
                  </a:lnTo>
                  <a:cubicBezTo>
                    <a:pt x="2655" y="7180"/>
                    <a:pt x="2655" y="7025"/>
                    <a:pt x="2562" y="6933"/>
                  </a:cubicBezTo>
                  <a:cubicBezTo>
                    <a:pt x="680" y="4772"/>
                    <a:pt x="1636" y="1378"/>
                    <a:pt x="4383" y="544"/>
                  </a:cubicBezTo>
                  <a:cubicBezTo>
                    <a:pt x="4717" y="461"/>
                    <a:pt x="4599" y="2"/>
                    <a:pt x="4325" y="2"/>
                  </a:cubicBezTo>
                  <a:cubicBezTo>
                    <a:pt x="4295" y="2"/>
                    <a:pt x="4262" y="7"/>
                    <a:pt x="4229" y="20"/>
                  </a:cubicBezTo>
                  <a:cubicBezTo>
                    <a:pt x="1143" y="915"/>
                    <a:pt x="1" y="4649"/>
                    <a:pt x="2007" y="7149"/>
                  </a:cubicBezTo>
                  <a:lnTo>
                    <a:pt x="1050" y="8445"/>
                  </a:lnTo>
                  <a:cubicBezTo>
                    <a:pt x="988" y="8537"/>
                    <a:pt x="988" y="8661"/>
                    <a:pt x="1050" y="8754"/>
                  </a:cubicBezTo>
                  <a:cubicBezTo>
                    <a:pt x="1081" y="8846"/>
                    <a:pt x="1173" y="8908"/>
                    <a:pt x="1297" y="8908"/>
                  </a:cubicBezTo>
                  <a:lnTo>
                    <a:pt x="5525" y="8908"/>
                  </a:lnTo>
                  <a:cubicBezTo>
                    <a:pt x="5895" y="8908"/>
                    <a:pt x="6235" y="8877"/>
                    <a:pt x="6574" y="8784"/>
                  </a:cubicBezTo>
                  <a:lnTo>
                    <a:pt x="6574" y="8784"/>
                  </a:lnTo>
                  <a:cubicBezTo>
                    <a:pt x="5899" y="11608"/>
                    <a:pt x="8032" y="14340"/>
                    <a:pt x="10939" y="14340"/>
                  </a:cubicBezTo>
                  <a:cubicBezTo>
                    <a:pt x="10955" y="14340"/>
                    <a:pt x="10971" y="14340"/>
                    <a:pt x="10987" y="14339"/>
                  </a:cubicBezTo>
                  <a:lnTo>
                    <a:pt x="15216" y="14339"/>
                  </a:lnTo>
                  <a:cubicBezTo>
                    <a:pt x="15339" y="14339"/>
                    <a:pt x="15432" y="14278"/>
                    <a:pt x="15462" y="14185"/>
                  </a:cubicBezTo>
                  <a:cubicBezTo>
                    <a:pt x="15524" y="14093"/>
                    <a:pt x="15524" y="14000"/>
                    <a:pt x="15462" y="13907"/>
                  </a:cubicBezTo>
                  <a:lnTo>
                    <a:pt x="14537" y="12611"/>
                  </a:lnTo>
                  <a:cubicBezTo>
                    <a:pt x="16905" y="9628"/>
                    <a:pt x="14798" y="5266"/>
                    <a:pt x="11027" y="5266"/>
                  </a:cubicBezTo>
                  <a:cubicBezTo>
                    <a:pt x="11014" y="5266"/>
                    <a:pt x="11001" y="5266"/>
                    <a:pt x="10987" y="5266"/>
                  </a:cubicBezTo>
                  <a:cubicBezTo>
                    <a:pt x="10648" y="5266"/>
                    <a:pt x="10308" y="5297"/>
                    <a:pt x="9969" y="5359"/>
                  </a:cubicBezTo>
                  <a:cubicBezTo>
                    <a:pt x="10525" y="3044"/>
                    <a:pt x="9167" y="699"/>
                    <a:pt x="6883" y="20"/>
                  </a:cubicBezTo>
                  <a:cubicBezTo>
                    <a:pt x="6850" y="6"/>
                    <a:pt x="6817" y="0"/>
                    <a:pt x="67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3" name="Google Shape;13733;p26"/>
            <p:cNvSpPr/>
            <p:nvPr/>
          </p:nvSpPr>
          <p:spPr>
            <a:xfrm>
              <a:off x="4174625" y="4414625"/>
              <a:ext cx="144300" cy="13900"/>
            </a:xfrm>
            <a:custGeom>
              <a:avLst/>
              <a:gdLst/>
              <a:ahLst/>
              <a:cxnLst/>
              <a:rect l="l" t="t" r="r" b="b"/>
              <a:pathLst>
                <a:path w="5772" h="556" extrusionOk="0">
                  <a:moveTo>
                    <a:pt x="340" y="0"/>
                  </a:moveTo>
                  <a:cubicBezTo>
                    <a:pt x="0" y="31"/>
                    <a:pt x="0" y="525"/>
                    <a:pt x="340" y="556"/>
                  </a:cubicBezTo>
                  <a:lnTo>
                    <a:pt x="5432" y="556"/>
                  </a:lnTo>
                  <a:cubicBezTo>
                    <a:pt x="5771" y="525"/>
                    <a:pt x="5771" y="31"/>
                    <a:pt x="54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4" name="Google Shape;13734;p26"/>
            <p:cNvSpPr/>
            <p:nvPr/>
          </p:nvSpPr>
          <p:spPr>
            <a:xfrm>
              <a:off x="4194675" y="4457050"/>
              <a:ext cx="104200" cy="13900"/>
            </a:xfrm>
            <a:custGeom>
              <a:avLst/>
              <a:gdLst/>
              <a:ahLst/>
              <a:cxnLst/>
              <a:rect l="l" t="t" r="r" b="b"/>
              <a:pathLst>
                <a:path w="4168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797" y="556"/>
                  </a:lnTo>
                  <a:cubicBezTo>
                    <a:pt x="4167" y="556"/>
                    <a:pt x="4167" y="0"/>
                    <a:pt x="37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5" name="Google Shape;13735;p26"/>
            <p:cNvSpPr/>
            <p:nvPr/>
          </p:nvSpPr>
          <p:spPr>
            <a:xfrm>
              <a:off x="4195450" y="4371400"/>
              <a:ext cx="102650" cy="14700"/>
            </a:xfrm>
            <a:custGeom>
              <a:avLst/>
              <a:gdLst/>
              <a:ahLst/>
              <a:cxnLst/>
              <a:rect l="l" t="t" r="r" b="b"/>
              <a:pathLst>
                <a:path w="4106" h="588" extrusionOk="0">
                  <a:moveTo>
                    <a:pt x="340" y="1"/>
                  </a:moveTo>
                  <a:cubicBezTo>
                    <a:pt x="1" y="63"/>
                    <a:pt x="1" y="525"/>
                    <a:pt x="340" y="587"/>
                  </a:cubicBezTo>
                  <a:lnTo>
                    <a:pt x="3766" y="587"/>
                  </a:lnTo>
                  <a:cubicBezTo>
                    <a:pt x="4105" y="525"/>
                    <a:pt x="4105" y="63"/>
                    <a:pt x="37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6" name="Google Shape;13736;p26"/>
            <p:cNvSpPr/>
            <p:nvPr/>
          </p:nvSpPr>
          <p:spPr>
            <a:xfrm>
              <a:off x="4099925" y="4171500"/>
              <a:ext cx="18400" cy="13400"/>
            </a:xfrm>
            <a:custGeom>
              <a:avLst/>
              <a:gdLst/>
              <a:ahLst/>
              <a:cxnLst/>
              <a:rect l="l" t="t" r="r" b="b"/>
              <a:pathLst>
                <a:path w="736" h="536" extrusionOk="0">
                  <a:moveTo>
                    <a:pt x="469" y="1"/>
                  </a:moveTo>
                  <a:cubicBezTo>
                    <a:pt x="267" y="1"/>
                    <a:pt x="1" y="346"/>
                    <a:pt x="242" y="467"/>
                  </a:cubicBezTo>
                  <a:cubicBezTo>
                    <a:pt x="288" y="513"/>
                    <a:pt x="357" y="536"/>
                    <a:pt x="427" y="536"/>
                  </a:cubicBezTo>
                  <a:cubicBezTo>
                    <a:pt x="496" y="536"/>
                    <a:pt x="566" y="513"/>
                    <a:pt x="612" y="467"/>
                  </a:cubicBezTo>
                  <a:cubicBezTo>
                    <a:pt x="735" y="374"/>
                    <a:pt x="735" y="189"/>
                    <a:pt x="612" y="96"/>
                  </a:cubicBezTo>
                  <a:cubicBezTo>
                    <a:pt x="578" y="28"/>
                    <a:pt x="526" y="1"/>
                    <a:pt x="4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37" name="Google Shape;13737;p26"/>
          <p:cNvGrpSpPr/>
          <p:nvPr/>
        </p:nvGrpSpPr>
        <p:grpSpPr>
          <a:xfrm>
            <a:off x="9512508" y="4360916"/>
            <a:ext cx="483533" cy="416667"/>
            <a:chOff x="3247225" y="4197050"/>
            <a:chExt cx="362650" cy="312500"/>
          </a:xfrm>
        </p:grpSpPr>
        <p:sp>
          <p:nvSpPr>
            <p:cNvPr id="13738" name="Google Shape;13738;p26"/>
            <p:cNvSpPr/>
            <p:nvPr/>
          </p:nvSpPr>
          <p:spPr>
            <a:xfrm>
              <a:off x="3357550" y="4282575"/>
              <a:ext cx="57125" cy="56450"/>
            </a:xfrm>
            <a:custGeom>
              <a:avLst/>
              <a:gdLst/>
              <a:ahLst/>
              <a:cxnLst/>
              <a:rect l="l" t="t" r="r" b="b"/>
              <a:pathLst>
                <a:path w="2285" h="2258" extrusionOk="0">
                  <a:moveTo>
                    <a:pt x="1698" y="560"/>
                  </a:moveTo>
                  <a:lnTo>
                    <a:pt x="1698" y="1702"/>
                  </a:lnTo>
                  <a:lnTo>
                    <a:pt x="556" y="1702"/>
                  </a:lnTo>
                  <a:lnTo>
                    <a:pt x="556" y="560"/>
                  </a:lnTo>
                  <a:close/>
                  <a:moveTo>
                    <a:pt x="239" y="1"/>
                  </a:moveTo>
                  <a:cubicBezTo>
                    <a:pt x="103" y="1"/>
                    <a:pt x="1" y="142"/>
                    <a:pt x="1" y="282"/>
                  </a:cubicBezTo>
                  <a:lnTo>
                    <a:pt x="1" y="1980"/>
                  </a:lnTo>
                  <a:cubicBezTo>
                    <a:pt x="1" y="2134"/>
                    <a:pt x="124" y="2258"/>
                    <a:pt x="278" y="2258"/>
                  </a:cubicBezTo>
                  <a:lnTo>
                    <a:pt x="1976" y="2258"/>
                  </a:lnTo>
                  <a:cubicBezTo>
                    <a:pt x="2130" y="2258"/>
                    <a:pt x="2284" y="2134"/>
                    <a:pt x="2284" y="1980"/>
                  </a:cubicBezTo>
                  <a:lnTo>
                    <a:pt x="2284" y="282"/>
                  </a:lnTo>
                  <a:cubicBezTo>
                    <a:pt x="2284" y="142"/>
                    <a:pt x="2156" y="1"/>
                    <a:pt x="2016" y="1"/>
                  </a:cubicBezTo>
                  <a:cubicBezTo>
                    <a:pt x="2003" y="1"/>
                    <a:pt x="1989" y="2"/>
                    <a:pt x="1976" y="5"/>
                  </a:cubicBezTo>
                  <a:lnTo>
                    <a:pt x="278" y="5"/>
                  </a:lnTo>
                  <a:cubicBezTo>
                    <a:pt x="265" y="2"/>
                    <a:pt x="252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39" name="Google Shape;13739;p26"/>
            <p:cNvSpPr/>
            <p:nvPr/>
          </p:nvSpPr>
          <p:spPr>
            <a:xfrm>
              <a:off x="3441650" y="4282675"/>
              <a:ext cx="59425" cy="13925"/>
            </a:xfrm>
            <a:custGeom>
              <a:avLst/>
              <a:gdLst/>
              <a:ahLst/>
              <a:cxnLst/>
              <a:rect l="l" t="t" r="r" b="b"/>
              <a:pathLst>
                <a:path w="2377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2"/>
                    <a:pt x="2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0" name="Google Shape;13740;p26"/>
            <p:cNvSpPr/>
            <p:nvPr/>
          </p:nvSpPr>
          <p:spPr>
            <a:xfrm>
              <a:off x="3441650" y="4325125"/>
              <a:ext cx="59425" cy="13900"/>
            </a:xfrm>
            <a:custGeom>
              <a:avLst/>
              <a:gdLst/>
              <a:ahLst/>
              <a:cxnLst/>
              <a:rect l="l" t="t" r="r" b="b"/>
              <a:pathLst>
                <a:path w="2377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7" y="556"/>
                  </a:lnTo>
                  <a:cubicBezTo>
                    <a:pt x="2377" y="525"/>
                    <a:pt x="2377" y="31"/>
                    <a:pt x="20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1" name="Google Shape;13741;p26"/>
            <p:cNvSpPr/>
            <p:nvPr/>
          </p:nvSpPr>
          <p:spPr>
            <a:xfrm>
              <a:off x="3355225" y="4367550"/>
              <a:ext cx="146625" cy="13900"/>
            </a:xfrm>
            <a:custGeom>
              <a:avLst/>
              <a:gdLst/>
              <a:ahLst/>
              <a:cxnLst/>
              <a:rect l="l" t="t" r="r" b="b"/>
              <a:pathLst>
                <a:path w="5865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5494" y="556"/>
                  </a:lnTo>
                  <a:cubicBezTo>
                    <a:pt x="5865" y="556"/>
                    <a:pt x="5865" y="0"/>
                    <a:pt x="54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2" name="Google Shape;13742;p26"/>
            <p:cNvSpPr/>
            <p:nvPr/>
          </p:nvSpPr>
          <p:spPr>
            <a:xfrm>
              <a:off x="3419275" y="4495425"/>
              <a:ext cx="19325" cy="14125"/>
            </a:xfrm>
            <a:custGeom>
              <a:avLst/>
              <a:gdLst/>
              <a:ahLst/>
              <a:cxnLst/>
              <a:rect l="l" t="t" r="r" b="b"/>
              <a:pathLst>
                <a:path w="773" h="565" extrusionOk="0">
                  <a:moveTo>
                    <a:pt x="371" y="1"/>
                  </a:moveTo>
                  <a:cubicBezTo>
                    <a:pt x="301" y="1"/>
                    <a:pt x="232" y="24"/>
                    <a:pt x="186" y="70"/>
                  </a:cubicBezTo>
                  <a:cubicBezTo>
                    <a:pt x="1" y="255"/>
                    <a:pt x="124" y="564"/>
                    <a:pt x="371" y="564"/>
                  </a:cubicBezTo>
                  <a:cubicBezTo>
                    <a:pt x="649" y="564"/>
                    <a:pt x="772" y="255"/>
                    <a:pt x="556" y="70"/>
                  </a:cubicBezTo>
                  <a:cubicBezTo>
                    <a:pt x="510" y="24"/>
                    <a:pt x="440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3" name="Google Shape;13743;p26"/>
            <p:cNvSpPr/>
            <p:nvPr/>
          </p:nvSpPr>
          <p:spPr>
            <a:xfrm>
              <a:off x="3247225" y="4197050"/>
              <a:ext cx="362650" cy="311825"/>
            </a:xfrm>
            <a:custGeom>
              <a:avLst/>
              <a:gdLst/>
              <a:ahLst/>
              <a:cxnLst/>
              <a:rect l="l" t="t" r="r" b="b"/>
              <a:pathLst>
                <a:path w="14506" h="12473" extrusionOk="0">
                  <a:moveTo>
                    <a:pt x="3549" y="556"/>
                  </a:moveTo>
                  <a:lnTo>
                    <a:pt x="3549" y="586"/>
                  </a:lnTo>
                  <a:lnTo>
                    <a:pt x="9537" y="586"/>
                  </a:lnTo>
                  <a:lnTo>
                    <a:pt x="9537" y="1697"/>
                  </a:lnTo>
                  <a:lnTo>
                    <a:pt x="3272" y="1697"/>
                  </a:lnTo>
                  <a:lnTo>
                    <a:pt x="3272" y="864"/>
                  </a:lnTo>
                  <a:cubicBezTo>
                    <a:pt x="3272" y="679"/>
                    <a:pt x="3395" y="556"/>
                    <a:pt x="3549" y="556"/>
                  </a:cubicBezTo>
                  <a:close/>
                  <a:moveTo>
                    <a:pt x="10925" y="556"/>
                  </a:moveTo>
                  <a:cubicBezTo>
                    <a:pt x="11080" y="556"/>
                    <a:pt x="11234" y="679"/>
                    <a:pt x="11234" y="864"/>
                  </a:cubicBezTo>
                  <a:lnTo>
                    <a:pt x="11234" y="1697"/>
                  </a:lnTo>
                  <a:lnTo>
                    <a:pt x="10092" y="1697"/>
                  </a:lnTo>
                  <a:lnTo>
                    <a:pt x="10092" y="556"/>
                  </a:lnTo>
                  <a:close/>
                  <a:moveTo>
                    <a:pt x="11234" y="2284"/>
                  </a:moveTo>
                  <a:lnTo>
                    <a:pt x="11234" y="8240"/>
                  </a:lnTo>
                  <a:cubicBezTo>
                    <a:pt x="11234" y="8394"/>
                    <a:pt x="11080" y="8518"/>
                    <a:pt x="10925" y="8518"/>
                  </a:cubicBezTo>
                  <a:lnTo>
                    <a:pt x="3549" y="8518"/>
                  </a:lnTo>
                  <a:cubicBezTo>
                    <a:pt x="3395" y="8518"/>
                    <a:pt x="3272" y="8394"/>
                    <a:pt x="3272" y="8240"/>
                  </a:cubicBezTo>
                  <a:lnTo>
                    <a:pt x="3272" y="2284"/>
                  </a:lnTo>
                  <a:close/>
                  <a:moveTo>
                    <a:pt x="12808" y="3981"/>
                  </a:moveTo>
                  <a:cubicBezTo>
                    <a:pt x="12962" y="3981"/>
                    <a:pt x="13086" y="4105"/>
                    <a:pt x="13086" y="4259"/>
                  </a:cubicBezTo>
                  <a:lnTo>
                    <a:pt x="13086" y="10215"/>
                  </a:lnTo>
                  <a:lnTo>
                    <a:pt x="1420" y="10215"/>
                  </a:lnTo>
                  <a:lnTo>
                    <a:pt x="1389" y="4259"/>
                  </a:lnTo>
                  <a:cubicBezTo>
                    <a:pt x="1389" y="4105"/>
                    <a:pt x="1513" y="3981"/>
                    <a:pt x="1698" y="3981"/>
                  </a:cubicBezTo>
                  <a:lnTo>
                    <a:pt x="2716" y="3981"/>
                  </a:lnTo>
                  <a:lnTo>
                    <a:pt x="2716" y="8209"/>
                  </a:lnTo>
                  <a:cubicBezTo>
                    <a:pt x="2716" y="8703"/>
                    <a:pt x="3087" y="9073"/>
                    <a:pt x="3549" y="9073"/>
                  </a:cubicBezTo>
                  <a:lnTo>
                    <a:pt x="10925" y="9073"/>
                  </a:lnTo>
                  <a:cubicBezTo>
                    <a:pt x="11419" y="9073"/>
                    <a:pt x="11790" y="8703"/>
                    <a:pt x="11790" y="8209"/>
                  </a:cubicBezTo>
                  <a:lnTo>
                    <a:pt x="11790" y="3981"/>
                  </a:lnTo>
                  <a:close/>
                  <a:moveTo>
                    <a:pt x="3549" y="0"/>
                  </a:moveTo>
                  <a:cubicBezTo>
                    <a:pt x="3087" y="0"/>
                    <a:pt x="2716" y="401"/>
                    <a:pt x="2716" y="864"/>
                  </a:cubicBezTo>
                  <a:lnTo>
                    <a:pt x="2716" y="3426"/>
                  </a:lnTo>
                  <a:lnTo>
                    <a:pt x="1698" y="3426"/>
                  </a:lnTo>
                  <a:cubicBezTo>
                    <a:pt x="1681" y="3425"/>
                    <a:pt x="1664" y="3424"/>
                    <a:pt x="1648" y="3424"/>
                  </a:cubicBezTo>
                  <a:cubicBezTo>
                    <a:pt x="1206" y="3424"/>
                    <a:pt x="834" y="3813"/>
                    <a:pt x="834" y="4259"/>
                  </a:cubicBezTo>
                  <a:lnTo>
                    <a:pt x="834" y="10215"/>
                  </a:lnTo>
                  <a:lnTo>
                    <a:pt x="278" y="10215"/>
                  </a:lnTo>
                  <a:cubicBezTo>
                    <a:pt x="124" y="10215"/>
                    <a:pt x="0" y="10339"/>
                    <a:pt x="0" y="10493"/>
                  </a:cubicBezTo>
                  <a:lnTo>
                    <a:pt x="0" y="11357"/>
                  </a:lnTo>
                  <a:cubicBezTo>
                    <a:pt x="0" y="11974"/>
                    <a:pt x="525" y="12468"/>
                    <a:pt x="1142" y="12468"/>
                  </a:cubicBezTo>
                  <a:lnTo>
                    <a:pt x="5988" y="12468"/>
                  </a:lnTo>
                  <a:cubicBezTo>
                    <a:pt x="6296" y="12437"/>
                    <a:pt x="6296" y="11944"/>
                    <a:pt x="5988" y="11913"/>
                  </a:cubicBezTo>
                  <a:lnTo>
                    <a:pt x="1111" y="11913"/>
                  </a:lnTo>
                  <a:cubicBezTo>
                    <a:pt x="803" y="11913"/>
                    <a:pt x="556" y="11635"/>
                    <a:pt x="587" y="11357"/>
                  </a:cubicBezTo>
                  <a:lnTo>
                    <a:pt x="587" y="10771"/>
                  </a:lnTo>
                  <a:lnTo>
                    <a:pt x="13981" y="10771"/>
                  </a:lnTo>
                  <a:lnTo>
                    <a:pt x="13981" y="11357"/>
                  </a:lnTo>
                  <a:cubicBezTo>
                    <a:pt x="13981" y="11666"/>
                    <a:pt x="13703" y="11913"/>
                    <a:pt x="13394" y="11913"/>
                  </a:cubicBezTo>
                  <a:lnTo>
                    <a:pt x="8518" y="11913"/>
                  </a:lnTo>
                  <a:cubicBezTo>
                    <a:pt x="8501" y="11910"/>
                    <a:pt x="8484" y="11909"/>
                    <a:pt x="8468" y="11909"/>
                  </a:cubicBezTo>
                  <a:cubicBezTo>
                    <a:pt x="8134" y="11909"/>
                    <a:pt x="8134" y="12472"/>
                    <a:pt x="8468" y="12472"/>
                  </a:cubicBezTo>
                  <a:cubicBezTo>
                    <a:pt x="8484" y="12472"/>
                    <a:pt x="8501" y="12471"/>
                    <a:pt x="8518" y="12468"/>
                  </a:cubicBezTo>
                  <a:lnTo>
                    <a:pt x="13394" y="12468"/>
                  </a:lnTo>
                  <a:cubicBezTo>
                    <a:pt x="14012" y="12468"/>
                    <a:pt x="14505" y="11974"/>
                    <a:pt x="14505" y="11357"/>
                  </a:cubicBezTo>
                  <a:lnTo>
                    <a:pt x="14505" y="10493"/>
                  </a:lnTo>
                  <a:cubicBezTo>
                    <a:pt x="14505" y="10339"/>
                    <a:pt x="14382" y="10215"/>
                    <a:pt x="14228" y="10215"/>
                  </a:cubicBezTo>
                  <a:lnTo>
                    <a:pt x="13672" y="10215"/>
                  </a:lnTo>
                  <a:lnTo>
                    <a:pt x="13672" y="4259"/>
                  </a:lnTo>
                  <a:cubicBezTo>
                    <a:pt x="13672" y="3796"/>
                    <a:pt x="13271" y="3426"/>
                    <a:pt x="12808" y="3426"/>
                  </a:cubicBezTo>
                  <a:lnTo>
                    <a:pt x="11790" y="3426"/>
                  </a:lnTo>
                  <a:lnTo>
                    <a:pt x="11790" y="864"/>
                  </a:lnTo>
                  <a:cubicBezTo>
                    <a:pt x="11790" y="370"/>
                    <a:pt x="11419" y="0"/>
                    <a:pt x="109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44" name="Google Shape;13744;p26"/>
          <p:cNvGrpSpPr/>
          <p:nvPr/>
        </p:nvGrpSpPr>
        <p:grpSpPr>
          <a:xfrm>
            <a:off x="10539183" y="4326966"/>
            <a:ext cx="488700" cy="484567"/>
            <a:chOff x="2491100" y="4171575"/>
            <a:chExt cx="366525" cy="363425"/>
          </a:xfrm>
        </p:grpSpPr>
        <p:sp>
          <p:nvSpPr>
            <p:cNvPr id="13745" name="Google Shape;13745;p26"/>
            <p:cNvSpPr/>
            <p:nvPr/>
          </p:nvSpPr>
          <p:spPr>
            <a:xfrm>
              <a:off x="2636150" y="4303500"/>
              <a:ext cx="66375" cy="57025"/>
            </a:xfrm>
            <a:custGeom>
              <a:avLst/>
              <a:gdLst/>
              <a:ahLst/>
              <a:cxnLst/>
              <a:rect l="l" t="t" r="r" b="b"/>
              <a:pathLst>
                <a:path w="2655" h="2281" extrusionOk="0">
                  <a:moveTo>
                    <a:pt x="1528" y="564"/>
                  </a:moveTo>
                  <a:cubicBezTo>
                    <a:pt x="1822" y="564"/>
                    <a:pt x="2099" y="791"/>
                    <a:pt x="2099" y="1143"/>
                  </a:cubicBezTo>
                  <a:cubicBezTo>
                    <a:pt x="2099" y="1451"/>
                    <a:pt x="1852" y="1698"/>
                    <a:pt x="1513" y="1698"/>
                  </a:cubicBezTo>
                  <a:cubicBezTo>
                    <a:pt x="1019" y="1698"/>
                    <a:pt x="741" y="1081"/>
                    <a:pt x="1112" y="742"/>
                  </a:cubicBezTo>
                  <a:cubicBezTo>
                    <a:pt x="1234" y="619"/>
                    <a:pt x="1383" y="564"/>
                    <a:pt x="1528" y="564"/>
                  </a:cubicBezTo>
                  <a:close/>
                  <a:moveTo>
                    <a:pt x="1513" y="1"/>
                  </a:moveTo>
                  <a:cubicBezTo>
                    <a:pt x="525" y="1"/>
                    <a:pt x="1" y="1205"/>
                    <a:pt x="711" y="1945"/>
                  </a:cubicBezTo>
                  <a:cubicBezTo>
                    <a:pt x="942" y="2177"/>
                    <a:pt x="1230" y="2280"/>
                    <a:pt x="1512" y="2280"/>
                  </a:cubicBezTo>
                  <a:cubicBezTo>
                    <a:pt x="2094" y="2280"/>
                    <a:pt x="2655" y="1839"/>
                    <a:pt x="2655" y="1174"/>
                  </a:cubicBezTo>
                  <a:cubicBezTo>
                    <a:pt x="2655" y="526"/>
                    <a:pt x="2161" y="1"/>
                    <a:pt x="1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6" name="Google Shape;13746;p26"/>
            <p:cNvSpPr/>
            <p:nvPr/>
          </p:nvSpPr>
          <p:spPr>
            <a:xfrm>
              <a:off x="2491100" y="4171575"/>
              <a:ext cx="366525" cy="363425"/>
            </a:xfrm>
            <a:custGeom>
              <a:avLst/>
              <a:gdLst/>
              <a:ahLst/>
              <a:cxnLst/>
              <a:rect l="l" t="t" r="r" b="b"/>
              <a:pathLst>
                <a:path w="14661" h="14537" extrusionOk="0">
                  <a:moveTo>
                    <a:pt x="7037" y="2439"/>
                  </a:moveTo>
                  <a:lnTo>
                    <a:pt x="7037" y="3581"/>
                  </a:lnTo>
                  <a:cubicBezTo>
                    <a:pt x="5216" y="3735"/>
                    <a:pt x="3797" y="5185"/>
                    <a:pt x="3642" y="6975"/>
                  </a:cubicBezTo>
                  <a:lnTo>
                    <a:pt x="2501" y="6975"/>
                  </a:lnTo>
                  <a:cubicBezTo>
                    <a:pt x="2655" y="4537"/>
                    <a:pt x="4599" y="2593"/>
                    <a:pt x="7037" y="2439"/>
                  </a:cubicBezTo>
                  <a:close/>
                  <a:moveTo>
                    <a:pt x="7624" y="2439"/>
                  </a:moveTo>
                  <a:cubicBezTo>
                    <a:pt x="10062" y="2593"/>
                    <a:pt x="12006" y="4537"/>
                    <a:pt x="12129" y="6975"/>
                  </a:cubicBezTo>
                  <a:lnTo>
                    <a:pt x="11018" y="6975"/>
                  </a:lnTo>
                  <a:cubicBezTo>
                    <a:pt x="10864" y="5185"/>
                    <a:pt x="9414" y="3735"/>
                    <a:pt x="7624" y="3581"/>
                  </a:cubicBezTo>
                  <a:lnTo>
                    <a:pt x="7624" y="2439"/>
                  </a:lnTo>
                  <a:close/>
                  <a:moveTo>
                    <a:pt x="7315" y="4136"/>
                  </a:moveTo>
                  <a:cubicBezTo>
                    <a:pt x="10247" y="4136"/>
                    <a:pt x="11574" y="7809"/>
                    <a:pt x="9321" y="9691"/>
                  </a:cubicBezTo>
                  <a:cubicBezTo>
                    <a:pt x="9228" y="8457"/>
                    <a:pt x="8279" y="7839"/>
                    <a:pt x="7330" y="7839"/>
                  </a:cubicBezTo>
                  <a:cubicBezTo>
                    <a:pt x="6381" y="7839"/>
                    <a:pt x="5432" y="8457"/>
                    <a:pt x="5340" y="9691"/>
                  </a:cubicBezTo>
                  <a:cubicBezTo>
                    <a:pt x="3087" y="7809"/>
                    <a:pt x="4414" y="4136"/>
                    <a:pt x="7315" y="4136"/>
                  </a:cubicBezTo>
                  <a:close/>
                  <a:moveTo>
                    <a:pt x="7315" y="8403"/>
                  </a:moveTo>
                  <a:cubicBezTo>
                    <a:pt x="8025" y="8403"/>
                    <a:pt x="8735" y="8873"/>
                    <a:pt x="8735" y="9815"/>
                  </a:cubicBezTo>
                  <a:lnTo>
                    <a:pt x="8735" y="10062"/>
                  </a:lnTo>
                  <a:cubicBezTo>
                    <a:pt x="8303" y="10278"/>
                    <a:pt x="7816" y="10386"/>
                    <a:pt x="7327" y="10386"/>
                  </a:cubicBezTo>
                  <a:cubicBezTo>
                    <a:pt x="6837" y="10386"/>
                    <a:pt x="6343" y="10278"/>
                    <a:pt x="5895" y="10062"/>
                  </a:cubicBezTo>
                  <a:lnTo>
                    <a:pt x="5895" y="9815"/>
                  </a:lnTo>
                  <a:cubicBezTo>
                    <a:pt x="5895" y="8873"/>
                    <a:pt x="6605" y="8403"/>
                    <a:pt x="7315" y="8403"/>
                  </a:cubicBezTo>
                  <a:close/>
                  <a:moveTo>
                    <a:pt x="3673" y="7562"/>
                  </a:moveTo>
                  <a:cubicBezTo>
                    <a:pt x="3797" y="9352"/>
                    <a:pt x="5247" y="10802"/>
                    <a:pt x="7068" y="10957"/>
                  </a:cubicBezTo>
                  <a:lnTo>
                    <a:pt x="7068" y="12068"/>
                  </a:lnTo>
                  <a:cubicBezTo>
                    <a:pt x="4630" y="11944"/>
                    <a:pt x="2686" y="10000"/>
                    <a:pt x="2531" y="7562"/>
                  </a:cubicBezTo>
                  <a:close/>
                  <a:moveTo>
                    <a:pt x="7330" y="1"/>
                  </a:moveTo>
                  <a:cubicBezTo>
                    <a:pt x="7184" y="1"/>
                    <a:pt x="7037" y="93"/>
                    <a:pt x="7037" y="278"/>
                  </a:cubicBezTo>
                  <a:lnTo>
                    <a:pt x="7037" y="1883"/>
                  </a:lnTo>
                  <a:cubicBezTo>
                    <a:pt x="4291" y="2037"/>
                    <a:pt x="2099" y="4229"/>
                    <a:pt x="1945" y="6975"/>
                  </a:cubicBezTo>
                  <a:lnTo>
                    <a:pt x="340" y="6975"/>
                  </a:lnTo>
                  <a:cubicBezTo>
                    <a:pt x="1" y="7037"/>
                    <a:pt x="1" y="7500"/>
                    <a:pt x="340" y="7562"/>
                  </a:cubicBezTo>
                  <a:lnTo>
                    <a:pt x="1945" y="7562"/>
                  </a:lnTo>
                  <a:cubicBezTo>
                    <a:pt x="2099" y="10308"/>
                    <a:pt x="4291" y="12500"/>
                    <a:pt x="7037" y="12654"/>
                  </a:cubicBezTo>
                  <a:lnTo>
                    <a:pt x="7037" y="14259"/>
                  </a:lnTo>
                  <a:cubicBezTo>
                    <a:pt x="7037" y="14444"/>
                    <a:pt x="7184" y="14536"/>
                    <a:pt x="7330" y="14536"/>
                  </a:cubicBezTo>
                  <a:cubicBezTo>
                    <a:pt x="7477" y="14536"/>
                    <a:pt x="7624" y="14444"/>
                    <a:pt x="7624" y="14259"/>
                  </a:cubicBezTo>
                  <a:lnTo>
                    <a:pt x="7624" y="12654"/>
                  </a:lnTo>
                  <a:cubicBezTo>
                    <a:pt x="8611" y="12592"/>
                    <a:pt x="9599" y="12253"/>
                    <a:pt x="10432" y="11666"/>
                  </a:cubicBezTo>
                  <a:cubicBezTo>
                    <a:pt x="10555" y="11574"/>
                    <a:pt x="10586" y="11419"/>
                    <a:pt x="10494" y="11296"/>
                  </a:cubicBezTo>
                  <a:cubicBezTo>
                    <a:pt x="10438" y="11221"/>
                    <a:pt x="10359" y="11180"/>
                    <a:pt x="10278" y="11180"/>
                  </a:cubicBezTo>
                  <a:cubicBezTo>
                    <a:pt x="10226" y="11180"/>
                    <a:pt x="10172" y="11198"/>
                    <a:pt x="10123" y="11234"/>
                  </a:cubicBezTo>
                  <a:cubicBezTo>
                    <a:pt x="9383" y="11728"/>
                    <a:pt x="8519" y="12037"/>
                    <a:pt x="7624" y="12098"/>
                  </a:cubicBezTo>
                  <a:lnTo>
                    <a:pt x="7624" y="10957"/>
                  </a:lnTo>
                  <a:cubicBezTo>
                    <a:pt x="9444" y="10802"/>
                    <a:pt x="10864" y="9383"/>
                    <a:pt x="11018" y="7562"/>
                  </a:cubicBezTo>
                  <a:lnTo>
                    <a:pt x="12160" y="7562"/>
                  </a:lnTo>
                  <a:cubicBezTo>
                    <a:pt x="12129" y="8210"/>
                    <a:pt x="11975" y="8827"/>
                    <a:pt x="11666" y="9413"/>
                  </a:cubicBezTo>
                  <a:cubicBezTo>
                    <a:pt x="11523" y="9639"/>
                    <a:pt x="11733" y="9850"/>
                    <a:pt x="11935" y="9850"/>
                  </a:cubicBezTo>
                  <a:cubicBezTo>
                    <a:pt x="12038" y="9850"/>
                    <a:pt x="12139" y="9795"/>
                    <a:pt x="12191" y="9660"/>
                  </a:cubicBezTo>
                  <a:cubicBezTo>
                    <a:pt x="12500" y="9012"/>
                    <a:pt x="12685" y="8302"/>
                    <a:pt x="12716" y="7562"/>
                  </a:cubicBezTo>
                  <a:lnTo>
                    <a:pt x="14321" y="7562"/>
                  </a:lnTo>
                  <a:cubicBezTo>
                    <a:pt x="14660" y="7531"/>
                    <a:pt x="14660" y="7037"/>
                    <a:pt x="14321" y="7006"/>
                  </a:cubicBezTo>
                  <a:lnTo>
                    <a:pt x="14321" y="6975"/>
                  </a:lnTo>
                  <a:lnTo>
                    <a:pt x="12716" y="6975"/>
                  </a:lnTo>
                  <a:cubicBezTo>
                    <a:pt x="12561" y="4229"/>
                    <a:pt x="10370" y="2037"/>
                    <a:pt x="7624" y="1883"/>
                  </a:cubicBezTo>
                  <a:lnTo>
                    <a:pt x="7624" y="278"/>
                  </a:lnTo>
                  <a:cubicBezTo>
                    <a:pt x="7624" y="93"/>
                    <a:pt x="7477" y="1"/>
                    <a:pt x="73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7" name="Google Shape;13747;p26"/>
            <p:cNvSpPr/>
            <p:nvPr/>
          </p:nvSpPr>
          <p:spPr>
            <a:xfrm>
              <a:off x="2518100" y="4431600"/>
              <a:ext cx="81575" cy="77975"/>
            </a:xfrm>
            <a:custGeom>
              <a:avLst/>
              <a:gdLst/>
              <a:ahLst/>
              <a:cxnLst/>
              <a:rect l="l" t="t" r="r" b="b"/>
              <a:pathLst>
                <a:path w="3263" h="3119" extrusionOk="0">
                  <a:moveTo>
                    <a:pt x="279" y="0"/>
                  </a:moveTo>
                  <a:cubicBezTo>
                    <a:pt x="124" y="0"/>
                    <a:pt x="1" y="123"/>
                    <a:pt x="1" y="278"/>
                  </a:cubicBezTo>
                  <a:lnTo>
                    <a:pt x="1" y="2839"/>
                  </a:lnTo>
                  <a:cubicBezTo>
                    <a:pt x="1" y="2994"/>
                    <a:pt x="124" y="3117"/>
                    <a:pt x="279" y="3117"/>
                  </a:cubicBezTo>
                  <a:lnTo>
                    <a:pt x="2840" y="3117"/>
                  </a:lnTo>
                  <a:cubicBezTo>
                    <a:pt x="2850" y="3118"/>
                    <a:pt x="2860" y="3118"/>
                    <a:pt x="2870" y="3118"/>
                  </a:cubicBezTo>
                  <a:cubicBezTo>
                    <a:pt x="3262" y="3118"/>
                    <a:pt x="3262" y="2530"/>
                    <a:pt x="2870" y="2530"/>
                  </a:cubicBezTo>
                  <a:cubicBezTo>
                    <a:pt x="2860" y="2530"/>
                    <a:pt x="2850" y="2530"/>
                    <a:pt x="2840" y="2531"/>
                  </a:cubicBezTo>
                  <a:lnTo>
                    <a:pt x="587" y="2531"/>
                  </a:lnTo>
                  <a:lnTo>
                    <a:pt x="587" y="278"/>
                  </a:lnTo>
                  <a:cubicBezTo>
                    <a:pt x="556" y="123"/>
                    <a:pt x="433" y="0"/>
                    <a:pt x="2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8" name="Google Shape;13748;p26"/>
            <p:cNvSpPr/>
            <p:nvPr/>
          </p:nvSpPr>
          <p:spPr>
            <a:xfrm>
              <a:off x="2752650" y="4431000"/>
              <a:ext cx="77950" cy="78550"/>
            </a:xfrm>
            <a:custGeom>
              <a:avLst/>
              <a:gdLst/>
              <a:ahLst/>
              <a:cxnLst/>
              <a:rect l="l" t="t" r="r" b="b"/>
              <a:pathLst>
                <a:path w="3118" h="3142" extrusionOk="0">
                  <a:moveTo>
                    <a:pt x="2825" y="1"/>
                  </a:moveTo>
                  <a:cubicBezTo>
                    <a:pt x="2678" y="1"/>
                    <a:pt x="2532" y="101"/>
                    <a:pt x="2532" y="302"/>
                  </a:cubicBezTo>
                  <a:lnTo>
                    <a:pt x="2532" y="2555"/>
                  </a:lnTo>
                  <a:lnTo>
                    <a:pt x="279" y="2555"/>
                  </a:lnTo>
                  <a:cubicBezTo>
                    <a:pt x="124" y="2555"/>
                    <a:pt x="1" y="2678"/>
                    <a:pt x="1" y="2863"/>
                  </a:cubicBezTo>
                  <a:cubicBezTo>
                    <a:pt x="1" y="3018"/>
                    <a:pt x="124" y="3141"/>
                    <a:pt x="279" y="3141"/>
                  </a:cubicBezTo>
                  <a:lnTo>
                    <a:pt x="2840" y="3141"/>
                  </a:lnTo>
                  <a:cubicBezTo>
                    <a:pt x="2994" y="3141"/>
                    <a:pt x="3118" y="3018"/>
                    <a:pt x="3118" y="2863"/>
                  </a:cubicBezTo>
                  <a:lnTo>
                    <a:pt x="3118" y="302"/>
                  </a:lnTo>
                  <a:cubicBezTo>
                    <a:pt x="3118" y="101"/>
                    <a:pt x="2971" y="1"/>
                    <a:pt x="28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49" name="Google Shape;13749;p26"/>
            <p:cNvSpPr/>
            <p:nvPr/>
          </p:nvSpPr>
          <p:spPr>
            <a:xfrm>
              <a:off x="2518100" y="4197700"/>
              <a:ext cx="81575" cy="78050"/>
            </a:xfrm>
            <a:custGeom>
              <a:avLst/>
              <a:gdLst/>
              <a:ahLst/>
              <a:cxnLst/>
              <a:rect l="l" t="t" r="r" b="b"/>
              <a:pathLst>
                <a:path w="3263" h="3122" extrusionOk="0">
                  <a:moveTo>
                    <a:pt x="2896" y="1"/>
                  </a:moveTo>
                  <a:cubicBezTo>
                    <a:pt x="2879" y="1"/>
                    <a:pt x="2860" y="2"/>
                    <a:pt x="2840" y="5"/>
                  </a:cubicBezTo>
                  <a:lnTo>
                    <a:pt x="279" y="5"/>
                  </a:lnTo>
                  <a:cubicBezTo>
                    <a:pt x="124" y="5"/>
                    <a:pt x="1" y="128"/>
                    <a:pt x="1" y="283"/>
                  </a:cubicBezTo>
                  <a:lnTo>
                    <a:pt x="1" y="2844"/>
                  </a:lnTo>
                  <a:cubicBezTo>
                    <a:pt x="1" y="2998"/>
                    <a:pt x="124" y="3122"/>
                    <a:pt x="279" y="3122"/>
                  </a:cubicBezTo>
                  <a:cubicBezTo>
                    <a:pt x="433" y="3122"/>
                    <a:pt x="556" y="2998"/>
                    <a:pt x="587" y="2844"/>
                  </a:cubicBezTo>
                  <a:lnTo>
                    <a:pt x="587" y="560"/>
                  </a:lnTo>
                  <a:lnTo>
                    <a:pt x="2840" y="560"/>
                  </a:lnTo>
                  <a:cubicBezTo>
                    <a:pt x="2850" y="561"/>
                    <a:pt x="2860" y="561"/>
                    <a:pt x="2870" y="561"/>
                  </a:cubicBezTo>
                  <a:cubicBezTo>
                    <a:pt x="3253" y="561"/>
                    <a:pt x="3262" y="1"/>
                    <a:pt x="28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0" name="Google Shape;13750;p26"/>
            <p:cNvSpPr/>
            <p:nvPr/>
          </p:nvSpPr>
          <p:spPr>
            <a:xfrm>
              <a:off x="2749050" y="4197000"/>
              <a:ext cx="81550" cy="78750"/>
            </a:xfrm>
            <a:custGeom>
              <a:avLst/>
              <a:gdLst/>
              <a:ahLst/>
              <a:cxnLst/>
              <a:rect l="l" t="t" r="r" b="b"/>
              <a:pathLst>
                <a:path w="3262" h="315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676" y="588"/>
                  </a:lnTo>
                  <a:lnTo>
                    <a:pt x="2676" y="2872"/>
                  </a:lnTo>
                  <a:cubicBezTo>
                    <a:pt x="2676" y="3026"/>
                    <a:pt x="2799" y="3150"/>
                    <a:pt x="2984" y="3150"/>
                  </a:cubicBezTo>
                  <a:lnTo>
                    <a:pt x="2984" y="3119"/>
                  </a:lnTo>
                  <a:cubicBezTo>
                    <a:pt x="3138" y="3119"/>
                    <a:pt x="3262" y="2996"/>
                    <a:pt x="3262" y="2841"/>
                  </a:cubicBezTo>
                  <a:lnTo>
                    <a:pt x="3262" y="280"/>
                  </a:lnTo>
                  <a:cubicBezTo>
                    <a:pt x="3262" y="125"/>
                    <a:pt x="3138" y="2"/>
                    <a:pt x="2984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1" name="Google Shape;13751;p26"/>
            <p:cNvSpPr/>
            <p:nvPr/>
          </p:nvSpPr>
          <p:spPr>
            <a:xfrm>
              <a:off x="2763075" y="4429500"/>
              <a:ext cx="16625" cy="13875"/>
            </a:xfrm>
            <a:custGeom>
              <a:avLst/>
              <a:gdLst/>
              <a:ahLst/>
              <a:cxnLst/>
              <a:rect l="l" t="t" r="r" b="b"/>
              <a:pathLst>
                <a:path w="665" h="555" extrusionOk="0">
                  <a:moveTo>
                    <a:pt x="332" y="0"/>
                  </a:moveTo>
                  <a:cubicBezTo>
                    <a:pt x="139" y="0"/>
                    <a:pt x="0" y="186"/>
                    <a:pt x="78" y="393"/>
                  </a:cubicBezTo>
                  <a:cubicBezTo>
                    <a:pt x="124" y="501"/>
                    <a:pt x="232" y="555"/>
                    <a:pt x="340" y="555"/>
                  </a:cubicBezTo>
                  <a:cubicBezTo>
                    <a:pt x="448" y="555"/>
                    <a:pt x="556" y="501"/>
                    <a:pt x="602" y="393"/>
                  </a:cubicBezTo>
                  <a:cubicBezTo>
                    <a:pt x="664" y="238"/>
                    <a:pt x="602" y="53"/>
                    <a:pt x="448" y="22"/>
                  </a:cubicBezTo>
                  <a:cubicBezTo>
                    <a:pt x="408" y="7"/>
                    <a:pt x="369" y="0"/>
                    <a:pt x="3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52" name="Google Shape;13752;p26"/>
          <p:cNvGrpSpPr/>
          <p:nvPr/>
        </p:nvGrpSpPr>
        <p:grpSpPr>
          <a:xfrm>
            <a:off x="10541249" y="5019614"/>
            <a:ext cx="484567" cy="484300"/>
            <a:chOff x="1734225" y="4171575"/>
            <a:chExt cx="363425" cy="363225"/>
          </a:xfrm>
        </p:grpSpPr>
        <p:sp>
          <p:nvSpPr>
            <p:cNvPr id="13753" name="Google Shape;13753;p26"/>
            <p:cNvSpPr/>
            <p:nvPr/>
          </p:nvSpPr>
          <p:spPr>
            <a:xfrm>
              <a:off x="1753500" y="4341325"/>
              <a:ext cx="37725" cy="23000"/>
            </a:xfrm>
            <a:custGeom>
              <a:avLst/>
              <a:gdLst/>
              <a:ahLst/>
              <a:cxnLst/>
              <a:rect l="l" t="t" r="r" b="b"/>
              <a:pathLst>
                <a:path w="1509" h="920" extrusionOk="0">
                  <a:moveTo>
                    <a:pt x="988" y="0"/>
                  </a:moveTo>
                  <a:lnTo>
                    <a:pt x="217" y="371"/>
                  </a:lnTo>
                  <a:cubicBezTo>
                    <a:pt x="62" y="432"/>
                    <a:pt x="1" y="617"/>
                    <a:pt x="62" y="772"/>
                  </a:cubicBezTo>
                  <a:cubicBezTo>
                    <a:pt x="108" y="862"/>
                    <a:pt x="219" y="919"/>
                    <a:pt x="336" y="919"/>
                  </a:cubicBezTo>
                  <a:cubicBezTo>
                    <a:pt x="379" y="919"/>
                    <a:pt x="422" y="912"/>
                    <a:pt x="464" y="895"/>
                  </a:cubicBezTo>
                  <a:lnTo>
                    <a:pt x="1235" y="556"/>
                  </a:lnTo>
                  <a:cubicBezTo>
                    <a:pt x="1508" y="392"/>
                    <a:pt x="1371" y="10"/>
                    <a:pt x="1100" y="10"/>
                  </a:cubicBezTo>
                  <a:cubicBezTo>
                    <a:pt x="1065" y="10"/>
                    <a:pt x="1027" y="17"/>
                    <a:pt x="988" y="31"/>
                  </a:cubicBezTo>
                  <a:lnTo>
                    <a:pt x="988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4" name="Google Shape;13754;p26"/>
            <p:cNvSpPr/>
            <p:nvPr/>
          </p:nvSpPr>
          <p:spPr>
            <a:xfrm>
              <a:off x="2040725" y="4206325"/>
              <a:ext cx="38925" cy="22875"/>
            </a:xfrm>
            <a:custGeom>
              <a:avLst/>
              <a:gdLst/>
              <a:ahLst/>
              <a:cxnLst/>
              <a:rect l="l" t="t" r="r" b="b"/>
              <a:pathLst>
                <a:path w="1557" h="915" extrusionOk="0">
                  <a:moveTo>
                    <a:pt x="1189" y="1"/>
                  </a:moveTo>
                  <a:cubicBezTo>
                    <a:pt x="1153" y="1"/>
                    <a:pt x="1113" y="10"/>
                    <a:pt x="1073" y="30"/>
                  </a:cubicBezTo>
                  <a:lnTo>
                    <a:pt x="301" y="370"/>
                  </a:lnTo>
                  <a:cubicBezTo>
                    <a:pt x="1" y="534"/>
                    <a:pt x="135" y="915"/>
                    <a:pt x="405" y="915"/>
                  </a:cubicBezTo>
                  <a:cubicBezTo>
                    <a:pt x="441" y="915"/>
                    <a:pt x="478" y="909"/>
                    <a:pt x="517" y="894"/>
                  </a:cubicBezTo>
                  <a:lnTo>
                    <a:pt x="1289" y="524"/>
                  </a:lnTo>
                  <a:cubicBezTo>
                    <a:pt x="1556" y="390"/>
                    <a:pt x="1429" y="1"/>
                    <a:pt x="1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5" name="Google Shape;13755;p26"/>
            <p:cNvSpPr/>
            <p:nvPr/>
          </p:nvSpPr>
          <p:spPr>
            <a:xfrm>
              <a:off x="1750425" y="4205875"/>
              <a:ext cx="40025" cy="23325"/>
            </a:xfrm>
            <a:custGeom>
              <a:avLst/>
              <a:gdLst/>
              <a:ahLst/>
              <a:cxnLst/>
              <a:rect l="l" t="t" r="r" b="b"/>
              <a:pathLst>
                <a:path w="1601" h="933" extrusionOk="0">
                  <a:moveTo>
                    <a:pt x="406" y="1"/>
                  </a:moveTo>
                  <a:cubicBezTo>
                    <a:pt x="147" y="1"/>
                    <a:pt x="0" y="437"/>
                    <a:pt x="340" y="542"/>
                  </a:cubicBezTo>
                  <a:lnTo>
                    <a:pt x="1111" y="912"/>
                  </a:lnTo>
                  <a:cubicBezTo>
                    <a:pt x="1147" y="927"/>
                    <a:pt x="1181" y="933"/>
                    <a:pt x="1213" y="933"/>
                  </a:cubicBezTo>
                  <a:cubicBezTo>
                    <a:pt x="1463" y="933"/>
                    <a:pt x="1600" y="552"/>
                    <a:pt x="1327" y="388"/>
                  </a:cubicBezTo>
                  <a:lnTo>
                    <a:pt x="556" y="48"/>
                  </a:lnTo>
                  <a:cubicBezTo>
                    <a:pt x="504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6" name="Google Shape;13756;p26"/>
            <p:cNvSpPr/>
            <p:nvPr/>
          </p:nvSpPr>
          <p:spPr>
            <a:xfrm>
              <a:off x="2041400" y="4340800"/>
              <a:ext cx="36950" cy="23500"/>
            </a:xfrm>
            <a:custGeom>
              <a:avLst/>
              <a:gdLst/>
              <a:ahLst/>
              <a:cxnLst/>
              <a:rect l="l" t="t" r="r" b="b"/>
              <a:pathLst>
                <a:path w="1478" h="940" extrusionOk="0">
                  <a:moveTo>
                    <a:pt x="409" y="1"/>
                  </a:moveTo>
                  <a:cubicBezTo>
                    <a:pt x="139" y="1"/>
                    <a:pt x="1" y="382"/>
                    <a:pt x="274" y="546"/>
                  </a:cubicBezTo>
                  <a:lnTo>
                    <a:pt x="1046" y="916"/>
                  </a:lnTo>
                  <a:cubicBezTo>
                    <a:pt x="1077" y="932"/>
                    <a:pt x="1113" y="940"/>
                    <a:pt x="1150" y="940"/>
                  </a:cubicBezTo>
                  <a:cubicBezTo>
                    <a:pt x="1256" y="940"/>
                    <a:pt x="1370" y="876"/>
                    <a:pt x="1416" y="762"/>
                  </a:cubicBezTo>
                  <a:cubicBezTo>
                    <a:pt x="1478" y="638"/>
                    <a:pt x="1416" y="453"/>
                    <a:pt x="1292" y="392"/>
                  </a:cubicBezTo>
                  <a:lnTo>
                    <a:pt x="521" y="21"/>
                  </a:lnTo>
                  <a:cubicBezTo>
                    <a:pt x="482" y="7"/>
                    <a:pt x="444" y="1"/>
                    <a:pt x="4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7" name="Google Shape;13757;p26"/>
            <p:cNvSpPr/>
            <p:nvPr/>
          </p:nvSpPr>
          <p:spPr>
            <a:xfrm>
              <a:off x="1734225" y="4278050"/>
              <a:ext cx="39375" cy="13925"/>
            </a:xfrm>
            <a:custGeom>
              <a:avLst/>
              <a:gdLst/>
              <a:ahLst/>
              <a:cxnLst/>
              <a:rect l="l" t="t" r="r" b="b"/>
              <a:pathLst>
                <a:path w="1575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296" y="556"/>
                  </a:lnTo>
                  <a:cubicBezTo>
                    <a:pt x="1451" y="556"/>
                    <a:pt x="1574" y="433"/>
                    <a:pt x="1574" y="278"/>
                  </a:cubicBezTo>
                  <a:cubicBezTo>
                    <a:pt x="1574" y="124"/>
                    <a:pt x="1451" y="1"/>
                    <a:pt x="12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8" name="Google Shape;13758;p26"/>
            <p:cNvSpPr/>
            <p:nvPr/>
          </p:nvSpPr>
          <p:spPr>
            <a:xfrm>
              <a:off x="2057500" y="4278050"/>
              <a:ext cx="40150" cy="13925"/>
            </a:xfrm>
            <a:custGeom>
              <a:avLst/>
              <a:gdLst/>
              <a:ahLst/>
              <a:cxnLst/>
              <a:rect l="l" t="t" r="r" b="b"/>
              <a:pathLst>
                <a:path w="1606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8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327" y="556"/>
                  </a:lnTo>
                  <a:cubicBezTo>
                    <a:pt x="1482" y="556"/>
                    <a:pt x="1605" y="433"/>
                    <a:pt x="1605" y="278"/>
                  </a:cubicBezTo>
                  <a:cubicBezTo>
                    <a:pt x="1605" y="124"/>
                    <a:pt x="1482" y="1"/>
                    <a:pt x="13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59" name="Google Shape;13759;p26"/>
            <p:cNvSpPr/>
            <p:nvPr/>
          </p:nvSpPr>
          <p:spPr>
            <a:xfrm>
              <a:off x="1906275" y="41715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371" y="1"/>
                  </a:moveTo>
                  <a:cubicBezTo>
                    <a:pt x="124" y="1"/>
                    <a:pt x="0" y="309"/>
                    <a:pt x="186" y="494"/>
                  </a:cubicBezTo>
                  <a:cubicBezTo>
                    <a:pt x="242" y="551"/>
                    <a:pt x="311" y="576"/>
                    <a:pt x="379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0" name="Google Shape;13760;p26"/>
            <p:cNvSpPr/>
            <p:nvPr/>
          </p:nvSpPr>
          <p:spPr>
            <a:xfrm>
              <a:off x="1772800" y="4175600"/>
              <a:ext cx="286275" cy="359200"/>
            </a:xfrm>
            <a:custGeom>
              <a:avLst/>
              <a:gdLst/>
              <a:ahLst/>
              <a:cxnLst/>
              <a:rect l="l" t="t" r="r" b="b"/>
              <a:pathLst>
                <a:path w="11451" h="14368" extrusionOk="0">
                  <a:moveTo>
                    <a:pt x="7129" y="8913"/>
                  </a:moveTo>
                  <a:lnTo>
                    <a:pt x="7129" y="10240"/>
                  </a:lnTo>
                  <a:lnTo>
                    <a:pt x="4290" y="10240"/>
                  </a:lnTo>
                  <a:lnTo>
                    <a:pt x="4290" y="8913"/>
                  </a:lnTo>
                  <a:close/>
                  <a:moveTo>
                    <a:pt x="7129" y="10796"/>
                  </a:moveTo>
                  <a:lnTo>
                    <a:pt x="7129" y="12092"/>
                  </a:lnTo>
                  <a:lnTo>
                    <a:pt x="4290" y="12092"/>
                  </a:lnTo>
                  <a:lnTo>
                    <a:pt x="4290" y="10796"/>
                  </a:lnTo>
                  <a:close/>
                  <a:moveTo>
                    <a:pt x="6296" y="12678"/>
                  </a:moveTo>
                  <a:lnTo>
                    <a:pt x="6296" y="13234"/>
                  </a:lnTo>
                  <a:cubicBezTo>
                    <a:pt x="6296" y="13604"/>
                    <a:pt x="6011" y="13789"/>
                    <a:pt x="5725" y="13789"/>
                  </a:cubicBezTo>
                  <a:cubicBezTo>
                    <a:pt x="5440" y="13789"/>
                    <a:pt x="5154" y="13604"/>
                    <a:pt x="5154" y="13234"/>
                  </a:cubicBezTo>
                  <a:lnTo>
                    <a:pt x="5154" y="12678"/>
                  </a:lnTo>
                  <a:close/>
                  <a:moveTo>
                    <a:pt x="4498" y="0"/>
                  </a:moveTo>
                  <a:cubicBezTo>
                    <a:pt x="4462" y="0"/>
                    <a:pt x="4424" y="8"/>
                    <a:pt x="4383" y="25"/>
                  </a:cubicBezTo>
                  <a:cubicBezTo>
                    <a:pt x="556" y="1198"/>
                    <a:pt x="0" y="6382"/>
                    <a:pt x="3488" y="8357"/>
                  </a:cubicBezTo>
                  <a:cubicBezTo>
                    <a:pt x="3642" y="8450"/>
                    <a:pt x="3735" y="8635"/>
                    <a:pt x="3735" y="8820"/>
                  </a:cubicBezTo>
                  <a:lnTo>
                    <a:pt x="3735" y="12400"/>
                  </a:lnTo>
                  <a:cubicBezTo>
                    <a:pt x="3735" y="12555"/>
                    <a:pt x="3858" y="12678"/>
                    <a:pt x="4012" y="12678"/>
                  </a:cubicBezTo>
                  <a:lnTo>
                    <a:pt x="4599" y="12678"/>
                  </a:lnTo>
                  <a:lnTo>
                    <a:pt x="4599" y="13234"/>
                  </a:lnTo>
                  <a:cubicBezTo>
                    <a:pt x="4599" y="13990"/>
                    <a:pt x="5162" y="14368"/>
                    <a:pt x="5725" y="14368"/>
                  </a:cubicBezTo>
                  <a:cubicBezTo>
                    <a:pt x="6288" y="14368"/>
                    <a:pt x="6852" y="13990"/>
                    <a:pt x="6852" y="13234"/>
                  </a:cubicBezTo>
                  <a:lnTo>
                    <a:pt x="6852" y="12678"/>
                  </a:lnTo>
                  <a:lnTo>
                    <a:pt x="7438" y="12678"/>
                  </a:lnTo>
                  <a:cubicBezTo>
                    <a:pt x="7592" y="12678"/>
                    <a:pt x="7716" y="12555"/>
                    <a:pt x="7716" y="12400"/>
                  </a:cubicBezTo>
                  <a:lnTo>
                    <a:pt x="7716" y="8790"/>
                  </a:lnTo>
                  <a:cubicBezTo>
                    <a:pt x="7716" y="8573"/>
                    <a:pt x="7839" y="8419"/>
                    <a:pt x="7994" y="8327"/>
                  </a:cubicBezTo>
                  <a:cubicBezTo>
                    <a:pt x="11450" y="6351"/>
                    <a:pt x="10864" y="1228"/>
                    <a:pt x="7099" y="56"/>
                  </a:cubicBezTo>
                  <a:cubicBezTo>
                    <a:pt x="7062" y="43"/>
                    <a:pt x="7027" y="38"/>
                    <a:pt x="6994" y="38"/>
                  </a:cubicBezTo>
                  <a:cubicBezTo>
                    <a:pt x="6697" y="38"/>
                    <a:pt x="6580" y="497"/>
                    <a:pt x="6913" y="580"/>
                  </a:cubicBezTo>
                  <a:cubicBezTo>
                    <a:pt x="10216" y="1630"/>
                    <a:pt x="10709" y="6074"/>
                    <a:pt x="7747" y="7833"/>
                  </a:cubicBezTo>
                  <a:cubicBezTo>
                    <a:pt x="7531" y="7925"/>
                    <a:pt x="7345" y="8141"/>
                    <a:pt x="7253" y="8357"/>
                  </a:cubicBezTo>
                  <a:lnTo>
                    <a:pt x="6018" y="8357"/>
                  </a:lnTo>
                  <a:lnTo>
                    <a:pt x="6018" y="6166"/>
                  </a:lnTo>
                  <a:lnTo>
                    <a:pt x="6821" y="4500"/>
                  </a:lnTo>
                  <a:cubicBezTo>
                    <a:pt x="6943" y="4275"/>
                    <a:pt x="6755" y="4090"/>
                    <a:pt x="6568" y="4090"/>
                  </a:cubicBezTo>
                  <a:cubicBezTo>
                    <a:pt x="6473" y="4090"/>
                    <a:pt x="6379" y="4138"/>
                    <a:pt x="6327" y="4253"/>
                  </a:cubicBezTo>
                  <a:lnTo>
                    <a:pt x="5710" y="5456"/>
                  </a:lnTo>
                  <a:lnTo>
                    <a:pt x="5123" y="4253"/>
                  </a:lnTo>
                  <a:cubicBezTo>
                    <a:pt x="5061" y="4138"/>
                    <a:pt x="4963" y="4090"/>
                    <a:pt x="4867" y="4090"/>
                  </a:cubicBezTo>
                  <a:cubicBezTo>
                    <a:pt x="4679" y="4090"/>
                    <a:pt x="4496" y="4275"/>
                    <a:pt x="4599" y="4500"/>
                  </a:cubicBezTo>
                  <a:lnTo>
                    <a:pt x="5432" y="6166"/>
                  </a:lnTo>
                  <a:lnTo>
                    <a:pt x="5432" y="8357"/>
                  </a:lnTo>
                  <a:lnTo>
                    <a:pt x="4228" y="8357"/>
                  </a:lnTo>
                  <a:cubicBezTo>
                    <a:pt x="4136" y="8111"/>
                    <a:pt x="3951" y="7956"/>
                    <a:pt x="3765" y="7833"/>
                  </a:cubicBezTo>
                  <a:cubicBezTo>
                    <a:pt x="741" y="6105"/>
                    <a:pt x="1204" y="1599"/>
                    <a:pt x="4537" y="580"/>
                  </a:cubicBezTo>
                  <a:cubicBezTo>
                    <a:pt x="4894" y="498"/>
                    <a:pt x="4787" y="0"/>
                    <a:pt x="44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61" name="Google Shape;13761;p26"/>
          <p:cNvGrpSpPr/>
          <p:nvPr/>
        </p:nvGrpSpPr>
        <p:grpSpPr>
          <a:xfrm>
            <a:off x="8542082" y="5053363"/>
            <a:ext cx="484533" cy="416800"/>
            <a:chOff x="975800" y="4197050"/>
            <a:chExt cx="363400" cy="312600"/>
          </a:xfrm>
        </p:grpSpPr>
        <p:sp>
          <p:nvSpPr>
            <p:cNvPr id="13762" name="Google Shape;13762;p26"/>
            <p:cNvSpPr/>
            <p:nvPr/>
          </p:nvSpPr>
          <p:spPr>
            <a:xfrm>
              <a:off x="1169450" y="4282575"/>
              <a:ext cx="16225" cy="13925"/>
            </a:xfrm>
            <a:custGeom>
              <a:avLst/>
              <a:gdLst/>
              <a:ahLst/>
              <a:cxnLst/>
              <a:rect l="l" t="t" r="r" b="b"/>
              <a:pathLst>
                <a:path w="649" h="557" extrusionOk="0">
                  <a:moveTo>
                    <a:pt x="410" y="1"/>
                  </a:moveTo>
                  <a:cubicBezTo>
                    <a:pt x="397" y="1"/>
                    <a:pt x="384" y="2"/>
                    <a:pt x="371" y="5"/>
                  </a:cubicBezTo>
                  <a:cubicBezTo>
                    <a:pt x="124" y="5"/>
                    <a:pt x="0" y="313"/>
                    <a:pt x="186" y="468"/>
                  </a:cubicBezTo>
                  <a:cubicBezTo>
                    <a:pt x="237" y="529"/>
                    <a:pt x="306" y="557"/>
                    <a:pt x="374" y="557"/>
                  </a:cubicBezTo>
                  <a:cubicBezTo>
                    <a:pt x="511" y="557"/>
                    <a:pt x="648" y="447"/>
                    <a:pt x="648" y="282"/>
                  </a:cubicBezTo>
                  <a:cubicBezTo>
                    <a:pt x="648" y="142"/>
                    <a:pt x="546" y="1"/>
                    <a:pt x="4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3" name="Google Shape;13763;p26"/>
            <p:cNvSpPr/>
            <p:nvPr/>
          </p:nvSpPr>
          <p:spPr>
            <a:xfrm>
              <a:off x="1169450" y="4325125"/>
              <a:ext cx="16225" cy="13825"/>
            </a:xfrm>
            <a:custGeom>
              <a:avLst/>
              <a:gdLst/>
              <a:ahLst/>
              <a:cxnLst/>
              <a:rect l="l" t="t" r="r" b="b"/>
              <a:pathLst>
                <a:path w="649" h="553" extrusionOk="0">
                  <a:moveTo>
                    <a:pt x="371" y="0"/>
                  </a:moveTo>
                  <a:cubicBezTo>
                    <a:pt x="124" y="0"/>
                    <a:pt x="0" y="309"/>
                    <a:pt x="155" y="463"/>
                  </a:cubicBezTo>
                  <a:cubicBezTo>
                    <a:pt x="216" y="525"/>
                    <a:pt x="292" y="552"/>
                    <a:pt x="365" y="552"/>
                  </a:cubicBezTo>
                  <a:cubicBezTo>
                    <a:pt x="511" y="552"/>
                    <a:pt x="648" y="442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4" name="Google Shape;13764;p26"/>
            <p:cNvSpPr/>
            <p:nvPr/>
          </p:nvSpPr>
          <p:spPr>
            <a:xfrm>
              <a:off x="1169450" y="4367550"/>
              <a:ext cx="16225" cy="14075"/>
            </a:xfrm>
            <a:custGeom>
              <a:avLst/>
              <a:gdLst/>
              <a:ahLst/>
              <a:cxnLst/>
              <a:rect l="l" t="t" r="r" b="b"/>
              <a:pathLst>
                <a:path w="649" h="56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1" y="541"/>
                    <a:pt x="278" y="562"/>
                    <a:pt x="345" y="562"/>
                  </a:cubicBezTo>
                  <a:cubicBezTo>
                    <a:pt x="499" y="562"/>
                    <a:pt x="648" y="450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5" name="Google Shape;13765;p26"/>
            <p:cNvSpPr/>
            <p:nvPr/>
          </p:nvSpPr>
          <p:spPr>
            <a:xfrm>
              <a:off x="1021300" y="4282675"/>
              <a:ext cx="187525" cy="184425"/>
            </a:xfrm>
            <a:custGeom>
              <a:avLst/>
              <a:gdLst/>
              <a:ahLst/>
              <a:cxnLst/>
              <a:rect l="l" t="t" r="r" b="b"/>
              <a:pathLst>
                <a:path w="7501" h="7377" extrusionOk="0">
                  <a:moveTo>
                    <a:pt x="2655" y="3118"/>
                  </a:moveTo>
                  <a:lnTo>
                    <a:pt x="2655" y="6790"/>
                  </a:lnTo>
                  <a:lnTo>
                    <a:pt x="1482" y="6790"/>
                  </a:lnTo>
                  <a:lnTo>
                    <a:pt x="1482" y="3118"/>
                  </a:lnTo>
                  <a:close/>
                  <a:moveTo>
                    <a:pt x="4322" y="556"/>
                  </a:moveTo>
                  <a:lnTo>
                    <a:pt x="4322" y="6790"/>
                  </a:lnTo>
                  <a:lnTo>
                    <a:pt x="3210" y="6790"/>
                  </a:lnTo>
                  <a:lnTo>
                    <a:pt x="3210" y="556"/>
                  </a:lnTo>
                  <a:close/>
                  <a:moveTo>
                    <a:pt x="6019" y="5648"/>
                  </a:moveTo>
                  <a:lnTo>
                    <a:pt x="6019" y="6790"/>
                  </a:lnTo>
                  <a:lnTo>
                    <a:pt x="4877" y="6790"/>
                  </a:lnTo>
                  <a:lnTo>
                    <a:pt x="4877" y="5648"/>
                  </a:lnTo>
                  <a:close/>
                  <a:moveTo>
                    <a:pt x="2902" y="1"/>
                  </a:moveTo>
                  <a:cubicBezTo>
                    <a:pt x="2748" y="1"/>
                    <a:pt x="2624" y="124"/>
                    <a:pt x="2624" y="278"/>
                  </a:cubicBezTo>
                  <a:lnTo>
                    <a:pt x="2624" y="2531"/>
                  </a:lnTo>
                  <a:lnTo>
                    <a:pt x="1204" y="2531"/>
                  </a:lnTo>
                  <a:cubicBezTo>
                    <a:pt x="1019" y="2531"/>
                    <a:pt x="896" y="2655"/>
                    <a:pt x="896" y="2809"/>
                  </a:cubicBezTo>
                  <a:lnTo>
                    <a:pt x="896" y="6790"/>
                  </a:lnTo>
                  <a:lnTo>
                    <a:pt x="340" y="6790"/>
                  </a:lnTo>
                  <a:cubicBezTo>
                    <a:pt x="1" y="6821"/>
                    <a:pt x="1" y="7315"/>
                    <a:pt x="340" y="7377"/>
                  </a:cubicBezTo>
                  <a:lnTo>
                    <a:pt x="7161" y="7377"/>
                  </a:lnTo>
                  <a:cubicBezTo>
                    <a:pt x="7500" y="7315"/>
                    <a:pt x="7500" y="6821"/>
                    <a:pt x="7161" y="6790"/>
                  </a:cubicBezTo>
                  <a:lnTo>
                    <a:pt x="6574" y="6790"/>
                  </a:lnTo>
                  <a:lnTo>
                    <a:pt x="6574" y="5371"/>
                  </a:lnTo>
                  <a:cubicBezTo>
                    <a:pt x="6574" y="5216"/>
                    <a:pt x="6451" y="5093"/>
                    <a:pt x="6297" y="5093"/>
                  </a:cubicBezTo>
                  <a:lnTo>
                    <a:pt x="4877" y="5093"/>
                  </a:lnTo>
                  <a:lnTo>
                    <a:pt x="4877" y="278"/>
                  </a:lnTo>
                  <a:cubicBezTo>
                    <a:pt x="4877" y="124"/>
                    <a:pt x="4754" y="1"/>
                    <a:pt x="45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6" name="Google Shape;13766;p26"/>
            <p:cNvSpPr/>
            <p:nvPr/>
          </p:nvSpPr>
          <p:spPr>
            <a:xfrm>
              <a:off x="1212650" y="4282675"/>
              <a:ext cx="84900" cy="13925"/>
            </a:xfrm>
            <a:custGeom>
              <a:avLst/>
              <a:gdLst/>
              <a:ahLst/>
              <a:cxnLst/>
              <a:rect l="l" t="t" r="r" b="b"/>
              <a:pathLst>
                <a:path w="3396" h="557" extrusionOk="0">
                  <a:moveTo>
                    <a:pt x="340" y="1"/>
                  </a:moveTo>
                  <a:cubicBezTo>
                    <a:pt x="1" y="32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2"/>
                    <a:pt x="30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7" name="Google Shape;13767;p26"/>
            <p:cNvSpPr/>
            <p:nvPr/>
          </p:nvSpPr>
          <p:spPr>
            <a:xfrm>
              <a:off x="1212650" y="4325125"/>
              <a:ext cx="84900" cy="13900"/>
            </a:xfrm>
            <a:custGeom>
              <a:avLst/>
              <a:gdLst/>
              <a:ahLst/>
              <a:cxnLst/>
              <a:rect l="l" t="t" r="r" b="b"/>
              <a:pathLst>
                <a:path w="3396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3056" y="556"/>
                  </a:lnTo>
                  <a:cubicBezTo>
                    <a:pt x="3395" y="525"/>
                    <a:pt x="3395" y="31"/>
                    <a:pt x="30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8" name="Google Shape;13768;p26"/>
            <p:cNvSpPr/>
            <p:nvPr/>
          </p:nvSpPr>
          <p:spPr>
            <a:xfrm>
              <a:off x="1211875" y="4367550"/>
              <a:ext cx="87225" cy="13900"/>
            </a:xfrm>
            <a:custGeom>
              <a:avLst/>
              <a:gdLst/>
              <a:ahLst/>
              <a:cxnLst/>
              <a:rect l="l" t="t" r="r" b="b"/>
              <a:pathLst>
                <a:path w="3489" h="556" extrusionOk="0">
                  <a:moveTo>
                    <a:pt x="371" y="0"/>
                  </a:moveTo>
                  <a:cubicBezTo>
                    <a:pt x="1" y="0"/>
                    <a:pt x="1" y="556"/>
                    <a:pt x="371" y="556"/>
                  </a:cubicBezTo>
                  <a:lnTo>
                    <a:pt x="3087" y="556"/>
                  </a:lnTo>
                  <a:cubicBezTo>
                    <a:pt x="3488" y="556"/>
                    <a:pt x="3488" y="0"/>
                    <a:pt x="30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69" name="Google Shape;13769;p26"/>
            <p:cNvSpPr/>
            <p:nvPr/>
          </p:nvSpPr>
          <p:spPr>
            <a:xfrm>
              <a:off x="1147850" y="449485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37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0" name="Google Shape;13770;p26"/>
            <p:cNvSpPr/>
            <p:nvPr/>
          </p:nvSpPr>
          <p:spPr>
            <a:xfrm>
              <a:off x="975800" y="4197050"/>
              <a:ext cx="363400" cy="312600"/>
            </a:xfrm>
            <a:custGeom>
              <a:avLst/>
              <a:gdLst/>
              <a:ahLst/>
              <a:cxnLst/>
              <a:rect l="l" t="t" r="r" b="b"/>
              <a:pathLst>
                <a:path w="14536" h="12504" extrusionOk="0">
                  <a:moveTo>
                    <a:pt x="10400" y="586"/>
                  </a:moveTo>
                  <a:lnTo>
                    <a:pt x="10400" y="1697"/>
                  </a:lnTo>
                  <a:lnTo>
                    <a:pt x="556" y="1697"/>
                  </a:lnTo>
                  <a:lnTo>
                    <a:pt x="556" y="864"/>
                  </a:lnTo>
                  <a:cubicBezTo>
                    <a:pt x="556" y="710"/>
                    <a:pt x="679" y="586"/>
                    <a:pt x="864" y="586"/>
                  </a:cubicBezTo>
                  <a:close/>
                  <a:moveTo>
                    <a:pt x="13672" y="556"/>
                  </a:moveTo>
                  <a:cubicBezTo>
                    <a:pt x="13826" y="556"/>
                    <a:pt x="13980" y="679"/>
                    <a:pt x="13980" y="864"/>
                  </a:cubicBezTo>
                  <a:lnTo>
                    <a:pt x="13980" y="1697"/>
                  </a:lnTo>
                  <a:lnTo>
                    <a:pt x="10956" y="1697"/>
                  </a:lnTo>
                  <a:lnTo>
                    <a:pt x="10956" y="556"/>
                  </a:lnTo>
                  <a:close/>
                  <a:moveTo>
                    <a:pt x="864" y="0"/>
                  </a:moveTo>
                  <a:cubicBezTo>
                    <a:pt x="370" y="0"/>
                    <a:pt x="0" y="370"/>
                    <a:pt x="0" y="86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5987" y="12499"/>
                  </a:lnTo>
                  <a:cubicBezTo>
                    <a:pt x="6006" y="12502"/>
                    <a:pt x="6024" y="12503"/>
                    <a:pt x="6041" y="12503"/>
                  </a:cubicBezTo>
                  <a:cubicBezTo>
                    <a:pt x="6401" y="12503"/>
                    <a:pt x="6401" y="11940"/>
                    <a:pt x="6041" y="11940"/>
                  </a:cubicBezTo>
                  <a:cubicBezTo>
                    <a:pt x="6024" y="11940"/>
                    <a:pt x="6006" y="11941"/>
                    <a:pt x="5987" y="11944"/>
                  </a:cubicBezTo>
                  <a:lnTo>
                    <a:pt x="864" y="11944"/>
                  </a:lnTo>
                  <a:cubicBezTo>
                    <a:pt x="710" y="11944"/>
                    <a:pt x="556" y="11789"/>
                    <a:pt x="556" y="11635"/>
                  </a:cubicBezTo>
                  <a:lnTo>
                    <a:pt x="556" y="2284"/>
                  </a:lnTo>
                  <a:lnTo>
                    <a:pt x="13980" y="2284"/>
                  </a:lnTo>
                  <a:lnTo>
                    <a:pt x="13980" y="11635"/>
                  </a:lnTo>
                  <a:cubicBezTo>
                    <a:pt x="13980" y="11789"/>
                    <a:pt x="13826" y="11913"/>
                    <a:pt x="13672" y="11913"/>
                  </a:cubicBezTo>
                  <a:lnTo>
                    <a:pt x="8549" y="11913"/>
                  </a:lnTo>
                  <a:cubicBezTo>
                    <a:pt x="8209" y="11974"/>
                    <a:pt x="8209" y="12437"/>
                    <a:pt x="8549" y="12499"/>
                  </a:cubicBezTo>
                  <a:lnTo>
                    <a:pt x="13672" y="12499"/>
                  </a:lnTo>
                  <a:cubicBezTo>
                    <a:pt x="14166" y="12499"/>
                    <a:pt x="14536" y="12098"/>
                    <a:pt x="14536" y="11635"/>
                  </a:cubicBezTo>
                  <a:lnTo>
                    <a:pt x="14536" y="864"/>
                  </a:lnTo>
                  <a:cubicBezTo>
                    <a:pt x="14536" y="370"/>
                    <a:pt x="14166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1" name="Google Shape;13771;p26"/>
          <p:cNvGrpSpPr/>
          <p:nvPr/>
        </p:nvGrpSpPr>
        <p:grpSpPr>
          <a:xfrm>
            <a:off x="7571475" y="5019097"/>
            <a:ext cx="386833" cy="485333"/>
            <a:chOff x="5523275" y="3601800"/>
            <a:chExt cx="290125" cy="364000"/>
          </a:xfrm>
        </p:grpSpPr>
        <p:sp>
          <p:nvSpPr>
            <p:cNvPr id="13772" name="Google Shape;13772;p26"/>
            <p:cNvSpPr/>
            <p:nvPr/>
          </p:nvSpPr>
          <p:spPr>
            <a:xfrm>
              <a:off x="5670650" y="3951525"/>
              <a:ext cx="16225" cy="14275"/>
            </a:xfrm>
            <a:custGeom>
              <a:avLst/>
              <a:gdLst/>
              <a:ahLst/>
              <a:cxnLst/>
              <a:rect l="l" t="t" r="r" b="b"/>
              <a:pathLst>
                <a:path w="649" h="571" extrusionOk="0">
                  <a:moveTo>
                    <a:pt x="308" y="1"/>
                  </a:moveTo>
                  <a:cubicBezTo>
                    <a:pt x="288" y="1"/>
                    <a:pt x="268" y="3"/>
                    <a:pt x="247" y="7"/>
                  </a:cubicBezTo>
                  <a:cubicBezTo>
                    <a:pt x="93" y="69"/>
                    <a:pt x="0" y="223"/>
                    <a:pt x="62" y="377"/>
                  </a:cubicBezTo>
                  <a:cubicBezTo>
                    <a:pt x="88" y="506"/>
                    <a:pt x="199" y="570"/>
                    <a:pt x="325" y="570"/>
                  </a:cubicBezTo>
                  <a:cubicBezTo>
                    <a:pt x="350" y="570"/>
                    <a:pt x="376" y="568"/>
                    <a:pt x="402" y="562"/>
                  </a:cubicBezTo>
                  <a:cubicBezTo>
                    <a:pt x="556" y="501"/>
                    <a:pt x="649" y="346"/>
                    <a:pt x="587" y="192"/>
                  </a:cubicBezTo>
                  <a:cubicBezTo>
                    <a:pt x="560" y="85"/>
                    <a:pt x="440" y="1"/>
                    <a:pt x="3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3" name="Google Shape;13773;p26"/>
            <p:cNvSpPr/>
            <p:nvPr/>
          </p:nvSpPr>
          <p:spPr>
            <a:xfrm>
              <a:off x="5523275" y="3601800"/>
              <a:ext cx="290125" cy="360100"/>
            </a:xfrm>
            <a:custGeom>
              <a:avLst/>
              <a:gdLst/>
              <a:ahLst/>
              <a:cxnLst/>
              <a:rect l="l" t="t" r="r" b="b"/>
              <a:pathLst>
                <a:path w="11605" h="14404" extrusionOk="0">
                  <a:moveTo>
                    <a:pt x="7685" y="787"/>
                  </a:moveTo>
                  <a:lnTo>
                    <a:pt x="7685" y="3102"/>
                  </a:lnTo>
                  <a:lnTo>
                    <a:pt x="6266" y="4521"/>
                  </a:lnTo>
                  <a:lnTo>
                    <a:pt x="4815" y="3102"/>
                  </a:lnTo>
                  <a:lnTo>
                    <a:pt x="4815" y="787"/>
                  </a:lnTo>
                  <a:lnTo>
                    <a:pt x="5988" y="1343"/>
                  </a:lnTo>
                  <a:lnTo>
                    <a:pt x="5988" y="2022"/>
                  </a:lnTo>
                  <a:cubicBezTo>
                    <a:pt x="5957" y="2238"/>
                    <a:pt x="6104" y="2346"/>
                    <a:pt x="6254" y="2346"/>
                  </a:cubicBezTo>
                  <a:cubicBezTo>
                    <a:pt x="6405" y="2346"/>
                    <a:pt x="6559" y="2238"/>
                    <a:pt x="6544" y="2022"/>
                  </a:cubicBezTo>
                  <a:lnTo>
                    <a:pt x="6544" y="1343"/>
                  </a:lnTo>
                  <a:lnTo>
                    <a:pt x="7685" y="787"/>
                  </a:lnTo>
                  <a:close/>
                  <a:moveTo>
                    <a:pt x="5957" y="7793"/>
                  </a:moveTo>
                  <a:lnTo>
                    <a:pt x="5957" y="9182"/>
                  </a:lnTo>
                  <a:cubicBezTo>
                    <a:pt x="5957" y="9336"/>
                    <a:pt x="6081" y="9459"/>
                    <a:pt x="6235" y="9459"/>
                  </a:cubicBezTo>
                  <a:cubicBezTo>
                    <a:pt x="6389" y="9459"/>
                    <a:pt x="6513" y="9336"/>
                    <a:pt x="6513" y="9182"/>
                  </a:cubicBezTo>
                  <a:lnTo>
                    <a:pt x="6513" y="7793"/>
                  </a:lnTo>
                  <a:lnTo>
                    <a:pt x="6513" y="7793"/>
                  </a:lnTo>
                  <a:cubicBezTo>
                    <a:pt x="8210" y="8132"/>
                    <a:pt x="7932" y="10601"/>
                    <a:pt x="6235" y="10601"/>
                  </a:cubicBezTo>
                  <a:cubicBezTo>
                    <a:pt x="4538" y="10601"/>
                    <a:pt x="4260" y="8132"/>
                    <a:pt x="5957" y="7793"/>
                  </a:cubicBezTo>
                  <a:close/>
                  <a:moveTo>
                    <a:pt x="6513" y="6064"/>
                  </a:moveTo>
                  <a:cubicBezTo>
                    <a:pt x="8118" y="6219"/>
                    <a:pt x="9352" y="7546"/>
                    <a:pt x="9352" y="9182"/>
                  </a:cubicBezTo>
                  <a:cubicBezTo>
                    <a:pt x="9352" y="11049"/>
                    <a:pt x="7835" y="12303"/>
                    <a:pt x="6235" y="12303"/>
                  </a:cubicBezTo>
                  <a:cubicBezTo>
                    <a:pt x="5508" y="12303"/>
                    <a:pt x="4763" y="12044"/>
                    <a:pt x="4136" y="11465"/>
                  </a:cubicBezTo>
                  <a:cubicBezTo>
                    <a:pt x="2130" y="9644"/>
                    <a:pt x="3241" y="6311"/>
                    <a:pt x="5957" y="6064"/>
                  </a:cubicBezTo>
                  <a:lnTo>
                    <a:pt x="5957" y="7206"/>
                  </a:lnTo>
                  <a:cubicBezTo>
                    <a:pt x="3488" y="7577"/>
                    <a:pt x="3766" y="11157"/>
                    <a:pt x="6235" y="11157"/>
                  </a:cubicBezTo>
                  <a:cubicBezTo>
                    <a:pt x="8704" y="11157"/>
                    <a:pt x="8982" y="7577"/>
                    <a:pt x="6513" y="7206"/>
                  </a:cubicBezTo>
                  <a:lnTo>
                    <a:pt x="6513" y="6064"/>
                  </a:lnTo>
                  <a:close/>
                  <a:moveTo>
                    <a:pt x="4511" y="0"/>
                  </a:moveTo>
                  <a:cubicBezTo>
                    <a:pt x="4460" y="0"/>
                    <a:pt x="4414" y="16"/>
                    <a:pt x="4383" y="46"/>
                  </a:cubicBezTo>
                  <a:cubicBezTo>
                    <a:pt x="4291" y="108"/>
                    <a:pt x="4229" y="201"/>
                    <a:pt x="4229" y="293"/>
                  </a:cubicBezTo>
                  <a:lnTo>
                    <a:pt x="4229" y="3194"/>
                  </a:lnTo>
                  <a:cubicBezTo>
                    <a:pt x="4229" y="3256"/>
                    <a:pt x="4260" y="3318"/>
                    <a:pt x="4321" y="3380"/>
                  </a:cubicBezTo>
                  <a:lnTo>
                    <a:pt x="4846" y="3935"/>
                  </a:lnTo>
                  <a:cubicBezTo>
                    <a:pt x="2501" y="4552"/>
                    <a:pt x="834" y="6682"/>
                    <a:pt x="834" y="9151"/>
                  </a:cubicBezTo>
                  <a:lnTo>
                    <a:pt x="834" y="9182"/>
                  </a:lnTo>
                  <a:cubicBezTo>
                    <a:pt x="834" y="11620"/>
                    <a:pt x="2501" y="13780"/>
                    <a:pt x="4877" y="14397"/>
                  </a:cubicBezTo>
                  <a:cubicBezTo>
                    <a:pt x="4897" y="14401"/>
                    <a:pt x="4917" y="14403"/>
                    <a:pt x="4937" y="14403"/>
                  </a:cubicBezTo>
                  <a:cubicBezTo>
                    <a:pt x="5069" y="14403"/>
                    <a:pt x="5190" y="14316"/>
                    <a:pt x="5216" y="14181"/>
                  </a:cubicBezTo>
                  <a:cubicBezTo>
                    <a:pt x="5278" y="14027"/>
                    <a:pt x="5186" y="13873"/>
                    <a:pt x="5031" y="13842"/>
                  </a:cubicBezTo>
                  <a:cubicBezTo>
                    <a:pt x="1" y="12576"/>
                    <a:pt x="248" y="5386"/>
                    <a:pt x="5340" y="4429"/>
                  </a:cubicBezTo>
                  <a:lnTo>
                    <a:pt x="5926" y="5046"/>
                  </a:lnTo>
                  <a:lnTo>
                    <a:pt x="5926" y="5509"/>
                  </a:lnTo>
                  <a:cubicBezTo>
                    <a:pt x="3951" y="5632"/>
                    <a:pt x="2470" y="7330"/>
                    <a:pt x="2532" y="9305"/>
                  </a:cubicBezTo>
                  <a:cubicBezTo>
                    <a:pt x="2624" y="11280"/>
                    <a:pt x="4229" y="12854"/>
                    <a:pt x="6235" y="12854"/>
                  </a:cubicBezTo>
                  <a:cubicBezTo>
                    <a:pt x="8210" y="12854"/>
                    <a:pt x="9815" y="11280"/>
                    <a:pt x="9907" y="9305"/>
                  </a:cubicBezTo>
                  <a:cubicBezTo>
                    <a:pt x="9969" y="7330"/>
                    <a:pt x="8488" y="5632"/>
                    <a:pt x="6513" y="5509"/>
                  </a:cubicBezTo>
                  <a:lnTo>
                    <a:pt x="6513" y="5046"/>
                  </a:lnTo>
                  <a:lnTo>
                    <a:pt x="7099" y="4429"/>
                  </a:lnTo>
                  <a:cubicBezTo>
                    <a:pt x="9321" y="4830"/>
                    <a:pt x="10988" y="6743"/>
                    <a:pt x="11049" y="8996"/>
                  </a:cubicBezTo>
                  <a:cubicBezTo>
                    <a:pt x="11111" y="11280"/>
                    <a:pt x="9599" y="13286"/>
                    <a:pt x="7408" y="13842"/>
                  </a:cubicBezTo>
                  <a:cubicBezTo>
                    <a:pt x="7253" y="13873"/>
                    <a:pt x="7161" y="14027"/>
                    <a:pt x="7223" y="14181"/>
                  </a:cubicBezTo>
                  <a:cubicBezTo>
                    <a:pt x="7249" y="14316"/>
                    <a:pt x="7370" y="14403"/>
                    <a:pt x="7502" y="14403"/>
                  </a:cubicBezTo>
                  <a:cubicBezTo>
                    <a:pt x="7522" y="14403"/>
                    <a:pt x="7542" y="14401"/>
                    <a:pt x="7562" y="14397"/>
                  </a:cubicBezTo>
                  <a:cubicBezTo>
                    <a:pt x="9938" y="13780"/>
                    <a:pt x="11574" y="11620"/>
                    <a:pt x="11605" y="9182"/>
                  </a:cubicBezTo>
                  <a:cubicBezTo>
                    <a:pt x="11605" y="6743"/>
                    <a:pt x="9938" y="4583"/>
                    <a:pt x="7593" y="3966"/>
                  </a:cubicBezTo>
                  <a:lnTo>
                    <a:pt x="8118" y="3410"/>
                  </a:lnTo>
                  <a:cubicBezTo>
                    <a:pt x="8179" y="3349"/>
                    <a:pt x="8210" y="3287"/>
                    <a:pt x="8210" y="3225"/>
                  </a:cubicBezTo>
                  <a:lnTo>
                    <a:pt x="8210" y="324"/>
                  </a:lnTo>
                  <a:cubicBezTo>
                    <a:pt x="8210" y="161"/>
                    <a:pt x="8087" y="33"/>
                    <a:pt x="7947" y="33"/>
                  </a:cubicBezTo>
                  <a:cubicBezTo>
                    <a:pt x="7902" y="33"/>
                    <a:pt x="7854" y="47"/>
                    <a:pt x="7809" y="77"/>
                  </a:cubicBezTo>
                  <a:lnTo>
                    <a:pt x="6513" y="695"/>
                  </a:lnTo>
                  <a:lnTo>
                    <a:pt x="6513" y="324"/>
                  </a:lnTo>
                  <a:cubicBezTo>
                    <a:pt x="6528" y="108"/>
                    <a:pt x="6374" y="0"/>
                    <a:pt x="6220" y="0"/>
                  </a:cubicBezTo>
                  <a:cubicBezTo>
                    <a:pt x="6065" y="0"/>
                    <a:pt x="5911" y="108"/>
                    <a:pt x="5926" y="324"/>
                  </a:cubicBezTo>
                  <a:lnTo>
                    <a:pt x="5926" y="695"/>
                  </a:lnTo>
                  <a:lnTo>
                    <a:pt x="4661" y="46"/>
                  </a:lnTo>
                  <a:cubicBezTo>
                    <a:pt x="4615" y="16"/>
                    <a:pt x="4561" y="0"/>
                    <a:pt x="45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74" name="Google Shape;13774;p26"/>
          <p:cNvGrpSpPr/>
          <p:nvPr/>
        </p:nvGrpSpPr>
        <p:grpSpPr>
          <a:xfrm>
            <a:off x="9511992" y="5053414"/>
            <a:ext cx="484567" cy="416700"/>
            <a:chOff x="7724500" y="1950300"/>
            <a:chExt cx="363425" cy="312525"/>
          </a:xfrm>
        </p:grpSpPr>
        <p:sp>
          <p:nvSpPr>
            <p:cNvPr id="13775" name="Google Shape;13775;p26"/>
            <p:cNvSpPr/>
            <p:nvPr/>
          </p:nvSpPr>
          <p:spPr>
            <a:xfrm>
              <a:off x="7766950" y="2035950"/>
              <a:ext cx="278550" cy="77950"/>
            </a:xfrm>
            <a:custGeom>
              <a:avLst/>
              <a:gdLst/>
              <a:ahLst/>
              <a:cxnLst/>
              <a:rect l="l" t="t" r="r" b="b"/>
              <a:pathLst>
                <a:path w="11142" h="3118" extrusionOk="0">
                  <a:moveTo>
                    <a:pt x="10555" y="586"/>
                  </a:moveTo>
                  <a:lnTo>
                    <a:pt x="10555" y="2531"/>
                  </a:lnTo>
                  <a:lnTo>
                    <a:pt x="587" y="2531"/>
                  </a:lnTo>
                  <a:lnTo>
                    <a:pt x="587" y="586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2809"/>
                  </a:lnTo>
                  <a:cubicBezTo>
                    <a:pt x="0" y="2963"/>
                    <a:pt x="124" y="3117"/>
                    <a:pt x="278" y="3117"/>
                  </a:cubicBezTo>
                  <a:lnTo>
                    <a:pt x="10864" y="3117"/>
                  </a:lnTo>
                  <a:cubicBezTo>
                    <a:pt x="11018" y="3117"/>
                    <a:pt x="11141" y="2963"/>
                    <a:pt x="11141" y="2809"/>
                  </a:cubicBezTo>
                  <a:lnTo>
                    <a:pt x="11141" y="278"/>
                  </a:lnTo>
                  <a:cubicBezTo>
                    <a:pt x="11141" y="124"/>
                    <a:pt x="10987" y="0"/>
                    <a:pt x="108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6" name="Google Shape;13776;p26"/>
            <p:cNvSpPr/>
            <p:nvPr/>
          </p:nvSpPr>
          <p:spPr>
            <a:xfrm>
              <a:off x="7766950" y="2141650"/>
              <a:ext cx="125000" cy="78725"/>
            </a:xfrm>
            <a:custGeom>
              <a:avLst/>
              <a:gdLst/>
              <a:ahLst/>
              <a:cxnLst/>
              <a:rect l="l" t="t" r="r" b="b"/>
              <a:pathLst>
                <a:path w="5000" h="3149" extrusionOk="0">
                  <a:moveTo>
                    <a:pt x="4444" y="587"/>
                  </a:moveTo>
                  <a:lnTo>
                    <a:pt x="4444" y="2562"/>
                  </a:lnTo>
                  <a:lnTo>
                    <a:pt x="587" y="2562"/>
                  </a:lnTo>
                  <a:lnTo>
                    <a:pt x="587" y="587"/>
                  </a:lnTo>
                  <a:close/>
                  <a:moveTo>
                    <a:pt x="278" y="0"/>
                  </a:moveTo>
                  <a:cubicBezTo>
                    <a:pt x="124" y="0"/>
                    <a:pt x="0" y="154"/>
                    <a:pt x="0" y="309"/>
                  </a:cubicBezTo>
                  <a:lnTo>
                    <a:pt x="0" y="2839"/>
                  </a:lnTo>
                  <a:cubicBezTo>
                    <a:pt x="0" y="2994"/>
                    <a:pt x="124" y="3148"/>
                    <a:pt x="278" y="3148"/>
                  </a:cubicBezTo>
                  <a:lnTo>
                    <a:pt x="4722" y="3148"/>
                  </a:lnTo>
                  <a:cubicBezTo>
                    <a:pt x="4876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6" y="0"/>
                    <a:pt x="47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7" name="Google Shape;13777;p26"/>
            <p:cNvSpPr/>
            <p:nvPr/>
          </p:nvSpPr>
          <p:spPr>
            <a:xfrm>
              <a:off x="7920475" y="2141650"/>
              <a:ext cx="125025" cy="78725"/>
            </a:xfrm>
            <a:custGeom>
              <a:avLst/>
              <a:gdLst/>
              <a:ahLst/>
              <a:cxnLst/>
              <a:rect l="l" t="t" r="r" b="b"/>
              <a:pathLst>
                <a:path w="5001" h="3149" extrusionOk="0">
                  <a:moveTo>
                    <a:pt x="4414" y="587"/>
                  </a:moveTo>
                  <a:lnTo>
                    <a:pt x="4414" y="2562"/>
                  </a:lnTo>
                  <a:lnTo>
                    <a:pt x="556" y="2562"/>
                  </a:lnTo>
                  <a:lnTo>
                    <a:pt x="556" y="587"/>
                  </a:lnTo>
                  <a:close/>
                  <a:moveTo>
                    <a:pt x="278" y="0"/>
                  </a:moveTo>
                  <a:cubicBezTo>
                    <a:pt x="124" y="0"/>
                    <a:pt x="1" y="154"/>
                    <a:pt x="1" y="309"/>
                  </a:cubicBezTo>
                  <a:lnTo>
                    <a:pt x="1" y="2839"/>
                  </a:lnTo>
                  <a:cubicBezTo>
                    <a:pt x="1" y="2994"/>
                    <a:pt x="124" y="3148"/>
                    <a:pt x="278" y="3148"/>
                  </a:cubicBezTo>
                  <a:lnTo>
                    <a:pt x="4723" y="3148"/>
                  </a:lnTo>
                  <a:cubicBezTo>
                    <a:pt x="4877" y="3148"/>
                    <a:pt x="5000" y="2994"/>
                    <a:pt x="5000" y="2839"/>
                  </a:cubicBezTo>
                  <a:lnTo>
                    <a:pt x="5000" y="309"/>
                  </a:lnTo>
                  <a:cubicBezTo>
                    <a:pt x="5000" y="154"/>
                    <a:pt x="4877" y="0"/>
                    <a:pt x="47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8" name="Google Shape;13778;p26"/>
            <p:cNvSpPr/>
            <p:nvPr/>
          </p:nvSpPr>
          <p:spPr>
            <a:xfrm>
              <a:off x="7896550" y="2248700"/>
              <a:ext cx="19325" cy="14100"/>
            </a:xfrm>
            <a:custGeom>
              <a:avLst/>
              <a:gdLst/>
              <a:ahLst/>
              <a:cxnLst/>
              <a:rect l="l" t="t" r="r" b="b"/>
              <a:pathLst>
                <a:path w="773" h="564" extrusionOk="0">
                  <a:moveTo>
                    <a:pt x="387" y="0"/>
                  </a:moveTo>
                  <a:cubicBezTo>
                    <a:pt x="317" y="0"/>
                    <a:pt x="248" y="23"/>
                    <a:pt x="186" y="70"/>
                  </a:cubicBezTo>
                  <a:cubicBezTo>
                    <a:pt x="1" y="255"/>
                    <a:pt x="124" y="563"/>
                    <a:pt x="402" y="563"/>
                  </a:cubicBezTo>
                  <a:cubicBezTo>
                    <a:pt x="649" y="563"/>
                    <a:pt x="772" y="255"/>
                    <a:pt x="587" y="70"/>
                  </a:cubicBezTo>
                  <a:cubicBezTo>
                    <a:pt x="526" y="23"/>
                    <a:pt x="456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79" name="Google Shape;13779;p26"/>
            <p:cNvSpPr/>
            <p:nvPr/>
          </p:nvSpPr>
          <p:spPr>
            <a:xfrm>
              <a:off x="7724500" y="1950300"/>
              <a:ext cx="363425" cy="312525"/>
            </a:xfrm>
            <a:custGeom>
              <a:avLst/>
              <a:gdLst/>
              <a:ahLst/>
              <a:cxnLst/>
              <a:rect l="l" t="t" r="r" b="b"/>
              <a:pathLst>
                <a:path w="14537" h="12501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80" y="556"/>
                    <a:pt x="865" y="556"/>
                  </a:cubicBezTo>
                  <a:close/>
                  <a:moveTo>
                    <a:pt x="13673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7" y="1698"/>
                  </a:lnTo>
                  <a:lnTo>
                    <a:pt x="10957" y="587"/>
                  </a:lnTo>
                  <a:close/>
                  <a:moveTo>
                    <a:pt x="865" y="0"/>
                  </a:moveTo>
                  <a:cubicBezTo>
                    <a:pt x="402" y="0"/>
                    <a:pt x="1" y="371"/>
                    <a:pt x="1" y="865"/>
                  </a:cubicBezTo>
                  <a:lnTo>
                    <a:pt x="1" y="11666"/>
                  </a:lnTo>
                  <a:cubicBezTo>
                    <a:pt x="32" y="12129"/>
                    <a:pt x="402" y="12499"/>
                    <a:pt x="865" y="12499"/>
                  </a:cubicBezTo>
                  <a:lnTo>
                    <a:pt x="5988" y="12499"/>
                  </a:lnTo>
                  <a:cubicBezTo>
                    <a:pt x="5998" y="12500"/>
                    <a:pt x="6008" y="12501"/>
                    <a:pt x="6017" y="12501"/>
                  </a:cubicBezTo>
                  <a:cubicBezTo>
                    <a:pt x="6410" y="12501"/>
                    <a:pt x="6410" y="11912"/>
                    <a:pt x="6017" y="11912"/>
                  </a:cubicBezTo>
                  <a:cubicBezTo>
                    <a:pt x="6008" y="11912"/>
                    <a:pt x="5998" y="11912"/>
                    <a:pt x="5988" y="11913"/>
                  </a:cubicBezTo>
                  <a:lnTo>
                    <a:pt x="865" y="11913"/>
                  </a:lnTo>
                  <a:cubicBezTo>
                    <a:pt x="711" y="11913"/>
                    <a:pt x="587" y="11790"/>
                    <a:pt x="587" y="11635"/>
                  </a:cubicBezTo>
                  <a:lnTo>
                    <a:pt x="587" y="2284"/>
                  </a:lnTo>
                  <a:lnTo>
                    <a:pt x="13981" y="2284"/>
                  </a:lnTo>
                  <a:lnTo>
                    <a:pt x="13981" y="11635"/>
                  </a:lnTo>
                  <a:cubicBezTo>
                    <a:pt x="13981" y="11790"/>
                    <a:pt x="13858" y="11913"/>
                    <a:pt x="13703" y="11913"/>
                  </a:cubicBezTo>
                  <a:lnTo>
                    <a:pt x="8549" y="11913"/>
                  </a:lnTo>
                  <a:cubicBezTo>
                    <a:pt x="8539" y="11912"/>
                    <a:pt x="8530" y="11912"/>
                    <a:pt x="8520" y="11912"/>
                  </a:cubicBezTo>
                  <a:cubicBezTo>
                    <a:pt x="8127" y="11912"/>
                    <a:pt x="8127" y="12501"/>
                    <a:pt x="8520" y="12501"/>
                  </a:cubicBezTo>
                  <a:cubicBezTo>
                    <a:pt x="8530" y="12501"/>
                    <a:pt x="8539" y="12500"/>
                    <a:pt x="8549" y="12499"/>
                  </a:cubicBezTo>
                  <a:lnTo>
                    <a:pt x="13673" y="12499"/>
                  </a:lnTo>
                  <a:cubicBezTo>
                    <a:pt x="14166" y="12499"/>
                    <a:pt x="14537" y="12098"/>
                    <a:pt x="14537" y="11635"/>
                  </a:cubicBezTo>
                  <a:lnTo>
                    <a:pt x="14537" y="865"/>
                  </a:lnTo>
                  <a:cubicBezTo>
                    <a:pt x="14537" y="371"/>
                    <a:pt x="14166" y="0"/>
                    <a:pt x="136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0" name="Google Shape;13780;p26"/>
          <p:cNvGrpSpPr/>
          <p:nvPr/>
        </p:nvGrpSpPr>
        <p:grpSpPr>
          <a:xfrm>
            <a:off x="6597408" y="5018381"/>
            <a:ext cx="432100" cy="486767"/>
            <a:chOff x="4775650" y="3601675"/>
            <a:chExt cx="324075" cy="365075"/>
          </a:xfrm>
        </p:grpSpPr>
        <p:sp>
          <p:nvSpPr>
            <p:cNvPr id="13781" name="Google Shape;13781;p26"/>
            <p:cNvSpPr/>
            <p:nvPr/>
          </p:nvSpPr>
          <p:spPr>
            <a:xfrm>
              <a:off x="4900125" y="3687825"/>
              <a:ext cx="66900" cy="56975"/>
            </a:xfrm>
            <a:custGeom>
              <a:avLst/>
              <a:gdLst/>
              <a:ahLst/>
              <a:cxnLst/>
              <a:rect l="l" t="t" r="r" b="b"/>
              <a:pathLst>
                <a:path w="2676" h="2279" extrusionOk="0">
                  <a:moveTo>
                    <a:pt x="1132" y="556"/>
                  </a:moveTo>
                  <a:cubicBezTo>
                    <a:pt x="1472" y="556"/>
                    <a:pt x="1719" y="803"/>
                    <a:pt x="1719" y="1142"/>
                  </a:cubicBezTo>
                  <a:cubicBezTo>
                    <a:pt x="1719" y="1478"/>
                    <a:pt x="1432" y="1700"/>
                    <a:pt x="1133" y="1700"/>
                  </a:cubicBezTo>
                  <a:cubicBezTo>
                    <a:pt x="992" y="1700"/>
                    <a:pt x="849" y="1652"/>
                    <a:pt x="731" y="1543"/>
                  </a:cubicBezTo>
                  <a:cubicBezTo>
                    <a:pt x="392" y="1173"/>
                    <a:pt x="639" y="556"/>
                    <a:pt x="1132" y="556"/>
                  </a:cubicBezTo>
                  <a:close/>
                  <a:moveTo>
                    <a:pt x="1132" y="0"/>
                  </a:moveTo>
                  <a:cubicBezTo>
                    <a:pt x="515" y="0"/>
                    <a:pt x="21" y="494"/>
                    <a:pt x="21" y="1142"/>
                  </a:cubicBezTo>
                  <a:cubicBezTo>
                    <a:pt x="0" y="1830"/>
                    <a:pt x="557" y="2279"/>
                    <a:pt x="1139" y="2279"/>
                  </a:cubicBezTo>
                  <a:cubicBezTo>
                    <a:pt x="1419" y="2279"/>
                    <a:pt x="1704" y="2175"/>
                    <a:pt x="1935" y="1945"/>
                  </a:cubicBezTo>
                  <a:cubicBezTo>
                    <a:pt x="2675" y="1235"/>
                    <a:pt x="2151" y="0"/>
                    <a:pt x="11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2" name="Google Shape;13782;p26"/>
            <p:cNvSpPr/>
            <p:nvPr/>
          </p:nvSpPr>
          <p:spPr>
            <a:xfrm>
              <a:off x="4835075" y="3645375"/>
              <a:ext cx="216825" cy="184525"/>
            </a:xfrm>
            <a:custGeom>
              <a:avLst/>
              <a:gdLst/>
              <a:ahLst/>
              <a:cxnLst/>
              <a:rect l="l" t="t" r="r" b="b"/>
              <a:pathLst>
                <a:path w="8673" h="7381" extrusionOk="0">
                  <a:moveTo>
                    <a:pt x="3764" y="570"/>
                  </a:moveTo>
                  <a:cubicBezTo>
                    <a:pt x="5404" y="570"/>
                    <a:pt x="6882" y="1872"/>
                    <a:pt x="6882" y="3673"/>
                  </a:cubicBezTo>
                  <a:cubicBezTo>
                    <a:pt x="6882" y="4630"/>
                    <a:pt x="6450" y="5494"/>
                    <a:pt x="5740" y="6081"/>
                  </a:cubicBezTo>
                  <a:cubicBezTo>
                    <a:pt x="5632" y="4862"/>
                    <a:pt x="4683" y="4252"/>
                    <a:pt x="3738" y="4252"/>
                  </a:cubicBezTo>
                  <a:cubicBezTo>
                    <a:pt x="2793" y="4252"/>
                    <a:pt x="1852" y="4862"/>
                    <a:pt x="1759" y="6081"/>
                  </a:cubicBezTo>
                  <a:cubicBezTo>
                    <a:pt x="0" y="4630"/>
                    <a:pt x="370" y="1853"/>
                    <a:pt x="2438" y="865"/>
                  </a:cubicBezTo>
                  <a:cubicBezTo>
                    <a:pt x="2875" y="663"/>
                    <a:pt x="3325" y="570"/>
                    <a:pt x="3764" y="570"/>
                  </a:cubicBezTo>
                  <a:close/>
                  <a:moveTo>
                    <a:pt x="3734" y="4823"/>
                  </a:moveTo>
                  <a:cubicBezTo>
                    <a:pt x="4444" y="4823"/>
                    <a:pt x="5154" y="5294"/>
                    <a:pt x="5154" y="6235"/>
                  </a:cubicBezTo>
                  <a:lnTo>
                    <a:pt x="5154" y="6451"/>
                  </a:lnTo>
                  <a:cubicBezTo>
                    <a:pt x="4706" y="6682"/>
                    <a:pt x="4220" y="6798"/>
                    <a:pt x="3734" y="6798"/>
                  </a:cubicBezTo>
                  <a:cubicBezTo>
                    <a:pt x="3248" y="6798"/>
                    <a:pt x="2762" y="6682"/>
                    <a:pt x="2315" y="6451"/>
                  </a:cubicBezTo>
                  <a:lnTo>
                    <a:pt x="2315" y="6235"/>
                  </a:lnTo>
                  <a:cubicBezTo>
                    <a:pt x="2315" y="5294"/>
                    <a:pt x="3025" y="4823"/>
                    <a:pt x="3734" y="4823"/>
                  </a:cubicBezTo>
                  <a:close/>
                  <a:moveTo>
                    <a:pt x="3734" y="1"/>
                  </a:moveTo>
                  <a:cubicBezTo>
                    <a:pt x="1697" y="1"/>
                    <a:pt x="62" y="1637"/>
                    <a:pt x="62" y="3673"/>
                  </a:cubicBezTo>
                  <a:cubicBezTo>
                    <a:pt x="62" y="5908"/>
                    <a:pt x="1886" y="7380"/>
                    <a:pt x="3782" y="7380"/>
                  </a:cubicBezTo>
                  <a:cubicBezTo>
                    <a:pt x="4688" y="7380"/>
                    <a:pt x="5610" y="7045"/>
                    <a:pt x="6358" y="6297"/>
                  </a:cubicBezTo>
                  <a:cubicBezTo>
                    <a:pt x="8672" y="3951"/>
                    <a:pt x="7037" y="1"/>
                    <a:pt x="37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3" name="Google Shape;13783;p26"/>
            <p:cNvSpPr/>
            <p:nvPr/>
          </p:nvSpPr>
          <p:spPr>
            <a:xfrm>
              <a:off x="4775650" y="3601675"/>
              <a:ext cx="324075" cy="361750"/>
            </a:xfrm>
            <a:custGeom>
              <a:avLst/>
              <a:gdLst/>
              <a:ahLst/>
              <a:cxnLst/>
              <a:rect l="l" t="t" r="r" b="b"/>
              <a:pathLst>
                <a:path w="12963" h="14470" extrusionOk="0">
                  <a:moveTo>
                    <a:pt x="6087" y="572"/>
                  </a:moveTo>
                  <a:cubicBezTo>
                    <a:pt x="8595" y="572"/>
                    <a:pt x="10957" y="2556"/>
                    <a:pt x="10957" y="5421"/>
                  </a:cubicBezTo>
                  <a:cubicBezTo>
                    <a:pt x="10957" y="7643"/>
                    <a:pt x="9444" y="9557"/>
                    <a:pt x="7284" y="10112"/>
                  </a:cubicBezTo>
                  <a:cubicBezTo>
                    <a:pt x="7222" y="10112"/>
                    <a:pt x="7161" y="10174"/>
                    <a:pt x="7130" y="10236"/>
                  </a:cubicBezTo>
                  <a:lnTo>
                    <a:pt x="6358" y="11594"/>
                  </a:lnTo>
                  <a:lnTo>
                    <a:pt x="6111" y="11995"/>
                  </a:lnTo>
                  <a:lnTo>
                    <a:pt x="5124" y="10236"/>
                  </a:lnTo>
                  <a:cubicBezTo>
                    <a:pt x="5093" y="10143"/>
                    <a:pt x="5031" y="10112"/>
                    <a:pt x="4939" y="10082"/>
                  </a:cubicBezTo>
                  <a:cubicBezTo>
                    <a:pt x="1050" y="9094"/>
                    <a:pt x="1" y="4063"/>
                    <a:pt x="3149" y="1595"/>
                  </a:cubicBezTo>
                  <a:cubicBezTo>
                    <a:pt x="4057" y="889"/>
                    <a:pt x="5083" y="572"/>
                    <a:pt x="6087" y="572"/>
                  </a:cubicBezTo>
                  <a:close/>
                  <a:moveTo>
                    <a:pt x="6162" y="0"/>
                  </a:moveTo>
                  <a:cubicBezTo>
                    <a:pt x="3351" y="0"/>
                    <a:pt x="719" y="2210"/>
                    <a:pt x="741" y="5421"/>
                  </a:cubicBezTo>
                  <a:cubicBezTo>
                    <a:pt x="741" y="7859"/>
                    <a:pt x="2346" y="9989"/>
                    <a:pt x="4692" y="10637"/>
                  </a:cubicBezTo>
                  <a:lnTo>
                    <a:pt x="5185" y="11501"/>
                  </a:lnTo>
                  <a:cubicBezTo>
                    <a:pt x="4167" y="11594"/>
                    <a:pt x="2439" y="11995"/>
                    <a:pt x="2439" y="13013"/>
                  </a:cubicBezTo>
                  <a:cubicBezTo>
                    <a:pt x="2439" y="13908"/>
                    <a:pt x="3889" y="14340"/>
                    <a:pt x="4815" y="14464"/>
                  </a:cubicBezTo>
                  <a:cubicBezTo>
                    <a:pt x="4835" y="14468"/>
                    <a:pt x="4854" y="14470"/>
                    <a:pt x="4873" y="14470"/>
                  </a:cubicBezTo>
                  <a:cubicBezTo>
                    <a:pt x="5000" y="14470"/>
                    <a:pt x="5097" y="14382"/>
                    <a:pt x="5124" y="14248"/>
                  </a:cubicBezTo>
                  <a:cubicBezTo>
                    <a:pt x="5155" y="14094"/>
                    <a:pt x="5031" y="13939"/>
                    <a:pt x="4877" y="13908"/>
                  </a:cubicBezTo>
                  <a:cubicBezTo>
                    <a:pt x="3673" y="13723"/>
                    <a:pt x="2994" y="13322"/>
                    <a:pt x="2994" y="13013"/>
                  </a:cubicBezTo>
                  <a:cubicBezTo>
                    <a:pt x="2994" y="12705"/>
                    <a:pt x="3889" y="12149"/>
                    <a:pt x="5494" y="12026"/>
                  </a:cubicBezTo>
                  <a:lnTo>
                    <a:pt x="5864" y="12705"/>
                  </a:lnTo>
                  <a:cubicBezTo>
                    <a:pt x="5926" y="12797"/>
                    <a:pt x="6019" y="12859"/>
                    <a:pt x="6111" y="12859"/>
                  </a:cubicBezTo>
                  <a:cubicBezTo>
                    <a:pt x="6235" y="12859"/>
                    <a:pt x="6327" y="12797"/>
                    <a:pt x="6358" y="12705"/>
                  </a:cubicBezTo>
                  <a:lnTo>
                    <a:pt x="6759" y="12026"/>
                  </a:lnTo>
                  <a:cubicBezTo>
                    <a:pt x="8364" y="12149"/>
                    <a:pt x="9228" y="12674"/>
                    <a:pt x="9228" y="13013"/>
                  </a:cubicBezTo>
                  <a:cubicBezTo>
                    <a:pt x="9228" y="13353"/>
                    <a:pt x="8580" y="13723"/>
                    <a:pt x="7346" y="13908"/>
                  </a:cubicBezTo>
                  <a:cubicBezTo>
                    <a:pt x="7016" y="13968"/>
                    <a:pt x="7094" y="14465"/>
                    <a:pt x="7410" y="14465"/>
                  </a:cubicBezTo>
                  <a:cubicBezTo>
                    <a:pt x="7419" y="14465"/>
                    <a:pt x="7429" y="14465"/>
                    <a:pt x="7438" y="14464"/>
                  </a:cubicBezTo>
                  <a:cubicBezTo>
                    <a:pt x="8333" y="14340"/>
                    <a:pt x="9815" y="13908"/>
                    <a:pt x="9815" y="13013"/>
                  </a:cubicBezTo>
                  <a:cubicBezTo>
                    <a:pt x="9815" y="11995"/>
                    <a:pt x="8086" y="11594"/>
                    <a:pt x="7068" y="11501"/>
                  </a:cubicBezTo>
                  <a:lnTo>
                    <a:pt x="7562" y="10637"/>
                  </a:lnTo>
                  <a:cubicBezTo>
                    <a:pt x="11883" y="9433"/>
                    <a:pt x="12963" y="3817"/>
                    <a:pt x="9414" y="1101"/>
                  </a:cubicBezTo>
                  <a:cubicBezTo>
                    <a:pt x="8403" y="342"/>
                    <a:pt x="7268" y="0"/>
                    <a:pt x="61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4" name="Google Shape;13784;p26"/>
            <p:cNvSpPr/>
            <p:nvPr/>
          </p:nvSpPr>
          <p:spPr>
            <a:xfrm>
              <a:off x="49211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297" y="0"/>
                  </a:moveTo>
                  <a:cubicBezTo>
                    <a:pt x="162" y="0"/>
                    <a:pt x="31" y="85"/>
                    <a:pt x="16" y="255"/>
                  </a:cubicBezTo>
                  <a:cubicBezTo>
                    <a:pt x="0" y="471"/>
                    <a:pt x="154" y="579"/>
                    <a:pt x="309" y="579"/>
                  </a:cubicBezTo>
                  <a:cubicBezTo>
                    <a:pt x="463" y="579"/>
                    <a:pt x="617" y="471"/>
                    <a:pt x="602" y="255"/>
                  </a:cubicBezTo>
                  <a:cubicBezTo>
                    <a:pt x="571" y="85"/>
                    <a:pt x="432" y="0"/>
                    <a:pt x="2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85" name="Google Shape;13785;p26"/>
          <p:cNvGrpSpPr/>
          <p:nvPr/>
        </p:nvGrpSpPr>
        <p:grpSpPr>
          <a:xfrm>
            <a:off x="5556175" y="5053381"/>
            <a:ext cx="485567" cy="416767"/>
            <a:chOff x="6979200" y="1950250"/>
            <a:chExt cx="364175" cy="312575"/>
          </a:xfrm>
        </p:grpSpPr>
        <p:sp>
          <p:nvSpPr>
            <p:cNvPr id="13786" name="Google Shape;13786;p26"/>
            <p:cNvSpPr/>
            <p:nvPr/>
          </p:nvSpPr>
          <p:spPr>
            <a:xfrm>
              <a:off x="7249225" y="2205675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1"/>
                  </a:moveTo>
                  <a:cubicBezTo>
                    <a:pt x="124" y="1"/>
                    <a:pt x="1" y="278"/>
                    <a:pt x="186" y="464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7" name="Google Shape;13787;p26"/>
            <p:cNvSpPr/>
            <p:nvPr/>
          </p:nvSpPr>
          <p:spPr>
            <a:xfrm>
              <a:off x="7053475" y="2205625"/>
              <a:ext cx="16775" cy="13875"/>
            </a:xfrm>
            <a:custGeom>
              <a:avLst/>
              <a:gdLst/>
              <a:ahLst/>
              <a:cxnLst/>
              <a:rect l="l" t="t" r="r" b="b"/>
              <a:pathLst>
                <a:path w="671" h="555" extrusionOk="0">
                  <a:moveTo>
                    <a:pt x="355" y="1"/>
                  </a:moveTo>
                  <a:cubicBezTo>
                    <a:pt x="104" y="1"/>
                    <a:pt x="1" y="289"/>
                    <a:pt x="177" y="466"/>
                  </a:cubicBezTo>
                  <a:cubicBezTo>
                    <a:pt x="239" y="527"/>
                    <a:pt x="314" y="555"/>
                    <a:pt x="387" y="555"/>
                  </a:cubicBezTo>
                  <a:cubicBezTo>
                    <a:pt x="534" y="555"/>
                    <a:pt x="671" y="445"/>
                    <a:pt x="671" y="280"/>
                  </a:cubicBezTo>
                  <a:cubicBezTo>
                    <a:pt x="671" y="126"/>
                    <a:pt x="547" y="3"/>
                    <a:pt x="393" y="3"/>
                  </a:cubicBezTo>
                  <a:cubicBezTo>
                    <a:pt x="380" y="1"/>
                    <a:pt x="367" y="1"/>
                    <a:pt x="3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8" name="Google Shape;13788;p26"/>
            <p:cNvSpPr/>
            <p:nvPr/>
          </p:nvSpPr>
          <p:spPr>
            <a:xfrm>
              <a:off x="7034750" y="1992725"/>
              <a:ext cx="57100" cy="13925"/>
            </a:xfrm>
            <a:custGeom>
              <a:avLst/>
              <a:gdLst/>
              <a:ahLst/>
              <a:cxnLst/>
              <a:rect l="l" t="t" r="r" b="b"/>
              <a:pathLst>
                <a:path w="2284" h="557" extrusionOk="0">
                  <a:moveTo>
                    <a:pt x="309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309" y="556"/>
                  </a:cubicBezTo>
                  <a:lnTo>
                    <a:pt x="1975" y="556"/>
                  </a:lnTo>
                  <a:cubicBezTo>
                    <a:pt x="2130" y="556"/>
                    <a:pt x="2284" y="433"/>
                    <a:pt x="2284" y="279"/>
                  </a:cubicBezTo>
                  <a:cubicBezTo>
                    <a:pt x="2284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89" name="Google Shape;13789;p26"/>
            <p:cNvSpPr/>
            <p:nvPr/>
          </p:nvSpPr>
          <p:spPr>
            <a:xfrm>
              <a:off x="7230725" y="1992725"/>
              <a:ext cx="56350" cy="13925"/>
            </a:xfrm>
            <a:custGeom>
              <a:avLst/>
              <a:gdLst/>
              <a:ahLst/>
              <a:cxnLst/>
              <a:rect l="l" t="t" r="r" b="b"/>
              <a:pathLst>
                <a:path w="2254" h="557" extrusionOk="0">
                  <a:moveTo>
                    <a:pt x="278" y="1"/>
                  </a:moveTo>
                  <a:cubicBezTo>
                    <a:pt x="124" y="1"/>
                    <a:pt x="0" y="124"/>
                    <a:pt x="0" y="279"/>
                  </a:cubicBezTo>
                  <a:cubicBezTo>
                    <a:pt x="0" y="433"/>
                    <a:pt x="124" y="556"/>
                    <a:pt x="278" y="556"/>
                  </a:cubicBezTo>
                  <a:lnTo>
                    <a:pt x="1975" y="556"/>
                  </a:lnTo>
                  <a:cubicBezTo>
                    <a:pt x="2130" y="556"/>
                    <a:pt x="2253" y="433"/>
                    <a:pt x="2253" y="279"/>
                  </a:cubicBezTo>
                  <a:cubicBezTo>
                    <a:pt x="2253" y="124"/>
                    <a:pt x="2130" y="1"/>
                    <a:pt x="197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0" name="Google Shape;13790;p26"/>
            <p:cNvSpPr/>
            <p:nvPr/>
          </p:nvSpPr>
          <p:spPr>
            <a:xfrm>
              <a:off x="7023175" y="2063725"/>
              <a:ext cx="79675" cy="99250"/>
            </a:xfrm>
            <a:custGeom>
              <a:avLst/>
              <a:gdLst/>
              <a:ahLst/>
              <a:cxnLst/>
              <a:rect l="l" t="t" r="r" b="b"/>
              <a:pathLst>
                <a:path w="3187" h="3970" extrusionOk="0">
                  <a:moveTo>
                    <a:pt x="1605" y="1080"/>
                  </a:moveTo>
                  <a:lnTo>
                    <a:pt x="2161" y="2562"/>
                  </a:lnTo>
                  <a:lnTo>
                    <a:pt x="1050" y="2562"/>
                  </a:lnTo>
                  <a:lnTo>
                    <a:pt x="1605" y="1080"/>
                  </a:lnTo>
                  <a:close/>
                  <a:moveTo>
                    <a:pt x="1605" y="0"/>
                  </a:moveTo>
                  <a:cubicBezTo>
                    <a:pt x="1482" y="0"/>
                    <a:pt x="1358" y="62"/>
                    <a:pt x="1327" y="185"/>
                  </a:cubicBezTo>
                  <a:lnTo>
                    <a:pt x="62" y="3580"/>
                  </a:lnTo>
                  <a:cubicBezTo>
                    <a:pt x="0" y="3734"/>
                    <a:pt x="62" y="3889"/>
                    <a:pt x="216" y="3950"/>
                  </a:cubicBezTo>
                  <a:cubicBezTo>
                    <a:pt x="249" y="3964"/>
                    <a:pt x="282" y="3970"/>
                    <a:pt x="314" y="3970"/>
                  </a:cubicBezTo>
                  <a:cubicBezTo>
                    <a:pt x="432" y="3970"/>
                    <a:pt x="538" y="3887"/>
                    <a:pt x="587" y="3765"/>
                  </a:cubicBezTo>
                  <a:lnTo>
                    <a:pt x="834" y="3117"/>
                  </a:lnTo>
                  <a:lnTo>
                    <a:pt x="2346" y="3117"/>
                  </a:lnTo>
                  <a:lnTo>
                    <a:pt x="2624" y="3765"/>
                  </a:lnTo>
                  <a:cubicBezTo>
                    <a:pt x="2670" y="3881"/>
                    <a:pt x="2764" y="3932"/>
                    <a:pt x="2861" y="3932"/>
                  </a:cubicBezTo>
                  <a:cubicBezTo>
                    <a:pt x="3021" y="3932"/>
                    <a:pt x="3187" y="3792"/>
                    <a:pt x="3148" y="3580"/>
                  </a:cubicBezTo>
                  <a:lnTo>
                    <a:pt x="1852" y="185"/>
                  </a:lnTo>
                  <a:cubicBezTo>
                    <a:pt x="1821" y="62"/>
                    <a:pt x="1729" y="0"/>
                    <a:pt x="16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1" name="Google Shape;13791;p26"/>
            <p:cNvSpPr/>
            <p:nvPr/>
          </p:nvSpPr>
          <p:spPr>
            <a:xfrm>
              <a:off x="7219925" y="2063725"/>
              <a:ext cx="77950" cy="98775"/>
            </a:xfrm>
            <a:custGeom>
              <a:avLst/>
              <a:gdLst/>
              <a:ahLst/>
              <a:cxnLst/>
              <a:rect l="l" t="t" r="r" b="b"/>
              <a:pathLst>
                <a:path w="3118" h="3951" extrusionOk="0">
                  <a:moveTo>
                    <a:pt x="1142" y="556"/>
                  </a:moveTo>
                  <a:cubicBezTo>
                    <a:pt x="1883" y="556"/>
                    <a:pt x="1883" y="1698"/>
                    <a:pt x="1142" y="1698"/>
                  </a:cubicBezTo>
                  <a:lnTo>
                    <a:pt x="556" y="1698"/>
                  </a:lnTo>
                  <a:lnTo>
                    <a:pt x="556" y="556"/>
                  </a:lnTo>
                  <a:close/>
                  <a:moveTo>
                    <a:pt x="1975" y="2253"/>
                  </a:moveTo>
                  <a:cubicBezTo>
                    <a:pt x="2747" y="2253"/>
                    <a:pt x="2747" y="3395"/>
                    <a:pt x="1975" y="3395"/>
                  </a:cubicBezTo>
                  <a:lnTo>
                    <a:pt x="556" y="3395"/>
                  </a:lnTo>
                  <a:lnTo>
                    <a:pt x="556" y="2253"/>
                  </a:lnTo>
                  <a:close/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lnTo>
                    <a:pt x="0" y="3673"/>
                  </a:lnTo>
                  <a:cubicBezTo>
                    <a:pt x="0" y="3827"/>
                    <a:pt x="124" y="3950"/>
                    <a:pt x="278" y="3950"/>
                  </a:cubicBezTo>
                  <a:lnTo>
                    <a:pt x="1975" y="3950"/>
                  </a:lnTo>
                  <a:cubicBezTo>
                    <a:pt x="2623" y="3950"/>
                    <a:pt x="3117" y="3457"/>
                    <a:pt x="3117" y="2839"/>
                  </a:cubicBezTo>
                  <a:cubicBezTo>
                    <a:pt x="3117" y="2253"/>
                    <a:pt x="2685" y="1759"/>
                    <a:pt x="2099" y="1698"/>
                  </a:cubicBezTo>
                  <a:cubicBezTo>
                    <a:pt x="2222" y="1512"/>
                    <a:pt x="2284" y="1327"/>
                    <a:pt x="2253" y="1111"/>
                  </a:cubicBezTo>
                  <a:cubicBezTo>
                    <a:pt x="2253" y="494"/>
                    <a:pt x="1759" y="0"/>
                    <a:pt x="11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2" name="Google Shape;13792;p26"/>
            <p:cNvSpPr/>
            <p:nvPr/>
          </p:nvSpPr>
          <p:spPr>
            <a:xfrm>
              <a:off x="7053250" y="22481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2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7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3" name="Google Shape;13793;p26"/>
            <p:cNvSpPr/>
            <p:nvPr/>
          </p:nvSpPr>
          <p:spPr>
            <a:xfrm>
              <a:off x="7250775" y="2247975"/>
              <a:ext cx="15875" cy="14025"/>
            </a:xfrm>
            <a:custGeom>
              <a:avLst/>
              <a:gdLst/>
              <a:ahLst/>
              <a:cxnLst/>
              <a:rect l="l" t="t" r="r" b="b"/>
              <a:pathLst>
                <a:path w="635" h="561" extrusionOk="0">
                  <a:moveTo>
                    <a:pt x="338" y="0"/>
                  </a:moveTo>
                  <a:cubicBezTo>
                    <a:pt x="318" y="0"/>
                    <a:pt x="298" y="2"/>
                    <a:pt x="278" y="6"/>
                  </a:cubicBezTo>
                  <a:cubicBezTo>
                    <a:pt x="124" y="37"/>
                    <a:pt x="1" y="160"/>
                    <a:pt x="31" y="315"/>
                  </a:cubicBezTo>
                  <a:cubicBezTo>
                    <a:pt x="59" y="481"/>
                    <a:pt x="187" y="561"/>
                    <a:pt x="317" y="561"/>
                  </a:cubicBezTo>
                  <a:cubicBezTo>
                    <a:pt x="475" y="561"/>
                    <a:pt x="635" y="443"/>
                    <a:pt x="618" y="222"/>
                  </a:cubicBezTo>
                  <a:cubicBezTo>
                    <a:pt x="591" y="88"/>
                    <a:pt x="470" y="0"/>
                    <a:pt x="3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4" name="Google Shape;13794;p26"/>
            <p:cNvSpPr/>
            <p:nvPr/>
          </p:nvSpPr>
          <p:spPr>
            <a:xfrm>
              <a:off x="6979200" y="1950250"/>
              <a:ext cx="167450" cy="312575"/>
            </a:xfrm>
            <a:custGeom>
              <a:avLst/>
              <a:gdLst/>
              <a:ahLst/>
              <a:cxnLst/>
              <a:rect l="l" t="t" r="r" b="b"/>
              <a:pathLst>
                <a:path w="6698" h="12503" extrusionOk="0">
                  <a:moveTo>
                    <a:pt x="5914" y="1"/>
                  </a:moveTo>
                  <a:cubicBezTo>
                    <a:pt x="5897" y="1"/>
                    <a:pt x="5881" y="1"/>
                    <a:pt x="5864" y="2"/>
                  </a:cubicBezTo>
                  <a:lnTo>
                    <a:pt x="864" y="2"/>
                  </a:lnTo>
                  <a:cubicBezTo>
                    <a:pt x="401" y="2"/>
                    <a:pt x="0" y="373"/>
                    <a:pt x="0" y="836"/>
                  </a:cubicBezTo>
                  <a:lnTo>
                    <a:pt x="0" y="11637"/>
                  </a:lnTo>
                  <a:cubicBezTo>
                    <a:pt x="0" y="12100"/>
                    <a:pt x="401" y="12471"/>
                    <a:pt x="864" y="12501"/>
                  </a:cubicBezTo>
                  <a:lnTo>
                    <a:pt x="2068" y="12501"/>
                  </a:lnTo>
                  <a:cubicBezTo>
                    <a:pt x="2407" y="12440"/>
                    <a:pt x="2407" y="11946"/>
                    <a:pt x="2068" y="11915"/>
                  </a:cubicBezTo>
                  <a:lnTo>
                    <a:pt x="864" y="11915"/>
                  </a:lnTo>
                  <a:cubicBezTo>
                    <a:pt x="710" y="11915"/>
                    <a:pt x="587" y="11792"/>
                    <a:pt x="587" y="11637"/>
                  </a:cubicBezTo>
                  <a:lnTo>
                    <a:pt x="587" y="836"/>
                  </a:lnTo>
                  <a:cubicBezTo>
                    <a:pt x="587" y="681"/>
                    <a:pt x="710" y="558"/>
                    <a:pt x="864" y="558"/>
                  </a:cubicBezTo>
                  <a:lnTo>
                    <a:pt x="5864" y="558"/>
                  </a:lnTo>
                  <a:cubicBezTo>
                    <a:pt x="6018" y="558"/>
                    <a:pt x="6142" y="681"/>
                    <a:pt x="6142" y="836"/>
                  </a:cubicBezTo>
                  <a:lnTo>
                    <a:pt x="6142" y="11637"/>
                  </a:lnTo>
                  <a:cubicBezTo>
                    <a:pt x="6142" y="11792"/>
                    <a:pt x="6018" y="11915"/>
                    <a:pt x="5864" y="11915"/>
                  </a:cubicBezTo>
                  <a:lnTo>
                    <a:pt x="4629" y="11915"/>
                  </a:lnTo>
                  <a:cubicBezTo>
                    <a:pt x="4619" y="11914"/>
                    <a:pt x="4610" y="11914"/>
                    <a:pt x="4600" y="11914"/>
                  </a:cubicBezTo>
                  <a:cubicBezTo>
                    <a:pt x="4207" y="11914"/>
                    <a:pt x="4207" y="12503"/>
                    <a:pt x="4600" y="12503"/>
                  </a:cubicBezTo>
                  <a:cubicBezTo>
                    <a:pt x="4610" y="12503"/>
                    <a:pt x="4619" y="12502"/>
                    <a:pt x="4629" y="12501"/>
                  </a:cubicBezTo>
                  <a:lnTo>
                    <a:pt x="5864" y="12501"/>
                  </a:lnTo>
                  <a:cubicBezTo>
                    <a:pt x="6327" y="12501"/>
                    <a:pt x="6697" y="12100"/>
                    <a:pt x="6697" y="11637"/>
                  </a:cubicBezTo>
                  <a:lnTo>
                    <a:pt x="6697" y="836"/>
                  </a:lnTo>
                  <a:cubicBezTo>
                    <a:pt x="6697" y="390"/>
                    <a:pt x="6353" y="1"/>
                    <a:pt x="59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5" name="Google Shape;13795;p26"/>
            <p:cNvSpPr/>
            <p:nvPr/>
          </p:nvSpPr>
          <p:spPr>
            <a:xfrm>
              <a:off x="7175175" y="1950300"/>
              <a:ext cx="168200" cy="312525"/>
            </a:xfrm>
            <a:custGeom>
              <a:avLst/>
              <a:gdLst/>
              <a:ahLst/>
              <a:cxnLst/>
              <a:rect l="l" t="t" r="r" b="b"/>
              <a:pathLst>
                <a:path w="6728" h="12501" extrusionOk="0">
                  <a:moveTo>
                    <a:pt x="864" y="0"/>
                  </a:moveTo>
                  <a:cubicBezTo>
                    <a:pt x="370" y="0"/>
                    <a:pt x="0" y="371"/>
                    <a:pt x="0" y="834"/>
                  </a:cubicBezTo>
                  <a:lnTo>
                    <a:pt x="0" y="11635"/>
                  </a:lnTo>
                  <a:cubicBezTo>
                    <a:pt x="0" y="12098"/>
                    <a:pt x="370" y="12499"/>
                    <a:pt x="864" y="12499"/>
                  </a:cubicBezTo>
                  <a:lnTo>
                    <a:pt x="2068" y="12499"/>
                  </a:lnTo>
                  <a:cubicBezTo>
                    <a:pt x="2078" y="12500"/>
                    <a:pt x="2088" y="12501"/>
                    <a:pt x="2097" y="12501"/>
                  </a:cubicBezTo>
                  <a:cubicBezTo>
                    <a:pt x="2490" y="12501"/>
                    <a:pt x="2490" y="11912"/>
                    <a:pt x="2097" y="11912"/>
                  </a:cubicBezTo>
                  <a:cubicBezTo>
                    <a:pt x="2088" y="11912"/>
                    <a:pt x="2078" y="11912"/>
                    <a:pt x="2068" y="11913"/>
                  </a:cubicBezTo>
                  <a:lnTo>
                    <a:pt x="864" y="11913"/>
                  </a:lnTo>
                  <a:cubicBezTo>
                    <a:pt x="679" y="11913"/>
                    <a:pt x="556" y="11790"/>
                    <a:pt x="556" y="11635"/>
                  </a:cubicBezTo>
                  <a:lnTo>
                    <a:pt x="556" y="834"/>
                  </a:lnTo>
                  <a:cubicBezTo>
                    <a:pt x="556" y="679"/>
                    <a:pt x="679" y="556"/>
                    <a:pt x="864" y="556"/>
                  </a:cubicBezTo>
                  <a:lnTo>
                    <a:pt x="5864" y="556"/>
                  </a:lnTo>
                  <a:cubicBezTo>
                    <a:pt x="6018" y="556"/>
                    <a:pt x="6142" y="679"/>
                    <a:pt x="6142" y="834"/>
                  </a:cubicBezTo>
                  <a:lnTo>
                    <a:pt x="6142" y="11635"/>
                  </a:lnTo>
                  <a:cubicBezTo>
                    <a:pt x="6142" y="11790"/>
                    <a:pt x="6018" y="11913"/>
                    <a:pt x="5864" y="11913"/>
                  </a:cubicBezTo>
                  <a:lnTo>
                    <a:pt x="4629" y="11913"/>
                  </a:lnTo>
                  <a:cubicBezTo>
                    <a:pt x="4290" y="11975"/>
                    <a:pt x="4290" y="12438"/>
                    <a:pt x="4629" y="12499"/>
                  </a:cubicBezTo>
                  <a:lnTo>
                    <a:pt x="5864" y="12499"/>
                  </a:lnTo>
                  <a:cubicBezTo>
                    <a:pt x="6327" y="12499"/>
                    <a:pt x="6728" y="12098"/>
                    <a:pt x="6728" y="11635"/>
                  </a:cubicBezTo>
                  <a:lnTo>
                    <a:pt x="6728" y="834"/>
                  </a:lnTo>
                  <a:cubicBezTo>
                    <a:pt x="6728" y="371"/>
                    <a:pt x="6327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796" name="Google Shape;13796;p26"/>
          <p:cNvGrpSpPr/>
          <p:nvPr/>
        </p:nvGrpSpPr>
        <p:grpSpPr>
          <a:xfrm>
            <a:off x="4547425" y="5018981"/>
            <a:ext cx="495867" cy="485567"/>
            <a:chOff x="6242375" y="1924850"/>
            <a:chExt cx="371900" cy="364175"/>
          </a:xfrm>
        </p:grpSpPr>
        <p:sp>
          <p:nvSpPr>
            <p:cNvPr id="13797" name="Google Shape;13797;p26"/>
            <p:cNvSpPr/>
            <p:nvPr/>
          </p:nvSpPr>
          <p:spPr>
            <a:xfrm>
              <a:off x="6395900" y="2056675"/>
              <a:ext cx="66375" cy="57225"/>
            </a:xfrm>
            <a:custGeom>
              <a:avLst/>
              <a:gdLst/>
              <a:ahLst/>
              <a:cxnLst/>
              <a:rect l="l" t="t" r="r" b="b"/>
              <a:pathLst>
                <a:path w="2655" h="2289" extrusionOk="0">
                  <a:moveTo>
                    <a:pt x="1173" y="560"/>
                  </a:moveTo>
                  <a:cubicBezTo>
                    <a:pt x="1667" y="560"/>
                    <a:pt x="1914" y="1177"/>
                    <a:pt x="1575" y="1547"/>
                  </a:cubicBezTo>
                  <a:cubicBezTo>
                    <a:pt x="1456" y="1666"/>
                    <a:pt x="1312" y="1718"/>
                    <a:pt x="1172" y="1718"/>
                  </a:cubicBezTo>
                  <a:cubicBezTo>
                    <a:pt x="873" y="1718"/>
                    <a:pt x="587" y="1482"/>
                    <a:pt x="587" y="1146"/>
                  </a:cubicBezTo>
                  <a:cubicBezTo>
                    <a:pt x="587" y="838"/>
                    <a:pt x="834" y="560"/>
                    <a:pt x="1173" y="560"/>
                  </a:cubicBezTo>
                  <a:close/>
                  <a:moveTo>
                    <a:pt x="1153" y="0"/>
                  </a:moveTo>
                  <a:cubicBezTo>
                    <a:pt x="562" y="0"/>
                    <a:pt x="1" y="451"/>
                    <a:pt x="1" y="1146"/>
                  </a:cubicBezTo>
                  <a:cubicBezTo>
                    <a:pt x="1" y="1763"/>
                    <a:pt x="525" y="2288"/>
                    <a:pt x="1173" y="2288"/>
                  </a:cubicBezTo>
                  <a:cubicBezTo>
                    <a:pt x="2161" y="2257"/>
                    <a:pt x="2655" y="1023"/>
                    <a:pt x="1945" y="313"/>
                  </a:cubicBezTo>
                  <a:cubicBezTo>
                    <a:pt x="1710" y="98"/>
                    <a:pt x="1428" y="0"/>
                    <a:pt x="11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8" name="Google Shape;13798;p26"/>
            <p:cNvSpPr/>
            <p:nvPr/>
          </p:nvSpPr>
          <p:spPr>
            <a:xfrm>
              <a:off x="6242375" y="1924850"/>
              <a:ext cx="371900" cy="364175"/>
            </a:xfrm>
            <a:custGeom>
              <a:avLst/>
              <a:gdLst/>
              <a:ahLst/>
              <a:cxnLst/>
              <a:rect l="l" t="t" r="r" b="b"/>
              <a:pathLst>
                <a:path w="14876" h="14567" extrusionOk="0">
                  <a:moveTo>
                    <a:pt x="7276" y="563"/>
                  </a:moveTo>
                  <a:cubicBezTo>
                    <a:pt x="7417" y="563"/>
                    <a:pt x="7563" y="618"/>
                    <a:pt x="7685" y="741"/>
                  </a:cubicBezTo>
                  <a:cubicBezTo>
                    <a:pt x="8055" y="1080"/>
                    <a:pt x="7808" y="1697"/>
                    <a:pt x="7314" y="1697"/>
                  </a:cubicBezTo>
                  <a:cubicBezTo>
                    <a:pt x="6975" y="1697"/>
                    <a:pt x="6728" y="1451"/>
                    <a:pt x="6728" y="1142"/>
                  </a:cubicBezTo>
                  <a:cubicBezTo>
                    <a:pt x="6728" y="790"/>
                    <a:pt x="6991" y="563"/>
                    <a:pt x="7276" y="563"/>
                  </a:cubicBezTo>
                  <a:close/>
                  <a:moveTo>
                    <a:pt x="13427" y="2422"/>
                  </a:moveTo>
                  <a:cubicBezTo>
                    <a:pt x="13726" y="2422"/>
                    <a:pt x="14011" y="2658"/>
                    <a:pt x="14011" y="2994"/>
                  </a:cubicBezTo>
                  <a:cubicBezTo>
                    <a:pt x="14011" y="3302"/>
                    <a:pt x="13764" y="3549"/>
                    <a:pt x="13425" y="3549"/>
                  </a:cubicBezTo>
                  <a:cubicBezTo>
                    <a:pt x="12931" y="3549"/>
                    <a:pt x="12684" y="2963"/>
                    <a:pt x="13024" y="2592"/>
                  </a:cubicBezTo>
                  <a:cubicBezTo>
                    <a:pt x="13142" y="2474"/>
                    <a:pt x="13286" y="2422"/>
                    <a:pt x="13427" y="2422"/>
                  </a:cubicBezTo>
                  <a:close/>
                  <a:moveTo>
                    <a:pt x="1166" y="2446"/>
                  </a:moveTo>
                  <a:cubicBezTo>
                    <a:pt x="1451" y="2446"/>
                    <a:pt x="1728" y="2673"/>
                    <a:pt x="1728" y="3024"/>
                  </a:cubicBezTo>
                  <a:cubicBezTo>
                    <a:pt x="1728" y="3333"/>
                    <a:pt x="1481" y="3580"/>
                    <a:pt x="1173" y="3580"/>
                  </a:cubicBezTo>
                  <a:cubicBezTo>
                    <a:pt x="648" y="3580"/>
                    <a:pt x="401" y="2963"/>
                    <a:pt x="772" y="2623"/>
                  </a:cubicBezTo>
                  <a:cubicBezTo>
                    <a:pt x="884" y="2501"/>
                    <a:pt x="1026" y="2446"/>
                    <a:pt x="1166" y="2446"/>
                  </a:cubicBezTo>
                  <a:close/>
                  <a:moveTo>
                    <a:pt x="7370" y="4166"/>
                  </a:moveTo>
                  <a:cubicBezTo>
                    <a:pt x="9043" y="4166"/>
                    <a:pt x="10431" y="5543"/>
                    <a:pt x="10431" y="7253"/>
                  </a:cubicBezTo>
                  <a:cubicBezTo>
                    <a:pt x="10401" y="8209"/>
                    <a:pt x="9999" y="9073"/>
                    <a:pt x="9259" y="9691"/>
                  </a:cubicBezTo>
                  <a:cubicBezTo>
                    <a:pt x="9166" y="8456"/>
                    <a:pt x="8225" y="7839"/>
                    <a:pt x="7283" y="7839"/>
                  </a:cubicBezTo>
                  <a:cubicBezTo>
                    <a:pt x="6342" y="7839"/>
                    <a:pt x="5401" y="8456"/>
                    <a:pt x="5308" y="9691"/>
                  </a:cubicBezTo>
                  <a:cubicBezTo>
                    <a:pt x="4568" y="9073"/>
                    <a:pt x="4136" y="8209"/>
                    <a:pt x="4136" y="7253"/>
                  </a:cubicBezTo>
                  <a:cubicBezTo>
                    <a:pt x="4136" y="5543"/>
                    <a:pt x="5494" y="4166"/>
                    <a:pt x="7226" y="4166"/>
                  </a:cubicBezTo>
                  <a:cubicBezTo>
                    <a:pt x="7245" y="4166"/>
                    <a:pt x="7264" y="4166"/>
                    <a:pt x="7283" y="4166"/>
                  </a:cubicBezTo>
                  <a:lnTo>
                    <a:pt x="7314" y="4166"/>
                  </a:lnTo>
                  <a:cubicBezTo>
                    <a:pt x="7333" y="4166"/>
                    <a:pt x="7351" y="4166"/>
                    <a:pt x="7370" y="4166"/>
                  </a:cubicBezTo>
                  <a:close/>
                  <a:moveTo>
                    <a:pt x="7283" y="8379"/>
                  </a:moveTo>
                  <a:cubicBezTo>
                    <a:pt x="7993" y="8379"/>
                    <a:pt x="8703" y="8857"/>
                    <a:pt x="8703" y="9814"/>
                  </a:cubicBezTo>
                  <a:lnTo>
                    <a:pt x="8703" y="10030"/>
                  </a:lnTo>
                  <a:cubicBezTo>
                    <a:pt x="8256" y="10262"/>
                    <a:pt x="7770" y="10377"/>
                    <a:pt x="7283" y="10377"/>
                  </a:cubicBezTo>
                  <a:cubicBezTo>
                    <a:pt x="6797" y="10377"/>
                    <a:pt x="6311" y="10262"/>
                    <a:pt x="5864" y="10030"/>
                  </a:cubicBezTo>
                  <a:lnTo>
                    <a:pt x="5864" y="9814"/>
                  </a:lnTo>
                  <a:cubicBezTo>
                    <a:pt x="5864" y="8857"/>
                    <a:pt x="6574" y="8379"/>
                    <a:pt x="7283" y="8379"/>
                  </a:cubicBezTo>
                  <a:close/>
                  <a:moveTo>
                    <a:pt x="12005" y="6697"/>
                  </a:moveTo>
                  <a:cubicBezTo>
                    <a:pt x="12160" y="6697"/>
                    <a:pt x="12283" y="6820"/>
                    <a:pt x="12283" y="6975"/>
                  </a:cubicBezTo>
                  <a:lnTo>
                    <a:pt x="12283" y="12252"/>
                  </a:lnTo>
                  <a:lnTo>
                    <a:pt x="2284" y="12252"/>
                  </a:lnTo>
                  <a:lnTo>
                    <a:pt x="2284" y="6975"/>
                  </a:lnTo>
                  <a:cubicBezTo>
                    <a:pt x="2284" y="6820"/>
                    <a:pt x="2407" y="6697"/>
                    <a:pt x="2562" y="6697"/>
                  </a:cubicBezTo>
                  <a:lnTo>
                    <a:pt x="3642" y="6697"/>
                  </a:lnTo>
                  <a:cubicBezTo>
                    <a:pt x="3611" y="6882"/>
                    <a:pt x="3580" y="7067"/>
                    <a:pt x="3580" y="7253"/>
                  </a:cubicBezTo>
                  <a:cubicBezTo>
                    <a:pt x="3518" y="9351"/>
                    <a:pt x="5185" y="11079"/>
                    <a:pt x="7283" y="11079"/>
                  </a:cubicBezTo>
                  <a:cubicBezTo>
                    <a:pt x="9351" y="11079"/>
                    <a:pt x="11049" y="9351"/>
                    <a:pt x="10956" y="7253"/>
                  </a:cubicBezTo>
                  <a:cubicBezTo>
                    <a:pt x="10956" y="7067"/>
                    <a:pt x="10956" y="6882"/>
                    <a:pt x="10925" y="6697"/>
                  </a:cubicBezTo>
                  <a:close/>
                  <a:moveTo>
                    <a:pt x="7283" y="0"/>
                  </a:moveTo>
                  <a:cubicBezTo>
                    <a:pt x="5956" y="0"/>
                    <a:pt x="5710" y="1913"/>
                    <a:pt x="7006" y="2222"/>
                  </a:cubicBezTo>
                  <a:lnTo>
                    <a:pt x="7006" y="3580"/>
                  </a:lnTo>
                  <a:cubicBezTo>
                    <a:pt x="6296" y="3642"/>
                    <a:pt x="5617" y="3889"/>
                    <a:pt x="5031" y="4352"/>
                  </a:cubicBezTo>
                  <a:lnTo>
                    <a:pt x="5031" y="3024"/>
                  </a:lnTo>
                  <a:cubicBezTo>
                    <a:pt x="5031" y="2839"/>
                    <a:pt x="4907" y="2716"/>
                    <a:pt x="4753" y="2716"/>
                  </a:cubicBezTo>
                  <a:lnTo>
                    <a:pt x="2253" y="2716"/>
                  </a:lnTo>
                  <a:cubicBezTo>
                    <a:pt x="2100" y="2132"/>
                    <a:pt x="1628" y="1861"/>
                    <a:pt x="1155" y="1861"/>
                  </a:cubicBezTo>
                  <a:cubicBezTo>
                    <a:pt x="578" y="1861"/>
                    <a:pt x="0" y="2264"/>
                    <a:pt x="0" y="2994"/>
                  </a:cubicBezTo>
                  <a:cubicBezTo>
                    <a:pt x="0" y="3743"/>
                    <a:pt x="583" y="4154"/>
                    <a:pt x="1162" y="4154"/>
                  </a:cubicBezTo>
                  <a:cubicBezTo>
                    <a:pt x="1633" y="4154"/>
                    <a:pt x="2101" y="3883"/>
                    <a:pt x="2253" y="3302"/>
                  </a:cubicBezTo>
                  <a:lnTo>
                    <a:pt x="4475" y="3302"/>
                  </a:lnTo>
                  <a:lnTo>
                    <a:pt x="4475" y="4876"/>
                  </a:lnTo>
                  <a:cubicBezTo>
                    <a:pt x="4166" y="5247"/>
                    <a:pt x="3920" y="5679"/>
                    <a:pt x="3765" y="6142"/>
                  </a:cubicBezTo>
                  <a:lnTo>
                    <a:pt x="2562" y="6142"/>
                  </a:lnTo>
                  <a:cubicBezTo>
                    <a:pt x="2099" y="6142"/>
                    <a:pt x="1728" y="6512"/>
                    <a:pt x="1728" y="6975"/>
                  </a:cubicBezTo>
                  <a:lnTo>
                    <a:pt x="1728" y="12252"/>
                  </a:lnTo>
                  <a:lnTo>
                    <a:pt x="1142" y="12252"/>
                  </a:lnTo>
                  <a:cubicBezTo>
                    <a:pt x="988" y="12252"/>
                    <a:pt x="864" y="12376"/>
                    <a:pt x="864" y="12561"/>
                  </a:cubicBezTo>
                  <a:lnTo>
                    <a:pt x="864" y="13394"/>
                  </a:lnTo>
                  <a:cubicBezTo>
                    <a:pt x="864" y="14011"/>
                    <a:pt x="1358" y="14536"/>
                    <a:pt x="2006" y="14567"/>
                  </a:cubicBezTo>
                  <a:lnTo>
                    <a:pt x="6018" y="14567"/>
                  </a:lnTo>
                  <a:cubicBezTo>
                    <a:pt x="6172" y="14536"/>
                    <a:pt x="6296" y="14412"/>
                    <a:pt x="6296" y="14258"/>
                  </a:cubicBezTo>
                  <a:cubicBezTo>
                    <a:pt x="6296" y="14104"/>
                    <a:pt x="6172" y="13980"/>
                    <a:pt x="6018" y="13980"/>
                  </a:cubicBezTo>
                  <a:lnTo>
                    <a:pt x="2006" y="13980"/>
                  </a:lnTo>
                  <a:cubicBezTo>
                    <a:pt x="1697" y="13980"/>
                    <a:pt x="1451" y="13734"/>
                    <a:pt x="1451" y="13425"/>
                  </a:cubicBezTo>
                  <a:lnTo>
                    <a:pt x="1451" y="12839"/>
                  </a:lnTo>
                  <a:lnTo>
                    <a:pt x="13116" y="12839"/>
                  </a:lnTo>
                  <a:lnTo>
                    <a:pt x="13116" y="13394"/>
                  </a:lnTo>
                  <a:cubicBezTo>
                    <a:pt x="13146" y="13687"/>
                    <a:pt x="12897" y="13952"/>
                    <a:pt x="12608" y="13952"/>
                  </a:cubicBezTo>
                  <a:cubicBezTo>
                    <a:pt x="12592" y="13952"/>
                    <a:pt x="12577" y="13951"/>
                    <a:pt x="12561" y="13950"/>
                  </a:cubicBezTo>
                  <a:lnTo>
                    <a:pt x="8580" y="13950"/>
                  </a:lnTo>
                  <a:cubicBezTo>
                    <a:pt x="8395" y="13950"/>
                    <a:pt x="8271" y="14104"/>
                    <a:pt x="8271" y="14258"/>
                  </a:cubicBezTo>
                  <a:cubicBezTo>
                    <a:pt x="8271" y="14412"/>
                    <a:pt x="8395" y="14536"/>
                    <a:pt x="8580" y="14536"/>
                  </a:cubicBezTo>
                  <a:lnTo>
                    <a:pt x="12561" y="14536"/>
                  </a:lnTo>
                  <a:cubicBezTo>
                    <a:pt x="13209" y="14505"/>
                    <a:pt x="13703" y="14011"/>
                    <a:pt x="13703" y="13363"/>
                  </a:cubicBezTo>
                  <a:lnTo>
                    <a:pt x="13703" y="12530"/>
                  </a:lnTo>
                  <a:cubicBezTo>
                    <a:pt x="13703" y="12376"/>
                    <a:pt x="13579" y="12252"/>
                    <a:pt x="13425" y="12252"/>
                  </a:cubicBezTo>
                  <a:lnTo>
                    <a:pt x="12839" y="12252"/>
                  </a:lnTo>
                  <a:lnTo>
                    <a:pt x="12839" y="6975"/>
                  </a:lnTo>
                  <a:cubicBezTo>
                    <a:pt x="12839" y="6512"/>
                    <a:pt x="12468" y="6142"/>
                    <a:pt x="12005" y="6142"/>
                  </a:cubicBezTo>
                  <a:lnTo>
                    <a:pt x="10802" y="6142"/>
                  </a:lnTo>
                  <a:cubicBezTo>
                    <a:pt x="10647" y="5679"/>
                    <a:pt x="10431" y="5277"/>
                    <a:pt x="10123" y="4907"/>
                  </a:cubicBezTo>
                  <a:lnTo>
                    <a:pt x="10123" y="3302"/>
                  </a:lnTo>
                  <a:lnTo>
                    <a:pt x="12314" y="3302"/>
                  </a:lnTo>
                  <a:cubicBezTo>
                    <a:pt x="12461" y="3837"/>
                    <a:pt x="12939" y="4140"/>
                    <a:pt x="13425" y="4140"/>
                  </a:cubicBezTo>
                  <a:cubicBezTo>
                    <a:pt x="13752" y="4140"/>
                    <a:pt x="14084" y="4002"/>
                    <a:pt x="14320" y="3703"/>
                  </a:cubicBezTo>
                  <a:cubicBezTo>
                    <a:pt x="14876" y="2963"/>
                    <a:pt x="14351" y="1883"/>
                    <a:pt x="13425" y="1883"/>
                  </a:cubicBezTo>
                  <a:cubicBezTo>
                    <a:pt x="12900" y="1883"/>
                    <a:pt x="12437" y="2222"/>
                    <a:pt x="12314" y="2716"/>
                  </a:cubicBezTo>
                  <a:lnTo>
                    <a:pt x="9845" y="2716"/>
                  </a:lnTo>
                  <a:cubicBezTo>
                    <a:pt x="9691" y="2716"/>
                    <a:pt x="9567" y="2839"/>
                    <a:pt x="9567" y="3024"/>
                  </a:cubicBezTo>
                  <a:lnTo>
                    <a:pt x="9567" y="4352"/>
                  </a:lnTo>
                  <a:cubicBezTo>
                    <a:pt x="8981" y="3919"/>
                    <a:pt x="8302" y="3642"/>
                    <a:pt x="7561" y="3580"/>
                  </a:cubicBezTo>
                  <a:lnTo>
                    <a:pt x="7561" y="2222"/>
                  </a:lnTo>
                  <a:cubicBezTo>
                    <a:pt x="8857" y="1913"/>
                    <a:pt x="8611" y="0"/>
                    <a:pt x="72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99" name="Google Shape;13799;p26"/>
            <p:cNvSpPr/>
            <p:nvPr/>
          </p:nvSpPr>
          <p:spPr>
            <a:xfrm>
              <a:off x="6415375" y="2274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0" y="289"/>
                    <a:pt x="147" y="465"/>
                  </a:cubicBezTo>
                  <a:cubicBezTo>
                    <a:pt x="209" y="527"/>
                    <a:pt x="285" y="554"/>
                    <a:pt x="358" y="554"/>
                  </a:cubicBezTo>
                  <a:cubicBezTo>
                    <a:pt x="504" y="554"/>
                    <a:pt x="641" y="445"/>
                    <a:pt x="641" y="280"/>
                  </a:cubicBezTo>
                  <a:cubicBezTo>
                    <a:pt x="641" y="126"/>
                    <a:pt x="518" y="2"/>
                    <a:pt x="363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00" name="Google Shape;13800;p26"/>
          <p:cNvGrpSpPr/>
          <p:nvPr/>
        </p:nvGrpSpPr>
        <p:grpSpPr>
          <a:xfrm>
            <a:off x="3512625" y="5019497"/>
            <a:ext cx="484567" cy="484533"/>
            <a:chOff x="5497050" y="1924850"/>
            <a:chExt cx="363425" cy="363400"/>
          </a:xfrm>
        </p:grpSpPr>
        <p:sp>
          <p:nvSpPr>
            <p:cNvPr id="13801" name="Google Shape;13801;p26"/>
            <p:cNvSpPr/>
            <p:nvPr/>
          </p:nvSpPr>
          <p:spPr>
            <a:xfrm>
              <a:off x="5605075" y="2009700"/>
              <a:ext cx="17000" cy="14600"/>
            </a:xfrm>
            <a:custGeom>
              <a:avLst/>
              <a:gdLst/>
              <a:ahLst/>
              <a:cxnLst/>
              <a:rect l="l" t="t" r="r" b="b"/>
              <a:pathLst>
                <a:path w="680" h="584" extrusionOk="0">
                  <a:moveTo>
                    <a:pt x="401" y="1"/>
                  </a:moveTo>
                  <a:cubicBezTo>
                    <a:pt x="124" y="1"/>
                    <a:pt x="0" y="309"/>
                    <a:pt x="185" y="495"/>
                  </a:cubicBezTo>
                  <a:cubicBezTo>
                    <a:pt x="247" y="556"/>
                    <a:pt x="323" y="584"/>
                    <a:pt x="396" y="584"/>
                  </a:cubicBezTo>
                  <a:cubicBezTo>
                    <a:pt x="542" y="584"/>
                    <a:pt x="679" y="474"/>
                    <a:pt x="679" y="30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2" name="Google Shape;13802;p26"/>
            <p:cNvSpPr/>
            <p:nvPr/>
          </p:nvSpPr>
          <p:spPr>
            <a:xfrm>
              <a:off x="5605075" y="2052925"/>
              <a:ext cx="17000" cy="14050"/>
            </a:xfrm>
            <a:custGeom>
              <a:avLst/>
              <a:gdLst/>
              <a:ahLst/>
              <a:cxnLst/>
              <a:rect l="l" t="t" r="r" b="b"/>
              <a:pathLst>
                <a:path w="680" h="562" extrusionOk="0">
                  <a:moveTo>
                    <a:pt x="401" y="0"/>
                  </a:moveTo>
                  <a:cubicBezTo>
                    <a:pt x="155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3" name="Google Shape;13803;p26"/>
            <p:cNvSpPr/>
            <p:nvPr/>
          </p:nvSpPr>
          <p:spPr>
            <a:xfrm>
              <a:off x="5605075" y="20953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29" y="562"/>
                    <a:pt x="679" y="450"/>
                    <a:pt x="679" y="278"/>
                  </a:cubicBezTo>
                  <a:cubicBezTo>
                    <a:pt x="679" y="124"/>
                    <a:pt x="556" y="0"/>
                    <a:pt x="4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4" name="Google Shape;13804;p26"/>
            <p:cNvSpPr/>
            <p:nvPr/>
          </p:nvSpPr>
          <p:spPr>
            <a:xfrm>
              <a:off x="5605075" y="21377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1" y="1"/>
                  </a:moveTo>
                  <a:cubicBezTo>
                    <a:pt x="155" y="1"/>
                    <a:pt x="0" y="309"/>
                    <a:pt x="185" y="495"/>
                  </a:cubicBezTo>
                  <a:cubicBezTo>
                    <a:pt x="242" y="541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5" name="Google Shape;13805;p26"/>
            <p:cNvSpPr/>
            <p:nvPr/>
          </p:nvSpPr>
          <p:spPr>
            <a:xfrm>
              <a:off x="5497050" y="1924850"/>
              <a:ext cx="363425" cy="363400"/>
            </a:xfrm>
            <a:custGeom>
              <a:avLst/>
              <a:gdLst/>
              <a:ahLst/>
              <a:cxnLst/>
              <a:rect l="l" t="t" r="r" b="b"/>
              <a:pathLst>
                <a:path w="14537" h="14536" extrusionOk="0">
                  <a:moveTo>
                    <a:pt x="8426" y="556"/>
                  </a:moveTo>
                  <a:cubicBezTo>
                    <a:pt x="8580" y="556"/>
                    <a:pt x="8704" y="710"/>
                    <a:pt x="8704" y="864"/>
                  </a:cubicBezTo>
                  <a:lnTo>
                    <a:pt x="8704" y="1420"/>
                  </a:lnTo>
                  <a:cubicBezTo>
                    <a:pt x="8704" y="1574"/>
                    <a:pt x="8580" y="1697"/>
                    <a:pt x="8426" y="1697"/>
                  </a:cubicBezTo>
                  <a:lnTo>
                    <a:pt x="6142" y="1697"/>
                  </a:lnTo>
                  <a:cubicBezTo>
                    <a:pt x="5988" y="1697"/>
                    <a:pt x="5864" y="1574"/>
                    <a:pt x="5864" y="1420"/>
                  </a:cubicBezTo>
                  <a:lnTo>
                    <a:pt x="5864" y="864"/>
                  </a:lnTo>
                  <a:cubicBezTo>
                    <a:pt x="5864" y="710"/>
                    <a:pt x="5988" y="556"/>
                    <a:pt x="6142" y="556"/>
                  </a:cubicBezTo>
                  <a:close/>
                  <a:moveTo>
                    <a:pt x="2716" y="3117"/>
                  </a:moveTo>
                  <a:lnTo>
                    <a:pt x="2716" y="10215"/>
                  </a:lnTo>
                  <a:lnTo>
                    <a:pt x="556" y="10215"/>
                  </a:lnTo>
                  <a:lnTo>
                    <a:pt x="556" y="3395"/>
                  </a:lnTo>
                  <a:cubicBezTo>
                    <a:pt x="556" y="3240"/>
                    <a:pt x="679" y="3117"/>
                    <a:pt x="865" y="3117"/>
                  </a:cubicBezTo>
                  <a:close/>
                  <a:moveTo>
                    <a:pt x="13672" y="3117"/>
                  </a:moveTo>
                  <a:cubicBezTo>
                    <a:pt x="13827" y="3117"/>
                    <a:pt x="13981" y="3240"/>
                    <a:pt x="13981" y="3395"/>
                  </a:cubicBezTo>
                  <a:lnTo>
                    <a:pt x="13981" y="10215"/>
                  </a:lnTo>
                  <a:lnTo>
                    <a:pt x="11821" y="10215"/>
                  </a:lnTo>
                  <a:lnTo>
                    <a:pt x="11821" y="3117"/>
                  </a:lnTo>
                  <a:close/>
                  <a:moveTo>
                    <a:pt x="10956" y="1420"/>
                  </a:moveTo>
                  <a:cubicBezTo>
                    <a:pt x="11111" y="1420"/>
                    <a:pt x="11234" y="1543"/>
                    <a:pt x="11234" y="1697"/>
                  </a:cubicBezTo>
                  <a:lnTo>
                    <a:pt x="11234" y="10215"/>
                  </a:lnTo>
                  <a:lnTo>
                    <a:pt x="8518" y="10215"/>
                  </a:lnTo>
                  <a:cubicBezTo>
                    <a:pt x="8158" y="10245"/>
                    <a:pt x="8178" y="10803"/>
                    <a:pt x="8550" y="10803"/>
                  </a:cubicBezTo>
                  <a:cubicBezTo>
                    <a:pt x="8560" y="10803"/>
                    <a:pt x="8570" y="10802"/>
                    <a:pt x="8580" y="10802"/>
                  </a:cubicBezTo>
                  <a:lnTo>
                    <a:pt x="13981" y="10802"/>
                  </a:lnTo>
                  <a:lnTo>
                    <a:pt x="13981" y="11820"/>
                  </a:lnTo>
                  <a:cubicBezTo>
                    <a:pt x="13981" y="11974"/>
                    <a:pt x="13827" y="12098"/>
                    <a:pt x="13672" y="12098"/>
                  </a:cubicBezTo>
                  <a:lnTo>
                    <a:pt x="865" y="12098"/>
                  </a:lnTo>
                  <a:cubicBezTo>
                    <a:pt x="679" y="12098"/>
                    <a:pt x="556" y="11974"/>
                    <a:pt x="556" y="11820"/>
                  </a:cubicBezTo>
                  <a:lnTo>
                    <a:pt x="556" y="10802"/>
                  </a:lnTo>
                  <a:lnTo>
                    <a:pt x="5988" y="10802"/>
                  </a:lnTo>
                  <a:cubicBezTo>
                    <a:pt x="6358" y="10802"/>
                    <a:pt x="6358" y="10246"/>
                    <a:pt x="5988" y="10246"/>
                  </a:cubicBezTo>
                  <a:lnTo>
                    <a:pt x="3272" y="10246"/>
                  </a:lnTo>
                  <a:lnTo>
                    <a:pt x="3272" y="1697"/>
                  </a:lnTo>
                  <a:cubicBezTo>
                    <a:pt x="3272" y="1543"/>
                    <a:pt x="3426" y="1420"/>
                    <a:pt x="3581" y="1420"/>
                  </a:cubicBezTo>
                  <a:lnTo>
                    <a:pt x="5278" y="1420"/>
                  </a:lnTo>
                  <a:cubicBezTo>
                    <a:pt x="5278" y="1883"/>
                    <a:pt x="5648" y="2284"/>
                    <a:pt x="6111" y="2284"/>
                  </a:cubicBezTo>
                  <a:lnTo>
                    <a:pt x="8395" y="2284"/>
                  </a:lnTo>
                  <a:cubicBezTo>
                    <a:pt x="8858" y="2284"/>
                    <a:pt x="9259" y="1883"/>
                    <a:pt x="9259" y="1420"/>
                  </a:cubicBezTo>
                  <a:close/>
                  <a:moveTo>
                    <a:pt x="8704" y="12653"/>
                  </a:moveTo>
                  <a:lnTo>
                    <a:pt x="8673" y="13980"/>
                  </a:lnTo>
                  <a:lnTo>
                    <a:pt x="5864" y="13980"/>
                  </a:lnTo>
                  <a:lnTo>
                    <a:pt x="5864" y="12653"/>
                  </a:lnTo>
                  <a:close/>
                  <a:moveTo>
                    <a:pt x="6142" y="0"/>
                  </a:moveTo>
                  <a:cubicBezTo>
                    <a:pt x="5648" y="0"/>
                    <a:pt x="5278" y="370"/>
                    <a:pt x="5278" y="864"/>
                  </a:cubicBezTo>
                  <a:lnTo>
                    <a:pt x="3581" y="864"/>
                  </a:lnTo>
                  <a:cubicBezTo>
                    <a:pt x="3118" y="864"/>
                    <a:pt x="2716" y="1234"/>
                    <a:pt x="2716" y="1697"/>
                  </a:cubicBezTo>
                  <a:lnTo>
                    <a:pt x="2716" y="2562"/>
                  </a:lnTo>
                  <a:lnTo>
                    <a:pt x="865" y="2562"/>
                  </a:lnTo>
                  <a:cubicBezTo>
                    <a:pt x="371" y="2562"/>
                    <a:pt x="1" y="2932"/>
                    <a:pt x="1" y="3395"/>
                  </a:cubicBezTo>
                  <a:lnTo>
                    <a:pt x="1" y="11820"/>
                  </a:lnTo>
                  <a:cubicBezTo>
                    <a:pt x="1" y="12283"/>
                    <a:pt x="371" y="12653"/>
                    <a:pt x="865" y="12653"/>
                  </a:cubicBezTo>
                  <a:lnTo>
                    <a:pt x="5278" y="12653"/>
                  </a:lnTo>
                  <a:lnTo>
                    <a:pt x="5278" y="13980"/>
                  </a:lnTo>
                  <a:lnTo>
                    <a:pt x="3858" y="13980"/>
                  </a:lnTo>
                  <a:cubicBezTo>
                    <a:pt x="3704" y="13980"/>
                    <a:pt x="3581" y="14104"/>
                    <a:pt x="3581" y="14258"/>
                  </a:cubicBezTo>
                  <a:cubicBezTo>
                    <a:pt x="3581" y="14412"/>
                    <a:pt x="3704" y="14536"/>
                    <a:pt x="3858" y="14536"/>
                  </a:cubicBezTo>
                  <a:lnTo>
                    <a:pt x="10679" y="14536"/>
                  </a:lnTo>
                  <a:cubicBezTo>
                    <a:pt x="10833" y="14536"/>
                    <a:pt x="10956" y="14412"/>
                    <a:pt x="10956" y="14258"/>
                  </a:cubicBezTo>
                  <a:cubicBezTo>
                    <a:pt x="10956" y="14117"/>
                    <a:pt x="10854" y="13976"/>
                    <a:pt x="10718" y="13976"/>
                  </a:cubicBezTo>
                  <a:cubicBezTo>
                    <a:pt x="10705" y="13976"/>
                    <a:pt x="10692" y="13978"/>
                    <a:pt x="10679" y="13980"/>
                  </a:cubicBezTo>
                  <a:lnTo>
                    <a:pt x="9259" y="13980"/>
                  </a:lnTo>
                  <a:lnTo>
                    <a:pt x="9259" y="12653"/>
                  </a:lnTo>
                  <a:lnTo>
                    <a:pt x="13672" y="12653"/>
                  </a:lnTo>
                  <a:cubicBezTo>
                    <a:pt x="14135" y="12653"/>
                    <a:pt x="14536" y="12283"/>
                    <a:pt x="14536" y="11820"/>
                  </a:cubicBezTo>
                  <a:lnTo>
                    <a:pt x="14536" y="3395"/>
                  </a:lnTo>
                  <a:cubicBezTo>
                    <a:pt x="14536" y="2932"/>
                    <a:pt x="14135" y="2562"/>
                    <a:pt x="13672" y="2562"/>
                  </a:cubicBezTo>
                  <a:lnTo>
                    <a:pt x="11821" y="2562"/>
                  </a:lnTo>
                  <a:lnTo>
                    <a:pt x="11821" y="1697"/>
                  </a:lnTo>
                  <a:cubicBezTo>
                    <a:pt x="11821" y="1234"/>
                    <a:pt x="11419" y="864"/>
                    <a:pt x="10956" y="864"/>
                  </a:cubicBezTo>
                  <a:lnTo>
                    <a:pt x="9259" y="864"/>
                  </a:lnTo>
                  <a:cubicBezTo>
                    <a:pt x="9259" y="370"/>
                    <a:pt x="8889" y="0"/>
                    <a:pt x="8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6" name="Google Shape;13806;p26"/>
            <p:cNvSpPr/>
            <p:nvPr/>
          </p:nvSpPr>
          <p:spPr>
            <a:xfrm>
              <a:off x="5646975" y="2009675"/>
              <a:ext cx="106000" cy="14750"/>
            </a:xfrm>
            <a:custGeom>
              <a:avLst/>
              <a:gdLst/>
              <a:ahLst/>
              <a:cxnLst/>
              <a:rect l="l" t="t" r="r" b="b"/>
              <a:pathLst>
                <a:path w="4240" h="590" extrusionOk="0">
                  <a:moveTo>
                    <a:pt x="393" y="1"/>
                  </a:moveTo>
                  <a:cubicBezTo>
                    <a:pt x="1" y="1"/>
                    <a:pt x="1" y="589"/>
                    <a:pt x="393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3818" y="588"/>
                  </a:lnTo>
                  <a:cubicBezTo>
                    <a:pt x="3828" y="589"/>
                    <a:pt x="3837" y="589"/>
                    <a:pt x="3847" y="589"/>
                  </a:cubicBezTo>
                  <a:cubicBezTo>
                    <a:pt x="4240" y="589"/>
                    <a:pt x="4240" y="1"/>
                    <a:pt x="3847" y="1"/>
                  </a:cubicBezTo>
                  <a:cubicBezTo>
                    <a:pt x="3837" y="1"/>
                    <a:pt x="3828" y="1"/>
                    <a:pt x="3818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7" name="Google Shape;13807;p26"/>
            <p:cNvSpPr/>
            <p:nvPr/>
          </p:nvSpPr>
          <p:spPr>
            <a:xfrm>
              <a:off x="5646975" y="2052800"/>
              <a:ext cx="106000" cy="14050"/>
            </a:xfrm>
            <a:custGeom>
              <a:avLst/>
              <a:gdLst/>
              <a:ahLst/>
              <a:cxnLst/>
              <a:rect l="l" t="t" r="r" b="b"/>
              <a:pathLst>
                <a:path w="4240" h="562" extrusionOk="0">
                  <a:moveTo>
                    <a:pt x="367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3818" y="561"/>
                  </a:lnTo>
                  <a:cubicBezTo>
                    <a:pt x="3828" y="561"/>
                    <a:pt x="3837" y="562"/>
                    <a:pt x="3847" y="562"/>
                  </a:cubicBezTo>
                  <a:cubicBezTo>
                    <a:pt x="4231" y="562"/>
                    <a:pt x="4240" y="1"/>
                    <a:pt x="3874" y="1"/>
                  </a:cubicBezTo>
                  <a:cubicBezTo>
                    <a:pt x="3856" y="1"/>
                    <a:pt x="3837" y="2"/>
                    <a:pt x="3818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8" name="Google Shape;13808;p26"/>
            <p:cNvSpPr/>
            <p:nvPr/>
          </p:nvSpPr>
          <p:spPr>
            <a:xfrm>
              <a:off x="5647175" y="2095250"/>
              <a:ext cx="105600" cy="14100"/>
            </a:xfrm>
            <a:custGeom>
              <a:avLst/>
              <a:gdLst/>
              <a:ahLst/>
              <a:cxnLst/>
              <a:rect l="l" t="t" r="r" b="b"/>
              <a:pathLst>
                <a:path w="4224" h="564" extrusionOk="0">
                  <a:moveTo>
                    <a:pt x="361" y="0"/>
                  </a:moveTo>
                  <a:cubicBezTo>
                    <a:pt x="1" y="0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828" y="563"/>
                    <a:pt x="3846" y="564"/>
                    <a:pt x="3864" y="564"/>
                  </a:cubicBezTo>
                  <a:cubicBezTo>
                    <a:pt x="4224" y="564"/>
                    <a:pt x="4224" y="0"/>
                    <a:pt x="3864" y="0"/>
                  </a:cubicBezTo>
                  <a:cubicBezTo>
                    <a:pt x="3846" y="0"/>
                    <a:pt x="3828" y="2"/>
                    <a:pt x="3810" y="4"/>
                  </a:cubicBezTo>
                  <a:lnTo>
                    <a:pt x="415" y="4"/>
                  </a:lnTo>
                  <a:cubicBezTo>
                    <a:pt x="396" y="2"/>
                    <a:pt x="378" y="0"/>
                    <a:pt x="36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09" name="Google Shape;13809;p26"/>
            <p:cNvSpPr/>
            <p:nvPr/>
          </p:nvSpPr>
          <p:spPr>
            <a:xfrm>
              <a:off x="5647175" y="2137675"/>
              <a:ext cx="102975" cy="14125"/>
            </a:xfrm>
            <a:custGeom>
              <a:avLst/>
              <a:gdLst/>
              <a:ahLst/>
              <a:cxnLst/>
              <a:rect l="l" t="t" r="r" b="b"/>
              <a:pathLst>
                <a:path w="4119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3810" y="560"/>
                  </a:lnTo>
                  <a:cubicBezTo>
                    <a:pt x="3964" y="560"/>
                    <a:pt x="4087" y="437"/>
                    <a:pt x="4118" y="283"/>
                  </a:cubicBezTo>
                  <a:cubicBezTo>
                    <a:pt x="4118" y="128"/>
                    <a:pt x="3964" y="5"/>
                    <a:pt x="3810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0" name="Google Shape;13810;p26"/>
            <p:cNvSpPr/>
            <p:nvPr/>
          </p:nvSpPr>
          <p:spPr>
            <a:xfrm>
              <a:off x="5669100" y="2180225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71" y="0"/>
                  </a:moveTo>
                  <a:cubicBezTo>
                    <a:pt x="124" y="31"/>
                    <a:pt x="1" y="340"/>
                    <a:pt x="217" y="494"/>
                  </a:cubicBezTo>
                  <a:cubicBezTo>
                    <a:pt x="269" y="547"/>
                    <a:pt x="332" y="569"/>
                    <a:pt x="393" y="569"/>
                  </a:cubicBezTo>
                  <a:cubicBezTo>
                    <a:pt x="550" y="569"/>
                    <a:pt x="702" y="424"/>
                    <a:pt x="680" y="247"/>
                  </a:cubicBezTo>
                  <a:cubicBezTo>
                    <a:pt x="649" y="9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1" name="Google Shape;13811;p26"/>
          <p:cNvGrpSpPr/>
          <p:nvPr/>
        </p:nvGrpSpPr>
        <p:grpSpPr>
          <a:xfrm>
            <a:off x="2495592" y="5019597"/>
            <a:ext cx="539500" cy="484333"/>
            <a:chOff x="4736000" y="1924850"/>
            <a:chExt cx="404625" cy="363250"/>
          </a:xfrm>
        </p:grpSpPr>
        <p:sp>
          <p:nvSpPr>
            <p:cNvPr id="13812" name="Google Shape;13812;p26"/>
            <p:cNvSpPr/>
            <p:nvPr/>
          </p:nvSpPr>
          <p:spPr>
            <a:xfrm>
              <a:off x="4852050" y="1967200"/>
              <a:ext cx="216050" cy="185275"/>
            </a:xfrm>
            <a:custGeom>
              <a:avLst/>
              <a:gdLst/>
              <a:ahLst/>
              <a:cxnLst/>
              <a:rect l="l" t="t" r="r" b="b"/>
              <a:pathLst>
                <a:path w="8642" h="7411" extrusionOk="0">
                  <a:moveTo>
                    <a:pt x="4956" y="566"/>
                  </a:moveTo>
                  <a:cubicBezTo>
                    <a:pt x="6521" y="566"/>
                    <a:pt x="7890" y="1773"/>
                    <a:pt x="8055" y="3398"/>
                  </a:cubicBezTo>
                  <a:lnTo>
                    <a:pt x="8055" y="3429"/>
                  </a:lnTo>
                  <a:lnTo>
                    <a:pt x="6635" y="3429"/>
                  </a:lnTo>
                  <a:cubicBezTo>
                    <a:pt x="6327" y="3429"/>
                    <a:pt x="6080" y="3182"/>
                    <a:pt x="6080" y="2843"/>
                  </a:cubicBezTo>
                  <a:cubicBezTo>
                    <a:pt x="6049" y="2225"/>
                    <a:pt x="5555" y="1732"/>
                    <a:pt x="4938" y="1732"/>
                  </a:cubicBezTo>
                  <a:cubicBezTo>
                    <a:pt x="4629" y="1732"/>
                    <a:pt x="4382" y="1454"/>
                    <a:pt x="4382" y="1145"/>
                  </a:cubicBezTo>
                  <a:lnTo>
                    <a:pt x="4382" y="621"/>
                  </a:lnTo>
                  <a:cubicBezTo>
                    <a:pt x="4575" y="584"/>
                    <a:pt x="4767" y="566"/>
                    <a:pt x="4956" y="566"/>
                  </a:cubicBezTo>
                  <a:close/>
                  <a:moveTo>
                    <a:pt x="4105" y="3985"/>
                  </a:moveTo>
                  <a:cubicBezTo>
                    <a:pt x="4784" y="4046"/>
                    <a:pt x="4784" y="5065"/>
                    <a:pt x="4105" y="5126"/>
                  </a:cubicBezTo>
                  <a:cubicBezTo>
                    <a:pt x="3518" y="5126"/>
                    <a:pt x="3024" y="5559"/>
                    <a:pt x="2963" y="6114"/>
                  </a:cubicBezTo>
                  <a:cubicBezTo>
                    <a:pt x="2315" y="5589"/>
                    <a:pt x="1913" y="4818"/>
                    <a:pt x="1821" y="3985"/>
                  </a:cubicBezTo>
                  <a:close/>
                  <a:moveTo>
                    <a:pt x="3796" y="806"/>
                  </a:moveTo>
                  <a:lnTo>
                    <a:pt x="3796" y="1145"/>
                  </a:lnTo>
                  <a:cubicBezTo>
                    <a:pt x="3796" y="1763"/>
                    <a:pt x="4321" y="2287"/>
                    <a:pt x="4938" y="2287"/>
                  </a:cubicBezTo>
                  <a:cubicBezTo>
                    <a:pt x="5247" y="2287"/>
                    <a:pt x="5493" y="2534"/>
                    <a:pt x="5493" y="2843"/>
                  </a:cubicBezTo>
                  <a:cubicBezTo>
                    <a:pt x="5524" y="3460"/>
                    <a:pt x="6018" y="3985"/>
                    <a:pt x="6635" y="3985"/>
                  </a:cubicBezTo>
                  <a:lnTo>
                    <a:pt x="8055" y="3985"/>
                  </a:lnTo>
                  <a:cubicBezTo>
                    <a:pt x="7901" y="5589"/>
                    <a:pt x="6543" y="6824"/>
                    <a:pt x="4938" y="6824"/>
                  </a:cubicBezTo>
                  <a:cubicBezTo>
                    <a:pt x="4444" y="6824"/>
                    <a:pt x="3950" y="6700"/>
                    <a:pt x="3518" y="6484"/>
                  </a:cubicBezTo>
                  <a:lnTo>
                    <a:pt x="3518" y="6268"/>
                  </a:lnTo>
                  <a:cubicBezTo>
                    <a:pt x="3518" y="5929"/>
                    <a:pt x="3765" y="5682"/>
                    <a:pt x="4105" y="5682"/>
                  </a:cubicBezTo>
                  <a:cubicBezTo>
                    <a:pt x="5524" y="5589"/>
                    <a:pt x="5524" y="3491"/>
                    <a:pt x="4105" y="3429"/>
                  </a:cubicBezTo>
                  <a:lnTo>
                    <a:pt x="1821" y="3429"/>
                  </a:lnTo>
                  <a:cubicBezTo>
                    <a:pt x="1944" y="2225"/>
                    <a:pt x="2716" y="1207"/>
                    <a:pt x="3796" y="806"/>
                  </a:cubicBezTo>
                  <a:close/>
                  <a:moveTo>
                    <a:pt x="4911" y="0"/>
                  </a:moveTo>
                  <a:cubicBezTo>
                    <a:pt x="4001" y="0"/>
                    <a:pt x="3073" y="336"/>
                    <a:pt x="2315" y="1084"/>
                  </a:cubicBezTo>
                  <a:cubicBezTo>
                    <a:pt x="0" y="3429"/>
                    <a:pt x="1636" y="7379"/>
                    <a:pt x="4938" y="7410"/>
                  </a:cubicBezTo>
                  <a:cubicBezTo>
                    <a:pt x="6975" y="7379"/>
                    <a:pt x="8610" y="5744"/>
                    <a:pt x="8641" y="3707"/>
                  </a:cubicBezTo>
                  <a:cubicBezTo>
                    <a:pt x="8641" y="1472"/>
                    <a:pt x="6817" y="0"/>
                    <a:pt x="49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3" name="Google Shape;13813;p26"/>
            <p:cNvSpPr/>
            <p:nvPr/>
          </p:nvSpPr>
          <p:spPr>
            <a:xfrm>
              <a:off x="5062675" y="2134700"/>
              <a:ext cx="16225" cy="14575"/>
            </a:xfrm>
            <a:custGeom>
              <a:avLst/>
              <a:gdLst/>
              <a:ahLst/>
              <a:cxnLst/>
              <a:rect l="l" t="t" r="r" b="b"/>
              <a:pathLst>
                <a:path w="649" h="583" extrusionOk="0">
                  <a:moveTo>
                    <a:pt x="371" y="0"/>
                  </a:moveTo>
                  <a:cubicBezTo>
                    <a:pt x="124" y="0"/>
                    <a:pt x="0" y="309"/>
                    <a:pt x="155" y="494"/>
                  </a:cubicBezTo>
                  <a:cubicBezTo>
                    <a:pt x="215" y="555"/>
                    <a:pt x="289" y="582"/>
                    <a:pt x="361" y="582"/>
                  </a:cubicBezTo>
                  <a:cubicBezTo>
                    <a:pt x="508" y="582"/>
                    <a:pt x="648" y="465"/>
                    <a:pt x="648" y="278"/>
                  </a:cubicBezTo>
                  <a:cubicBezTo>
                    <a:pt x="648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4" name="Google Shape;13814;p26"/>
            <p:cNvSpPr/>
            <p:nvPr/>
          </p:nvSpPr>
          <p:spPr>
            <a:xfrm>
              <a:off x="4736000" y="1924850"/>
              <a:ext cx="404625" cy="363250"/>
            </a:xfrm>
            <a:custGeom>
              <a:avLst/>
              <a:gdLst/>
              <a:ahLst/>
              <a:cxnLst/>
              <a:rect l="l" t="t" r="r" b="b"/>
              <a:pathLst>
                <a:path w="16185" h="14530" extrusionOk="0">
                  <a:moveTo>
                    <a:pt x="5383" y="8796"/>
                  </a:moveTo>
                  <a:cubicBezTo>
                    <a:pt x="5630" y="9073"/>
                    <a:pt x="5876" y="9351"/>
                    <a:pt x="6185" y="9598"/>
                  </a:cubicBezTo>
                  <a:lnTo>
                    <a:pt x="5383" y="10400"/>
                  </a:lnTo>
                  <a:cubicBezTo>
                    <a:pt x="5074" y="10154"/>
                    <a:pt x="4827" y="9876"/>
                    <a:pt x="4580" y="9598"/>
                  </a:cubicBezTo>
                  <a:lnTo>
                    <a:pt x="5383" y="8796"/>
                  </a:lnTo>
                  <a:close/>
                  <a:moveTo>
                    <a:pt x="4179" y="9999"/>
                  </a:moveTo>
                  <a:cubicBezTo>
                    <a:pt x="4426" y="10277"/>
                    <a:pt x="4704" y="10555"/>
                    <a:pt x="4981" y="10802"/>
                  </a:cubicBezTo>
                  <a:lnTo>
                    <a:pt x="1988" y="13795"/>
                  </a:lnTo>
                  <a:cubicBezTo>
                    <a:pt x="1856" y="13927"/>
                    <a:pt x="1709" y="13983"/>
                    <a:pt x="1570" y="13983"/>
                  </a:cubicBezTo>
                  <a:cubicBezTo>
                    <a:pt x="1126" y="13983"/>
                    <a:pt x="755" y="13416"/>
                    <a:pt x="1155" y="12993"/>
                  </a:cubicBezTo>
                  <a:lnTo>
                    <a:pt x="4179" y="9999"/>
                  </a:lnTo>
                  <a:close/>
                  <a:moveTo>
                    <a:pt x="9580" y="0"/>
                  </a:moveTo>
                  <a:cubicBezTo>
                    <a:pt x="5321" y="31"/>
                    <a:pt x="2759" y="4722"/>
                    <a:pt x="5074" y="8333"/>
                  </a:cubicBezTo>
                  <a:lnTo>
                    <a:pt x="784" y="12592"/>
                  </a:lnTo>
                  <a:cubicBezTo>
                    <a:pt x="0" y="13423"/>
                    <a:pt x="735" y="14529"/>
                    <a:pt x="1607" y="14529"/>
                  </a:cubicBezTo>
                  <a:cubicBezTo>
                    <a:pt x="1868" y="14529"/>
                    <a:pt x="2141" y="14431"/>
                    <a:pt x="2389" y="14196"/>
                  </a:cubicBezTo>
                  <a:lnTo>
                    <a:pt x="6648" y="9938"/>
                  </a:lnTo>
                  <a:cubicBezTo>
                    <a:pt x="7545" y="10505"/>
                    <a:pt x="8564" y="10791"/>
                    <a:pt x="9584" y="10791"/>
                  </a:cubicBezTo>
                  <a:cubicBezTo>
                    <a:pt x="10671" y="10791"/>
                    <a:pt x="11758" y="10467"/>
                    <a:pt x="12697" y="9814"/>
                  </a:cubicBezTo>
                  <a:cubicBezTo>
                    <a:pt x="12820" y="9721"/>
                    <a:pt x="12820" y="9536"/>
                    <a:pt x="12759" y="9413"/>
                  </a:cubicBezTo>
                  <a:cubicBezTo>
                    <a:pt x="12703" y="9338"/>
                    <a:pt x="12613" y="9297"/>
                    <a:pt x="12523" y="9297"/>
                  </a:cubicBezTo>
                  <a:cubicBezTo>
                    <a:pt x="12464" y="9297"/>
                    <a:pt x="12406" y="9315"/>
                    <a:pt x="12357" y="9351"/>
                  </a:cubicBezTo>
                  <a:cubicBezTo>
                    <a:pt x="11512" y="9959"/>
                    <a:pt x="10530" y="10256"/>
                    <a:pt x="9553" y="10256"/>
                  </a:cubicBezTo>
                  <a:cubicBezTo>
                    <a:pt x="8249" y="10256"/>
                    <a:pt x="6953" y="9727"/>
                    <a:pt x="6000" y="8703"/>
                  </a:cubicBezTo>
                  <a:cubicBezTo>
                    <a:pt x="4364" y="6913"/>
                    <a:pt x="4303" y="4166"/>
                    <a:pt x="5876" y="2315"/>
                  </a:cubicBezTo>
                  <a:cubicBezTo>
                    <a:pt x="6829" y="1176"/>
                    <a:pt x="8199" y="579"/>
                    <a:pt x="9583" y="579"/>
                  </a:cubicBezTo>
                  <a:cubicBezTo>
                    <a:pt x="10488" y="579"/>
                    <a:pt x="11398" y="834"/>
                    <a:pt x="12203" y="1358"/>
                  </a:cubicBezTo>
                  <a:cubicBezTo>
                    <a:pt x="14240" y="2685"/>
                    <a:pt x="14981" y="5339"/>
                    <a:pt x="13901" y="7530"/>
                  </a:cubicBezTo>
                  <a:cubicBezTo>
                    <a:pt x="13839" y="7654"/>
                    <a:pt x="13901" y="7839"/>
                    <a:pt x="14055" y="7901"/>
                  </a:cubicBezTo>
                  <a:cubicBezTo>
                    <a:pt x="14094" y="7930"/>
                    <a:pt x="14140" y="7944"/>
                    <a:pt x="14187" y="7944"/>
                  </a:cubicBezTo>
                  <a:cubicBezTo>
                    <a:pt x="14284" y="7944"/>
                    <a:pt x="14383" y="7882"/>
                    <a:pt x="14425" y="7777"/>
                  </a:cubicBezTo>
                  <a:cubicBezTo>
                    <a:pt x="16184" y="4197"/>
                    <a:pt x="13561" y="0"/>
                    <a:pt x="95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15" name="Google Shape;13815;p26"/>
          <p:cNvGrpSpPr/>
          <p:nvPr/>
        </p:nvGrpSpPr>
        <p:grpSpPr>
          <a:xfrm>
            <a:off x="1701641" y="5019148"/>
            <a:ext cx="360100" cy="485233"/>
            <a:chOff x="4043450" y="3602175"/>
            <a:chExt cx="270075" cy="363925"/>
          </a:xfrm>
        </p:grpSpPr>
        <p:sp>
          <p:nvSpPr>
            <p:cNvPr id="13816" name="Google Shape;13816;p26"/>
            <p:cNvSpPr/>
            <p:nvPr/>
          </p:nvSpPr>
          <p:spPr>
            <a:xfrm>
              <a:off x="4078950" y="3646150"/>
              <a:ext cx="25475" cy="21100"/>
            </a:xfrm>
            <a:custGeom>
              <a:avLst/>
              <a:gdLst/>
              <a:ahLst/>
              <a:cxnLst/>
              <a:rect l="l" t="t" r="r" b="b"/>
              <a:pathLst>
                <a:path w="1019" h="844" extrusionOk="0">
                  <a:moveTo>
                    <a:pt x="587" y="1"/>
                  </a:moveTo>
                  <a:cubicBezTo>
                    <a:pt x="186" y="1"/>
                    <a:pt x="0" y="464"/>
                    <a:pt x="278" y="711"/>
                  </a:cubicBezTo>
                  <a:cubicBezTo>
                    <a:pt x="370" y="802"/>
                    <a:pt x="481" y="843"/>
                    <a:pt x="589" y="843"/>
                  </a:cubicBezTo>
                  <a:cubicBezTo>
                    <a:pt x="810" y="843"/>
                    <a:pt x="1019" y="671"/>
                    <a:pt x="1019" y="402"/>
                  </a:cubicBezTo>
                  <a:cubicBezTo>
                    <a:pt x="1019" y="186"/>
                    <a:pt x="803" y="1"/>
                    <a:pt x="5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7" name="Google Shape;13817;p26"/>
            <p:cNvSpPr/>
            <p:nvPr/>
          </p:nvSpPr>
          <p:spPr>
            <a:xfrm>
              <a:off x="4083575" y="3692450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09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8" name="Google Shape;13818;p26"/>
            <p:cNvSpPr/>
            <p:nvPr/>
          </p:nvSpPr>
          <p:spPr>
            <a:xfrm>
              <a:off x="4086675" y="3734100"/>
              <a:ext cx="184425" cy="184425"/>
            </a:xfrm>
            <a:custGeom>
              <a:avLst/>
              <a:gdLst/>
              <a:ahLst/>
              <a:cxnLst/>
              <a:rect l="l" t="t" r="r" b="b"/>
              <a:pathLst>
                <a:path w="7377" h="7377" extrusionOk="0">
                  <a:moveTo>
                    <a:pt x="6790" y="2285"/>
                  </a:moveTo>
                  <a:lnTo>
                    <a:pt x="6790" y="3427"/>
                  </a:lnTo>
                  <a:lnTo>
                    <a:pt x="556" y="3427"/>
                  </a:lnTo>
                  <a:lnTo>
                    <a:pt x="556" y="2285"/>
                  </a:lnTo>
                  <a:close/>
                  <a:moveTo>
                    <a:pt x="2531" y="5710"/>
                  </a:moveTo>
                  <a:lnTo>
                    <a:pt x="2531" y="6821"/>
                  </a:lnTo>
                  <a:lnTo>
                    <a:pt x="556" y="6821"/>
                  </a:lnTo>
                  <a:lnTo>
                    <a:pt x="556" y="5710"/>
                  </a:lnTo>
                  <a:close/>
                  <a:moveTo>
                    <a:pt x="6790" y="5710"/>
                  </a:moveTo>
                  <a:lnTo>
                    <a:pt x="6790" y="6821"/>
                  </a:lnTo>
                  <a:lnTo>
                    <a:pt x="4814" y="6821"/>
                  </a:lnTo>
                  <a:lnTo>
                    <a:pt x="4814" y="5710"/>
                  </a:lnTo>
                  <a:close/>
                  <a:moveTo>
                    <a:pt x="1975" y="1"/>
                  </a:moveTo>
                  <a:cubicBezTo>
                    <a:pt x="1821" y="1"/>
                    <a:pt x="1697" y="124"/>
                    <a:pt x="1697" y="279"/>
                  </a:cubicBezTo>
                  <a:cubicBezTo>
                    <a:pt x="1697" y="433"/>
                    <a:pt x="1821" y="556"/>
                    <a:pt x="1975" y="556"/>
                  </a:cubicBezTo>
                  <a:lnTo>
                    <a:pt x="3395" y="556"/>
                  </a:lnTo>
                  <a:lnTo>
                    <a:pt x="3395" y="1698"/>
                  </a:lnTo>
                  <a:lnTo>
                    <a:pt x="278" y="1698"/>
                  </a:lnTo>
                  <a:cubicBezTo>
                    <a:pt x="123" y="1698"/>
                    <a:pt x="0" y="1822"/>
                    <a:pt x="0" y="1976"/>
                  </a:cubicBezTo>
                  <a:lnTo>
                    <a:pt x="0" y="3704"/>
                  </a:lnTo>
                  <a:cubicBezTo>
                    <a:pt x="0" y="3859"/>
                    <a:pt x="123" y="3982"/>
                    <a:pt x="278" y="3982"/>
                  </a:cubicBezTo>
                  <a:lnTo>
                    <a:pt x="833" y="3982"/>
                  </a:lnTo>
                  <a:lnTo>
                    <a:pt x="833" y="5124"/>
                  </a:lnTo>
                  <a:lnTo>
                    <a:pt x="278" y="5124"/>
                  </a:lnTo>
                  <a:cubicBezTo>
                    <a:pt x="123" y="5124"/>
                    <a:pt x="0" y="5247"/>
                    <a:pt x="0" y="5402"/>
                  </a:cubicBezTo>
                  <a:lnTo>
                    <a:pt x="0" y="7099"/>
                  </a:lnTo>
                  <a:cubicBezTo>
                    <a:pt x="0" y="7253"/>
                    <a:pt x="123" y="7377"/>
                    <a:pt x="278" y="7377"/>
                  </a:cubicBezTo>
                  <a:lnTo>
                    <a:pt x="2839" y="7377"/>
                  </a:lnTo>
                  <a:cubicBezTo>
                    <a:pt x="2994" y="7377"/>
                    <a:pt x="3117" y="7253"/>
                    <a:pt x="3117" y="7099"/>
                  </a:cubicBezTo>
                  <a:lnTo>
                    <a:pt x="3117" y="5402"/>
                  </a:lnTo>
                  <a:cubicBezTo>
                    <a:pt x="3117" y="5247"/>
                    <a:pt x="2994" y="5124"/>
                    <a:pt x="2839" y="5124"/>
                  </a:cubicBezTo>
                  <a:lnTo>
                    <a:pt x="1420" y="5124"/>
                  </a:lnTo>
                  <a:lnTo>
                    <a:pt x="1420" y="3982"/>
                  </a:lnTo>
                  <a:lnTo>
                    <a:pt x="5956" y="3982"/>
                  </a:lnTo>
                  <a:lnTo>
                    <a:pt x="5956" y="5124"/>
                  </a:lnTo>
                  <a:lnTo>
                    <a:pt x="4537" y="5124"/>
                  </a:lnTo>
                  <a:cubicBezTo>
                    <a:pt x="4382" y="5124"/>
                    <a:pt x="4259" y="5247"/>
                    <a:pt x="4259" y="5402"/>
                  </a:cubicBezTo>
                  <a:lnTo>
                    <a:pt x="4259" y="7099"/>
                  </a:lnTo>
                  <a:cubicBezTo>
                    <a:pt x="4259" y="7253"/>
                    <a:pt x="4382" y="7377"/>
                    <a:pt x="4537" y="7377"/>
                  </a:cubicBezTo>
                  <a:lnTo>
                    <a:pt x="7098" y="7377"/>
                  </a:lnTo>
                  <a:cubicBezTo>
                    <a:pt x="7253" y="7377"/>
                    <a:pt x="7376" y="7253"/>
                    <a:pt x="7376" y="7099"/>
                  </a:cubicBezTo>
                  <a:lnTo>
                    <a:pt x="7376" y="5402"/>
                  </a:lnTo>
                  <a:cubicBezTo>
                    <a:pt x="7376" y="5247"/>
                    <a:pt x="7253" y="5124"/>
                    <a:pt x="7098" y="5124"/>
                  </a:cubicBezTo>
                  <a:lnTo>
                    <a:pt x="6512" y="5124"/>
                  </a:lnTo>
                  <a:lnTo>
                    <a:pt x="6512" y="3982"/>
                  </a:lnTo>
                  <a:lnTo>
                    <a:pt x="7098" y="3982"/>
                  </a:lnTo>
                  <a:cubicBezTo>
                    <a:pt x="7253" y="3982"/>
                    <a:pt x="7376" y="3859"/>
                    <a:pt x="7376" y="3704"/>
                  </a:cubicBezTo>
                  <a:lnTo>
                    <a:pt x="7376" y="1976"/>
                  </a:lnTo>
                  <a:cubicBezTo>
                    <a:pt x="7376" y="1822"/>
                    <a:pt x="7253" y="1698"/>
                    <a:pt x="7098" y="1698"/>
                  </a:cubicBezTo>
                  <a:lnTo>
                    <a:pt x="3950" y="1698"/>
                  </a:lnTo>
                  <a:lnTo>
                    <a:pt x="3950" y="556"/>
                  </a:lnTo>
                  <a:lnTo>
                    <a:pt x="5370" y="556"/>
                  </a:lnTo>
                  <a:cubicBezTo>
                    <a:pt x="5524" y="556"/>
                    <a:pt x="5679" y="433"/>
                    <a:pt x="5679" y="279"/>
                  </a:cubicBezTo>
                  <a:cubicBezTo>
                    <a:pt x="5679" y="124"/>
                    <a:pt x="552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19" name="Google Shape;13819;p26"/>
            <p:cNvSpPr/>
            <p:nvPr/>
          </p:nvSpPr>
          <p:spPr>
            <a:xfrm>
              <a:off x="4125475" y="3691650"/>
              <a:ext cx="85175" cy="14725"/>
            </a:xfrm>
            <a:custGeom>
              <a:avLst/>
              <a:gdLst/>
              <a:ahLst/>
              <a:cxnLst/>
              <a:rect l="l" t="t" r="r" b="b"/>
              <a:pathLst>
                <a:path w="3407" h="589" extrusionOk="0">
                  <a:moveTo>
                    <a:pt x="394" y="0"/>
                  </a:moveTo>
                  <a:cubicBezTo>
                    <a:pt x="1" y="0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5" y="589"/>
                    <a:pt x="3005" y="589"/>
                    <a:pt x="3014" y="589"/>
                  </a:cubicBezTo>
                  <a:cubicBezTo>
                    <a:pt x="3407" y="589"/>
                    <a:pt x="3407" y="0"/>
                    <a:pt x="3014" y="0"/>
                  </a:cubicBezTo>
                  <a:cubicBezTo>
                    <a:pt x="3005" y="0"/>
                    <a:pt x="2995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0"/>
                    <a:pt x="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0" name="Google Shape;13820;p26"/>
            <p:cNvSpPr/>
            <p:nvPr/>
          </p:nvSpPr>
          <p:spPr>
            <a:xfrm>
              <a:off x="4129100" y="3649250"/>
              <a:ext cx="77950" cy="14675"/>
            </a:xfrm>
            <a:custGeom>
              <a:avLst/>
              <a:gdLst/>
              <a:ahLst/>
              <a:cxnLst/>
              <a:rect l="l" t="t" r="r" b="b"/>
              <a:pathLst>
                <a:path w="3118" h="587" extrusionOk="0">
                  <a:moveTo>
                    <a:pt x="278" y="0"/>
                  </a:moveTo>
                  <a:cubicBezTo>
                    <a:pt x="124" y="0"/>
                    <a:pt x="0" y="124"/>
                    <a:pt x="0" y="278"/>
                  </a:cubicBezTo>
                  <a:cubicBezTo>
                    <a:pt x="0" y="432"/>
                    <a:pt x="124" y="587"/>
                    <a:pt x="278" y="587"/>
                  </a:cubicBezTo>
                  <a:lnTo>
                    <a:pt x="2840" y="587"/>
                  </a:lnTo>
                  <a:cubicBezTo>
                    <a:pt x="2994" y="587"/>
                    <a:pt x="3117" y="432"/>
                    <a:pt x="3117" y="278"/>
                  </a:cubicBezTo>
                  <a:cubicBezTo>
                    <a:pt x="3117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1" name="Google Shape;13821;p26"/>
            <p:cNvSpPr/>
            <p:nvPr/>
          </p:nvSpPr>
          <p:spPr>
            <a:xfrm>
              <a:off x="4171525" y="3951675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279" y="1"/>
                  </a:moveTo>
                  <a:cubicBezTo>
                    <a:pt x="124" y="1"/>
                    <a:pt x="1" y="124"/>
                    <a:pt x="1" y="279"/>
                  </a:cubicBezTo>
                  <a:cubicBezTo>
                    <a:pt x="1" y="450"/>
                    <a:pt x="149" y="576"/>
                    <a:pt x="302" y="576"/>
                  </a:cubicBezTo>
                  <a:cubicBezTo>
                    <a:pt x="369" y="576"/>
                    <a:pt x="438" y="552"/>
                    <a:pt x="495" y="495"/>
                  </a:cubicBezTo>
                  <a:cubicBezTo>
                    <a:pt x="680" y="310"/>
                    <a:pt x="526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2" name="Google Shape;13822;p26"/>
            <p:cNvSpPr/>
            <p:nvPr/>
          </p:nvSpPr>
          <p:spPr>
            <a:xfrm>
              <a:off x="4043450" y="3602175"/>
              <a:ext cx="270075" cy="363425"/>
            </a:xfrm>
            <a:custGeom>
              <a:avLst/>
              <a:gdLst/>
              <a:ahLst/>
              <a:cxnLst/>
              <a:rect l="l" t="t" r="r" b="b"/>
              <a:pathLst>
                <a:path w="10803" h="14537" extrusionOk="0">
                  <a:moveTo>
                    <a:pt x="8241" y="988"/>
                  </a:moveTo>
                  <a:lnTo>
                    <a:pt x="9846" y="2562"/>
                  </a:lnTo>
                  <a:lnTo>
                    <a:pt x="8241" y="2562"/>
                  </a:lnTo>
                  <a:lnTo>
                    <a:pt x="8241" y="988"/>
                  </a:lnTo>
                  <a:close/>
                  <a:moveTo>
                    <a:pt x="309" y="1"/>
                  </a:moveTo>
                  <a:cubicBezTo>
                    <a:pt x="155" y="1"/>
                    <a:pt x="1" y="155"/>
                    <a:pt x="1" y="309"/>
                  </a:cubicBezTo>
                  <a:lnTo>
                    <a:pt x="1" y="14259"/>
                  </a:lnTo>
                  <a:cubicBezTo>
                    <a:pt x="1" y="14413"/>
                    <a:pt x="155" y="14536"/>
                    <a:pt x="309" y="14536"/>
                  </a:cubicBezTo>
                  <a:lnTo>
                    <a:pt x="4136" y="14536"/>
                  </a:lnTo>
                  <a:cubicBezTo>
                    <a:pt x="4291" y="14536"/>
                    <a:pt x="4414" y="14413"/>
                    <a:pt x="4414" y="14259"/>
                  </a:cubicBezTo>
                  <a:cubicBezTo>
                    <a:pt x="4414" y="14104"/>
                    <a:pt x="4291" y="13981"/>
                    <a:pt x="4136" y="13981"/>
                  </a:cubicBezTo>
                  <a:lnTo>
                    <a:pt x="587" y="13981"/>
                  </a:lnTo>
                  <a:lnTo>
                    <a:pt x="587" y="587"/>
                  </a:lnTo>
                  <a:lnTo>
                    <a:pt x="7685" y="587"/>
                  </a:lnTo>
                  <a:lnTo>
                    <a:pt x="7685" y="2871"/>
                  </a:lnTo>
                  <a:cubicBezTo>
                    <a:pt x="7685" y="3025"/>
                    <a:pt x="7809" y="3148"/>
                    <a:pt x="7963" y="3148"/>
                  </a:cubicBezTo>
                  <a:lnTo>
                    <a:pt x="10247" y="3148"/>
                  </a:lnTo>
                  <a:lnTo>
                    <a:pt x="10247" y="13981"/>
                  </a:lnTo>
                  <a:lnTo>
                    <a:pt x="6698" y="13981"/>
                  </a:lnTo>
                  <a:cubicBezTo>
                    <a:pt x="6543" y="13981"/>
                    <a:pt x="6420" y="14104"/>
                    <a:pt x="6420" y="14259"/>
                  </a:cubicBezTo>
                  <a:cubicBezTo>
                    <a:pt x="6420" y="14413"/>
                    <a:pt x="6543" y="14536"/>
                    <a:pt x="6698" y="14536"/>
                  </a:cubicBezTo>
                  <a:lnTo>
                    <a:pt x="10525" y="14536"/>
                  </a:lnTo>
                  <a:cubicBezTo>
                    <a:pt x="10679" y="14536"/>
                    <a:pt x="10802" y="14413"/>
                    <a:pt x="10802" y="14259"/>
                  </a:cubicBezTo>
                  <a:lnTo>
                    <a:pt x="10802" y="2871"/>
                  </a:lnTo>
                  <a:cubicBezTo>
                    <a:pt x="10802" y="2778"/>
                    <a:pt x="10772" y="2716"/>
                    <a:pt x="10710" y="2655"/>
                  </a:cubicBezTo>
                  <a:lnTo>
                    <a:pt x="8148" y="93"/>
                  </a:lnTo>
                  <a:cubicBezTo>
                    <a:pt x="8117" y="31"/>
                    <a:pt x="8025" y="31"/>
                    <a:pt x="79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3" name="Google Shape;13823;p26"/>
          <p:cNvGrpSpPr/>
          <p:nvPr/>
        </p:nvGrpSpPr>
        <p:grpSpPr>
          <a:xfrm>
            <a:off x="1639425" y="5764589"/>
            <a:ext cx="484533" cy="316233"/>
            <a:chOff x="3997175" y="1988000"/>
            <a:chExt cx="363400" cy="237175"/>
          </a:xfrm>
        </p:grpSpPr>
        <p:sp>
          <p:nvSpPr>
            <p:cNvPr id="13824" name="Google Shape;13824;p26"/>
            <p:cNvSpPr/>
            <p:nvPr/>
          </p:nvSpPr>
          <p:spPr>
            <a:xfrm>
              <a:off x="4254100" y="1988100"/>
              <a:ext cx="17000" cy="14425"/>
            </a:xfrm>
            <a:custGeom>
              <a:avLst/>
              <a:gdLst/>
              <a:ahLst/>
              <a:cxnLst/>
              <a:rect l="l" t="t" r="r" b="b"/>
              <a:pathLst>
                <a:path w="680" h="577" extrusionOk="0">
                  <a:moveTo>
                    <a:pt x="401" y="1"/>
                  </a:moveTo>
                  <a:cubicBezTo>
                    <a:pt x="124" y="1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50"/>
                    <a:pt x="679" y="278"/>
                  </a:cubicBezTo>
                  <a:cubicBezTo>
                    <a:pt x="679" y="124"/>
                    <a:pt x="556" y="1"/>
                    <a:pt x="4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5" name="Google Shape;13825;p26"/>
            <p:cNvSpPr/>
            <p:nvPr/>
          </p:nvSpPr>
          <p:spPr>
            <a:xfrm>
              <a:off x="3997175" y="1988000"/>
              <a:ext cx="363400" cy="237175"/>
            </a:xfrm>
            <a:custGeom>
              <a:avLst/>
              <a:gdLst/>
              <a:ahLst/>
              <a:cxnLst/>
              <a:rect l="l" t="t" r="r" b="b"/>
              <a:pathLst>
                <a:path w="14536" h="9487" extrusionOk="0">
                  <a:moveTo>
                    <a:pt x="6635" y="560"/>
                  </a:moveTo>
                  <a:lnTo>
                    <a:pt x="4475" y="2690"/>
                  </a:lnTo>
                  <a:cubicBezTo>
                    <a:pt x="4444" y="2751"/>
                    <a:pt x="4413" y="2813"/>
                    <a:pt x="4413" y="2906"/>
                  </a:cubicBezTo>
                  <a:cubicBezTo>
                    <a:pt x="4382" y="2967"/>
                    <a:pt x="4413" y="3060"/>
                    <a:pt x="4475" y="3091"/>
                  </a:cubicBezTo>
                  <a:lnTo>
                    <a:pt x="4784" y="3399"/>
                  </a:lnTo>
                  <a:cubicBezTo>
                    <a:pt x="5092" y="3708"/>
                    <a:pt x="5493" y="3862"/>
                    <a:pt x="5895" y="3862"/>
                  </a:cubicBezTo>
                  <a:cubicBezTo>
                    <a:pt x="6296" y="3862"/>
                    <a:pt x="6697" y="3708"/>
                    <a:pt x="7006" y="3399"/>
                  </a:cubicBezTo>
                  <a:lnTo>
                    <a:pt x="7901" y="2504"/>
                  </a:lnTo>
                  <a:cubicBezTo>
                    <a:pt x="8009" y="2396"/>
                    <a:pt x="8155" y="2342"/>
                    <a:pt x="8302" y="2342"/>
                  </a:cubicBezTo>
                  <a:cubicBezTo>
                    <a:pt x="8449" y="2342"/>
                    <a:pt x="8595" y="2396"/>
                    <a:pt x="8703" y="2504"/>
                  </a:cubicBezTo>
                  <a:lnTo>
                    <a:pt x="12314" y="6115"/>
                  </a:lnTo>
                  <a:cubicBezTo>
                    <a:pt x="12530" y="6331"/>
                    <a:pt x="12530" y="6702"/>
                    <a:pt x="12314" y="6918"/>
                  </a:cubicBezTo>
                  <a:lnTo>
                    <a:pt x="12283" y="6949"/>
                  </a:lnTo>
                  <a:cubicBezTo>
                    <a:pt x="12175" y="7057"/>
                    <a:pt x="12028" y="7111"/>
                    <a:pt x="11882" y="7111"/>
                  </a:cubicBezTo>
                  <a:cubicBezTo>
                    <a:pt x="11735" y="7111"/>
                    <a:pt x="11589" y="7057"/>
                    <a:pt x="11481" y="6949"/>
                  </a:cubicBezTo>
                  <a:lnTo>
                    <a:pt x="8765" y="4233"/>
                  </a:lnTo>
                  <a:cubicBezTo>
                    <a:pt x="8727" y="4177"/>
                    <a:pt x="8679" y="4153"/>
                    <a:pt x="8627" y="4153"/>
                  </a:cubicBezTo>
                  <a:cubicBezTo>
                    <a:pt x="8423" y="4153"/>
                    <a:pt x="8173" y="4517"/>
                    <a:pt x="8394" y="4665"/>
                  </a:cubicBezTo>
                  <a:lnTo>
                    <a:pt x="10493" y="6733"/>
                  </a:lnTo>
                  <a:cubicBezTo>
                    <a:pt x="10897" y="7137"/>
                    <a:pt x="10514" y="7706"/>
                    <a:pt x="10062" y="7706"/>
                  </a:cubicBezTo>
                  <a:cubicBezTo>
                    <a:pt x="9928" y="7706"/>
                    <a:pt x="9787" y="7655"/>
                    <a:pt x="9660" y="7535"/>
                  </a:cubicBezTo>
                  <a:lnTo>
                    <a:pt x="7561" y="5436"/>
                  </a:lnTo>
                  <a:cubicBezTo>
                    <a:pt x="7512" y="5405"/>
                    <a:pt x="7461" y="5392"/>
                    <a:pt x="7413" y="5392"/>
                  </a:cubicBezTo>
                  <a:cubicBezTo>
                    <a:pt x="7221" y="5392"/>
                    <a:pt x="7067" y="5609"/>
                    <a:pt x="7191" y="5807"/>
                  </a:cubicBezTo>
                  <a:lnTo>
                    <a:pt x="8672" y="7319"/>
                  </a:lnTo>
                  <a:cubicBezTo>
                    <a:pt x="9100" y="7723"/>
                    <a:pt x="8722" y="8292"/>
                    <a:pt x="8272" y="8292"/>
                  </a:cubicBezTo>
                  <a:cubicBezTo>
                    <a:pt x="8138" y="8292"/>
                    <a:pt x="7997" y="8242"/>
                    <a:pt x="7870" y="8121"/>
                  </a:cubicBezTo>
                  <a:lnTo>
                    <a:pt x="6388" y="6609"/>
                  </a:lnTo>
                  <a:cubicBezTo>
                    <a:pt x="6341" y="6588"/>
                    <a:pt x="6295" y="6579"/>
                    <a:pt x="6252" y="6579"/>
                  </a:cubicBezTo>
                  <a:cubicBezTo>
                    <a:pt x="6038" y="6579"/>
                    <a:pt x="5885" y="6805"/>
                    <a:pt x="5987" y="7010"/>
                  </a:cubicBezTo>
                  <a:lnTo>
                    <a:pt x="6882" y="7905"/>
                  </a:lnTo>
                  <a:cubicBezTo>
                    <a:pt x="7098" y="8121"/>
                    <a:pt x="7098" y="8492"/>
                    <a:pt x="6882" y="8708"/>
                  </a:cubicBezTo>
                  <a:cubicBezTo>
                    <a:pt x="6774" y="8816"/>
                    <a:pt x="6628" y="8870"/>
                    <a:pt x="6481" y="8870"/>
                  </a:cubicBezTo>
                  <a:cubicBezTo>
                    <a:pt x="6334" y="8870"/>
                    <a:pt x="6188" y="8816"/>
                    <a:pt x="6080" y="8708"/>
                  </a:cubicBezTo>
                  <a:lnTo>
                    <a:pt x="5185" y="7813"/>
                  </a:lnTo>
                  <a:cubicBezTo>
                    <a:pt x="4475" y="7103"/>
                    <a:pt x="3889" y="6300"/>
                    <a:pt x="3426" y="5405"/>
                  </a:cubicBezTo>
                  <a:lnTo>
                    <a:pt x="2438" y="3523"/>
                  </a:lnTo>
                  <a:cubicBezTo>
                    <a:pt x="2376" y="3430"/>
                    <a:pt x="2284" y="3369"/>
                    <a:pt x="2191" y="3369"/>
                  </a:cubicBezTo>
                  <a:lnTo>
                    <a:pt x="586" y="3369"/>
                  </a:lnTo>
                  <a:lnTo>
                    <a:pt x="586" y="560"/>
                  </a:lnTo>
                  <a:close/>
                  <a:moveTo>
                    <a:pt x="9436" y="1"/>
                  </a:moveTo>
                  <a:cubicBezTo>
                    <a:pt x="9419" y="1"/>
                    <a:pt x="9401" y="2"/>
                    <a:pt x="9382" y="5"/>
                  </a:cubicBezTo>
                  <a:lnTo>
                    <a:pt x="278" y="5"/>
                  </a:lnTo>
                  <a:cubicBezTo>
                    <a:pt x="124" y="5"/>
                    <a:pt x="0" y="128"/>
                    <a:pt x="0" y="282"/>
                  </a:cubicBezTo>
                  <a:lnTo>
                    <a:pt x="0" y="3677"/>
                  </a:lnTo>
                  <a:cubicBezTo>
                    <a:pt x="0" y="3832"/>
                    <a:pt x="124" y="3955"/>
                    <a:pt x="278" y="3955"/>
                  </a:cubicBezTo>
                  <a:lnTo>
                    <a:pt x="1975" y="3955"/>
                  </a:lnTo>
                  <a:lnTo>
                    <a:pt x="2901" y="5714"/>
                  </a:lnTo>
                  <a:cubicBezTo>
                    <a:pt x="3395" y="6640"/>
                    <a:pt x="4012" y="7473"/>
                    <a:pt x="4753" y="8214"/>
                  </a:cubicBezTo>
                  <a:lnTo>
                    <a:pt x="5679" y="9140"/>
                  </a:lnTo>
                  <a:cubicBezTo>
                    <a:pt x="5905" y="9378"/>
                    <a:pt x="6194" y="9487"/>
                    <a:pt x="6480" y="9487"/>
                  </a:cubicBezTo>
                  <a:cubicBezTo>
                    <a:pt x="6972" y="9487"/>
                    <a:pt x="7455" y="9162"/>
                    <a:pt x="7592" y="8615"/>
                  </a:cubicBezTo>
                  <a:cubicBezTo>
                    <a:pt x="7796" y="8789"/>
                    <a:pt x="8038" y="8868"/>
                    <a:pt x="8277" y="8868"/>
                  </a:cubicBezTo>
                  <a:cubicBezTo>
                    <a:pt x="8761" y="8868"/>
                    <a:pt x="9238" y="8545"/>
                    <a:pt x="9382" y="8029"/>
                  </a:cubicBezTo>
                  <a:cubicBezTo>
                    <a:pt x="9595" y="8191"/>
                    <a:pt x="9841" y="8267"/>
                    <a:pt x="10083" y="8267"/>
                  </a:cubicBezTo>
                  <a:cubicBezTo>
                    <a:pt x="10579" y="8267"/>
                    <a:pt x="11058" y="7950"/>
                    <a:pt x="11203" y="7412"/>
                  </a:cubicBezTo>
                  <a:cubicBezTo>
                    <a:pt x="11434" y="7597"/>
                    <a:pt x="11676" y="7677"/>
                    <a:pt x="11907" y="7677"/>
                  </a:cubicBezTo>
                  <a:cubicBezTo>
                    <a:pt x="12788" y="7677"/>
                    <a:pt x="13498" y="6521"/>
                    <a:pt x="12715" y="5714"/>
                  </a:cubicBezTo>
                  <a:lnTo>
                    <a:pt x="12160" y="5189"/>
                  </a:lnTo>
                  <a:lnTo>
                    <a:pt x="12561" y="3955"/>
                  </a:lnTo>
                  <a:lnTo>
                    <a:pt x="14227" y="3955"/>
                  </a:lnTo>
                  <a:cubicBezTo>
                    <a:pt x="14382" y="3955"/>
                    <a:pt x="14536" y="3832"/>
                    <a:pt x="14536" y="3677"/>
                  </a:cubicBezTo>
                  <a:lnTo>
                    <a:pt x="14536" y="282"/>
                  </a:lnTo>
                  <a:cubicBezTo>
                    <a:pt x="14536" y="128"/>
                    <a:pt x="14382" y="5"/>
                    <a:pt x="14227" y="5"/>
                  </a:cubicBezTo>
                  <a:lnTo>
                    <a:pt x="11913" y="5"/>
                  </a:lnTo>
                  <a:cubicBezTo>
                    <a:pt x="11573" y="36"/>
                    <a:pt x="11573" y="529"/>
                    <a:pt x="11913" y="560"/>
                  </a:cubicBezTo>
                  <a:lnTo>
                    <a:pt x="13950" y="560"/>
                  </a:lnTo>
                  <a:lnTo>
                    <a:pt x="13950" y="3399"/>
                  </a:lnTo>
                  <a:lnTo>
                    <a:pt x="12345" y="3399"/>
                  </a:lnTo>
                  <a:cubicBezTo>
                    <a:pt x="12221" y="3399"/>
                    <a:pt x="12129" y="3492"/>
                    <a:pt x="12098" y="3616"/>
                  </a:cubicBezTo>
                  <a:lnTo>
                    <a:pt x="11697" y="4757"/>
                  </a:lnTo>
                  <a:lnTo>
                    <a:pt x="10030" y="3091"/>
                  </a:lnTo>
                  <a:cubicBezTo>
                    <a:pt x="10586" y="3091"/>
                    <a:pt x="11079" y="2906"/>
                    <a:pt x="11481" y="2504"/>
                  </a:cubicBezTo>
                  <a:cubicBezTo>
                    <a:pt x="11573" y="2412"/>
                    <a:pt x="11573" y="2227"/>
                    <a:pt x="11481" y="2134"/>
                  </a:cubicBezTo>
                  <a:cubicBezTo>
                    <a:pt x="11419" y="2072"/>
                    <a:pt x="11350" y="2042"/>
                    <a:pt x="11280" y="2042"/>
                  </a:cubicBezTo>
                  <a:cubicBezTo>
                    <a:pt x="11211" y="2042"/>
                    <a:pt x="11141" y="2072"/>
                    <a:pt x="11079" y="2134"/>
                  </a:cubicBezTo>
                  <a:cubicBezTo>
                    <a:pt x="10802" y="2412"/>
                    <a:pt x="10439" y="2551"/>
                    <a:pt x="10076" y="2551"/>
                  </a:cubicBezTo>
                  <a:cubicBezTo>
                    <a:pt x="9714" y="2551"/>
                    <a:pt x="9351" y="2412"/>
                    <a:pt x="9073" y="2134"/>
                  </a:cubicBezTo>
                  <a:cubicBezTo>
                    <a:pt x="8857" y="1903"/>
                    <a:pt x="8564" y="1787"/>
                    <a:pt x="8271" y="1787"/>
                  </a:cubicBezTo>
                  <a:cubicBezTo>
                    <a:pt x="7978" y="1787"/>
                    <a:pt x="7685" y="1903"/>
                    <a:pt x="7469" y="2134"/>
                  </a:cubicBezTo>
                  <a:lnTo>
                    <a:pt x="6574" y="3029"/>
                  </a:lnTo>
                  <a:cubicBezTo>
                    <a:pt x="6373" y="3214"/>
                    <a:pt x="6118" y="3307"/>
                    <a:pt x="5864" y="3307"/>
                  </a:cubicBezTo>
                  <a:cubicBezTo>
                    <a:pt x="5609" y="3307"/>
                    <a:pt x="5355" y="3214"/>
                    <a:pt x="5154" y="3029"/>
                  </a:cubicBezTo>
                  <a:lnTo>
                    <a:pt x="5061" y="2937"/>
                  </a:lnTo>
                  <a:lnTo>
                    <a:pt x="7407" y="560"/>
                  </a:lnTo>
                  <a:lnTo>
                    <a:pt x="9382" y="560"/>
                  </a:lnTo>
                  <a:cubicBezTo>
                    <a:pt x="9401" y="563"/>
                    <a:pt x="9419" y="564"/>
                    <a:pt x="9436" y="564"/>
                  </a:cubicBezTo>
                  <a:cubicBezTo>
                    <a:pt x="9796" y="564"/>
                    <a:pt x="9796" y="1"/>
                    <a:pt x="94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26" name="Google Shape;13826;p26"/>
          <p:cNvGrpSpPr/>
          <p:nvPr/>
        </p:nvGrpSpPr>
        <p:grpSpPr>
          <a:xfrm>
            <a:off x="2542607" y="5680422"/>
            <a:ext cx="445467" cy="484567"/>
            <a:chOff x="6994625" y="3052825"/>
            <a:chExt cx="334100" cy="363425"/>
          </a:xfrm>
        </p:grpSpPr>
        <p:sp>
          <p:nvSpPr>
            <p:cNvPr id="13827" name="Google Shape;13827;p26"/>
            <p:cNvSpPr/>
            <p:nvPr/>
          </p:nvSpPr>
          <p:spPr>
            <a:xfrm>
              <a:off x="6994625" y="3052825"/>
              <a:ext cx="334100" cy="363425"/>
            </a:xfrm>
            <a:custGeom>
              <a:avLst/>
              <a:gdLst/>
              <a:ahLst/>
              <a:cxnLst/>
              <a:rect l="l" t="t" r="r" b="b"/>
              <a:pathLst>
                <a:path w="13364" h="14537" extrusionOk="0">
                  <a:moveTo>
                    <a:pt x="10771" y="958"/>
                  </a:moveTo>
                  <a:lnTo>
                    <a:pt x="12345" y="2562"/>
                  </a:lnTo>
                  <a:lnTo>
                    <a:pt x="10771" y="2562"/>
                  </a:lnTo>
                  <a:lnTo>
                    <a:pt x="10771" y="958"/>
                  </a:lnTo>
                  <a:close/>
                  <a:moveTo>
                    <a:pt x="2068" y="4136"/>
                  </a:moveTo>
                  <a:lnTo>
                    <a:pt x="2037" y="4167"/>
                  </a:lnTo>
                  <a:lnTo>
                    <a:pt x="3210" y="4167"/>
                  </a:lnTo>
                  <a:cubicBezTo>
                    <a:pt x="4506" y="4167"/>
                    <a:pt x="5710" y="4815"/>
                    <a:pt x="6451" y="5865"/>
                  </a:cubicBezTo>
                  <a:cubicBezTo>
                    <a:pt x="7160" y="6945"/>
                    <a:pt x="7562" y="8179"/>
                    <a:pt x="7623" y="9476"/>
                  </a:cubicBezTo>
                  <a:cubicBezTo>
                    <a:pt x="7654" y="9599"/>
                    <a:pt x="7592" y="9692"/>
                    <a:pt x="7469" y="9753"/>
                  </a:cubicBezTo>
                  <a:lnTo>
                    <a:pt x="6543" y="10216"/>
                  </a:lnTo>
                  <a:lnTo>
                    <a:pt x="6543" y="9877"/>
                  </a:lnTo>
                  <a:cubicBezTo>
                    <a:pt x="6512" y="8920"/>
                    <a:pt x="6296" y="7994"/>
                    <a:pt x="5895" y="7130"/>
                  </a:cubicBezTo>
                  <a:cubicBezTo>
                    <a:pt x="5309" y="5926"/>
                    <a:pt x="4383" y="5278"/>
                    <a:pt x="3241" y="5278"/>
                  </a:cubicBezTo>
                  <a:lnTo>
                    <a:pt x="2161" y="5278"/>
                  </a:lnTo>
                  <a:lnTo>
                    <a:pt x="1790" y="4569"/>
                  </a:lnTo>
                  <a:cubicBezTo>
                    <a:pt x="1698" y="4383"/>
                    <a:pt x="1852" y="4136"/>
                    <a:pt x="2068" y="4136"/>
                  </a:cubicBezTo>
                  <a:close/>
                  <a:moveTo>
                    <a:pt x="3241" y="5865"/>
                  </a:moveTo>
                  <a:cubicBezTo>
                    <a:pt x="4167" y="5865"/>
                    <a:pt x="4877" y="6389"/>
                    <a:pt x="5370" y="7408"/>
                  </a:cubicBezTo>
                  <a:cubicBezTo>
                    <a:pt x="5741" y="8179"/>
                    <a:pt x="5957" y="9043"/>
                    <a:pt x="5957" y="9877"/>
                  </a:cubicBezTo>
                  <a:lnTo>
                    <a:pt x="5957" y="12099"/>
                  </a:lnTo>
                  <a:lnTo>
                    <a:pt x="1420" y="12099"/>
                  </a:lnTo>
                  <a:cubicBezTo>
                    <a:pt x="1544" y="11327"/>
                    <a:pt x="2068" y="10679"/>
                    <a:pt x="2840" y="10401"/>
                  </a:cubicBezTo>
                  <a:cubicBezTo>
                    <a:pt x="3488" y="10185"/>
                    <a:pt x="3951" y="9568"/>
                    <a:pt x="3951" y="8858"/>
                  </a:cubicBezTo>
                  <a:lnTo>
                    <a:pt x="3951" y="8118"/>
                  </a:lnTo>
                  <a:cubicBezTo>
                    <a:pt x="3951" y="7963"/>
                    <a:pt x="3827" y="7840"/>
                    <a:pt x="3673" y="7840"/>
                  </a:cubicBezTo>
                  <a:cubicBezTo>
                    <a:pt x="3519" y="7840"/>
                    <a:pt x="3395" y="7963"/>
                    <a:pt x="3395" y="8148"/>
                  </a:cubicBezTo>
                  <a:cubicBezTo>
                    <a:pt x="3395" y="8457"/>
                    <a:pt x="3148" y="8704"/>
                    <a:pt x="2840" y="8704"/>
                  </a:cubicBezTo>
                  <a:lnTo>
                    <a:pt x="1976" y="8704"/>
                  </a:lnTo>
                  <a:cubicBezTo>
                    <a:pt x="1883" y="8704"/>
                    <a:pt x="1821" y="8735"/>
                    <a:pt x="1760" y="8797"/>
                  </a:cubicBezTo>
                  <a:cubicBezTo>
                    <a:pt x="1648" y="8908"/>
                    <a:pt x="1506" y="8960"/>
                    <a:pt x="1365" y="8960"/>
                  </a:cubicBezTo>
                  <a:cubicBezTo>
                    <a:pt x="1155" y="8960"/>
                    <a:pt x="944" y="8845"/>
                    <a:pt x="834" y="8642"/>
                  </a:cubicBezTo>
                  <a:lnTo>
                    <a:pt x="587" y="8148"/>
                  </a:lnTo>
                  <a:lnTo>
                    <a:pt x="2130" y="5865"/>
                  </a:lnTo>
                  <a:close/>
                  <a:moveTo>
                    <a:pt x="3982" y="556"/>
                  </a:moveTo>
                  <a:lnTo>
                    <a:pt x="10216" y="587"/>
                  </a:lnTo>
                  <a:lnTo>
                    <a:pt x="10216" y="2871"/>
                  </a:lnTo>
                  <a:cubicBezTo>
                    <a:pt x="10216" y="3025"/>
                    <a:pt x="10339" y="3149"/>
                    <a:pt x="10493" y="3149"/>
                  </a:cubicBezTo>
                  <a:lnTo>
                    <a:pt x="12746" y="3149"/>
                  </a:lnTo>
                  <a:lnTo>
                    <a:pt x="12746" y="13981"/>
                  </a:lnTo>
                  <a:lnTo>
                    <a:pt x="7346" y="13981"/>
                  </a:lnTo>
                  <a:lnTo>
                    <a:pt x="7346" y="12963"/>
                  </a:lnTo>
                  <a:cubicBezTo>
                    <a:pt x="7376" y="12500"/>
                    <a:pt x="7006" y="12099"/>
                    <a:pt x="6543" y="12099"/>
                  </a:cubicBezTo>
                  <a:lnTo>
                    <a:pt x="6543" y="10864"/>
                  </a:lnTo>
                  <a:lnTo>
                    <a:pt x="7747" y="10247"/>
                  </a:lnTo>
                  <a:cubicBezTo>
                    <a:pt x="8055" y="10093"/>
                    <a:pt x="8241" y="9753"/>
                    <a:pt x="8210" y="9414"/>
                  </a:cubicBezTo>
                  <a:cubicBezTo>
                    <a:pt x="8148" y="8056"/>
                    <a:pt x="7685" y="6729"/>
                    <a:pt x="6913" y="5556"/>
                  </a:cubicBezTo>
                  <a:cubicBezTo>
                    <a:pt x="6235" y="4538"/>
                    <a:pt x="5185" y="3859"/>
                    <a:pt x="3982" y="3643"/>
                  </a:cubicBezTo>
                  <a:lnTo>
                    <a:pt x="3982" y="556"/>
                  </a:lnTo>
                  <a:close/>
                  <a:moveTo>
                    <a:pt x="3673" y="1"/>
                  </a:moveTo>
                  <a:cubicBezTo>
                    <a:pt x="3519" y="1"/>
                    <a:pt x="3395" y="124"/>
                    <a:pt x="3395" y="279"/>
                  </a:cubicBezTo>
                  <a:lnTo>
                    <a:pt x="3395" y="3581"/>
                  </a:lnTo>
                  <a:lnTo>
                    <a:pt x="2037" y="3581"/>
                  </a:lnTo>
                  <a:cubicBezTo>
                    <a:pt x="1389" y="3581"/>
                    <a:pt x="988" y="4229"/>
                    <a:pt x="1266" y="4815"/>
                  </a:cubicBezTo>
                  <a:lnTo>
                    <a:pt x="1667" y="5556"/>
                  </a:lnTo>
                  <a:lnTo>
                    <a:pt x="31" y="7963"/>
                  </a:lnTo>
                  <a:cubicBezTo>
                    <a:pt x="0" y="8056"/>
                    <a:pt x="0" y="8148"/>
                    <a:pt x="31" y="8241"/>
                  </a:cubicBezTo>
                  <a:lnTo>
                    <a:pt x="371" y="8858"/>
                  </a:lnTo>
                  <a:cubicBezTo>
                    <a:pt x="564" y="9283"/>
                    <a:pt x="975" y="9515"/>
                    <a:pt x="1392" y="9515"/>
                  </a:cubicBezTo>
                  <a:cubicBezTo>
                    <a:pt x="1641" y="9515"/>
                    <a:pt x="1891" y="9433"/>
                    <a:pt x="2099" y="9260"/>
                  </a:cubicBezTo>
                  <a:lnTo>
                    <a:pt x="2840" y="9260"/>
                  </a:lnTo>
                  <a:cubicBezTo>
                    <a:pt x="3025" y="9260"/>
                    <a:pt x="3210" y="9229"/>
                    <a:pt x="3364" y="9136"/>
                  </a:cubicBezTo>
                  <a:lnTo>
                    <a:pt x="3364" y="9136"/>
                  </a:lnTo>
                  <a:cubicBezTo>
                    <a:pt x="3272" y="9476"/>
                    <a:pt x="3025" y="9753"/>
                    <a:pt x="2685" y="9877"/>
                  </a:cubicBezTo>
                  <a:lnTo>
                    <a:pt x="2655" y="9877"/>
                  </a:lnTo>
                  <a:cubicBezTo>
                    <a:pt x="1667" y="10185"/>
                    <a:pt x="957" y="11049"/>
                    <a:pt x="865" y="12099"/>
                  </a:cubicBezTo>
                  <a:cubicBezTo>
                    <a:pt x="402" y="12099"/>
                    <a:pt x="0" y="12469"/>
                    <a:pt x="0" y="12932"/>
                  </a:cubicBezTo>
                  <a:lnTo>
                    <a:pt x="0" y="14259"/>
                  </a:lnTo>
                  <a:cubicBezTo>
                    <a:pt x="0" y="14413"/>
                    <a:pt x="124" y="14537"/>
                    <a:pt x="309" y="14537"/>
                  </a:cubicBezTo>
                  <a:lnTo>
                    <a:pt x="2408" y="14537"/>
                  </a:lnTo>
                  <a:cubicBezTo>
                    <a:pt x="2562" y="14537"/>
                    <a:pt x="2716" y="14413"/>
                    <a:pt x="2716" y="14259"/>
                  </a:cubicBezTo>
                  <a:cubicBezTo>
                    <a:pt x="2716" y="14074"/>
                    <a:pt x="2562" y="13950"/>
                    <a:pt x="2408" y="13950"/>
                  </a:cubicBezTo>
                  <a:lnTo>
                    <a:pt x="587" y="13950"/>
                  </a:lnTo>
                  <a:lnTo>
                    <a:pt x="587" y="12932"/>
                  </a:lnTo>
                  <a:cubicBezTo>
                    <a:pt x="587" y="12778"/>
                    <a:pt x="710" y="12654"/>
                    <a:pt x="865" y="12654"/>
                  </a:cubicBezTo>
                  <a:lnTo>
                    <a:pt x="6543" y="12654"/>
                  </a:lnTo>
                  <a:cubicBezTo>
                    <a:pt x="6697" y="12654"/>
                    <a:pt x="6821" y="12778"/>
                    <a:pt x="6821" y="12932"/>
                  </a:cubicBezTo>
                  <a:lnTo>
                    <a:pt x="6821" y="13950"/>
                  </a:lnTo>
                  <a:lnTo>
                    <a:pt x="4969" y="13950"/>
                  </a:lnTo>
                  <a:cubicBezTo>
                    <a:pt x="4815" y="13950"/>
                    <a:pt x="4691" y="14074"/>
                    <a:pt x="4691" y="14259"/>
                  </a:cubicBezTo>
                  <a:cubicBezTo>
                    <a:pt x="4691" y="14413"/>
                    <a:pt x="4815" y="14537"/>
                    <a:pt x="4969" y="14537"/>
                  </a:cubicBezTo>
                  <a:lnTo>
                    <a:pt x="13086" y="14537"/>
                  </a:lnTo>
                  <a:cubicBezTo>
                    <a:pt x="13240" y="14537"/>
                    <a:pt x="13364" y="14413"/>
                    <a:pt x="13364" y="14259"/>
                  </a:cubicBezTo>
                  <a:lnTo>
                    <a:pt x="13364" y="2840"/>
                  </a:lnTo>
                  <a:cubicBezTo>
                    <a:pt x="13364" y="2779"/>
                    <a:pt x="13333" y="2686"/>
                    <a:pt x="13271" y="2655"/>
                  </a:cubicBezTo>
                  <a:lnTo>
                    <a:pt x="10709" y="94"/>
                  </a:lnTo>
                  <a:cubicBezTo>
                    <a:pt x="10679" y="32"/>
                    <a:pt x="10586" y="1"/>
                    <a:pt x="10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8" name="Google Shape;13828;p26"/>
            <p:cNvSpPr/>
            <p:nvPr/>
          </p:nvSpPr>
          <p:spPr>
            <a:xfrm>
              <a:off x="7206800" y="3184775"/>
              <a:ext cx="78725" cy="13900"/>
            </a:xfrm>
            <a:custGeom>
              <a:avLst/>
              <a:gdLst/>
              <a:ahLst/>
              <a:cxnLst/>
              <a:rect l="l" t="t" r="r" b="b"/>
              <a:pathLst>
                <a:path w="3149" h="556" extrusionOk="0">
                  <a:moveTo>
                    <a:pt x="309" y="0"/>
                  </a:moveTo>
                  <a:cubicBezTo>
                    <a:pt x="155" y="0"/>
                    <a:pt x="0" y="124"/>
                    <a:pt x="0" y="278"/>
                  </a:cubicBezTo>
                  <a:cubicBezTo>
                    <a:pt x="0" y="432"/>
                    <a:pt x="155" y="556"/>
                    <a:pt x="309" y="556"/>
                  </a:cubicBezTo>
                  <a:lnTo>
                    <a:pt x="2840" y="556"/>
                  </a:lnTo>
                  <a:cubicBezTo>
                    <a:pt x="2994" y="556"/>
                    <a:pt x="3148" y="432"/>
                    <a:pt x="3148" y="278"/>
                  </a:cubicBezTo>
                  <a:cubicBezTo>
                    <a:pt x="3148" y="124"/>
                    <a:pt x="2994" y="0"/>
                    <a:pt x="28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29" name="Google Shape;13829;p26"/>
            <p:cNvSpPr/>
            <p:nvPr/>
          </p:nvSpPr>
          <p:spPr>
            <a:xfrm>
              <a:off x="7226850" y="3227200"/>
              <a:ext cx="59450" cy="14700"/>
            </a:xfrm>
            <a:custGeom>
              <a:avLst/>
              <a:gdLst/>
              <a:ahLst/>
              <a:cxnLst/>
              <a:rect l="l" t="t" r="r" b="b"/>
              <a:pathLst>
                <a:path w="2378" h="588" extrusionOk="0">
                  <a:moveTo>
                    <a:pt x="340" y="1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0" name="Google Shape;13830;p26"/>
            <p:cNvSpPr/>
            <p:nvPr/>
          </p:nvSpPr>
          <p:spPr>
            <a:xfrm>
              <a:off x="7226850" y="3269650"/>
              <a:ext cx="59450" cy="14675"/>
            </a:xfrm>
            <a:custGeom>
              <a:avLst/>
              <a:gdLst/>
              <a:ahLst/>
              <a:cxnLst/>
              <a:rect l="l" t="t" r="r" b="b"/>
              <a:pathLst>
                <a:path w="2378" h="587" extrusionOk="0">
                  <a:moveTo>
                    <a:pt x="340" y="0"/>
                  </a:moveTo>
                  <a:cubicBezTo>
                    <a:pt x="1" y="62"/>
                    <a:pt x="1" y="525"/>
                    <a:pt x="340" y="587"/>
                  </a:cubicBezTo>
                  <a:lnTo>
                    <a:pt x="2038" y="587"/>
                  </a:lnTo>
                  <a:cubicBezTo>
                    <a:pt x="2377" y="525"/>
                    <a:pt x="2377" y="62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1" name="Google Shape;13831;p26"/>
            <p:cNvSpPr/>
            <p:nvPr/>
          </p:nvSpPr>
          <p:spPr>
            <a:xfrm>
              <a:off x="7226850" y="3312850"/>
              <a:ext cx="59450" cy="13900"/>
            </a:xfrm>
            <a:custGeom>
              <a:avLst/>
              <a:gdLst/>
              <a:ahLst/>
              <a:cxnLst/>
              <a:rect l="l" t="t" r="r" b="b"/>
              <a:pathLst>
                <a:path w="2378" h="556" extrusionOk="0">
                  <a:moveTo>
                    <a:pt x="340" y="0"/>
                  </a:moveTo>
                  <a:cubicBezTo>
                    <a:pt x="1" y="31"/>
                    <a:pt x="1" y="525"/>
                    <a:pt x="340" y="556"/>
                  </a:cubicBezTo>
                  <a:lnTo>
                    <a:pt x="2038" y="556"/>
                  </a:lnTo>
                  <a:cubicBezTo>
                    <a:pt x="2377" y="525"/>
                    <a:pt x="2377" y="31"/>
                    <a:pt x="2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2" name="Google Shape;13832;p26"/>
            <p:cNvSpPr/>
            <p:nvPr/>
          </p:nvSpPr>
          <p:spPr>
            <a:xfrm>
              <a:off x="7204150" y="3355175"/>
              <a:ext cx="82150" cy="14125"/>
            </a:xfrm>
            <a:custGeom>
              <a:avLst/>
              <a:gdLst/>
              <a:ahLst/>
              <a:cxnLst/>
              <a:rect l="l" t="t" r="r" b="b"/>
              <a:pathLst>
                <a:path w="3286" h="565" extrusionOk="0">
                  <a:moveTo>
                    <a:pt x="361" y="1"/>
                  </a:moveTo>
                  <a:cubicBezTo>
                    <a:pt x="1" y="1"/>
                    <a:pt x="1" y="564"/>
                    <a:pt x="361" y="564"/>
                  </a:cubicBezTo>
                  <a:cubicBezTo>
                    <a:pt x="378" y="564"/>
                    <a:pt x="396" y="563"/>
                    <a:pt x="415" y="560"/>
                  </a:cubicBezTo>
                  <a:lnTo>
                    <a:pt x="2946" y="560"/>
                  </a:lnTo>
                  <a:cubicBezTo>
                    <a:pt x="3285" y="529"/>
                    <a:pt x="3285" y="36"/>
                    <a:pt x="2946" y="5"/>
                  </a:cubicBezTo>
                  <a:lnTo>
                    <a:pt x="415" y="5"/>
                  </a:lnTo>
                  <a:cubicBezTo>
                    <a:pt x="396" y="2"/>
                    <a:pt x="378" y="1"/>
                    <a:pt x="3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3" name="Google Shape;13833;p26"/>
            <p:cNvSpPr/>
            <p:nvPr/>
          </p:nvSpPr>
          <p:spPr>
            <a:xfrm>
              <a:off x="7077350" y="3402300"/>
              <a:ext cx="16050" cy="13875"/>
            </a:xfrm>
            <a:custGeom>
              <a:avLst/>
              <a:gdLst/>
              <a:ahLst/>
              <a:cxnLst/>
              <a:rect l="l" t="t" r="r" b="b"/>
              <a:pathLst>
                <a:path w="642" h="555" extrusionOk="0">
                  <a:moveTo>
                    <a:pt x="330" y="0"/>
                  </a:moveTo>
                  <a:cubicBezTo>
                    <a:pt x="106" y="0"/>
                    <a:pt x="1" y="289"/>
                    <a:pt x="148" y="465"/>
                  </a:cubicBezTo>
                  <a:cubicBezTo>
                    <a:pt x="210" y="527"/>
                    <a:pt x="285" y="554"/>
                    <a:pt x="358" y="554"/>
                  </a:cubicBezTo>
                  <a:cubicBezTo>
                    <a:pt x="505" y="554"/>
                    <a:pt x="642" y="445"/>
                    <a:pt x="642" y="280"/>
                  </a:cubicBezTo>
                  <a:cubicBezTo>
                    <a:pt x="642" y="126"/>
                    <a:pt x="518" y="2"/>
                    <a:pt x="364" y="2"/>
                  </a:cubicBezTo>
                  <a:cubicBezTo>
                    <a:pt x="352" y="1"/>
                    <a:pt x="341" y="0"/>
                    <a:pt x="3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4" name="Google Shape;13834;p26"/>
          <p:cNvGrpSpPr/>
          <p:nvPr/>
        </p:nvGrpSpPr>
        <p:grpSpPr>
          <a:xfrm>
            <a:off x="3574874" y="5680939"/>
            <a:ext cx="360067" cy="483533"/>
            <a:chOff x="3293525" y="3602950"/>
            <a:chExt cx="270050" cy="362650"/>
          </a:xfrm>
        </p:grpSpPr>
        <p:sp>
          <p:nvSpPr>
            <p:cNvPr id="13835" name="Google Shape;13835;p26"/>
            <p:cNvSpPr/>
            <p:nvPr/>
          </p:nvSpPr>
          <p:spPr>
            <a:xfrm>
              <a:off x="3293525" y="3602950"/>
              <a:ext cx="270050" cy="362650"/>
            </a:xfrm>
            <a:custGeom>
              <a:avLst/>
              <a:gdLst/>
              <a:ahLst/>
              <a:cxnLst/>
              <a:rect l="l" t="t" r="r" b="b"/>
              <a:pathLst>
                <a:path w="10802" h="14506" extrusionOk="0">
                  <a:moveTo>
                    <a:pt x="7685" y="556"/>
                  </a:moveTo>
                  <a:cubicBezTo>
                    <a:pt x="7839" y="1544"/>
                    <a:pt x="8672" y="2253"/>
                    <a:pt x="9660" y="2253"/>
                  </a:cubicBezTo>
                  <a:lnTo>
                    <a:pt x="10215" y="2253"/>
                  </a:lnTo>
                  <a:lnTo>
                    <a:pt x="10215" y="7160"/>
                  </a:lnTo>
                  <a:cubicBezTo>
                    <a:pt x="10215" y="10216"/>
                    <a:pt x="8302" y="12932"/>
                    <a:pt x="5401" y="13919"/>
                  </a:cubicBezTo>
                  <a:cubicBezTo>
                    <a:pt x="2500" y="12932"/>
                    <a:pt x="586" y="10216"/>
                    <a:pt x="586" y="7160"/>
                  </a:cubicBezTo>
                  <a:lnTo>
                    <a:pt x="586" y="2253"/>
                  </a:lnTo>
                  <a:lnTo>
                    <a:pt x="1142" y="2253"/>
                  </a:lnTo>
                  <a:cubicBezTo>
                    <a:pt x="2130" y="2253"/>
                    <a:pt x="2963" y="1544"/>
                    <a:pt x="3117" y="556"/>
                  </a:cubicBezTo>
                  <a:close/>
                  <a:moveTo>
                    <a:pt x="2839" y="0"/>
                  </a:moveTo>
                  <a:cubicBezTo>
                    <a:pt x="2685" y="0"/>
                    <a:pt x="2562" y="124"/>
                    <a:pt x="2562" y="278"/>
                  </a:cubicBezTo>
                  <a:cubicBezTo>
                    <a:pt x="2562" y="1050"/>
                    <a:pt x="1913" y="1698"/>
                    <a:pt x="1142" y="1698"/>
                  </a:cubicBezTo>
                  <a:lnTo>
                    <a:pt x="278" y="1698"/>
                  </a:lnTo>
                  <a:cubicBezTo>
                    <a:pt x="123" y="1698"/>
                    <a:pt x="0" y="1821"/>
                    <a:pt x="0" y="1976"/>
                  </a:cubicBezTo>
                  <a:lnTo>
                    <a:pt x="0" y="7160"/>
                  </a:lnTo>
                  <a:cubicBezTo>
                    <a:pt x="0" y="10493"/>
                    <a:pt x="2130" y="13456"/>
                    <a:pt x="5308" y="14505"/>
                  </a:cubicBezTo>
                  <a:lnTo>
                    <a:pt x="5493" y="14505"/>
                  </a:lnTo>
                  <a:cubicBezTo>
                    <a:pt x="8672" y="13456"/>
                    <a:pt x="10802" y="10493"/>
                    <a:pt x="10802" y="7160"/>
                  </a:cubicBezTo>
                  <a:lnTo>
                    <a:pt x="10802" y="1976"/>
                  </a:lnTo>
                  <a:cubicBezTo>
                    <a:pt x="10802" y="1821"/>
                    <a:pt x="10678" y="1698"/>
                    <a:pt x="10524" y="1698"/>
                  </a:cubicBezTo>
                  <a:lnTo>
                    <a:pt x="9660" y="1698"/>
                  </a:lnTo>
                  <a:cubicBezTo>
                    <a:pt x="8888" y="1698"/>
                    <a:pt x="8240" y="1050"/>
                    <a:pt x="8240" y="278"/>
                  </a:cubicBezTo>
                  <a:cubicBezTo>
                    <a:pt x="8240" y="124"/>
                    <a:pt x="8117" y="0"/>
                    <a:pt x="79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6" name="Google Shape;13836;p26"/>
            <p:cNvSpPr/>
            <p:nvPr/>
          </p:nvSpPr>
          <p:spPr>
            <a:xfrm>
              <a:off x="3335950" y="3645375"/>
              <a:ext cx="184425" cy="274500"/>
            </a:xfrm>
            <a:custGeom>
              <a:avLst/>
              <a:gdLst/>
              <a:ahLst/>
              <a:cxnLst/>
              <a:rect l="l" t="t" r="r" b="b"/>
              <a:pathLst>
                <a:path w="7377" h="10980" extrusionOk="0">
                  <a:moveTo>
                    <a:pt x="4846" y="556"/>
                  </a:moveTo>
                  <a:cubicBezTo>
                    <a:pt x="5309" y="1266"/>
                    <a:pt x="5988" y="1822"/>
                    <a:pt x="6821" y="2099"/>
                  </a:cubicBezTo>
                  <a:lnTo>
                    <a:pt x="6821" y="5463"/>
                  </a:lnTo>
                  <a:cubicBezTo>
                    <a:pt x="6821" y="7469"/>
                    <a:pt x="5741" y="9290"/>
                    <a:pt x="3982" y="10278"/>
                  </a:cubicBezTo>
                  <a:lnTo>
                    <a:pt x="3982" y="6821"/>
                  </a:lnTo>
                  <a:cubicBezTo>
                    <a:pt x="3966" y="6652"/>
                    <a:pt x="3835" y="6567"/>
                    <a:pt x="3704" y="6567"/>
                  </a:cubicBezTo>
                  <a:cubicBezTo>
                    <a:pt x="3573" y="6567"/>
                    <a:pt x="3442" y="6652"/>
                    <a:pt x="3426" y="6821"/>
                  </a:cubicBezTo>
                  <a:lnTo>
                    <a:pt x="3426" y="10278"/>
                  </a:lnTo>
                  <a:cubicBezTo>
                    <a:pt x="1667" y="9290"/>
                    <a:pt x="587" y="7469"/>
                    <a:pt x="587" y="5463"/>
                  </a:cubicBezTo>
                  <a:lnTo>
                    <a:pt x="587" y="2099"/>
                  </a:lnTo>
                  <a:cubicBezTo>
                    <a:pt x="1389" y="1822"/>
                    <a:pt x="2099" y="1266"/>
                    <a:pt x="2562" y="556"/>
                  </a:cubicBezTo>
                  <a:lnTo>
                    <a:pt x="3426" y="556"/>
                  </a:lnTo>
                  <a:lnTo>
                    <a:pt x="3426" y="4260"/>
                  </a:lnTo>
                  <a:cubicBezTo>
                    <a:pt x="3395" y="4476"/>
                    <a:pt x="3542" y="4584"/>
                    <a:pt x="3692" y="4584"/>
                  </a:cubicBezTo>
                  <a:cubicBezTo>
                    <a:pt x="3843" y="4584"/>
                    <a:pt x="3997" y="4476"/>
                    <a:pt x="3982" y="4260"/>
                  </a:cubicBezTo>
                  <a:lnTo>
                    <a:pt x="3982" y="556"/>
                  </a:lnTo>
                  <a:close/>
                  <a:moveTo>
                    <a:pt x="2377" y="1"/>
                  </a:moveTo>
                  <a:cubicBezTo>
                    <a:pt x="2284" y="1"/>
                    <a:pt x="2192" y="32"/>
                    <a:pt x="2130" y="124"/>
                  </a:cubicBezTo>
                  <a:cubicBezTo>
                    <a:pt x="1698" y="865"/>
                    <a:pt x="1019" y="1390"/>
                    <a:pt x="216" y="1606"/>
                  </a:cubicBezTo>
                  <a:cubicBezTo>
                    <a:pt x="93" y="1637"/>
                    <a:pt x="0" y="1729"/>
                    <a:pt x="0" y="1883"/>
                  </a:cubicBezTo>
                  <a:lnTo>
                    <a:pt x="0" y="5463"/>
                  </a:lnTo>
                  <a:cubicBezTo>
                    <a:pt x="0" y="7840"/>
                    <a:pt x="1389" y="10000"/>
                    <a:pt x="3580" y="10957"/>
                  </a:cubicBezTo>
                  <a:cubicBezTo>
                    <a:pt x="3611" y="10972"/>
                    <a:pt x="3650" y="10980"/>
                    <a:pt x="3688" y="10980"/>
                  </a:cubicBezTo>
                  <a:cubicBezTo>
                    <a:pt x="3727" y="10980"/>
                    <a:pt x="3766" y="10972"/>
                    <a:pt x="3796" y="10957"/>
                  </a:cubicBezTo>
                  <a:cubicBezTo>
                    <a:pt x="5988" y="10000"/>
                    <a:pt x="7376" y="7840"/>
                    <a:pt x="7376" y="5463"/>
                  </a:cubicBezTo>
                  <a:lnTo>
                    <a:pt x="7376" y="1883"/>
                  </a:lnTo>
                  <a:cubicBezTo>
                    <a:pt x="7376" y="1729"/>
                    <a:pt x="7284" y="1637"/>
                    <a:pt x="7160" y="1606"/>
                  </a:cubicBezTo>
                  <a:cubicBezTo>
                    <a:pt x="6358" y="1390"/>
                    <a:pt x="5648" y="865"/>
                    <a:pt x="5247" y="124"/>
                  </a:cubicBezTo>
                  <a:cubicBezTo>
                    <a:pt x="5185" y="32"/>
                    <a:pt x="5093" y="1"/>
                    <a:pt x="50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37" name="Google Shape;13837;p26"/>
            <p:cNvSpPr/>
            <p:nvPr/>
          </p:nvSpPr>
          <p:spPr>
            <a:xfrm>
              <a:off x="3418500" y="377732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0"/>
                  </a:moveTo>
                  <a:cubicBezTo>
                    <a:pt x="155" y="0"/>
                    <a:pt x="1" y="309"/>
                    <a:pt x="186" y="494"/>
                  </a:cubicBezTo>
                  <a:cubicBezTo>
                    <a:pt x="242" y="541"/>
                    <a:pt x="310" y="562"/>
                    <a:pt x="376" y="562"/>
                  </a:cubicBezTo>
                  <a:cubicBezTo>
                    <a:pt x="530" y="562"/>
                    <a:pt x="680" y="450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38" name="Google Shape;13838;p26"/>
          <p:cNvGrpSpPr/>
          <p:nvPr/>
        </p:nvGrpSpPr>
        <p:grpSpPr>
          <a:xfrm>
            <a:off x="4548925" y="5679389"/>
            <a:ext cx="492867" cy="486633"/>
            <a:chOff x="3243825" y="1923675"/>
            <a:chExt cx="369650" cy="364975"/>
          </a:xfrm>
        </p:grpSpPr>
        <p:sp>
          <p:nvSpPr>
            <p:cNvPr id="13839" name="Google Shape;13839;p26"/>
            <p:cNvSpPr/>
            <p:nvPr/>
          </p:nvSpPr>
          <p:spPr>
            <a:xfrm>
              <a:off x="3548900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71" y="1"/>
                  </a:moveTo>
                  <a:cubicBezTo>
                    <a:pt x="124" y="1"/>
                    <a:pt x="0" y="310"/>
                    <a:pt x="185" y="495"/>
                  </a:cubicBezTo>
                  <a:cubicBezTo>
                    <a:pt x="242" y="542"/>
                    <a:pt x="309" y="563"/>
                    <a:pt x="376" y="563"/>
                  </a:cubicBezTo>
                  <a:cubicBezTo>
                    <a:pt x="529" y="563"/>
                    <a:pt x="679" y="451"/>
                    <a:pt x="679" y="279"/>
                  </a:cubicBezTo>
                  <a:cubicBezTo>
                    <a:pt x="679" y="124"/>
                    <a:pt x="525" y="1"/>
                    <a:pt x="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0" name="Google Shape;13840;p26"/>
            <p:cNvSpPr/>
            <p:nvPr/>
          </p:nvSpPr>
          <p:spPr>
            <a:xfrm>
              <a:off x="3548900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371" y="0"/>
                  </a:moveTo>
                  <a:cubicBezTo>
                    <a:pt x="124" y="0"/>
                    <a:pt x="0" y="278"/>
                    <a:pt x="185" y="463"/>
                  </a:cubicBezTo>
                  <a:cubicBezTo>
                    <a:pt x="247" y="525"/>
                    <a:pt x="323" y="553"/>
                    <a:pt x="396" y="553"/>
                  </a:cubicBezTo>
                  <a:cubicBezTo>
                    <a:pt x="542" y="553"/>
                    <a:pt x="679" y="443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1" name="Google Shape;13841;p26"/>
            <p:cNvSpPr/>
            <p:nvPr/>
          </p:nvSpPr>
          <p:spPr>
            <a:xfrm>
              <a:off x="3418500" y="2099200"/>
              <a:ext cx="17000" cy="14575"/>
            </a:xfrm>
            <a:custGeom>
              <a:avLst/>
              <a:gdLst/>
              <a:ahLst/>
              <a:cxnLst/>
              <a:rect l="l" t="t" r="r" b="b"/>
              <a:pathLst>
                <a:path w="680" h="583" extrusionOk="0">
                  <a:moveTo>
                    <a:pt x="402" y="1"/>
                  </a:moveTo>
                  <a:cubicBezTo>
                    <a:pt x="155" y="1"/>
                    <a:pt x="1" y="309"/>
                    <a:pt x="186" y="495"/>
                  </a:cubicBezTo>
                  <a:cubicBezTo>
                    <a:pt x="246" y="555"/>
                    <a:pt x="320" y="583"/>
                    <a:pt x="392" y="583"/>
                  </a:cubicBezTo>
                  <a:cubicBezTo>
                    <a:pt x="540" y="583"/>
                    <a:pt x="680" y="466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2" name="Google Shape;13842;p26"/>
            <p:cNvSpPr/>
            <p:nvPr/>
          </p:nvSpPr>
          <p:spPr>
            <a:xfrm>
              <a:off x="3288875" y="19695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402" y="1"/>
                  </a:moveTo>
                  <a:cubicBezTo>
                    <a:pt x="124" y="1"/>
                    <a:pt x="1" y="310"/>
                    <a:pt x="186" y="495"/>
                  </a:cubicBezTo>
                  <a:cubicBezTo>
                    <a:pt x="242" y="542"/>
                    <a:pt x="310" y="563"/>
                    <a:pt x="377" y="563"/>
                  </a:cubicBezTo>
                  <a:cubicBezTo>
                    <a:pt x="530" y="563"/>
                    <a:pt x="680" y="451"/>
                    <a:pt x="680" y="279"/>
                  </a:cubicBezTo>
                  <a:cubicBezTo>
                    <a:pt x="680" y="124"/>
                    <a:pt x="556" y="1"/>
                    <a:pt x="40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3" name="Google Shape;13843;p26"/>
            <p:cNvSpPr/>
            <p:nvPr/>
          </p:nvSpPr>
          <p:spPr>
            <a:xfrm>
              <a:off x="3288875" y="2229600"/>
              <a:ext cx="17000" cy="13825"/>
            </a:xfrm>
            <a:custGeom>
              <a:avLst/>
              <a:gdLst/>
              <a:ahLst/>
              <a:cxnLst/>
              <a:rect l="l" t="t" r="r" b="b"/>
              <a:pathLst>
                <a:path w="680" h="553" extrusionOk="0">
                  <a:moveTo>
                    <a:pt x="402" y="0"/>
                  </a:moveTo>
                  <a:cubicBezTo>
                    <a:pt x="124" y="0"/>
                    <a:pt x="1" y="278"/>
                    <a:pt x="186" y="463"/>
                  </a:cubicBezTo>
                  <a:cubicBezTo>
                    <a:pt x="248" y="525"/>
                    <a:pt x="323" y="553"/>
                    <a:pt x="396" y="553"/>
                  </a:cubicBezTo>
                  <a:cubicBezTo>
                    <a:pt x="543" y="553"/>
                    <a:pt x="680" y="443"/>
                    <a:pt x="680" y="278"/>
                  </a:cubicBezTo>
                  <a:cubicBezTo>
                    <a:pt x="680" y="124"/>
                    <a:pt x="556" y="0"/>
                    <a:pt x="4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4" name="Google Shape;13844;p26"/>
            <p:cNvSpPr/>
            <p:nvPr/>
          </p:nvSpPr>
          <p:spPr>
            <a:xfrm>
              <a:off x="3243825" y="1923675"/>
              <a:ext cx="369650" cy="364975"/>
            </a:xfrm>
            <a:custGeom>
              <a:avLst/>
              <a:gdLst/>
              <a:ahLst/>
              <a:cxnLst/>
              <a:rect l="l" t="t" r="r" b="b"/>
              <a:pathLst>
                <a:path w="14786" h="14599" extrusionOk="0">
                  <a:moveTo>
                    <a:pt x="14117" y="603"/>
                  </a:moveTo>
                  <a:lnTo>
                    <a:pt x="14086" y="3627"/>
                  </a:lnTo>
                  <a:lnTo>
                    <a:pt x="12574" y="3627"/>
                  </a:lnTo>
                  <a:cubicBezTo>
                    <a:pt x="12419" y="3627"/>
                    <a:pt x="12296" y="3750"/>
                    <a:pt x="12296" y="3905"/>
                  </a:cubicBezTo>
                  <a:lnTo>
                    <a:pt x="12296" y="10725"/>
                  </a:lnTo>
                  <a:cubicBezTo>
                    <a:pt x="12296" y="10879"/>
                    <a:pt x="12419" y="11003"/>
                    <a:pt x="12574" y="11003"/>
                  </a:cubicBezTo>
                  <a:lnTo>
                    <a:pt x="14086" y="11003"/>
                  </a:lnTo>
                  <a:lnTo>
                    <a:pt x="14086" y="13997"/>
                  </a:lnTo>
                  <a:lnTo>
                    <a:pt x="11061" y="13997"/>
                  </a:lnTo>
                  <a:lnTo>
                    <a:pt x="11061" y="12515"/>
                  </a:lnTo>
                  <a:cubicBezTo>
                    <a:pt x="11061" y="12361"/>
                    <a:pt x="10938" y="12237"/>
                    <a:pt x="10784" y="12237"/>
                  </a:cubicBezTo>
                  <a:lnTo>
                    <a:pt x="3994" y="12237"/>
                  </a:lnTo>
                  <a:cubicBezTo>
                    <a:pt x="3840" y="12237"/>
                    <a:pt x="3685" y="12361"/>
                    <a:pt x="3685" y="12515"/>
                  </a:cubicBezTo>
                  <a:lnTo>
                    <a:pt x="3685" y="13997"/>
                  </a:lnTo>
                  <a:lnTo>
                    <a:pt x="723" y="13997"/>
                  </a:lnTo>
                  <a:lnTo>
                    <a:pt x="723" y="11003"/>
                  </a:lnTo>
                  <a:lnTo>
                    <a:pt x="2204" y="11003"/>
                  </a:lnTo>
                  <a:cubicBezTo>
                    <a:pt x="2358" y="11003"/>
                    <a:pt x="2482" y="10879"/>
                    <a:pt x="2482" y="10725"/>
                  </a:cubicBezTo>
                  <a:lnTo>
                    <a:pt x="2482" y="3905"/>
                  </a:lnTo>
                  <a:cubicBezTo>
                    <a:pt x="2482" y="3750"/>
                    <a:pt x="2358" y="3627"/>
                    <a:pt x="2204" y="3627"/>
                  </a:cubicBezTo>
                  <a:lnTo>
                    <a:pt x="723" y="3627"/>
                  </a:lnTo>
                  <a:lnTo>
                    <a:pt x="723" y="603"/>
                  </a:lnTo>
                  <a:lnTo>
                    <a:pt x="3716" y="603"/>
                  </a:lnTo>
                  <a:lnTo>
                    <a:pt x="3716" y="2115"/>
                  </a:lnTo>
                  <a:cubicBezTo>
                    <a:pt x="3716" y="2269"/>
                    <a:pt x="3840" y="2392"/>
                    <a:pt x="3994" y="2392"/>
                  </a:cubicBezTo>
                  <a:lnTo>
                    <a:pt x="10815" y="2392"/>
                  </a:lnTo>
                  <a:cubicBezTo>
                    <a:pt x="10969" y="2392"/>
                    <a:pt x="11092" y="2269"/>
                    <a:pt x="11092" y="2115"/>
                  </a:cubicBezTo>
                  <a:lnTo>
                    <a:pt x="11092" y="603"/>
                  </a:lnTo>
                  <a:close/>
                  <a:moveTo>
                    <a:pt x="5691" y="1"/>
                  </a:moveTo>
                  <a:cubicBezTo>
                    <a:pt x="5537" y="1"/>
                    <a:pt x="5383" y="109"/>
                    <a:pt x="5414" y="325"/>
                  </a:cubicBezTo>
                  <a:lnTo>
                    <a:pt x="5414" y="1837"/>
                  </a:lnTo>
                  <a:lnTo>
                    <a:pt x="4272" y="1837"/>
                  </a:lnTo>
                  <a:lnTo>
                    <a:pt x="4272" y="325"/>
                  </a:lnTo>
                  <a:cubicBezTo>
                    <a:pt x="4272" y="170"/>
                    <a:pt x="4148" y="47"/>
                    <a:pt x="3994" y="47"/>
                  </a:cubicBezTo>
                  <a:lnTo>
                    <a:pt x="414" y="47"/>
                  </a:lnTo>
                  <a:cubicBezTo>
                    <a:pt x="260" y="47"/>
                    <a:pt x="136" y="170"/>
                    <a:pt x="136" y="325"/>
                  </a:cubicBezTo>
                  <a:lnTo>
                    <a:pt x="136" y="3905"/>
                  </a:lnTo>
                  <a:cubicBezTo>
                    <a:pt x="136" y="4059"/>
                    <a:pt x="260" y="4182"/>
                    <a:pt x="414" y="4182"/>
                  </a:cubicBezTo>
                  <a:lnTo>
                    <a:pt x="1926" y="4182"/>
                  </a:lnTo>
                  <a:lnTo>
                    <a:pt x="1926" y="5324"/>
                  </a:lnTo>
                  <a:lnTo>
                    <a:pt x="414" y="5324"/>
                  </a:lnTo>
                  <a:cubicBezTo>
                    <a:pt x="260" y="5324"/>
                    <a:pt x="136" y="5448"/>
                    <a:pt x="136" y="5602"/>
                  </a:cubicBezTo>
                  <a:cubicBezTo>
                    <a:pt x="105" y="5756"/>
                    <a:pt x="260" y="5880"/>
                    <a:pt x="414" y="5880"/>
                  </a:cubicBezTo>
                  <a:lnTo>
                    <a:pt x="1926" y="5880"/>
                  </a:lnTo>
                  <a:lnTo>
                    <a:pt x="1926" y="7053"/>
                  </a:lnTo>
                  <a:lnTo>
                    <a:pt x="414" y="7053"/>
                  </a:lnTo>
                  <a:cubicBezTo>
                    <a:pt x="395" y="7050"/>
                    <a:pt x="377" y="7049"/>
                    <a:pt x="360" y="7049"/>
                  </a:cubicBezTo>
                  <a:cubicBezTo>
                    <a:pt x="0" y="7049"/>
                    <a:pt x="0" y="7612"/>
                    <a:pt x="360" y="7612"/>
                  </a:cubicBezTo>
                  <a:cubicBezTo>
                    <a:pt x="377" y="7612"/>
                    <a:pt x="395" y="7611"/>
                    <a:pt x="414" y="7608"/>
                  </a:cubicBezTo>
                  <a:lnTo>
                    <a:pt x="1926" y="7608"/>
                  </a:lnTo>
                  <a:lnTo>
                    <a:pt x="1926" y="8750"/>
                  </a:lnTo>
                  <a:lnTo>
                    <a:pt x="414" y="8750"/>
                  </a:lnTo>
                  <a:cubicBezTo>
                    <a:pt x="395" y="8747"/>
                    <a:pt x="377" y="8746"/>
                    <a:pt x="360" y="8746"/>
                  </a:cubicBezTo>
                  <a:cubicBezTo>
                    <a:pt x="0" y="8746"/>
                    <a:pt x="0" y="9310"/>
                    <a:pt x="360" y="9310"/>
                  </a:cubicBezTo>
                  <a:cubicBezTo>
                    <a:pt x="377" y="9310"/>
                    <a:pt x="395" y="9308"/>
                    <a:pt x="414" y="9306"/>
                  </a:cubicBezTo>
                  <a:lnTo>
                    <a:pt x="1926" y="9306"/>
                  </a:lnTo>
                  <a:lnTo>
                    <a:pt x="1926" y="10447"/>
                  </a:lnTo>
                  <a:lnTo>
                    <a:pt x="414" y="10447"/>
                  </a:lnTo>
                  <a:cubicBezTo>
                    <a:pt x="260" y="10447"/>
                    <a:pt x="136" y="10571"/>
                    <a:pt x="136" y="10725"/>
                  </a:cubicBezTo>
                  <a:lnTo>
                    <a:pt x="136" y="14305"/>
                  </a:lnTo>
                  <a:cubicBezTo>
                    <a:pt x="136" y="14459"/>
                    <a:pt x="260" y="14583"/>
                    <a:pt x="414" y="14583"/>
                  </a:cubicBezTo>
                  <a:lnTo>
                    <a:pt x="3994" y="14583"/>
                  </a:lnTo>
                  <a:cubicBezTo>
                    <a:pt x="4148" y="14583"/>
                    <a:pt x="4272" y="14459"/>
                    <a:pt x="4272" y="14305"/>
                  </a:cubicBezTo>
                  <a:lnTo>
                    <a:pt x="4272" y="12793"/>
                  </a:lnTo>
                  <a:lnTo>
                    <a:pt x="5414" y="12793"/>
                  </a:lnTo>
                  <a:lnTo>
                    <a:pt x="5414" y="14274"/>
                  </a:lnTo>
                  <a:cubicBezTo>
                    <a:pt x="5383" y="14490"/>
                    <a:pt x="5537" y="14598"/>
                    <a:pt x="5691" y="14598"/>
                  </a:cubicBezTo>
                  <a:cubicBezTo>
                    <a:pt x="5846" y="14598"/>
                    <a:pt x="6000" y="14490"/>
                    <a:pt x="5969" y="14274"/>
                  </a:cubicBezTo>
                  <a:lnTo>
                    <a:pt x="5969" y="12793"/>
                  </a:lnTo>
                  <a:lnTo>
                    <a:pt x="7111" y="12793"/>
                  </a:lnTo>
                  <a:lnTo>
                    <a:pt x="7111" y="14274"/>
                  </a:lnTo>
                  <a:cubicBezTo>
                    <a:pt x="7080" y="14490"/>
                    <a:pt x="7235" y="14598"/>
                    <a:pt x="7389" y="14598"/>
                  </a:cubicBezTo>
                  <a:cubicBezTo>
                    <a:pt x="7543" y="14598"/>
                    <a:pt x="7697" y="14490"/>
                    <a:pt x="7667" y="14274"/>
                  </a:cubicBezTo>
                  <a:lnTo>
                    <a:pt x="7667" y="12793"/>
                  </a:lnTo>
                  <a:lnTo>
                    <a:pt x="8809" y="12793"/>
                  </a:lnTo>
                  <a:lnTo>
                    <a:pt x="8809" y="14274"/>
                  </a:lnTo>
                  <a:cubicBezTo>
                    <a:pt x="8809" y="14429"/>
                    <a:pt x="8932" y="14583"/>
                    <a:pt x="9086" y="14583"/>
                  </a:cubicBezTo>
                  <a:cubicBezTo>
                    <a:pt x="9241" y="14583"/>
                    <a:pt x="9364" y="14429"/>
                    <a:pt x="9364" y="14274"/>
                  </a:cubicBezTo>
                  <a:lnTo>
                    <a:pt x="9364" y="12793"/>
                  </a:lnTo>
                  <a:lnTo>
                    <a:pt x="10506" y="12793"/>
                  </a:lnTo>
                  <a:lnTo>
                    <a:pt x="10506" y="14274"/>
                  </a:lnTo>
                  <a:cubicBezTo>
                    <a:pt x="10506" y="14429"/>
                    <a:pt x="10629" y="14552"/>
                    <a:pt x="10784" y="14583"/>
                  </a:cubicBezTo>
                  <a:lnTo>
                    <a:pt x="14364" y="14583"/>
                  </a:lnTo>
                  <a:cubicBezTo>
                    <a:pt x="14518" y="14583"/>
                    <a:pt x="14641" y="14429"/>
                    <a:pt x="14641" y="14274"/>
                  </a:cubicBezTo>
                  <a:lnTo>
                    <a:pt x="14641" y="10725"/>
                  </a:lnTo>
                  <a:cubicBezTo>
                    <a:pt x="14641" y="10571"/>
                    <a:pt x="14518" y="10447"/>
                    <a:pt x="14364" y="10447"/>
                  </a:cubicBezTo>
                  <a:lnTo>
                    <a:pt x="12882" y="10447"/>
                  </a:lnTo>
                  <a:lnTo>
                    <a:pt x="12882" y="9306"/>
                  </a:lnTo>
                  <a:lnTo>
                    <a:pt x="14364" y="9306"/>
                  </a:lnTo>
                  <a:cubicBezTo>
                    <a:pt x="14382" y="9308"/>
                    <a:pt x="14400" y="9310"/>
                    <a:pt x="14418" y="9310"/>
                  </a:cubicBezTo>
                  <a:cubicBezTo>
                    <a:pt x="14778" y="9310"/>
                    <a:pt x="14778" y="8746"/>
                    <a:pt x="14418" y="8746"/>
                  </a:cubicBezTo>
                  <a:cubicBezTo>
                    <a:pt x="14400" y="8746"/>
                    <a:pt x="14382" y="8747"/>
                    <a:pt x="14364" y="8750"/>
                  </a:cubicBezTo>
                  <a:lnTo>
                    <a:pt x="12882" y="8750"/>
                  </a:lnTo>
                  <a:lnTo>
                    <a:pt x="12882" y="7608"/>
                  </a:lnTo>
                  <a:lnTo>
                    <a:pt x="14364" y="7608"/>
                  </a:lnTo>
                  <a:cubicBezTo>
                    <a:pt x="14374" y="7609"/>
                    <a:pt x="14384" y="7609"/>
                    <a:pt x="14393" y="7609"/>
                  </a:cubicBezTo>
                  <a:cubicBezTo>
                    <a:pt x="14786" y="7609"/>
                    <a:pt x="14786" y="7021"/>
                    <a:pt x="14393" y="7021"/>
                  </a:cubicBezTo>
                  <a:cubicBezTo>
                    <a:pt x="14384" y="7021"/>
                    <a:pt x="14374" y="7021"/>
                    <a:pt x="14364" y="7022"/>
                  </a:cubicBezTo>
                  <a:lnTo>
                    <a:pt x="12882" y="7022"/>
                  </a:lnTo>
                  <a:lnTo>
                    <a:pt x="12882" y="5880"/>
                  </a:lnTo>
                  <a:lnTo>
                    <a:pt x="14364" y="5880"/>
                  </a:lnTo>
                  <a:cubicBezTo>
                    <a:pt x="14518" y="5880"/>
                    <a:pt x="14641" y="5756"/>
                    <a:pt x="14641" y="5602"/>
                  </a:cubicBezTo>
                  <a:cubicBezTo>
                    <a:pt x="14641" y="5448"/>
                    <a:pt x="14518" y="5294"/>
                    <a:pt x="14364" y="5294"/>
                  </a:cubicBezTo>
                  <a:lnTo>
                    <a:pt x="12882" y="5294"/>
                  </a:lnTo>
                  <a:lnTo>
                    <a:pt x="12882" y="4182"/>
                  </a:lnTo>
                  <a:lnTo>
                    <a:pt x="14364" y="4182"/>
                  </a:lnTo>
                  <a:cubicBezTo>
                    <a:pt x="14518" y="4182"/>
                    <a:pt x="14641" y="4059"/>
                    <a:pt x="14641" y="3905"/>
                  </a:cubicBezTo>
                  <a:lnTo>
                    <a:pt x="14641" y="325"/>
                  </a:lnTo>
                  <a:cubicBezTo>
                    <a:pt x="14641" y="170"/>
                    <a:pt x="14518" y="47"/>
                    <a:pt x="14364" y="47"/>
                  </a:cubicBezTo>
                  <a:lnTo>
                    <a:pt x="10784" y="47"/>
                  </a:lnTo>
                  <a:cubicBezTo>
                    <a:pt x="10629" y="47"/>
                    <a:pt x="10506" y="170"/>
                    <a:pt x="10506" y="325"/>
                  </a:cubicBezTo>
                  <a:lnTo>
                    <a:pt x="10506" y="1837"/>
                  </a:lnTo>
                  <a:lnTo>
                    <a:pt x="9364" y="1837"/>
                  </a:lnTo>
                  <a:lnTo>
                    <a:pt x="9364" y="325"/>
                  </a:lnTo>
                  <a:cubicBezTo>
                    <a:pt x="9364" y="170"/>
                    <a:pt x="9241" y="47"/>
                    <a:pt x="9086" y="47"/>
                  </a:cubicBezTo>
                  <a:cubicBezTo>
                    <a:pt x="8932" y="47"/>
                    <a:pt x="8809" y="170"/>
                    <a:pt x="8809" y="325"/>
                  </a:cubicBezTo>
                  <a:lnTo>
                    <a:pt x="8809" y="1837"/>
                  </a:lnTo>
                  <a:lnTo>
                    <a:pt x="7667" y="1837"/>
                  </a:lnTo>
                  <a:lnTo>
                    <a:pt x="7667" y="325"/>
                  </a:lnTo>
                  <a:cubicBezTo>
                    <a:pt x="7697" y="109"/>
                    <a:pt x="7543" y="1"/>
                    <a:pt x="7389" y="1"/>
                  </a:cubicBezTo>
                  <a:cubicBezTo>
                    <a:pt x="7235" y="1"/>
                    <a:pt x="7080" y="109"/>
                    <a:pt x="7111" y="325"/>
                  </a:cubicBezTo>
                  <a:lnTo>
                    <a:pt x="7111" y="1837"/>
                  </a:lnTo>
                  <a:lnTo>
                    <a:pt x="5969" y="1837"/>
                  </a:lnTo>
                  <a:lnTo>
                    <a:pt x="5969" y="325"/>
                  </a:lnTo>
                  <a:cubicBezTo>
                    <a:pt x="6000" y="109"/>
                    <a:pt x="5846" y="1"/>
                    <a:pt x="5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5" name="Google Shape;13845;p26"/>
            <p:cNvSpPr/>
            <p:nvPr/>
          </p:nvSpPr>
          <p:spPr>
            <a:xfrm>
              <a:off x="3445425" y="2184475"/>
              <a:ext cx="20175" cy="14875"/>
            </a:xfrm>
            <a:custGeom>
              <a:avLst/>
              <a:gdLst/>
              <a:ahLst/>
              <a:cxnLst/>
              <a:rect l="l" t="t" r="r" b="b"/>
              <a:pathLst>
                <a:path w="807" h="595" extrusionOk="0">
                  <a:moveTo>
                    <a:pt x="406" y="1"/>
                  </a:moveTo>
                  <a:cubicBezTo>
                    <a:pt x="130" y="1"/>
                    <a:pt x="1" y="466"/>
                    <a:pt x="343" y="571"/>
                  </a:cubicBezTo>
                  <a:cubicBezTo>
                    <a:pt x="383" y="587"/>
                    <a:pt x="423" y="595"/>
                    <a:pt x="461" y="595"/>
                  </a:cubicBezTo>
                  <a:cubicBezTo>
                    <a:pt x="571" y="595"/>
                    <a:pt x="668" y="531"/>
                    <a:pt x="714" y="417"/>
                  </a:cubicBezTo>
                  <a:cubicBezTo>
                    <a:pt x="806" y="262"/>
                    <a:pt x="714" y="77"/>
                    <a:pt x="559" y="46"/>
                  </a:cubicBezTo>
                  <a:cubicBezTo>
                    <a:pt x="505" y="15"/>
                    <a:pt x="453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6" name="Google Shape;13846;p26"/>
            <p:cNvSpPr/>
            <p:nvPr/>
          </p:nvSpPr>
          <p:spPr>
            <a:xfrm>
              <a:off x="3335950" y="2014325"/>
              <a:ext cx="185200" cy="184525"/>
            </a:xfrm>
            <a:custGeom>
              <a:avLst/>
              <a:gdLst/>
              <a:ahLst/>
              <a:cxnLst/>
              <a:rect l="l" t="t" r="r" b="b"/>
              <a:pathLst>
                <a:path w="7408" h="7381" extrusionOk="0">
                  <a:moveTo>
                    <a:pt x="5124" y="556"/>
                  </a:moveTo>
                  <a:lnTo>
                    <a:pt x="5124" y="1698"/>
                  </a:lnTo>
                  <a:lnTo>
                    <a:pt x="587" y="1698"/>
                  </a:lnTo>
                  <a:lnTo>
                    <a:pt x="587" y="556"/>
                  </a:lnTo>
                  <a:close/>
                  <a:moveTo>
                    <a:pt x="5124" y="2254"/>
                  </a:moveTo>
                  <a:lnTo>
                    <a:pt x="5124" y="5093"/>
                  </a:lnTo>
                  <a:lnTo>
                    <a:pt x="2284" y="5093"/>
                  </a:lnTo>
                  <a:lnTo>
                    <a:pt x="2284" y="2254"/>
                  </a:lnTo>
                  <a:close/>
                  <a:moveTo>
                    <a:pt x="6821" y="556"/>
                  </a:moveTo>
                  <a:lnTo>
                    <a:pt x="6821" y="5093"/>
                  </a:lnTo>
                  <a:lnTo>
                    <a:pt x="5679" y="5093"/>
                  </a:lnTo>
                  <a:lnTo>
                    <a:pt x="5679" y="556"/>
                  </a:lnTo>
                  <a:close/>
                  <a:moveTo>
                    <a:pt x="1729" y="2254"/>
                  </a:moveTo>
                  <a:lnTo>
                    <a:pt x="1729" y="6821"/>
                  </a:lnTo>
                  <a:lnTo>
                    <a:pt x="587" y="6821"/>
                  </a:lnTo>
                  <a:lnTo>
                    <a:pt x="587" y="2254"/>
                  </a:lnTo>
                  <a:close/>
                  <a:moveTo>
                    <a:pt x="309" y="1"/>
                  </a:moveTo>
                  <a:cubicBezTo>
                    <a:pt x="155" y="1"/>
                    <a:pt x="0" y="124"/>
                    <a:pt x="0" y="279"/>
                  </a:cubicBezTo>
                  <a:lnTo>
                    <a:pt x="0" y="7099"/>
                  </a:lnTo>
                  <a:cubicBezTo>
                    <a:pt x="0" y="7253"/>
                    <a:pt x="155" y="7377"/>
                    <a:pt x="309" y="7377"/>
                  </a:cubicBezTo>
                  <a:lnTo>
                    <a:pt x="3580" y="7377"/>
                  </a:lnTo>
                  <a:cubicBezTo>
                    <a:pt x="3920" y="7346"/>
                    <a:pt x="3920" y="6852"/>
                    <a:pt x="3580" y="6821"/>
                  </a:cubicBezTo>
                  <a:lnTo>
                    <a:pt x="2315" y="6821"/>
                  </a:lnTo>
                  <a:lnTo>
                    <a:pt x="2315" y="5680"/>
                  </a:lnTo>
                  <a:lnTo>
                    <a:pt x="6852" y="5680"/>
                  </a:lnTo>
                  <a:lnTo>
                    <a:pt x="6852" y="6821"/>
                  </a:lnTo>
                  <a:lnTo>
                    <a:pt x="6142" y="6821"/>
                  </a:lnTo>
                  <a:cubicBezTo>
                    <a:pt x="6123" y="6819"/>
                    <a:pt x="6105" y="6817"/>
                    <a:pt x="6088" y="6817"/>
                  </a:cubicBezTo>
                  <a:cubicBezTo>
                    <a:pt x="5728" y="6817"/>
                    <a:pt x="5728" y="7381"/>
                    <a:pt x="6088" y="7381"/>
                  </a:cubicBezTo>
                  <a:cubicBezTo>
                    <a:pt x="6105" y="7381"/>
                    <a:pt x="6123" y="7380"/>
                    <a:pt x="6142" y="7377"/>
                  </a:cubicBezTo>
                  <a:lnTo>
                    <a:pt x="7130" y="7377"/>
                  </a:lnTo>
                  <a:cubicBezTo>
                    <a:pt x="7284" y="7377"/>
                    <a:pt x="7407" y="7253"/>
                    <a:pt x="7407" y="7099"/>
                  </a:cubicBezTo>
                  <a:lnTo>
                    <a:pt x="7407" y="279"/>
                  </a:lnTo>
                  <a:cubicBezTo>
                    <a:pt x="7407" y="124"/>
                    <a:pt x="7284" y="1"/>
                    <a:pt x="71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47" name="Google Shape;13847;p26"/>
          <p:cNvGrpSpPr/>
          <p:nvPr/>
        </p:nvGrpSpPr>
        <p:grpSpPr>
          <a:xfrm>
            <a:off x="5580525" y="5679789"/>
            <a:ext cx="436867" cy="485833"/>
            <a:chOff x="992000" y="3602375"/>
            <a:chExt cx="327650" cy="364375"/>
          </a:xfrm>
        </p:grpSpPr>
        <p:sp>
          <p:nvSpPr>
            <p:cNvPr id="13848" name="Google Shape;13848;p26"/>
            <p:cNvSpPr/>
            <p:nvPr/>
          </p:nvSpPr>
          <p:spPr>
            <a:xfrm>
              <a:off x="992000" y="3602375"/>
              <a:ext cx="327650" cy="359200"/>
            </a:xfrm>
            <a:custGeom>
              <a:avLst/>
              <a:gdLst/>
              <a:ahLst/>
              <a:cxnLst/>
              <a:rect l="l" t="t" r="r" b="b"/>
              <a:pathLst>
                <a:path w="13106" h="14368" extrusionOk="0">
                  <a:moveTo>
                    <a:pt x="6613" y="579"/>
                  </a:moveTo>
                  <a:cubicBezTo>
                    <a:pt x="6610" y="579"/>
                    <a:pt x="6607" y="579"/>
                    <a:pt x="6605" y="579"/>
                  </a:cubicBezTo>
                  <a:lnTo>
                    <a:pt x="6635" y="579"/>
                  </a:lnTo>
                  <a:cubicBezTo>
                    <a:pt x="6628" y="579"/>
                    <a:pt x="6620" y="579"/>
                    <a:pt x="6613" y="579"/>
                  </a:cubicBezTo>
                  <a:close/>
                  <a:moveTo>
                    <a:pt x="11728" y="579"/>
                  </a:moveTo>
                  <a:cubicBezTo>
                    <a:pt x="12221" y="579"/>
                    <a:pt x="12468" y="1196"/>
                    <a:pt x="12129" y="1536"/>
                  </a:cubicBezTo>
                  <a:cubicBezTo>
                    <a:pt x="12007" y="1658"/>
                    <a:pt x="11861" y="1713"/>
                    <a:pt x="11721" y="1713"/>
                  </a:cubicBezTo>
                  <a:cubicBezTo>
                    <a:pt x="11435" y="1713"/>
                    <a:pt x="11172" y="1486"/>
                    <a:pt x="11172" y="1134"/>
                  </a:cubicBezTo>
                  <a:cubicBezTo>
                    <a:pt x="11141" y="826"/>
                    <a:pt x="11419" y="579"/>
                    <a:pt x="11728" y="579"/>
                  </a:cubicBezTo>
                  <a:close/>
                  <a:moveTo>
                    <a:pt x="1492" y="576"/>
                  </a:moveTo>
                  <a:cubicBezTo>
                    <a:pt x="1782" y="576"/>
                    <a:pt x="2068" y="798"/>
                    <a:pt x="2068" y="1134"/>
                  </a:cubicBezTo>
                  <a:cubicBezTo>
                    <a:pt x="2068" y="1443"/>
                    <a:pt x="1821" y="1721"/>
                    <a:pt x="1512" y="1721"/>
                  </a:cubicBezTo>
                  <a:cubicBezTo>
                    <a:pt x="1019" y="1721"/>
                    <a:pt x="741" y="1104"/>
                    <a:pt x="1111" y="733"/>
                  </a:cubicBezTo>
                  <a:cubicBezTo>
                    <a:pt x="1219" y="625"/>
                    <a:pt x="1356" y="576"/>
                    <a:pt x="1492" y="576"/>
                  </a:cubicBezTo>
                  <a:close/>
                  <a:moveTo>
                    <a:pt x="6673" y="578"/>
                  </a:moveTo>
                  <a:cubicBezTo>
                    <a:pt x="8997" y="578"/>
                    <a:pt x="9794" y="3676"/>
                    <a:pt x="7777" y="4807"/>
                  </a:cubicBezTo>
                  <a:lnTo>
                    <a:pt x="7777" y="2863"/>
                  </a:lnTo>
                  <a:cubicBezTo>
                    <a:pt x="7824" y="2060"/>
                    <a:pt x="7229" y="1659"/>
                    <a:pt x="6635" y="1659"/>
                  </a:cubicBezTo>
                  <a:cubicBezTo>
                    <a:pt x="6041" y="1659"/>
                    <a:pt x="5447" y="2060"/>
                    <a:pt x="5494" y="2863"/>
                  </a:cubicBezTo>
                  <a:lnTo>
                    <a:pt x="5494" y="4807"/>
                  </a:lnTo>
                  <a:cubicBezTo>
                    <a:pt x="3467" y="3671"/>
                    <a:pt x="4282" y="579"/>
                    <a:pt x="6601" y="579"/>
                  </a:cubicBezTo>
                  <a:cubicBezTo>
                    <a:pt x="6605" y="579"/>
                    <a:pt x="6609" y="579"/>
                    <a:pt x="6613" y="579"/>
                  </a:cubicBezTo>
                  <a:lnTo>
                    <a:pt x="6613" y="579"/>
                  </a:lnTo>
                  <a:cubicBezTo>
                    <a:pt x="6633" y="578"/>
                    <a:pt x="6653" y="578"/>
                    <a:pt x="6673" y="578"/>
                  </a:cubicBezTo>
                  <a:close/>
                  <a:moveTo>
                    <a:pt x="1506" y="3982"/>
                  </a:moveTo>
                  <a:cubicBezTo>
                    <a:pt x="1791" y="3982"/>
                    <a:pt x="2068" y="4209"/>
                    <a:pt x="2068" y="4560"/>
                  </a:cubicBezTo>
                  <a:cubicBezTo>
                    <a:pt x="2068" y="4869"/>
                    <a:pt x="1821" y="5116"/>
                    <a:pt x="1512" y="5116"/>
                  </a:cubicBezTo>
                  <a:cubicBezTo>
                    <a:pt x="1019" y="5116"/>
                    <a:pt x="741" y="4498"/>
                    <a:pt x="1111" y="4159"/>
                  </a:cubicBezTo>
                  <a:cubicBezTo>
                    <a:pt x="1223" y="4037"/>
                    <a:pt x="1365" y="3982"/>
                    <a:pt x="1506" y="3982"/>
                  </a:cubicBezTo>
                  <a:close/>
                  <a:moveTo>
                    <a:pt x="11728" y="3974"/>
                  </a:moveTo>
                  <a:cubicBezTo>
                    <a:pt x="12221" y="3974"/>
                    <a:pt x="12468" y="4591"/>
                    <a:pt x="12129" y="4961"/>
                  </a:cubicBezTo>
                  <a:cubicBezTo>
                    <a:pt x="12011" y="5070"/>
                    <a:pt x="11871" y="5118"/>
                    <a:pt x="11735" y="5118"/>
                  </a:cubicBezTo>
                  <a:cubicBezTo>
                    <a:pt x="11444" y="5118"/>
                    <a:pt x="11172" y="4896"/>
                    <a:pt x="11172" y="4560"/>
                  </a:cubicBezTo>
                  <a:cubicBezTo>
                    <a:pt x="11141" y="4221"/>
                    <a:pt x="11419" y="3974"/>
                    <a:pt x="11728" y="3974"/>
                  </a:cubicBezTo>
                  <a:close/>
                  <a:moveTo>
                    <a:pt x="6616" y="0"/>
                  </a:moveTo>
                  <a:cubicBezTo>
                    <a:pt x="5571" y="0"/>
                    <a:pt x="4521" y="564"/>
                    <a:pt x="4012" y="1690"/>
                  </a:cubicBezTo>
                  <a:lnTo>
                    <a:pt x="2623" y="1227"/>
                  </a:lnTo>
                  <a:lnTo>
                    <a:pt x="2623" y="1134"/>
                  </a:lnTo>
                  <a:cubicBezTo>
                    <a:pt x="2623" y="413"/>
                    <a:pt x="2050" y="7"/>
                    <a:pt x="1477" y="7"/>
                  </a:cubicBezTo>
                  <a:cubicBezTo>
                    <a:pt x="1021" y="7"/>
                    <a:pt x="566" y="265"/>
                    <a:pt x="401" y="826"/>
                  </a:cubicBezTo>
                  <a:cubicBezTo>
                    <a:pt x="156" y="1665"/>
                    <a:pt x="819" y="2287"/>
                    <a:pt x="1510" y="2287"/>
                  </a:cubicBezTo>
                  <a:cubicBezTo>
                    <a:pt x="1861" y="2287"/>
                    <a:pt x="2219" y="2126"/>
                    <a:pt x="2469" y="1752"/>
                  </a:cubicBezTo>
                  <a:lnTo>
                    <a:pt x="3858" y="2215"/>
                  </a:lnTo>
                  <a:cubicBezTo>
                    <a:pt x="3796" y="2431"/>
                    <a:pt x="3765" y="2647"/>
                    <a:pt x="3765" y="2863"/>
                  </a:cubicBezTo>
                  <a:cubicBezTo>
                    <a:pt x="3765" y="3048"/>
                    <a:pt x="3796" y="3264"/>
                    <a:pt x="3858" y="3480"/>
                  </a:cubicBezTo>
                  <a:lnTo>
                    <a:pt x="2469" y="3943"/>
                  </a:lnTo>
                  <a:cubicBezTo>
                    <a:pt x="2253" y="3603"/>
                    <a:pt x="1883" y="3418"/>
                    <a:pt x="1512" y="3418"/>
                  </a:cubicBezTo>
                  <a:cubicBezTo>
                    <a:pt x="494" y="3418"/>
                    <a:pt x="0" y="4622"/>
                    <a:pt x="710" y="5363"/>
                  </a:cubicBezTo>
                  <a:cubicBezTo>
                    <a:pt x="937" y="5589"/>
                    <a:pt x="1217" y="5690"/>
                    <a:pt x="1493" y="5690"/>
                  </a:cubicBezTo>
                  <a:cubicBezTo>
                    <a:pt x="2082" y="5690"/>
                    <a:pt x="2654" y="5232"/>
                    <a:pt x="2654" y="4560"/>
                  </a:cubicBezTo>
                  <a:lnTo>
                    <a:pt x="2654" y="4468"/>
                  </a:lnTo>
                  <a:lnTo>
                    <a:pt x="4043" y="4005"/>
                  </a:lnTo>
                  <a:cubicBezTo>
                    <a:pt x="4321" y="4653"/>
                    <a:pt x="4845" y="5177"/>
                    <a:pt x="5494" y="5455"/>
                  </a:cubicBezTo>
                  <a:lnTo>
                    <a:pt x="5494" y="8017"/>
                  </a:lnTo>
                  <a:lnTo>
                    <a:pt x="4907" y="8017"/>
                  </a:lnTo>
                  <a:cubicBezTo>
                    <a:pt x="4290" y="8017"/>
                    <a:pt x="3796" y="8510"/>
                    <a:pt x="3796" y="9159"/>
                  </a:cubicBezTo>
                  <a:lnTo>
                    <a:pt x="3796" y="9992"/>
                  </a:lnTo>
                  <a:cubicBezTo>
                    <a:pt x="3765" y="11998"/>
                    <a:pt x="5061" y="13757"/>
                    <a:pt x="6975" y="14343"/>
                  </a:cubicBezTo>
                  <a:cubicBezTo>
                    <a:pt x="7016" y="14360"/>
                    <a:pt x="7055" y="14368"/>
                    <a:pt x="7091" y="14368"/>
                  </a:cubicBezTo>
                  <a:cubicBezTo>
                    <a:pt x="7385" y="14368"/>
                    <a:pt x="7514" y="13870"/>
                    <a:pt x="7129" y="13788"/>
                  </a:cubicBezTo>
                  <a:cubicBezTo>
                    <a:pt x="5494" y="13263"/>
                    <a:pt x="4352" y="11751"/>
                    <a:pt x="4382" y="9992"/>
                  </a:cubicBezTo>
                  <a:lnTo>
                    <a:pt x="4382" y="9159"/>
                  </a:lnTo>
                  <a:cubicBezTo>
                    <a:pt x="4382" y="8819"/>
                    <a:pt x="4629" y="8572"/>
                    <a:pt x="4938" y="8572"/>
                  </a:cubicBezTo>
                  <a:lnTo>
                    <a:pt x="5494" y="8572"/>
                  </a:lnTo>
                  <a:lnTo>
                    <a:pt x="5494" y="9992"/>
                  </a:lnTo>
                  <a:cubicBezTo>
                    <a:pt x="5524" y="10162"/>
                    <a:pt x="5656" y="10246"/>
                    <a:pt x="5787" y="10246"/>
                  </a:cubicBezTo>
                  <a:cubicBezTo>
                    <a:pt x="5918" y="10246"/>
                    <a:pt x="6049" y="10162"/>
                    <a:pt x="6080" y="9992"/>
                  </a:cubicBezTo>
                  <a:lnTo>
                    <a:pt x="6080" y="2863"/>
                  </a:lnTo>
                  <a:cubicBezTo>
                    <a:pt x="6080" y="2477"/>
                    <a:pt x="6358" y="2284"/>
                    <a:pt x="6635" y="2284"/>
                  </a:cubicBezTo>
                  <a:cubicBezTo>
                    <a:pt x="6913" y="2284"/>
                    <a:pt x="7191" y="2477"/>
                    <a:pt x="7191" y="2863"/>
                  </a:cubicBezTo>
                  <a:lnTo>
                    <a:pt x="7191" y="8294"/>
                  </a:lnTo>
                  <a:cubicBezTo>
                    <a:pt x="7191" y="8480"/>
                    <a:pt x="7338" y="8572"/>
                    <a:pt x="7484" y="8572"/>
                  </a:cubicBezTo>
                  <a:cubicBezTo>
                    <a:pt x="7631" y="8572"/>
                    <a:pt x="7777" y="8480"/>
                    <a:pt x="7777" y="8294"/>
                  </a:cubicBezTo>
                  <a:lnTo>
                    <a:pt x="7777" y="6535"/>
                  </a:lnTo>
                  <a:cubicBezTo>
                    <a:pt x="7777" y="6165"/>
                    <a:pt x="8063" y="5980"/>
                    <a:pt x="8348" y="5980"/>
                  </a:cubicBezTo>
                  <a:cubicBezTo>
                    <a:pt x="8634" y="5980"/>
                    <a:pt x="8919" y="6165"/>
                    <a:pt x="8919" y="6535"/>
                  </a:cubicBezTo>
                  <a:lnTo>
                    <a:pt x="8919" y="8294"/>
                  </a:lnTo>
                  <a:cubicBezTo>
                    <a:pt x="8888" y="8510"/>
                    <a:pt x="9043" y="8618"/>
                    <a:pt x="9197" y="8618"/>
                  </a:cubicBezTo>
                  <a:cubicBezTo>
                    <a:pt x="9351" y="8618"/>
                    <a:pt x="9506" y="8510"/>
                    <a:pt x="9475" y="8294"/>
                  </a:cubicBezTo>
                  <a:lnTo>
                    <a:pt x="9475" y="7091"/>
                  </a:lnTo>
                  <a:cubicBezTo>
                    <a:pt x="9475" y="6720"/>
                    <a:pt x="9760" y="6535"/>
                    <a:pt x="10046" y="6535"/>
                  </a:cubicBezTo>
                  <a:cubicBezTo>
                    <a:pt x="10331" y="6535"/>
                    <a:pt x="10617" y="6720"/>
                    <a:pt x="10617" y="7091"/>
                  </a:cubicBezTo>
                  <a:lnTo>
                    <a:pt x="10617" y="8294"/>
                  </a:lnTo>
                  <a:cubicBezTo>
                    <a:pt x="10586" y="8510"/>
                    <a:pt x="10740" y="8618"/>
                    <a:pt x="10894" y="8618"/>
                  </a:cubicBezTo>
                  <a:cubicBezTo>
                    <a:pt x="11049" y="8618"/>
                    <a:pt x="11203" y="8510"/>
                    <a:pt x="11172" y="8294"/>
                  </a:cubicBezTo>
                  <a:lnTo>
                    <a:pt x="11172" y="7677"/>
                  </a:lnTo>
                  <a:cubicBezTo>
                    <a:pt x="11203" y="7322"/>
                    <a:pt x="11473" y="7145"/>
                    <a:pt x="11743" y="7145"/>
                  </a:cubicBezTo>
                  <a:cubicBezTo>
                    <a:pt x="12013" y="7145"/>
                    <a:pt x="12283" y="7322"/>
                    <a:pt x="12314" y="7677"/>
                  </a:cubicBezTo>
                  <a:lnTo>
                    <a:pt x="12314" y="9992"/>
                  </a:lnTo>
                  <a:cubicBezTo>
                    <a:pt x="12314" y="11720"/>
                    <a:pt x="11172" y="13263"/>
                    <a:pt x="9506" y="13788"/>
                  </a:cubicBezTo>
                  <a:cubicBezTo>
                    <a:pt x="9223" y="13901"/>
                    <a:pt x="9328" y="14324"/>
                    <a:pt x="9609" y="14324"/>
                  </a:cubicBezTo>
                  <a:cubicBezTo>
                    <a:pt x="9634" y="14324"/>
                    <a:pt x="9662" y="14320"/>
                    <a:pt x="9691" y="14312"/>
                  </a:cubicBezTo>
                  <a:cubicBezTo>
                    <a:pt x="11573" y="13726"/>
                    <a:pt x="12839" y="11967"/>
                    <a:pt x="12869" y="9992"/>
                  </a:cubicBezTo>
                  <a:lnTo>
                    <a:pt x="12869" y="7677"/>
                  </a:lnTo>
                  <a:cubicBezTo>
                    <a:pt x="12869" y="7060"/>
                    <a:pt x="12345" y="6566"/>
                    <a:pt x="11728" y="6566"/>
                  </a:cubicBezTo>
                  <a:cubicBezTo>
                    <a:pt x="11695" y="6562"/>
                    <a:pt x="11663" y="6560"/>
                    <a:pt x="11632" y="6560"/>
                  </a:cubicBezTo>
                  <a:cubicBezTo>
                    <a:pt x="11424" y="6560"/>
                    <a:pt x="11240" y="6644"/>
                    <a:pt x="11080" y="6751"/>
                  </a:cubicBezTo>
                  <a:cubicBezTo>
                    <a:pt x="10925" y="6288"/>
                    <a:pt x="10493" y="5980"/>
                    <a:pt x="10030" y="5980"/>
                  </a:cubicBezTo>
                  <a:cubicBezTo>
                    <a:pt x="9783" y="5980"/>
                    <a:pt x="9567" y="6041"/>
                    <a:pt x="9382" y="6165"/>
                  </a:cubicBezTo>
                  <a:cubicBezTo>
                    <a:pt x="9207" y="5683"/>
                    <a:pt x="8767" y="5403"/>
                    <a:pt x="8305" y="5403"/>
                  </a:cubicBezTo>
                  <a:cubicBezTo>
                    <a:pt x="8117" y="5403"/>
                    <a:pt x="7925" y="5449"/>
                    <a:pt x="7746" y="5548"/>
                  </a:cubicBezTo>
                  <a:lnTo>
                    <a:pt x="7746" y="5455"/>
                  </a:lnTo>
                  <a:cubicBezTo>
                    <a:pt x="8395" y="5177"/>
                    <a:pt x="8919" y="4653"/>
                    <a:pt x="9197" y="4005"/>
                  </a:cubicBezTo>
                  <a:lnTo>
                    <a:pt x="10586" y="4468"/>
                  </a:lnTo>
                  <a:lnTo>
                    <a:pt x="10586" y="4560"/>
                  </a:lnTo>
                  <a:cubicBezTo>
                    <a:pt x="10586" y="5302"/>
                    <a:pt x="11174" y="5716"/>
                    <a:pt x="11757" y="5716"/>
                  </a:cubicBezTo>
                  <a:cubicBezTo>
                    <a:pt x="12218" y="5716"/>
                    <a:pt x="12675" y="5458"/>
                    <a:pt x="12839" y="4900"/>
                  </a:cubicBezTo>
                  <a:cubicBezTo>
                    <a:pt x="13105" y="4039"/>
                    <a:pt x="12432" y="3395"/>
                    <a:pt x="11733" y="3395"/>
                  </a:cubicBezTo>
                  <a:cubicBezTo>
                    <a:pt x="11379" y="3395"/>
                    <a:pt x="11020" y="3560"/>
                    <a:pt x="10771" y="3943"/>
                  </a:cubicBezTo>
                  <a:lnTo>
                    <a:pt x="9382" y="3480"/>
                  </a:lnTo>
                  <a:cubicBezTo>
                    <a:pt x="9444" y="3264"/>
                    <a:pt x="9444" y="3048"/>
                    <a:pt x="9444" y="2863"/>
                  </a:cubicBezTo>
                  <a:cubicBezTo>
                    <a:pt x="9444" y="2647"/>
                    <a:pt x="9444" y="2431"/>
                    <a:pt x="9382" y="2215"/>
                  </a:cubicBezTo>
                  <a:lnTo>
                    <a:pt x="10771" y="1752"/>
                  </a:lnTo>
                  <a:cubicBezTo>
                    <a:pt x="11007" y="2122"/>
                    <a:pt x="11354" y="2280"/>
                    <a:pt x="11697" y="2280"/>
                  </a:cubicBezTo>
                  <a:cubicBezTo>
                    <a:pt x="12383" y="2280"/>
                    <a:pt x="13055" y="1649"/>
                    <a:pt x="12808" y="826"/>
                  </a:cubicBezTo>
                  <a:cubicBezTo>
                    <a:pt x="12644" y="265"/>
                    <a:pt x="12188" y="7"/>
                    <a:pt x="11732" y="7"/>
                  </a:cubicBezTo>
                  <a:cubicBezTo>
                    <a:pt x="11159" y="7"/>
                    <a:pt x="10586" y="413"/>
                    <a:pt x="10586" y="1134"/>
                  </a:cubicBezTo>
                  <a:lnTo>
                    <a:pt x="10586" y="1227"/>
                  </a:lnTo>
                  <a:lnTo>
                    <a:pt x="9197" y="1690"/>
                  </a:lnTo>
                  <a:cubicBezTo>
                    <a:pt x="8703" y="564"/>
                    <a:pt x="7662" y="0"/>
                    <a:pt x="66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49" name="Google Shape;13849;p26"/>
            <p:cNvSpPr/>
            <p:nvPr/>
          </p:nvSpPr>
          <p:spPr>
            <a:xfrm>
              <a:off x="1192200" y="3952275"/>
              <a:ext cx="15450" cy="14475"/>
            </a:xfrm>
            <a:custGeom>
              <a:avLst/>
              <a:gdLst/>
              <a:ahLst/>
              <a:cxnLst/>
              <a:rect l="l" t="t" r="r" b="b"/>
              <a:pathLst>
                <a:path w="618" h="579" extrusionOk="0">
                  <a:moveTo>
                    <a:pt x="309" y="0"/>
                  </a:moveTo>
                  <a:cubicBezTo>
                    <a:pt x="178" y="0"/>
                    <a:pt x="47" y="85"/>
                    <a:pt x="16" y="255"/>
                  </a:cubicBezTo>
                  <a:cubicBezTo>
                    <a:pt x="1" y="471"/>
                    <a:pt x="155" y="579"/>
                    <a:pt x="309" y="579"/>
                  </a:cubicBezTo>
                  <a:cubicBezTo>
                    <a:pt x="464" y="579"/>
                    <a:pt x="618" y="471"/>
                    <a:pt x="603" y="255"/>
                  </a:cubicBezTo>
                  <a:cubicBezTo>
                    <a:pt x="572" y="85"/>
                    <a:pt x="441" y="0"/>
                    <a:pt x="3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0" name="Google Shape;13850;p26"/>
          <p:cNvGrpSpPr/>
          <p:nvPr/>
        </p:nvGrpSpPr>
        <p:grpSpPr>
          <a:xfrm>
            <a:off x="6571175" y="5714306"/>
            <a:ext cx="484567" cy="416800"/>
            <a:chOff x="2492650" y="1950300"/>
            <a:chExt cx="363425" cy="312600"/>
          </a:xfrm>
        </p:grpSpPr>
        <p:sp>
          <p:nvSpPr>
            <p:cNvPr id="13851" name="Google Shape;13851;p26"/>
            <p:cNvSpPr/>
            <p:nvPr/>
          </p:nvSpPr>
          <p:spPr>
            <a:xfrm>
              <a:off x="2646175" y="2099575"/>
              <a:ext cx="66400" cy="56750"/>
            </a:xfrm>
            <a:custGeom>
              <a:avLst/>
              <a:gdLst/>
              <a:ahLst/>
              <a:cxnLst/>
              <a:rect l="l" t="t" r="r" b="b"/>
              <a:pathLst>
                <a:path w="2656" h="2270" extrusionOk="0">
                  <a:moveTo>
                    <a:pt x="1143" y="541"/>
                  </a:moveTo>
                  <a:lnTo>
                    <a:pt x="1143" y="572"/>
                  </a:lnTo>
                  <a:cubicBezTo>
                    <a:pt x="1637" y="572"/>
                    <a:pt x="1914" y="1189"/>
                    <a:pt x="1544" y="1560"/>
                  </a:cubicBezTo>
                  <a:cubicBezTo>
                    <a:pt x="1431" y="1663"/>
                    <a:pt x="1295" y="1709"/>
                    <a:pt x="1161" y="1709"/>
                  </a:cubicBezTo>
                  <a:cubicBezTo>
                    <a:pt x="857" y="1709"/>
                    <a:pt x="566" y="1471"/>
                    <a:pt x="587" y="1128"/>
                  </a:cubicBezTo>
                  <a:cubicBezTo>
                    <a:pt x="587" y="788"/>
                    <a:pt x="834" y="541"/>
                    <a:pt x="1143" y="541"/>
                  </a:cubicBezTo>
                  <a:close/>
                  <a:moveTo>
                    <a:pt x="1137" y="1"/>
                  </a:moveTo>
                  <a:cubicBezTo>
                    <a:pt x="566" y="1"/>
                    <a:pt x="22" y="447"/>
                    <a:pt x="1" y="1128"/>
                  </a:cubicBezTo>
                  <a:cubicBezTo>
                    <a:pt x="1" y="1745"/>
                    <a:pt x="495" y="2270"/>
                    <a:pt x="1143" y="2270"/>
                  </a:cubicBezTo>
                  <a:cubicBezTo>
                    <a:pt x="2130" y="2270"/>
                    <a:pt x="2655" y="1066"/>
                    <a:pt x="1945" y="356"/>
                  </a:cubicBezTo>
                  <a:cubicBezTo>
                    <a:pt x="1710" y="110"/>
                    <a:pt x="1420" y="1"/>
                    <a:pt x="11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2" name="Google Shape;13852;p26"/>
            <p:cNvSpPr/>
            <p:nvPr/>
          </p:nvSpPr>
          <p:spPr>
            <a:xfrm>
              <a:off x="2582150" y="2056000"/>
              <a:ext cx="185200" cy="142750"/>
            </a:xfrm>
            <a:custGeom>
              <a:avLst/>
              <a:gdLst/>
              <a:ahLst/>
              <a:cxnLst/>
              <a:rect l="l" t="t" r="r" b="b"/>
              <a:pathLst>
                <a:path w="7408" h="5710" extrusionOk="0">
                  <a:moveTo>
                    <a:pt x="3704" y="587"/>
                  </a:moveTo>
                  <a:cubicBezTo>
                    <a:pt x="5154" y="587"/>
                    <a:pt x="6420" y="2346"/>
                    <a:pt x="6790" y="2871"/>
                  </a:cubicBezTo>
                  <a:cubicBezTo>
                    <a:pt x="6451" y="3395"/>
                    <a:pt x="5185" y="5154"/>
                    <a:pt x="3704" y="5154"/>
                  </a:cubicBezTo>
                  <a:cubicBezTo>
                    <a:pt x="2222" y="5154"/>
                    <a:pt x="988" y="3395"/>
                    <a:pt x="618" y="2871"/>
                  </a:cubicBezTo>
                  <a:cubicBezTo>
                    <a:pt x="957" y="2346"/>
                    <a:pt x="2222" y="587"/>
                    <a:pt x="3704" y="587"/>
                  </a:cubicBezTo>
                  <a:close/>
                  <a:moveTo>
                    <a:pt x="3704" y="1"/>
                  </a:moveTo>
                  <a:cubicBezTo>
                    <a:pt x="1667" y="1"/>
                    <a:pt x="124" y="2593"/>
                    <a:pt x="62" y="2716"/>
                  </a:cubicBezTo>
                  <a:cubicBezTo>
                    <a:pt x="0" y="2809"/>
                    <a:pt x="0" y="2932"/>
                    <a:pt x="62" y="3025"/>
                  </a:cubicBezTo>
                  <a:cubicBezTo>
                    <a:pt x="124" y="3118"/>
                    <a:pt x="1698" y="5710"/>
                    <a:pt x="3704" y="5710"/>
                  </a:cubicBezTo>
                  <a:cubicBezTo>
                    <a:pt x="5710" y="5710"/>
                    <a:pt x="7284" y="3118"/>
                    <a:pt x="7346" y="3025"/>
                  </a:cubicBezTo>
                  <a:cubicBezTo>
                    <a:pt x="7407" y="2932"/>
                    <a:pt x="7407" y="2809"/>
                    <a:pt x="7346" y="2716"/>
                  </a:cubicBezTo>
                  <a:cubicBezTo>
                    <a:pt x="7284" y="2593"/>
                    <a:pt x="5710" y="1"/>
                    <a:pt x="37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3" name="Google Shape;13853;p26"/>
            <p:cNvSpPr/>
            <p:nvPr/>
          </p:nvSpPr>
          <p:spPr>
            <a:xfrm>
              <a:off x="2539725" y="2035925"/>
              <a:ext cx="59950" cy="57125"/>
            </a:xfrm>
            <a:custGeom>
              <a:avLst/>
              <a:gdLst/>
              <a:ahLst/>
              <a:cxnLst/>
              <a:rect l="l" t="t" r="r" b="b"/>
              <a:pathLst>
                <a:path w="2398" h="2285" extrusionOk="0">
                  <a:moveTo>
                    <a:pt x="2005" y="0"/>
                  </a:moveTo>
                  <a:cubicBezTo>
                    <a:pt x="1995" y="0"/>
                    <a:pt x="1985" y="0"/>
                    <a:pt x="1975" y="1"/>
                  </a:cubicBezTo>
                  <a:lnTo>
                    <a:pt x="278" y="1"/>
                  </a:lnTo>
                  <a:cubicBezTo>
                    <a:pt x="123" y="1"/>
                    <a:pt x="0" y="125"/>
                    <a:pt x="0" y="279"/>
                  </a:cubicBezTo>
                  <a:lnTo>
                    <a:pt x="0" y="2007"/>
                  </a:lnTo>
                  <a:cubicBezTo>
                    <a:pt x="0" y="2161"/>
                    <a:pt x="123" y="2285"/>
                    <a:pt x="278" y="2285"/>
                  </a:cubicBezTo>
                  <a:lnTo>
                    <a:pt x="278" y="2254"/>
                  </a:lnTo>
                  <a:cubicBezTo>
                    <a:pt x="432" y="2254"/>
                    <a:pt x="556" y="2131"/>
                    <a:pt x="556" y="1976"/>
                  </a:cubicBezTo>
                  <a:lnTo>
                    <a:pt x="556" y="587"/>
                  </a:lnTo>
                  <a:lnTo>
                    <a:pt x="1975" y="587"/>
                  </a:lnTo>
                  <a:cubicBezTo>
                    <a:pt x="1985" y="588"/>
                    <a:pt x="1995" y="589"/>
                    <a:pt x="2005" y="589"/>
                  </a:cubicBezTo>
                  <a:cubicBezTo>
                    <a:pt x="2397" y="589"/>
                    <a:pt x="2397" y="0"/>
                    <a:pt x="20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4" name="Google Shape;13854;p26"/>
            <p:cNvSpPr/>
            <p:nvPr/>
          </p:nvSpPr>
          <p:spPr>
            <a:xfrm>
              <a:off x="2749050" y="2035825"/>
              <a:ext cx="59950" cy="55875"/>
            </a:xfrm>
            <a:custGeom>
              <a:avLst/>
              <a:gdLst/>
              <a:ahLst/>
              <a:cxnLst/>
              <a:rect l="l" t="t" r="r" b="b"/>
              <a:pathLst>
                <a:path w="2398" h="2235" extrusionOk="0">
                  <a:moveTo>
                    <a:pt x="366" y="1"/>
                  </a:moveTo>
                  <a:cubicBezTo>
                    <a:pt x="1" y="1"/>
                    <a:pt x="10" y="562"/>
                    <a:pt x="393" y="562"/>
                  </a:cubicBezTo>
                  <a:cubicBezTo>
                    <a:pt x="403" y="562"/>
                    <a:pt x="413" y="561"/>
                    <a:pt x="423" y="561"/>
                  </a:cubicBezTo>
                  <a:lnTo>
                    <a:pt x="1842" y="561"/>
                  </a:lnTo>
                  <a:lnTo>
                    <a:pt x="1842" y="1980"/>
                  </a:lnTo>
                  <a:cubicBezTo>
                    <a:pt x="1858" y="2150"/>
                    <a:pt x="1989" y="2235"/>
                    <a:pt x="2120" y="2235"/>
                  </a:cubicBezTo>
                  <a:cubicBezTo>
                    <a:pt x="2251" y="2235"/>
                    <a:pt x="2382" y="2150"/>
                    <a:pt x="2398" y="1980"/>
                  </a:cubicBezTo>
                  <a:lnTo>
                    <a:pt x="2398" y="283"/>
                  </a:lnTo>
                  <a:cubicBezTo>
                    <a:pt x="2398" y="142"/>
                    <a:pt x="2295" y="1"/>
                    <a:pt x="2160" y="1"/>
                  </a:cubicBezTo>
                  <a:cubicBezTo>
                    <a:pt x="2147" y="1"/>
                    <a:pt x="2133" y="2"/>
                    <a:pt x="2120" y="5"/>
                  </a:cubicBezTo>
                  <a:lnTo>
                    <a:pt x="423" y="5"/>
                  </a:lnTo>
                  <a:cubicBezTo>
                    <a:pt x="403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5" name="Google Shape;13855;p26"/>
            <p:cNvSpPr/>
            <p:nvPr/>
          </p:nvSpPr>
          <p:spPr>
            <a:xfrm>
              <a:off x="2749050" y="2163250"/>
              <a:ext cx="59950" cy="57150"/>
            </a:xfrm>
            <a:custGeom>
              <a:avLst/>
              <a:gdLst/>
              <a:ahLst/>
              <a:cxnLst/>
              <a:rect l="l" t="t" r="r" b="b"/>
              <a:pathLst>
                <a:path w="2398" h="2286" extrusionOk="0">
                  <a:moveTo>
                    <a:pt x="2120" y="0"/>
                  </a:moveTo>
                  <a:cubicBezTo>
                    <a:pt x="1966" y="0"/>
                    <a:pt x="1842" y="124"/>
                    <a:pt x="1842" y="278"/>
                  </a:cubicBezTo>
                  <a:lnTo>
                    <a:pt x="1842" y="1698"/>
                  </a:lnTo>
                  <a:lnTo>
                    <a:pt x="423" y="1698"/>
                  </a:lnTo>
                  <a:cubicBezTo>
                    <a:pt x="413" y="1697"/>
                    <a:pt x="403" y="1697"/>
                    <a:pt x="393" y="1697"/>
                  </a:cubicBezTo>
                  <a:cubicBezTo>
                    <a:pt x="0" y="1697"/>
                    <a:pt x="0" y="2285"/>
                    <a:pt x="393" y="2285"/>
                  </a:cubicBezTo>
                  <a:cubicBezTo>
                    <a:pt x="403" y="2285"/>
                    <a:pt x="413" y="2285"/>
                    <a:pt x="423" y="2284"/>
                  </a:cubicBezTo>
                  <a:lnTo>
                    <a:pt x="2120" y="2284"/>
                  </a:lnTo>
                  <a:cubicBezTo>
                    <a:pt x="2274" y="2284"/>
                    <a:pt x="2398" y="2130"/>
                    <a:pt x="2398" y="1975"/>
                  </a:cubicBezTo>
                  <a:lnTo>
                    <a:pt x="2398" y="278"/>
                  </a:lnTo>
                  <a:cubicBezTo>
                    <a:pt x="2398" y="124"/>
                    <a:pt x="2274" y="0"/>
                    <a:pt x="2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6" name="Google Shape;13856;p26"/>
            <p:cNvSpPr/>
            <p:nvPr/>
          </p:nvSpPr>
          <p:spPr>
            <a:xfrm>
              <a:off x="2539725" y="2163825"/>
              <a:ext cx="59950" cy="56575"/>
            </a:xfrm>
            <a:custGeom>
              <a:avLst/>
              <a:gdLst/>
              <a:ahLst/>
              <a:cxnLst/>
              <a:rect l="l" t="t" r="r" b="b"/>
              <a:pathLst>
                <a:path w="2398" h="2263" extrusionOk="0">
                  <a:moveTo>
                    <a:pt x="278" y="0"/>
                  </a:moveTo>
                  <a:cubicBezTo>
                    <a:pt x="147" y="0"/>
                    <a:pt x="15" y="85"/>
                    <a:pt x="0" y="255"/>
                  </a:cubicBezTo>
                  <a:lnTo>
                    <a:pt x="0" y="1952"/>
                  </a:lnTo>
                  <a:cubicBezTo>
                    <a:pt x="0" y="2107"/>
                    <a:pt x="123" y="2261"/>
                    <a:pt x="278" y="2261"/>
                  </a:cubicBezTo>
                  <a:lnTo>
                    <a:pt x="1975" y="2261"/>
                  </a:lnTo>
                  <a:cubicBezTo>
                    <a:pt x="1985" y="2262"/>
                    <a:pt x="1995" y="2262"/>
                    <a:pt x="2005" y="2262"/>
                  </a:cubicBezTo>
                  <a:cubicBezTo>
                    <a:pt x="2397" y="2262"/>
                    <a:pt x="2397" y="1674"/>
                    <a:pt x="2005" y="1674"/>
                  </a:cubicBezTo>
                  <a:cubicBezTo>
                    <a:pt x="1995" y="1674"/>
                    <a:pt x="1985" y="1674"/>
                    <a:pt x="1975" y="1675"/>
                  </a:cubicBezTo>
                  <a:lnTo>
                    <a:pt x="556" y="1675"/>
                  </a:lnTo>
                  <a:lnTo>
                    <a:pt x="556" y="255"/>
                  </a:lnTo>
                  <a:cubicBezTo>
                    <a:pt x="540" y="85"/>
                    <a:pt x="409" y="0"/>
                    <a:pt x="2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7" name="Google Shape;13857;p26"/>
            <p:cNvSpPr/>
            <p:nvPr/>
          </p:nvSpPr>
          <p:spPr>
            <a:xfrm>
              <a:off x="2664700" y="2248125"/>
              <a:ext cx="17000" cy="14550"/>
            </a:xfrm>
            <a:custGeom>
              <a:avLst/>
              <a:gdLst/>
              <a:ahLst/>
              <a:cxnLst/>
              <a:rect l="l" t="t" r="r" b="b"/>
              <a:pathLst>
                <a:path w="680" h="582" extrusionOk="0">
                  <a:moveTo>
                    <a:pt x="371" y="0"/>
                  </a:moveTo>
                  <a:cubicBezTo>
                    <a:pt x="124" y="0"/>
                    <a:pt x="1" y="309"/>
                    <a:pt x="186" y="494"/>
                  </a:cubicBezTo>
                  <a:cubicBezTo>
                    <a:pt x="246" y="554"/>
                    <a:pt x="320" y="582"/>
                    <a:pt x="392" y="582"/>
                  </a:cubicBezTo>
                  <a:cubicBezTo>
                    <a:pt x="540" y="582"/>
                    <a:pt x="680" y="465"/>
                    <a:pt x="680" y="278"/>
                  </a:cubicBezTo>
                  <a:cubicBezTo>
                    <a:pt x="680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58" name="Google Shape;13858;p26"/>
            <p:cNvSpPr/>
            <p:nvPr/>
          </p:nvSpPr>
          <p:spPr>
            <a:xfrm>
              <a:off x="2492650" y="1950300"/>
              <a:ext cx="363425" cy="312600"/>
            </a:xfrm>
            <a:custGeom>
              <a:avLst/>
              <a:gdLst/>
              <a:ahLst/>
              <a:cxnLst/>
              <a:rect l="l" t="t" r="r" b="b"/>
              <a:pathLst>
                <a:path w="14537" h="12504" extrusionOk="0">
                  <a:moveTo>
                    <a:pt x="10401" y="556"/>
                  </a:moveTo>
                  <a:lnTo>
                    <a:pt x="10401" y="1698"/>
                  </a:lnTo>
                  <a:lnTo>
                    <a:pt x="556" y="1698"/>
                  </a:lnTo>
                  <a:lnTo>
                    <a:pt x="556" y="865"/>
                  </a:lnTo>
                  <a:cubicBezTo>
                    <a:pt x="556" y="710"/>
                    <a:pt x="679" y="587"/>
                    <a:pt x="834" y="556"/>
                  </a:cubicBezTo>
                  <a:close/>
                  <a:moveTo>
                    <a:pt x="13672" y="587"/>
                  </a:moveTo>
                  <a:cubicBezTo>
                    <a:pt x="13827" y="587"/>
                    <a:pt x="13950" y="710"/>
                    <a:pt x="13950" y="865"/>
                  </a:cubicBezTo>
                  <a:lnTo>
                    <a:pt x="13950" y="1698"/>
                  </a:lnTo>
                  <a:lnTo>
                    <a:pt x="10956" y="1698"/>
                  </a:lnTo>
                  <a:lnTo>
                    <a:pt x="10956" y="587"/>
                  </a:lnTo>
                  <a:close/>
                  <a:moveTo>
                    <a:pt x="834" y="0"/>
                  </a:moveTo>
                  <a:cubicBezTo>
                    <a:pt x="371" y="0"/>
                    <a:pt x="0" y="402"/>
                    <a:pt x="0" y="865"/>
                  </a:cubicBezTo>
                  <a:lnTo>
                    <a:pt x="0" y="11666"/>
                  </a:lnTo>
                  <a:cubicBezTo>
                    <a:pt x="0" y="12129"/>
                    <a:pt x="371" y="12499"/>
                    <a:pt x="834" y="12499"/>
                  </a:cubicBezTo>
                  <a:lnTo>
                    <a:pt x="5988" y="12499"/>
                  </a:lnTo>
                  <a:cubicBezTo>
                    <a:pt x="6006" y="12502"/>
                    <a:pt x="6024" y="12503"/>
                    <a:pt x="6042" y="12503"/>
                  </a:cubicBezTo>
                  <a:cubicBezTo>
                    <a:pt x="6402" y="12503"/>
                    <a:pt x="6402" y="11940"/>
                    <a:pt x="6042" y="11940"/>
                  </a:cubicBezTo>
                  <a:cubicBezTo>
                    <a:pt x="6024" y="11940"/>
                    <a:pt x="6006" y="11941"/>
                    <a:pt x="5988" y="11944"/>
                  </a:cubicBezTo>
                  <a:lnTo>
                    <a:pt x="834" y="11944"/>
                  </a:lnTo>
                  <a:cubicBezTo>
                    <a:pt x="679" y="11944"/>
                    <a:pt x="556" y="11821"/>
                    <a:pt x="556" y="11666"/>
                  </a:cubicBezTo>
                  <a:lnTo>
                    <a:pt x="556" y="2284"/>
                  </a:lnTo>
                  <a:lnTo>
                    <a:pt x="13950" y="2284"/>
                  </a:lnTo>
                  <a:lnTo>
                    <a:pt x="13950" y="11635"/>
                  </a:lnTo>
                  <a:cubicBezTo>
                    <a:pt x="13950" y="11790"/>
                    <a:pt x="13827" y="11913"/>
                    <a:pt x="13672" y="11913"/>
                  </a:cubicBezTo>
                  <a:lnTo>
                    <a:pt x="8549" y="11913"/>
                  </a:lnTo>
                  <a:cubicBezTo>
                    <a:pt x="8210" y="11975"/>
                    <a:pt x="8210" y="12438"/>
                    <a:pt x="8549" y="12499"/>
                  </a:cubicBezTo>
                  <a:lnTo>
                    <a:pt x="13672" y="12499"/>
                  </a:lnTo>
                  <a:cubicBezTo>
                    <a:pt x="14135" y="12499"/>
                    <a:pt x="14536" y="12098"/>
                    <a:pt x="14536" y="11635"/>
                  </a:cubicBezTo>
                  <a:lnTo>
                    <a:pt x="14536" y="865"/>
                  </a:lnTo>
                  <a:cubicBezTo>
                    <a:pt x="14536" y="402"/>
                    <a:pt x="14135" y="0"/>
                    <a:pt x="136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59" name="Google Shape;13859;p26"/>
          <p:cNvGrpSpPr/>
          <p:nvPr/>
        </p:nvGrpSpPr>
        <p:grpSpPr>
          <a:xfrm>
            <a:off x="7519808" y="5679856"/>
            <a:ext cx="490167" cy="485700"/>
            <a:chOff x="1732675" y="1924750"/>
            <a:chExt cx="367625" cy="364275"/>
          </a:xfrm>
        </p:grpSpPr>
        <p:sp>
          <p:nvSpPr>
            <p:cNvPr id="13860" name="Google Shape;13860;p26"/>
            <p:cNvSpPr/>
            <p:nvPr/>
          </p:nvSpPr>
          <p:spPr>
            <a:xfrm>
              <a:off x="1732675" y="1924750"/>
              <a:ext cx="367625" cy="364275"/>
            </a:xfrm>
            <a:custGeom>
              <a:avLst/>
              <a:gdLst/>
              <a:ahLst/>
              <a:cxnLst/>
              <a:rect l="l" t="t" r="r" b="b"/>
              <a:pathLst>
                <a:path w="14705" h="14571" extrusionOk="0">
                  <a:moveTo>
                    <a:pt x="7901" y="5034"/>
                  </a:moveTo>
                  <a:lnTo>
                    <a:pt x="7901" y="6146"/>
                  </a:lnTo>
                  <a:lnTo>
                    <a:pt x="6759" y="6146"/>
                  </a:lnTo>
                  <a:lnTo>
                    <a:pt x="6759" y="5034"/>
                  </a:lnTo>
                  <a:close/>
                  <a:moveTo>
                    <a:pt x="5895" y="8398"/>
                  </a:moveTo>
                  <a:cubicBezTo>
                    <a:pt x="6049" y="8398"/>
                    <a:pt x="6204" y="8522"/>
                    <a:pt x="6204" y="8676"/>
                  </a:cubicBezTo>
                  <a:lnTo>
                    <a:pt x="6204" y="11978"/>
                  </a:lnTo>
                  <a:cubicBezTo>
                    <a:pt x="6204" y="12133"/>
                    <a:pt x="6049" y="12256"/>
                    <a:pt x="5895" y="12256"/>
                  </a:cubicBezTo>
                  <a:lnTo>
                    <a:pt x="926" y="12256"/>
                  </a:lnTo>
                  <a:cubicBezTo>
                    <a:pt x="772" y="12256"/>
                    <a:pt x="618" y="12133"/>
                    <a:pt x="618" y="11978"/>
                  </a:cubicBezTo>
                  <a:lnTo>
                    <a:pt x="618" y="8676"/>
                  </a:lnTo>
                  <a:cubicBezTo>
                    <a:pt x="618" y="8522"/>
                    <a:pt x="772" y="8398"/>
                    <a:pt x="926" y="8398"/>
                  </a:cubicBezTo>
                  <a:close/>
                  <a:moveTo>
                    <a:pt x="13734" y="8398"/>
                  </a:moveTo>
                  <a:cubicBezTo>
                    <a:pt x="13888" y="8398"/>
                    <a:pt x="14012" y="8522"/>
                    <a:pt x="14012" y="8676"/>
                  </a:cubicBezTo>
                  <a:lnTo>
                    <a:pt x="14012" y="11978"/>
                  </a:lnTo>
                  <a:cubicBezTo>
                    <a:pt x="14012" y="12133"/>
                    <a:pt x="13888" y="12256"/>
                    <a:pt x="13734" y="12256"/>
                  </a:cubicBezTo>
                  <a:lnTo>
                    <a:pt x="8734" y="12256"/>
                  </a:lnTo>
                  <a:cubicBezTo>
                    <a:pt x="8580" y="12256"/>
                    <a:pt x="8457" y="12133"/>
                    <a:pt x="8457" y="11978"/>
                  </a:cubicBezTo>
                  <a:lnTo>
                    <a:pt x="8457" y="8676"/>
                  </a:lnTo>
                  <a:cubicBezTo>
                    <a:pt x="8457" y="8522"/>
                    <a:pt x="8580" y="8398"/>
                    <a:pt x="8734" y="8398"/>
                  </a:cubicBezTo>
                  <a:close/>
                  <a:moveTo>
                    <a:pt x="3982" y="12812"/>
                  </a:moveTo>
                  <a:lnTo>
                    <a:pt x="3982" y="13984"/>
                  </a:lnTo>
                  <a:lnTo>
                    <a:pt x="2840" y="13984"/>
                  </a:lnTo>
                  <a:lnTo>
                    <a:pt x="2840" y="12812"/>
                  </a:lnTo>
                  <a:close/>
                  <a:moveTo>
                    <a:pt x="11821" y="12812"/>
                  </a:moveTo>
                  <a:lnTo>
                    <a:pt x="11821" y="13984"/>
                  </a:lnTo>
                  <a:lnTo>
                    <a:pt x="10679" y="13984"/>
                  </a:lnTo>
                  <a:lnTo>
                    <a:pt x="10679" y="12812"/>
                  </a:lnTo>
                  <a:close/>
                  <a:moveTo>
                    <a:pt x="6103" y="0"/>
                  </a:moveTo>
                  <a:cubicBezTo>
                    <a:pt x="6086" y="0"/>
                    <a:pt x="6068" y="1"/>
                    <a:pt x="6049" y="4"/>
                  </a:cubicBezTo>
                  <a:lnTo>
                    <a:pt x="4908" y="4"/>
                  </a:lnTo>
                  <a:cubicBezTo>
                    <a:pt x="4445" y="4"/>
                    <a:pt x="4043" y="374"/>
                    <a:pt x="4074" y="868"/>
                  </a:cubicBezTo>
                  <a:lnTo>
                    <a:pt x="4074" y="4139"/>
                  </a:lnTo>
                  <a:cubicBezTo>
                    <a:pt x="4043" y="4633"/>
                    <a:pt x="4445" y="5034"/>
                    <a:pt x="4908" y="5034"/>
                  </a:cubicBezTo>
                  <a:lnTo>
                    <a:pt x="6204" y="5034"/>
                  </a:lnTo>
                  <a:lnTo>
                    <a:pt x="6204" y="6146"/>
                  </a:lnTo>
                  <a:lnTo>
                    <a:pt x="340" y="6146"/>
                  </a:lnTo>
                  <a:cubicBezTo>
                    <a:pt x="0" y="6207"/>
                    <a:pt x="0" y="6670"/>
                    <a:pt x="340" y="6732"/>
                  </a:cubicBezTo>
                  <a:lnTo>
                    <a:pt x="3118" y="6732"/>
                  </a:lnTo>
                  <a:lnTo>
                    <a:pt x="3118" y="7843"/>
                  </a:lnTo>
                  <a:lnTo>
                    <a:pt x="926" y="7843"/>
                  </a:lnTo>
                  <a:cubicBezTo>
                    <a:pt x="433" y="7843"/>
                    <a:pt x="62" y="8213"/>
                    <a:pt x="62" y="8676"/>
                  </a:cubicBezTo>
                  <a:lnTo>
                    <a:pt x="62" y="11978"/>
                  </a:lnTo>
                  <a:cubicBezTo>
                    <a:pt x="62" y="12441"/>
                    <a:pt x="433" y="12843"/>
                    <a:pt x="926" y="12843"/>
                  </a:cubicBezTo>
                  <a:lnTo>
                    <a:pt x="2284" y="12843"/>
                  </a:lnTo>
                  <a:lnTo>
                    <a:pt x="2284" y="13984"/>
                  </a:lnTo>
                  <a:lnTo>
                    <a:pt x="1297" y="13984"/>
                  </a:lnTo>
                  <a:cubicBezTo>
                    <a:pt x="1112" y="13984"/>
                    <a:pt x="988" y="14108"/>
                    <a:pt x="988" y="14262"/>
                  </a:cubicBezTo>
                  <a:cubicBezTo>
                    <a:pt x="988" y="14416"/>
                    <a:pt x="1112" y="14540"/>
                    <a:pt x="1297" y="14571"/>
                  </a:cubicBezTo>
                  <a:lnTo>
                    <a:pt x="5525" y="14571"/>
                  </a:lnTo>
                  <a:cubicBezTo>
                    <a:pt x="5679" y="14540"/>
                    <a:pt x="5803" y="14416"/>
                    <a:pt x="5803" y="14262"/>
                  </a:cubicBezTo>
                  <a:cubicBezTo>
                    <a:pt x="5803" y="14108"/>
                    <a:pt x="5679" y="13984"/>
                    <a:pt x="5525" y="13984"/>
                  </a:cubicBezTo>
                  <a:lnTo>
                    <a:pt x="4537" y="13984"/>
                  </a:lnTo>
                  <a:lnTo>
                    <a:pt x="4537" y="12843"/>
                  </a:lnTo>
                  <a:lnTo>
                    <a:pt x="5895" y="12843"/>
                  </a:lnTo>
                  <a:cubicBezTo>
                    <a:pt x="6389" y="12843"/>
                    <a:pt x="6759" y="12441"/>
                    <a:pt x="6759" y="11978"/>
                  </a:cubicBezTo>
                  <a:lnTo>
                    <a:pt x="6759" y="8676"/>
                  </a:lnTo>
                  <a:cubicBezTo>
                    <a:pt x="6759" y="8213"/>
                    <a:pt x="6389" y="7843"/>
                    <a:pt x="5895" y="7843"/>
                  </a:cubicBezTo>
                  <a:lnTo>
                    <a:pt x="3704" y="7843"/>
                  </a:lnTo>
                  <a:lnTo>
                    <a:pt x="3704" y="6701"/>
                  </a:lnTo>
                  <a:lnTo>
                    <a:pt x="10956" y="6701"/>
                  </a:lnTo>
                  <a:lnTo>
                    <a:pt x="10956" y="7843"/>
                  </a:lnTo>
                  <a:lnTo>
                    <a:pt x="8734" y="7843"/>
                  </a:lnTo>
                  <a:cubicBezTo>
                    <a:pt x="8271" y="7843"/>
                    <a:pt x="7901" y="8213"/>
                    <a:pt x="7901" y="8676"/>
                  </a:cubicBezTo>
                  <a:lnTo>
                    <a:pt x="7901" y="11978"/>
                  </a:lnTo>
                  <a:cubicBezTo>
                    <a:pt x="7901" y="12441"/>
                    <a:pt x="8271" y="12843"/>
                    <a:pt x="8734" y="12843"/>
                  </a:cubicBezTo>
                  <a:lnTo>
                    <a:pt x="10123" y="12843"/>
                  </a:lnTo>
                  <a:lnTo>
                    <a:pt x="10123" y="13984"/>
                  </a:lnTo>
                  <a:lnTo>
                    <a:pt x="9105" y="13984"/>
                  </a:lnTo>
                  <a:cubicBezTo>
                    <a:pt x="8950" y="13984"/>
                    <a:pt x="8827" y="14108"/>
                    <a:pt x="8827" y="14262"/>
                  </a:cubicBezTo>
                  <a:cubicBezTo>
                    <a:pt x="8827" y="14416"/>
                    <a:pt x="8950" y="14571"/>
                    <a:pt x="9105" y="14571"/>
                  </a:cubicBezTo>
                  <a:lnTo>
                    <a:pt x="13364" y="14571"/>
                  </a:lnTo>
                  <a:cubicBezTo>
                    <a:pt x="13518" y="14571"/>
                    <a:pt x="13641" y="14416"/>
                    <a:pt x="13641" y="14262"/>
                  </a:cubicBezTo>
                  <a:cubicBezTo>
                    <a:pt x="13641" y="14108"/>
                    <a:pt x="13518" y="13984"/>
                    <a:pt x="13364" y="13984"/>
                  </a:cubicBezTo>
                  <a:lnTo>
                    <a:pt x="12376" y="13984"/>
                  </a:lnTo>
                  <a:lnTo>
                    <a:pt x="12376" y="12843"/>
                  </a:lnTo>
                  <a:lnTo>
                    <a:pt x="13734" y="12843"/>
                  </a:lnTo>
                  <a:cubicBezTo>
                    <a:pt x="14197" y="12843"/>
                    <a:pt x="14567" y="12441"/>
                    <a:pt x="14598" y="11978"/>
                  </a:cubicBezTo>
                  <a:lnTo>
                    <a:pt x="14598" y="8676"/>
                  </a:lnTo>
                  <a:cubicBezTo>
                    <a:pt x="14598" y="8213"/>
                    <a:pt x="14197" y="7843"/>
                    <a:pt x="13734" y="7843"/>
                  </a:cubicBezTo>
                  <a:lnTo>
                    <a:pt x="11512" y="7843"/>
                  </a:lnTo>
                  <a:lnTo>
                    <a:pt x="11512" y="6701"/>
                  </a:lnTo>
                  <a:lnTo>
                    <a:pt x="14320" y="6701"/>
                  </a:lnTo>
                  <a:cubicBezTo>
                    <a:pt x="14338" y="6704"/>
                    <a:pt x="14355" y="6705"/>
                    <a:pt x="14371" y="6705"/>
                  </a:cubicBezTo>
                  <a:cubicBezTo>
                    <a:pt x="14705" y="6705"/>
                    <a:pt x="14705" y="6142"/>
                    <a:pt x="14371" y="6142"/>
                  </a:cubicBezTo>
                  <a:cubicBezTo>
                    <a:pt x="14355" y="6142"/>
                    <a:pt x="14338" y="6143"/>
                    <a:pt x="14320" y="6146"/>
                  </a:cubicBezTo>
                  <a:lnTo>
                    <a:pt x="8457" y="6146"/>
                  </a:lnTo>
                  <a:lnTo>
                    <a:pt x="8457" y="5034"/>
                  </a:lnTo>
                  <a:lnTo>
                    <a:pt x="9753" y="5034"/>
                  </a:lnTo>
                  <a:cubicBezTo>
                    <a:pt x="10216" y="5004"/>
                    <a:pt x="10586" y="4633"/>
                    <a:pt x="10586" y="4170"/>
                  </a:cubicBezTo>
                  <a:lnTo>
                    <a:pt x="10586" y="868"/>
                  </a:lnTo>
                  <a:cubicBezTo>
                    <a:pt x="10586" y="374"/>
                    <a:pt x="10216" y="4"/>
                    <a:pt x="9753" y="4"/>
                  </a:cubicBezTo>
                  <a:lnTo>
                    <a:pt x="8580" y="4"/>
                  </a:lnTo>
                  <a:cubicBezTo>
                    <a:pt x="8241" y="35"/>
                    <a:pt x="8241" y="529"/>
                    <a:pt x="8580" y="560"/>
                  </a:cubicBezTo>
                  <a:lnTo>
                    <a:pt x="9753" y="560"/>
                  </a:lnTo>
                  <a:cubicBezTo>
                    <a:pt x="9907" y="560"/>
                    <a:pt x="10031" y="714"/>
                    <a:pt x="10031" y="868"/>
                  </a:cubicBezTo>
                  <a:lnTo>
                    <a:pt x="10031" y="4139"/>
                  </a:lnTo>
                  <a:cubicBezTo>
                    <a:pt x="10031" y="4294"/>
                    <a:pt x="9907" y="4417"/>
                    <a:pt x="9753" y="4417"/>
                  </a:cubicBezTo>
                  <a:lnTo>
                    <a:pt x="4908" y="4417"/>
                  </a:lnTo>
                  <a:cubicBezTo>
                    <a:pt x="4894" y="4420"/>
                    <a:pt x="4881" y="4421"/>
                    <a:pt x="4868" y="4421"/>
                  </a:cubicBezTo>
                  <a:cubicBezTo>
                    <a:pt x="4733" y="4421"/>
                    <a:pt x="4630" y="4280"/>
                    <a:pt x="4630" y="4139"/>
                  </a:cubicBezTo>
                  <a:lnTo>
                    <a:pt x="4630" y="868"/>
                  </a:lnTo>
                  <a:cubicBezTo>
                    <a:pt x="4630" y="714"/>
                    <a:pt x="4753" y="560"/>
                    <a:pt x="4908" y="560"/>
                  </a:cubicBezTo>
                  <a:lnTo>
                    <a:pt x="6049" y="560"/>
                  </a:lnTo>
                  <a:cubicBezTo>
                    <a:pt x="6068" y="562"/>
                    <a:pt x="6086" y="563"/>
                    <a:pt x="6103" y="563"/>
                  </a:cubicBezTo>
                  <a:cubicBezTo>
                    <a:pt x="6463" y="563"/>
                    <a:pt x="6463" y="0"/>
                    <a:pt x="61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1" name="Google Shape;13861;p26"/>
            <p:cNvSpPr/>
            <p:nvPr/>
          </p:nvSpPr>
          <p:spPr>
            <a:xfrm>
              <a:off x="1906275" y="1924850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6" y="494"/>
                  </a:cubicBezTo>
                  <a:cubicBezTo>
                    <a:pt x="242" y="551"/>
                    <a:pt x="311" y="575"/>
                    <a:pt x="379" y="575"/>
                  </a:cubicBezTo>
                  <a:cubicBezTo>
                    <a:pt x="531" y="575"/>
                    <a:pt x="679" y="449"/>
                    <a:pt x="679" y="278"/>
                  </a:cubicBezTo>
                  <a:cubicBezTo>
                    <a:pt x="679" y="123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2" name="Google Shape;13862;p26"/>
          <p:cNvGrpSpPr/>
          <p:nvPr/>
        </p:nvGrpSpPr>
        <p:grpSpPr>
          <a:xfrm>
            <a:off x="8576534" y="5680439"/>
            <a:ext cx="415633" cy="484533"/>
            <a:chOff x="7749975" y="3052825"/>
            <a:chExt cx="311725" cy="363400"/>
          </a:xfrm>
        </p:grpSpPr>
        <p:sp>
          <p:nvSpPr>
            <p:cNvPr id="13863" name="Google Shape;13863;p26"/>
            <p:cNvSpPr/>
            <p:nvPr/>
          </p:nvSpPr>
          <p:spPr>
            <a:xfrm>
              <a:off x="7868025" y="3295875"/>
              <a:ext cx="66375" cy="56550"/>
            </a:xfrm>
            <a:custGeom>
              <a:avLst/>
              <a:gdLst/>
              <a:ahLst/>
              <a:cxnLst/>
              <a:rect l="l" t="t" r="r" b="b"/>
              <a:pathLst>
                <a:path w="2655" h="2262" extrusionOk="0">
                  <a:moveTo>
                    <a:pt x="1522" y="553"/>
                  </a:moveTo>
                  <a:cubicBezTo>
                    <a:pt x="1812" y="553"/>
                    <a:pt x="2099" y="775"/>
                    <a:pt x="2099" y="1111"/>
                  </a:cubicBezTo>
                  <a:cubicBezTo>
                    <a:pt x="2099" y="1451"/>
                    <a:pt x="1852" y="1698"/>
                    <a:pt x="1512" y="1698"/>
                  </a:cubicBezTo>
                  <a:cubicBezTo>
                    <a:pt x="1018" y="1698"/>
                    <a:pt x="772" y="1081"/>
                    <a:pt x="1142" y="710"/>
                  </a:cubicBezTo>
                  <a:cubicBezTo>
                    <a:pt x="1250" y="602"/>
                    <a:pt x="1387" y="553"/>
                    <a:pt x="1522" y="553"/>
                  </a:cubicBezTo>
                  <a:close/>
                  <a:moveTo>
                    <a:pt x="1512" y="0"/>
                  </a:moveTo>
                  <a:cubicBezTo>
                    <a:pt x="525" y="0"/>
                    <a:pt x="0" y="1204"/>
                    <a:pt x="710" y="1914"/>
                  </a:cubicBezTo>
                  <a:cubicBezTo>
                    <a:pt x="950" y="2154"/>
                    <a:pt x="1240" y="2262"/>
                    <a:pt x="1521" y="2262"/>
                  </a:cubicBezTo>
                  <a:cubicBezTo>
                    <a:pt x="2106" y="2262"/>
                    <a:pt x="2654" y="1799"/>
                    <a:pt x="2654" y="1111"/>
                  </a:cubicBezTo>
                  <a:cubicBezTo>
                    <a:pt x="2654" y="494"/>
                    <a:pt x="2160" y="0"/>
                    <a:pt x="1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4" name="Google Shape;13864;p26"/>
            <p:cNvSpPr/>
            <p:nvPr/>
          </p:nvSpPr>
          <p:spPr>
            <a:xfrm>
              <a:off x="7749975" y="3052825"/>
              <a:ext cx="311725" cy="363400"/>
            </a:xfrm>
            <a:custGeom>
              <a:avLst/>
              <a:gdLst/>
              <a:ahLst/>
              <a:cxnLst/>
              <a:rect l="l" t="t" r="r" b="b"/>
              <a:pathLst>
                <a:path w="12469" h="14536" extrusionOk="0">
                  <a:moveTo>
                    <a:pt x="9382" y="587"/>
                  </a:moveTo>
                  <a:lnTo>
                    <a:pt x="9382" y="1729"/>
                  </a:lnTo>
                  <a:lnTo>
                    <a:pt x="587" y="1729"/>
                  </a:lnTo>
                  <a:lnTo>
                    <a:pt x="587" y="865"/>
                  </a:lnTo>
                  <a:cubicBezTo>
                    <a:pt x="556" y="711"/>
                    <a:pt x="710" y="587"/>
                    <a:pt x="864" y="587"/>
                  </a:cubicBezTo>
                  <a:close/>
                  <a:moveTo>
                    <a:pt x="11635" y="587"/>
                  </a:moveTo>
                  <a:cubicBezTo>
                    <a:pt x="11789" y="587"/>
                    <a:pt x="11913" y="711"/>
                    <a:pt x="11913" y="865"/>
                  </a:cubicBezTo>
                  <a:lnTo>
                    <a:pt x="11913" y="1729"/>
                  </a:lnTo>
                  <a:lnTo>
                    <a:pt x="9938" y="1729"/>
                  </a:lnTo>
                  <a:lnTo>
                    <a:pt x="9938" y="587"/>
                  </a:lnTo>
                  <a:close/>
                  <a:moveTo>
                    <a:pt x="11944" y="2285"/>
                  </a:moveTo>
                  <a:lnTo>
                    <a:pt x="11944" y="10278"/>
                  </a:lnTo>
                  <a:cubicBezTo>
                    <a:pt x="11944" y="10432"/>
                    <a:pt x="11820" y="10556"/>
                    <a:pt x="11666" y="10556"/>
                  </a:cubicBezTo>
                  <a:lnTo>
                    <a:pt x="11635" y="10587"/>
                  </a:lnTo>
                  <a:lnTo>
                    <a:pt x="9938" y="10587"/>
                  </a:lnTo>
                  <a:lnTo>
                    <a:pt x="9938" y="10000"/>
                  </a:lnTo>
                  <a:cubicBezTo>
                    <a:pt x="9938" y="9846"/>
                    <a:pt x="9814" y="9722"/>
                    <a:pt x="9660" y="9722"/>
                  </a:cubicBezTo>
                  <a:lnTo>
                    <a:pt x="8827" y="9722"/>
                  </a:lnTo>
                  <a:cubicBezTo>
                    <a:pt x="8765" y="9537"/>
                    <a:pt x="8642" y="9352"/>
                    <a:pt x="8518" y="9198"/>
                  </a:cubicBezTo>
                  <a:lnTo>
                    <a:pt x="8950" y="8488"/>
                  </a:lnTo>
                  <a:cubicBezTo>
                    <a:pt x="9012" y="8334"/>
                    <a:pt x="8981" y="8179"/>
                    <a:pt x="8827" y="8087"/>
                  </a:cubicBezTo>
                  <a:lnTo>
                    <a:pt x="7345" y="7223"/>
                  </a:lnTo>
                  <a:cubicBezTo>
                    <a:pt x="7312" y="7206"/>
                    <a:pt x="7275" y="7198"/>
                    <a:pt x="7236" y="7198"/>
                  </a:cubicBezTo>
                  <a:cubicBezTo>
                    <a:pt x="7131" y="7198"/>
                    <a:pt x="7020" y="7256"/>
                    <a:pt x="6975" y="7346"/>
                  </a:cubicBezTo>
                  <a:lnTo>
                    <a:pt x="6574" y="8025"/>
                  </a:lnTo>
                  <a:lnTo>
                    <a:pt x="5926" y="8025"/>
                  </a:lnTo>
                  <a:lnTo>
                    <a:pt x="5555" y="7346"/>
                  </a:lnTo>
                  <a:cubicBezTo>
                    <a:pt x="5488" y="7256"/>
                    <a:pt x="5387" y="7198"/>
                    <a:pt x="5277" y="7198"/>
                  </a:cubicBezTo>
                  <a:cubicBezTo>
                    <a:pt x="5237" y="7198"/>
                    <a:pt x="5195" y="7206"/>
                    <a:pt x="5154" y="7223"/>
                  </a:cubicBezTo>
                  <a:lnTo>
                    <a:pt x="3704" y="8087"/>
                  </a:lnTo>
                  <a:cubicBezTo>
                    <a:pt x="3642" y="8118"/>
                    <a:pt x="3580" y="8179"/>
                    <a:pt x="3549" y="8272"/>
                  </a:cubicBezTo>
                  <a:cubicBezTo>
                    <a:pt x="3549" y="8334"/>
                    <a:pt x="3549" y="8426"/>
                    <a:pt x="3580" y="8488"/>
                  </a:cubicBezTo>
                  <a:lnTo>
                    <a:pt x="4012" y="9198"/>
                  </a:lnTo>
                  <a:cubicBezTo>
                    <a:pt x="3889" y="9352"/>
                    <a:pt x="3765" y="9537"/>
                    <a:pt x="3673" y="9722"/>
                  </a:cubicBezTo>
                  <a:lnTo>
                    <a:pt x="2870" y="9722"/>
                  </a:lnTo>
                  <a:cubicBezTo>
                    <a:pt x="2716" y="9722"/>
                    <a:pt x="2593" y="9846"/>
                    <a:pt x="2593" y="10000"/>
                  </a:cubicBezTo>
                  <a:lnTo>
                    <a:pt x="2593" y="10587"/>
                  </a:lnTo>
                  <a:lnTo>
                    <a:pt x="895" y="10587"/>
                  </a:lnTo>
                  <a:cubicBezTo>
                    <a:pt x="710" y="10587"/>
                    <a:pt x="587" y="10463"/>
                    <a:pt x="587" y="10278"/>
                  </a:cubicBezTo>
                  <a:lnTo>
                    <a:pt x="587" y="2285"/>
                  </a:lnTo>
                  <a:close/>
                  <a:moveTo>
                    <a:pt x="7314" y="7871"/>
                  </a:moveTo>
                  <a:lnTo>
                    <a:pt x="8271" y="8426"/>
                  </a:lnTo>
                  <a:lnTo>
                    <a:pt x="7901" y="9043"/>
                  </a:lnTo>
                  <a:cubicBezTo>
                    <a:pt x="7870" y="9167"/>
                    <a:pt x="7870" y="9290"/>
                    <a:pt x="7932" y="9383"/>
                  </a:cubicBezTo>
                  <a:cubicBezTo>
                    <a:pt x="8117" y="9599"/>
                    <a:pt x="8271" y="9815"/>
                    <a:pt x="8364" y="10093"/>
                  </a:cubicBezTo>
                  <a:cubicBezTo>
                    <a:pt x="8395" y="10216"/>
                    <a:pt x="8518" y="10278"/>
                    <a:pt x="8642" y="10278"/>
                  </a:cubicBezTo>
                  <a:lnTo>
                    <a:pt x="9351" y="10278"/>
                  </a:lnTo>
                  <a:lnTo>
                    <a:pt x="9382" y="11420"/>
                  </a:lnTo>
                  <a:lnTo>
                    <a:pt x="8642" y="11420"/>
                  </a:lnTo>
                  <a:cubicBezTo>
                    <a:pt x="8518" y="11420"/>
                    <a:pt x="8425" y="11512"/>
                    <a:pt x="8395" y="11605"/>
                  </a:cubicBezTo>
                  <a:cubicBezTo>
                    <a:pt x="8302" y="11883"/>
                    <a:pt x="8148" y="12130"/>
                    <a:pt x="7963" y="12346"/>
                  </a:cubicBezTo>
                  <a:cubicBezTo>
                    <a:pt x="7901" y="12438"/>
                    <a:pt x="7870" y="12562"/>
                    <a:pt x="7932" y="12685"/>
                  </a:cubicBezTo>
                  <a:lnTo>
                    <a:pt x="8302" y="13302"/>
                  </a:lnTo>
                  <a:lnTo>
                    <a:pt x="7314" y="13889"/>
                  </a:lnTo>
                  <a:lnTo>
                    <a:pt x="6975" y="13241"/>
                  </a:lnTo>
                  <a:cubicBezTo>
                    <a:pt x="6924" y="13164"/>
                    <a:pt x="6832" y="13109"/>
                    <a:pt x="6732" y="13109"/>
                  </a:cubicBezTo>
                  <a:cubicBezTo>
                    <a:pt x="6710" y="13109"/>
                    <a:pt x="6688" y="13112"/>
                    <a:pt x="6666" y="13117"/>
                  </a:cubicBezTo>
                  <a:cubicBezTo>
                    <a:pt x="6527" y="13148"/>
                    <a:pt x="6389" y="13164"/>
                    <a:pt x="6250" y="13164"/>
                  </a:cubicBezTo>
                  <a:cubicBezTo>
                    <a:pt x="6111" y="13164"/>
                    <a:pt x="5972" y="13148"/>
                    <a:pt x="5833" y="13117"/>
                  </a:cubicBezTo>
                  <a:cubicBezTo>
                    <a:pt x="5811" y="13112"/>
                    <a:pt x="5789" y="13109"/>
                    <a:pt x="5768" y="13109"/>
                  </a:cubicBezTo>
                  <a:cubicBezTo>
                    <a:pt x="5668" y="13109"/>
                    <a:pt x="5575" y="13164"/>
                    <a:pt x="5524" y="13241"/>
                  </a:cubicBezTo>
                  <a:lnTo>
                    <a:pt x="5185" y="13889"/>
                  </a:lnTo>
                  <a:lnTo>
                    <a:pt x="4197" y="13302"/>
                  </a:lnTo>
                  <a:lnTo>
                    <a:pt x="4568" y="12685"/>
                  </a:lnTo>
                  <a:cubicBezTo>
                    <a:pt x="4629" y="12562"/>
                    <a:pt x="4629" y="12438"/>
                    <a:pt x="4537" y="12346"/>
                  </a:cubicBezTo>
                  <a:cubicBezTo>
                    <a:pt x="4383" y="12130"/>
                    <a:pt x="4228" y="11883"/>
                    <a:pt x="4136" y="11605"/>
                  </a:cubicBezTo>
                  <a:cubicBezTo>
                    <a:pt x="4105" y="11512"/>
                    <a:pt x="3981" y="11420"/>
                    <a:pt x="3858" y="11420"/>
                  </a:cubicBezTo>
                  <a:lnTo>
                    <a:pt x="3117" y="11420"/>
                  </a:lnTo>
                  <a:lnTo>
                    <a:pt x="3117" y="10278"/>
                  </a:lnTo>
                  <a:lnTo>
                    <a:pt x="3858" y="10278"/>
                  </a:lnTo>
                  <a:cubicBezTo>
                    <a:pt x="3981" y="10278"/>
                    <a:pt x="4074" y="10216"/>
                    <a:pt x="4105" y="10093"/>
                  </a:cubicBezTo>
                  <a:cubicBezTo>
                    <a:pt x="4197" y="9815"/>
                    <a:pt x="4352" y="9599"/>
                    <a:pt x="4537" y="9383"/>
                  </a:cubicBezTo>
                  <a:cubicBezTo>
                    <a:pt x="4599" y="9290"/>
                    <a:pt x="4629" y="9167"/>
                    <a:pt x="4568" y="9043"/>
                  </a:cubicBezTo>
                  <a:lnTo>
                    <a:pt x="4167" y="8426"/>
                  </a:lnTo>
                  <a:lnTo>
                    <a:pt x="5154" y="7871"/>
                  </a:lnTo>
                  <a:lnTo>
                    <a:pt x="5524" y="8488"/>
                  </a:lnTo>
                  <a:cubicBezTo>
                    <a:pt x="5575" y="8564"/>
                    <a:pt x="5668" y="8619"/>
                    <a:pt x="5751" y="8619"/>
                  </a:cubicBezTo>
                  <a:cubicBezTo>
                    <a:pt x="5768" y="8619"/>
                    <a:pt x="5786" y="8617"/>
                    <a:pt x="5802" y="8611"/>
                  </a:cubicBezTo>
                  <a:cubicBezTo>
                    <a:pt x="5941" y="8581"/>
                    <a:pt x="6080" y="8565"/>
                    <a:pt x="6219" y="8565"/>
                  </a:cubicBezTo>
                  <a:cubicBezTo>
                    <a:pt x="6358" y="8565"/>
                    <a:pt x="6497" y="8581"/>
                    <a:pt x="6635" y="8611"/>
                  </a:cubicBezTo>
                  <a:cubicBezTo>
                    <a:pt x="6657" y="8617"/>
                    <a:pt x="6679" y="8619"/>
                    <a:pt x="6701" y="8619"/>
                  </a:cubicBezTo>
                  <a:cubicBezTo>
                    <a:pt x="6801" y="8619"/>
                    <a:pt x="6893" y="8564"/>
                    <a:pt x="6944" y="8488"/>
                  </a:cubicBezTo>
                  <a:lnTo>
                    <a:pt x="7314" y="7871"/>
                  </a:lnTo>
                  <a:close/>
                  <a:moveTo>
                    <a:pt x="11604" y="1"/>
                  </a:moveTo>
                  <a:lnTo>
                    <a:pt x="11635" y="32"/>
                  </a:lnTo>
                  <a:lnTo>
                    <a:pt x="833" y="32"/>
                  </a:lnTo>
                  <a:cubicBezTo>
                    <a:pt x="371" y="32"/>
                    <a:pt x="0" y="402"/>
                    <a:pt x="0" y="865"/>
                  </a:cubicBezTo>
                  <a:lnTo>
                    <a:pt x="0" y="10278"/>
                  </a:lnTo>
                  <a:cubicBezTo>
                    <a:pt x="0" y="10741"/>
                    <a:pt x="371" y="11111"/>
                    <a:pt x="833" y="11111"/>
                  </a:cubicBezTo>
                  <a:lnTo>
                    <a:pt x="2562" y="11111"/>
                  </a:lnTo>
                  <a:lnTo>
                    <a:pt x="2562" y="11698"/>
                  </a:lnTo>
                  <a:cubicBezTo>
                    <a:pt x="2562" y="11852"/>
                    <a:pt x="2685" y="11975"/>
                    <a:pt x="2839" y="11975"/>
                  </a:cubicBezTo>
                  <a:lnTo>
                    <a:pt x="3642" y="11975"/>
                  </a:lnTo>
                  <a:cubicBezTo>
                    <a:pt x="3734" y="12191"/>
                    <a:pt x="3827" y="12377"/>
                    <a:pt x="3951" y="12531"/>
                  </a:cubicBezTo>
                  <a:lnTo>
                    <a:pt x="3549" y="13272"/>
                  </a:lnTo>
                  <a:cubicBezTo>
                    <a:pt x="3518" y="13333"/>
                    <a:pt x="3488" y="13395"/>
                    <a:pt x="3518" y="13457"/>
                  </a:cubicBezTo>
                  <a:cubicBezTo>
                    <a:pt x="3549" y="13549"/>
                    <a:pt x="3580" y="13611"/>
                    <a:pt x="3642" y="13642"/>
                  </a:cubicBezTo>
                  <a:lnTo>
                    <a:pt x="5123" y="14506"/>
                  </a:lnTo>
                  <a:cubicBezTo>
                    <a:pt x="5172" y="14526"/>
                    <a:pt x="5221" y="14536"/>
                    <a:pt x="5268" y="14536"/>
                  </a:cubicBezTo>
                  <a:cubicBezTo>
                    <a:pt x="5369" y="14536"/>
                    <a:pt x="5461" y="14488"/>
                    <a:pt x="5524" y="14383"/>
                  </a:cubicBezTo>
                  <a:lnTo>
                    <a:pt x="5895" y="13704"/>
                  </a:lnTo>
                  <a:lnTo>
                    <a:pt x="6543" y="13704"/>
                  </a:lnTo>
                  <a:lnTo>
                    <a:pt x="6944" y="14383"/>
                  </a:lnTo>
                  <a:cubicBezTo>
                    <a:pt x="6986" y="14488"/>
                    <a:pt x="7086" y="14536"/>
                    <a:pt x="7184" y="14536"/>
                  </a:cubicBezTo>
                  <a:cubicBezTo>
                    <a:pt x="7230" y="14536"/>
                    <a:pt x="7275" y="14526"/>
                    <a:pt x="7314" y="14506"/>
                  </a:cubicBezTo>
                  <a:lnTo>
                    <a:pt x="8796" y="13642"/>
                  </a:lnTo>
                  <a:cubicBezTo>
                    <a:pt x="8919" y="13549"/>
                    <a:pt x="8981" y="13395"/>
                    <a:pt x="8888" y="13272"/>
                  </a:cubicBezTo>
                  <a:lnTo>
                    <a:pt x="8487" y="12531"/>
                  </a:lnTo>
                  <a:cubicBezTo>
                    <a:pt x="8611" y="12377"/>
                    <a:pt x="8703" y="12191"/>
                    <a:pt x="8796" y="11975"/>
                  </a:cubicBezTo>
                  <a:lnTo>
                    <a:pt x="9629" y="11975"/>
                  </a:lnTo>
                  <a:cubicBezTo>
                    <a:pt x="9783" y="11975"/>
                    <a:pt x="9907" y="11852"/>
                    <a:pt x="9907" y="11698"/>
                  </a:cubicBezTo>
                  <a:lnTo>
                    <a:pt x="9907" y="11142"/>
                  </a:lnTo>
                  <a:lnTo>
                    <a:pt x="11604" y="11142"/>
                  </a:lnTo>
                  <a:cubicBezTo>
                    <a:pt x="12067" y="11111"/>
                    <a:pt x="12438" y="10741"/>
                    <a:pt x="12468" y="10278"/>
                  </a:cubicBezTo>
                  <a:lnTo>
                    <a:pt x="12468" y="865"/>
                  </a:lnTo>
                  <a:cubicBezTo>
                    <a:pt x="12468" y="371"/>
                    <a:pt x="12067" y="1"/>
                    <a:pt x="116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5" name="Google Shape;13865;p26"/>
            <p:cNvSpPr/>
            <p:nvPr/>
          </p:nvSpPr>
          <p:spPr>
            <a:xfrm>
              <a:off x="7814000" y="3184775"/>
              <a:ext cx="184425" cy="14675"/>
            </a:xfrm>
            <a:custGeom>
              <a:avLst/>
              <a:gdLst/>
              <a:ahLst/>
              <a:cxnLst/>
              <a:rect l="l" t="t" r="r" b="b"/>
              <a:pathLst>
                <a:path w="7377" h="587" extrusionOk="0">
                  <a:moveTo>
                    <a:pt x="278" y="0"/>
                  </a:moveTo>
                  <a:cubicBezTo>
                    <a:pt x="124" y="0"/>
                    <a:pt x="1" y="124"/>
                    <a:pt x="1" y="278"/>
                  </a:cubicBezTo>
                  <a:cubicBezTo>
                    <a:pt x="1" y="432"/>
                    <a:pt x="124" y="587"/>
                    <a:pt x="278" y="587"/>
                  </a:cubicBezTo>
                  <a:lnTo>
                    <a:pt x="7099" y="587"/>
                  </a:lnTo>
                  <a:cubicBezTo>
                    <a:pt x="7253" y="587"/>
                    <a:pt x="7377" y="432"/>
                    <a:pt x="7377" y="278"/>
                  </a:cubicBezTo>
                  <a:cubicBezTo>
                    <a:pt x="7377" y="124"/>
                    <a:pt x="7253" y="0"/>
                    <a:pt x="7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6" name="Google Shape;13866;p26"/>
            <p:cNvSpPr/>
            <p:nvPr/>
          </p:nvSpPr>
          <p:spPr>
            <a:xfrm>
              <a:off x="7898875" y="3142175"/>
              <a:ext cx="17000" cy="14075"/>
            </a:xfrm>
            <a:custGeom>
              <a:avLst/>
              <a:gdLst/>
              <a:ahLst/>
              <a:cxnLst/>
              <a:rect l="l" t="t" r="r" b="b"/>
              <a:pathLst>
                <a:path w="680" h="563" extrusionOk="0">
                  <a:moveTo>
                    <a:pt x="304" y="1"/>
                  </a:moveTo>
                  <a:cubicBezTo>
                    <a:pt x="150" y="1"/>
                    <a:pt x="1" y="113"/>
                    <a:pt x="1" y="285"/>
                  </a:cubicBezTo>
                  <a:cubicBezTo>
                    <a:pt x="1" y="439"/>
                    <a:pt x="124" y="562"/>
                    <a:pt x="278" y="562"/>
                  </a:cubicBezTo>
                  <a:cubicBezTo>
                    <a:pt x="556" y="562"/>
                    <a:pt x="679" y="254"/>
                    <a:pt x="494" y="69"/>
                  </a:cubicBezTo>
                  <a:cubicBezTo>
                    <a:pt x="438" y="22"/>
                    <a:pt x="371" y="1"/>
                    <a:pt x="3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7" name="Google Shape;13867;p26"/>
            <p:cNvSpPr/>
            <p:nvPr/>
          </p:nvSpPr>
          <p:spPr>
            <a:xfrm>
              <a:off x="7788800" y="3142300"/>
              <a:ext cx="92350" cy="14750"/>
            </a:xfrm>
            <a:custGeom>
              <a:avLst/>
              <a:gdLst/>
              <a:ahLst/>
              <a:cxnLst/>
              <a:rect l="l" t="t" r="r" b="b"/>
              <a:pathLst>
                <a:path w="3694" h="590" extrusionOk="0">
                  <a:moveTo>
                    <a:pt x="393" y="1"/>
                  </a:moveTo>
                  <a:cubicBezTo>
                    <a:pt x="0" y="1"/>
                    <a:pt x="0" y="589"/>
                    <a:pt x="393" y="589"/>
                  </a:cubicBezTo>
                  <a:cubicBezTo>
                    <a:pt x="402" y="589"/>
                    <a:pt x="412" y="589"/>
                    <a:pt x="422" y="588"/>
                  </a:cubicBezTo>
                  <a:lnTo>
                    <a:pt x="3416" y="588"/>
                  </a:lnTo>
                  <a:cubicBezTo>
                    <a:pt x="3570" y="588"/>
                    <a:pt x="3694" y="465"/>
                    <a:pt x="3694" y="311"/>
                  </a:cubicBezTo>
                  <a:cubicBezTo>
                    <a:pt x="3694" y="125"/>
                    <a:pt x="3570" y="2"/>
                    <a:pt x="3416" y="2"/>
                  </a:cubicBezTo>
                  <a:lnTo>
                    <a:pt x="422" y="2"/>
                  </a:lnTo>
                  <a:cubicBezTo>
                    <a:pt x="412" y="1"/>
                    <a:pt x="402" y="1"/>
                    <a:pt x="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68" name="Google Shape;13868;p26"/>
            <p:cNvSpPr/>
            <p:nvPr/>
          </p:nvSpPr>
          <p:spPr>
            <a:xfrm>
              <a:off x="7927875" y="3142225"/>
              <a:ext cx="94800" cy="14125"/>
            </a:xfrm>
            <a:custGeom>
              <a:avLst/>
              <a:gdLst/>
              <a:ahLst/>
              <a:cxnLst/>
              <a:rect l="l" t="t" r="r" b="b"/>
              <a:pathLst>
                <a:path w="3792" h="565" extrusionOk="0">
                  <a:moveTo>
                    <a:pt x="360" y="1"/>
                  </a:moveTo>
                  <a:cubicBezTo>
                    <a:pt x="0" y="1"/>
                    <a:pt x="0" y="564"/>
                    <a:pt x="360" y="564"/>
                  </a:cubicBezTo>
                  <a:cubicBezTo>
                    <a:pt x="378" y="564"/>
                    <a:pt x="396" y="563"/>
                    <a:pt x="414" y="560"/>
                  </a:cubicBezTo>
                  <a:lnTo>
                    <a:pt x="3377" y="560"/>
                  </a:lnTo>
                  <a:cubicBezTo>
                    <a:pt x="3396" y="563"/>
                    <a:pt x="3414" y="564"/>
                    <a:pt x="3431" y="564"/>
                  </a:cubicBezTo>
                  <a:cubicBezTo>
                    <a:pt x="3791" y="564"/>
                    <a:pt x="3791" y="1"/>
                    <a:pt x="3431" y="1"/>
                  </a:cubicBezTo>
                  <a:cubicBezTo>
                    <a:pt x="3414" y="1"/>
                    <a:pt x="3396" y="2"/>
                    <a:pt x="3377" y="5"/>
                  </a:cubicBezTo>
                  <a:lnTo>
                    <a:pt x="414" y="5"/>
                  </a:lnTo>
                  <a:cubicBezTo>
                    <a:pt x="396" y="2"/>
                    <a:pt x="378" y="1"/>
                    <a:pt x="3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69" name="Google Shape;13869;p26"/>
          <p:cNvGrpSpPr/>
          <p:nvPr/>
        </p:nvGrpSpPr>
        <p:grpSpPr>
          <a:xfrm>
            <a:off x="9506841" y="5680289"/>
            <a:ext cx="494867" cy="484833"/>
            <a:chOff x="7724500" y="3602750"/>
            <a:chExt cx="371150" cy="363625"/>
          </a:xfrm>
        </p:grpSpPr>
        <p:sp>
          <p:nvSpPr>
            <p:cNvPr id="13870" name="Google Shape;13870;p26"/>
            <p:cNvSpPr/>
            <p:nvPr/>
          </p:nvSpPr>
          <p:spPr>
            <a:xfrm>
              <a:off x="7724500" y="3602750"/>
              <a:ext cx="371150" cy="363625"/>
            </a:xfrm>
            <a:custGeom>
              <a:avLst/>
              <a:gdLst/>
              <a:ahLst/>
              <a:cxnLst/>
              <a:rect l="l" t="t" r="r" b="b"/>
              <a:pathLst>
                <a:path w="14846" h="14545" extrusionOk="0">
                  <a:moveTo>
                    <a:pt x="12562" y="687"/>
                  </a:moveTo>
                  <a:lnTo>
                    <a:pt x="13364" y="1490"/>
                  </a:lnTo>
                  <a:lnTo>
                    <a:pt x="12562" y="2292"/>
                  </a:lnTo>
                  <a:lnTo>
                    <a:pt x="11759" y="1490"/>
                  </a:lnTo>
                  <a:lnTo>
                    <a:pt x="12562" y="687"/>
                  </a:lnTo>
                  <a:close/>
                  <a:moveTo>
                    <a:pt x="1136" y="5664"/>
                  </a:moveTo>
                  <a:cubicBezTo>
                    <a:pt x="1421" y="5664"/>
                    <a:pt x="1698" y="5891"/>
                    <a:pt x="1698" y="6243"/>
                  </a:cubicBezTo>
                  <a:cubicBezTo>
                    <a:pt x="1698" y="6551"/>
                    <a:pt x="1451" y="6798"/>
                    <a:pt x="1143" y="6798"/>
                  </a:cubicBezTo>
                  <a:cubicBezTo>
                    <a:pt x="618" y="6798"/>
                    <a:pt x="371" y="6181"/>
                    <a:pt x="741" y="5841"/>
                  </a:cubicBezTo>
                  <a:cubicBezTo>
                    <a:pt x="853" y="5719"/>
                    <a:pt x="996" y="5664"/>
                    <a:pt x="1136" y="5664"/>
                  </a:cubicBezTo>
                  <a:close/>
                  <a:moveTo>
                    <a:pt x="13403" y="5664"/>
                  </a:moveTo>
                  <a:cubicBezTo>
                    <a:pt x="13690" y="5664"/>
                    <a:pt x="13960" y="5891"/>
                    <a:pt x="13981" y="6243"/>
                  </a:cubicBezTo>
                  <a:cubicBezTo>
                    <a:pt x="13981" y="6551"/>
                    <a:pt x="13703" y="6798"/>
                    <a:pt x="13395" y="6798"/>
                  </a:cubicBezTo>
                  <a:cubicBezTo>
                    <a:pt x="12901" y="6798"/>
                    <a:pt x="12623" y="6181"/>
                    <a:pt x="12994" y="5841"/>
                  </a:cubicBezTo>
                  <a:cubicBezTo>
                    <a:pt x="13116" y="5719"/>
                    <a:pt x="13261" y="5664"/>
                    <a:pt x="13403" y="5664"/>
                  </a:cubicBezTo>
                  <a:close/>
                  <a:moveTo>
                    <a:pt x="7253" y="5440"/>
                  </a:moveTo>
                  <a:lnTo>
                    <a:pt x="8087" y="6243"/>
                  </a:lnTo>
                  <a:lnTo>
                    <a:pt x="7253" y="7045"/>
                  </a:lnTo>
                  <a:lnTo>
                    <a:pt x="6451" y="6243"/>
                  </a:lnTo>
                  <a:lnTo>
                    <a:pt x="7253" y="5440"/>
                  </a:lnTo>
                  <a:close/>
                  <a:moveTo>
                    <a:pt x="1976" y="10193"/>
                  </a:moveTo>
                  <a:lnTo>
                    <a:pt x="2778" y="10995"/>
                  </a:lnTo>
                  <a:lnTo>
                    <a:pt x="1976" y="11798"/>
                  </a:lnTo>
                  <a:lnTo>
                    <a:pt x="1173" y="10995"/>
                  </a:lnTo>
                  <a:lnTo>
                    <a:pt x="1976" y="10193"/>
                  </a:lnTo>
                  <a:close/>
                  <a:moveTo>
                    <a:pt x="7562" y="8495"/>
                  </a:moveTo>
                  <a:lnTo>
                    <a:pt x="9414" y="11396"/>
                  </a:lnTo>
                  <a:cubicBezTo>
                    <a:pt x="8519" y="11952"/>
                    <a:pt x="7932" y="12909"/>
                    <a:pt x="7840" y="13958"/>
                  </a:cubicBezTo>
                  <a:lnTo>
                    <a:pt x="6698" y="13958"/>
                  </a:lnTo>
                  <a:cubicBezTo>
                    <a:pt x="6605" y="12909"/>
                    <a:pt x="6019" y="11952"/>
                    <a:pt x="5124" y="11396"/>
                  </a:cubicBezTo>
                  <a:lnTo>
                    <a:pt x="6976" y="8495"/>
                  </a:lnTo>
                  <a:lnTo>
                    <a:pt x="6976" y="10810"/>
                  </a:lnTo>
                  <a:cubicBezTo>
                    <a:pt x="7006" y="10980"/>
                    <a:pt x="7138" y="11065"/>
                    <a:pt x="7269" y="11065"/>
                  </a:cubicBezTo>
                  <a:cubicBezTo>
                    <a:pt x="7400" y="11065"/>
                    <a:pt x="7531" y="10980"/>
                    <a:pt x="7562" y="10810"/>
                  </a:cubicBezTo>
                  <a:lnTo>
                    <a:pt x="7562" y="8495"/>
                  </a:lnTo>
                  <a:close/>
                  <a:moveTo>
                    <a:pt x="12550" y="1"/>
                  </a:moveTo>
                  <a:cubicBezTo>
                    <a:pt x="12484" y="1"/>
                    <a:pt x="12423" y="24"/>
                    <a:pt x="12376" y="70"/>
                  </a:cubicBezTo>
                  <a:lnTo>
                    <a:pt x="11173" y="1274"/>
                  </a:lnTo>
                  <a:cubicBezTo>
                    <a:pt x="11111" y="1335"/>
                    <a:pt x="11080" y="1397"/>
                    <a:pt x="11080" y="1490"/>
                  </a:cubicBezTo>
                  <a:cubicBezTo>
                    <a:pt x="11080" y="1552"/>
                    <a:pt x="11111" y="1644"/>
                    <a:pt x="11173" y="1675"/>
                  </a:cubicBezTo>
                  <a:lnTo>
                    <a:pt x="12284" y="2817"/>
                  </a:lnTo>
                  <a:cubicBezTo>
                    <a:pt x="12222" y="4545"/>
                    <a:pt x="10802" y="5903"/>
                    <a:pt x="9074" y="5965"/>
                  </a:cubicBezTo>
                  <a:lnTo>
                    <a:pt x="8580" y="5965"/>
                  </a:lnTo>
                  <a:lnTo>
                    <a:pt x="7469" y="4823"/>
                  </a:lnTo>
                  <a:cubicBezTo>
                    <a:pt x="7408" y="4777"/>
                    <a:pt x="7338" y="4753"/>
                    <a:pt x="7269" y="4753"/>
                  </a:cubicBezTo>
                  <a:cubicBezTo>
                    <a:pt x="7199" y="4753"/>
                    <a:pt x="7130" y="4777"/>
                    <a:pt x="7068" y="4823"/>
                  </a:cubicBezTo>
                  <a:lnTo>
                    <a:pt x="5957" y="5965"/>
                  </a:lnTo>
                  <a:lnTo>
                    <a:pt x="2254" y="5965"/>
                  </a:lnTo>
                  <a:cubicBezTo>
                    <a:pt x="2101" y="5381"/>
                    <a:pt x="1628" y="5110"/>
                    <a:pt x="1156" y="5110"/>
                  </a:cubicBezTo>
                  <a:cubicBezTo>
                    <a:pt x="579" y="5110"/>
                    <a:pt x="1" y="5513"/>
                    <a:pt x="1" y="6243"/>
                  </a:cubicBezTo>
                  <a:cubicBezTo>
                    <a:pt x="1" y="6972"/>
                    <a:pt x="579" y="7375"/>
                    <a:pt x="1156" y="7375"/>
                  </a:cubicBezTo>
                  <a:cubicBezTo>
                    <a:pt x="1628" y="7375"/>
                    <a:pt x="2101" y="7104"/>
                    <a:pt x="2254" y="6520"/>
                  </a:cubicBezTo>
                  <a:lnTo>
                    <a:pt x="3519" y="6520"/>
                  </a:lnTo>
                  <a:cubicBezTo>
                    <a:pt x="2439" y="7199"/>
                    <a:pt x="1760" y="8372"/>
                    <a:pt x="1729" y="9668"/>
                  </a:cubicBezTo>
                  <a:lnTo>
                    <a:pt x="587" y="10810"/>
                  </a:lnTo>
                  <a:cubicBezTo>
                    <a:pt x="525" y="10872"/>
                    <a:pt x="495" y="10934"/>
                    <a:pt x="495" y="11026"/>
                  </a:cubicBezTo>
                  <a:cubicBezTo>
                    <a:pt x="495" y="11088"/>
                    <a:pt x="525" y="11150"/>
                    <a:pt x="587" y="11211"/>
                  </a:cubicBezTo>
                  <a:lnTo>
                    <a:pt x="1791" y="12415"/>
                  </a:lnTo>
                  <a:cubicBezTo>
                    <a:pt x="1837" y="12461"/>
                    <a:pt x="1906" y="12484"/>
                    <a:pt x="1976" y="12484"/>
                  </a:cubicBezTo>
                  <a:cubicBezTo>
                    <a:pt x="2045" y="12484"/>
                    <a:pt x="2115" y="12461"/>
                    <a:pt x="2161" y="12415"/>
                  </a:cubicBezTo>
                  <a:lnTo>
                    <a:pt x="3365" y="11211"/>
                  </a:lnTo>
                  <a:cubicBezTo>
                    <a:pt x="3426" y="11150"/>
                    <a:pt x="3457" y="11088"/>
                    <a:pt x="3457" y="11026"/>
                  </a:cubicBezTo>
                  <a:cubicBezTo>
                    <a:pt x="3457" y="10934"/>
                    <a:pt x="3426" y="10872"/>
                    <a:pt x="3365" y="10810"/>
                  </a:cubicBezTo>
                  <a:lnTo>
                    <a:pt x="2254" y="9699"/>
                  </a:lnTo>
                  <a:cubicBezTo>
                    <a:pt x="2315" y="7971"/>
                    <a:pt x="3735" y="6582"/>
                    <a:pt x="5463" y="6551"/>
                  </a:cubicBezTo>
                  <a:lnTo>
                    <a:pt x="5926" y="6551"/>
                  </a:lnTo>
                  <a:lnTo>
                    <a:pt x="6914" y="7539"/>
                  </a:lnTo>
                  <a:lnTo>
                    <a:pt x="4445" y="11396"/>
                  </a:lnTo>
                  <a:cubicBezTo>
                    <a:pt x="4414" y="11458"/>
                    <a:pt x="4414" y="11520"/>
                    <a:pt x="4414" y="11612"/>
                  </a:cubicBezTo>
                  <a:cubicBezTo>
                    <a:pt x="4445" y="11705"/>
                    <a:pt x="4507" y="11767"/>
                    <a:pt x="4568" y="11798"/>
                  </a:cubicBezTo>
                  <a:cubicBezTo>
                    <a:pt x="5525" y="12230"/>
                    <a:pt x="6142" y="13217"/>
                    <a:pt x="6111" y="14267"/>
                  </a:cubicBezTo>
                  <a:cubicBezTo>
                    <a:pt x="6111" y="14421"/>
                    <a:pt x="6235" y="14544"/>
                    <a:pt x="6389" y="14544"/>
                  </a:cubicBezTo>
                  <a:lnTo>
                    <a:pt x="8087" y="14544"/>
                  </a:lnTo>
                  <a:cubicBezTo>
                    <a:pt x="8241" y="14544"/>
                    <a:pt x="8395" y="14421"/>
                    <a:pt x="8395" y="14267"/>
                  </a:cubicBezTo>
                  <a:cubicBezTo>
                    <a:pt x="8364" y="13217"/>
                    <a:pt x="8982" y="12230"/>
                    <a:pt x="9938" y="11798"/>
                  </a:cubicBezTo>
                  <a:cubicBezTo>
                    <a:pt x="10000" y="11767"/>
                    <a:pt x="10062" y="11705"/>
                    <a:pt x="10062" y="11612"/>
                  </a:cubicBezTo>
                  <a:cubicBezTo>
                    <a:pt x="10093" y="11520"/>
                    <a:pt x="10093" y="11458"/>
                    <a:pt x="10031" y="11396"/>
                  </a:cubicBezTo>
                  <a:lnTo>
                    <a:pt x="7562" y="7539"/>
                  </a:lnTo>
                  <a:lnTo>
                    <a:pt x="8549" y="6551"/>
                  </a:lnTo>
                  <a:lnTo>
                    <a:pt x="12284" y="6551"/>
                  </a:lnTo>
                  <a:cubicBezTo>
                    <a:pt x="12413" y="7086"/>
                    <a:pt x="12894" y="7389"/>
                    <a:pt x="13379" y="7389"/>
                  </a:cubicBezTo>
                  <a:cubicBezTo>
                    <a:pt x="13706" y="7389"/>
                    <a:pt x="14035" y="7251"/>
                    <a:pt x="14259" y="6952"/>
                  </a:cubicBezTo>
                  <a:cubicBezTo>
                    <a:pt x="14845" y="6212"/>
                    <a:pt x="14321" y="5131"/>
                    <a:pt x="13364" y="5131"/>
                  </a:cubicBezTo>
                  <a:lnTo>
                    <a:pt x="13395" y="5101"/>
                  </a:lnTo>
                  <a:cubicBezTo>
                    <a:pt x="12870" y="5101"/>
                    <a:pt x="12438" y="5440"/>
                    <a:pt x="12315" y="5965"/>
                  </a:cubicBezTo>
                  <a:lnTo>
                    <a:pt x="11018" y="5965"/>
                  </a:lnTo>
                  <a:cubicBezTo>
                    <a:pt x="11296" y="5780"/>
                    <a:pt x="11512" y="5594"/>
                    <a:pt x="11728" y="5378"/>
                  </a:cubicBezTo>
                  <a:cubicBezTo>
                    <a:pt x="12407" y="4699"/>
                    <a:pt x="12808" y="3774"/>
                    <a:pt x="12839" y="2817"/>
                  </a:cubicBezTo>
                  <a:lnTo>
                    <a:pt x="13950" y="1675"/>
                  </a:lnTo>
                  <a:cubicBezTo>
                    <a:pt x="14012" y="1644"/>
                    <a:pt x="14043" y="1552"/>
                    <a:pt x="14043" y="1490"/>
                  </a:cubicBezTo>
                  <a:cubicBezTo>
                    <a:pt x="14043" y="1397"/>
                    <a:pt x="14012" y="1335"/>
                    <a:pt x="13950" y="1274"/>
                  </a:cubicBezTo>
                  <a:lnTo>
                    <a:pt x="12747" y="70"/>
                  </a:lnTo>
                  <a:cubicBezTo>
                    <a:pt x="12685" y="24"/>
                    <a:pt x="12616" y="1"/>
                    <a:pt x="12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1" name="Google Shape;13871;p26"/>
            <p:cNvSpPr/>
            <p:nvPr/>
          </p:nvSpPr>
          <p:spPr>
            <a:xfrm>
              <a:off x="7897700" y="3897900"/>
              <a:ext cx="16625" cy="14175"/>
            </a:xfrm>
            <a:custGeom>
              <a:avLst/>
              <a:gdLst/>
              <a:ahLst/>
              <a:cxnLst/>
              <a:rect l="l" t="t" r="r" b="b"/>
              <a:pathLst>
                <a:path w="665" h="567" extrusionOk="0">
                  <a:moveTo>
                    <a:pt x="343" y="1"/>
                  </a:moveTo>
                  <a:cubicBezTo>
                    <a:pt x="162" y="1"/>
                    <a:pt x="1" y="186"/>
                    <a:pt x="78" y="393"/>
                  </a:cubicBezTo>
                  <a:cubicBezTo>
                    <a:pt x="126" y="504"/>
                    <a:pt x="240" y="567"/>
                    <a:pt x="351" y="567"/>
                  </a:cubicBezTo>
                  <a:cubicBezTo>
                    <a:pt x="456" y="567"/>
                    <a:pt x="558" y="512"/>
                    <a:pt x="603" y="393"/>
                  </a:cubicBezTo>
                  <a:cubicBezTo>
                    <a:pt x="665" y="269"/>
                    <a:pt x="603" y="84"/>
                    <a:pt x="449" y="23"/>
                  </a:cubicBezTo>
                  <a:cubicBezTo>
                    <a:pt x="414" y="8"/>
                    <a:pt x="378" y="1"/>
                    <a:pt x="3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872" name="Google Shape;13872;p26"/>
          <p:cNvGrpSpPr/>
          <p:nvPr/>
        </p:nvGrpSpPr>
        <p:grpSpPr>
          <a:xfrm>
            <a:off x="10541266" y="5680922"/>
            <a:ext cx="484533" cy="483567"/>
            <a:chOff x="975800" y="1925575"/>
            <a:chExt cx="363400" cy="362675"/>
          </a:xfrm>
        </p:grpSpPr>
        <p:sp>
          <p:nvSpPr>
            <p:cNvPr id="13873" name="Google Shape;13873;p26"/>
            <p:cNvSpPr/>
            <p:nvPr/>
          </p:nvSpPr>
          <p:spPr>
            <a:xfrm>
              <a:off x="975800" y="1925575"/>
              <a:ext cx="363400" cy="362675"/>
            </a:xfrm>
            <a:custGeom>
              <a:avLst/>
              <a:gdLst/>
              <a:ahLst/>
              <a:cxnLst/>
              <a:rect l="l" t="t" r="r" b="b"/>
              <a:pathLst>
                <a:path w="14536" h="14507" extrusionOk="0">
                  <a:moveTo>
                    <a:pt x="11106" y="480"/>
                  </a:moveTo>
                  <a:cubicBezTo>
                    <a:pt x="11627" y="480"/>
                    <a:pt x="12144" y="835"/>
                    <a:pt x="12098" y="1545"/>
                  </a:cubicBezTo>
                  <a:lnTo>
                    <a:pt x="12098" y="4230"/>
                  </a:lnTo>
                  <a:lnTo>
                    <a:pt x="10092" y="4230"/>
                  </a:lnTo>
                  <a:lnTo>
                    <a:pt x="10092" y="1545"/>
                  </a:lnTo>
                  <a:cubicBezTo>
                    <a:pt x="10061" y="835"/>
                    <a:pt x="10586" y="480"/>
                    <a:pt x="11106" y="480"/>
                  </a:cubicBezTo>
                  <a:close/>
                  <a:moveTo>
                    <a:pt x="9907" y="527"/>
                  </a:moveTo>
                  <a:cubicBezTo>
                    <a:pt x="9660" y="804"/>
                    <a:pt x="9536" y="1175"/>
                    <a:pt x="9536" y="1545"/>
                  </a:cubicBezTo>
                  <a:lnTo>
                    <a:pt x="9536" y="7501"/>
                  </a:lnTo>
                  <a:cubicBezTo>
                    <a:pt x="9490" y="8119"/>
                    <a:pt x="9012" y="8427"/>
                    <a:pt x="8537" y="8427"/>
                  </a:cubicBezTo>
                  <a:cubicBezTo>
                    <a:pt x="8063" y="8427"/>
                    <a:pt x="7592" y="8119"/>
                    <a:pt x="7561" y="7501"/>
                  </a:cubicBezTo>
                  <a:lnTo>
                    <a:pt x="7561" y="7069"/>
                  </a:lnTo>
                  <a:cubicBezTo>
                    <a:pt x="7561" y="6915"/>
                    <a:pt x="7407" y="6791"/>
                    <a:pt x="7253" y="6791"/>
                  </a:cubicBezTo>
                  <a:lnTo>
                    <a:pt x="4135" y="6791"/>
                  </a:lnTo>
                  <a:lnTo>
                    <a:pt x="4135" y="1545"/>
                  </a:lnTo>
                  <a:cubicBezTo>
                    <a:pt x="4135" y="989"/>
                    <a:pt x="4598" y="527"/>
                    <a:pt x="5123" y="527"/>
                  </a:cubicBezTo>
                  <a:close/>
                  <a:moveTo>
                    <a:pt x="6975" y="7347"/>
                  </a:moveTo>
                  <a:lnTo>
                    <a:pt x="6975" y="7501"/>
                  </a:lnTo>
                  <a:cubicBezTo>
                    <a:pt x="6975" y="7841"/>
                    <a:pt x="7098" y="8211"/>
                    <a:pt x="7345" y="8489"/>
                  </a:cubicBezTo>
                  <a:lnTo>
                    <a:pt x="3426" y="8489"/>
                  </a:lnTo>
                  <a:cubicBezTo>
                    <a:pt x="2901" y="8489"/>
                    <a:pt x="2438" y="8026"/>
                    <a:pt x="2438" y="7501"/>
                  </a:cubicBezTo>
                  <a:lnTo>
                    <a:pt x="2438" y="7347"/>
                  </a:lnTo>
                  <a:close/>
                  <a:moveTo>
                    <a:pt x="13672" y="3088"/>
                  </a:moveTo>
                  <a:cubicBezTo>
                    <a:pt x="13826" y="3088"/>
                    <a:pt x="13950" y="3211"/>
                    <a:pt x="13950" y="3366"/>
                  </a:cubicBezTo>
                  <a:lnTo>
                    <a:pt x="13950" y="10186"/>
                  </a:lnTo>
                  <a:lnTo>
                    <a:pt x="8549" y="10186"/>
                  </a:lnTo>
                  <a:cubicBezTo>
                    <a:pt x="8148" y="10186"/>
                    <a:pt x="8148" y="10773"/>
                    <a:pt x="8549" y="10773"/>
                  </a:cubicBezTo>
                  <a:lnTo>
                    <a:pt x="13980" y="10773"/>
                  </a:lnTo>
                  <a:lnTo>
                    <a:pt x="13980" y="11791"/>
                  </a:lnTo>
                  <a:cubicBezTo>
                    <a:pt x="13950" y="11945"/>
                    <a:pt x="13826" y="12069"/>
                    <a:pt x="13672" y="12069"/>
                  </a:cubicBezTo>
                  <a:lnTo>
                    <a:pt x="864" y="12069"/>
                  </a:lnTo>
                  <a:cubicBezTo>
                    <a:pt x="710" y="12069"/>
                    <a:pt x="556" y="11945"/>
                    <a:pt x="556" y="11791"/>
                  </a:cubicBezTo>
                  <a:lnTo>
                    <a:pt x="556" y="10773"/>
                  </a:lnTo>
                  <a:lnTo>
                    <a:pt x="5987" y="10773"/>
                  </a:lnTo>
                  <a:cubicBezTo>
                    <a:pt x="6358" y="10773"/>
                    <a:pt x="6358" y="10217"/>
                    <a:pt x="5987" y="10217"/>
                  </a:cubicBezTo>
                  <a:lnTo>
                    <a:pt x="586" y="10217"/>
                  </a:lnTo>
                  <a:lnTo>
                    <a:pt x="586" y="3366"/>
                  </a:lnTo>
                  <a:cubicBezTo>
                    <a:pt x="586" y="3211"/>
                    <a:pt x="710" y="3088"/>
                    <a:pt x="864" y="3088"/>
                  </a:cubicBezTo>
                  <a:lnTo>
                    <a:pt x="3580" y="3088"/>
                  </a:lnTo>
                  <a:lnTo>
                    <a:pt x="3580" y="6791"/>
                  </a:lnTo>
                  <a:lnTo>
                    <a:pt x="2160" y="6791"/>
                  </a:lnTo>
                  <a:cubicBezTo>
                    <a:pt x="2006" y="6791"/>
                    <a:pt x="1883" y="6915"/>
                    <a:pt x="1883" y="7069"/>
                  </a:cubicBezTo>
                  <a:lnTo>
                    <a:pt x="1883" y="7501"/>
                  </a:lnTo>
                  <a:cubicBezTo>
                    <a:pt x="1883" y="8335"/>
                    <a:pt x="2562" y="9044"/>
                    <a:pt x="3426" y="9044"/>
                  </a:cubicBezTo>
                  <a:lnTo>
                    <a:pt x="8549" y="9044"/>
                  </a:lnTo>
                  <a:cubicBezTo>
                    <a:pt x="9413" y="9044"/>
                    <a:pt x="10092" y="8365"/>
                    <a:pt x="10092" y="7501"/>
                  </a:cubicBezTo>
                  <a:lnTo>
                    <a:pt x="10092" y="4785"/>
                  </a:lnTo>
                  <a:lnTo>
                    <a:pt x="12376" y="4785"/>
                  </a:lnTo>
                  <a:cubicBezTo>
                    <a:pt x="12530" y="4785"/>
                    <a:pt x="12653" y="4662"/>
                    <a:pt x="12653" y="4508"/>
                  </a:cubicBezTo>
                  <a:lnTo>
                    <a:pt x="12653" y="3088"/>
                  </a:lnTo>
                  <a:close/>
                  <a:moveTo>
                    <a:pt x="8672" y="12624"/>
                  </a:moveTo>
                  <a:lnTo>
                    <a:pt x="8672" y="13951"/>
                  </a:lnTo>
                  <a:lnTo>
                    <a:pt x="5833" y="13951"/>
                  </a:lnTo>
                  <a:lnTo>
                    <a:pt x="5833" y="12624"/>
                  </a:lnTo>
                  <a:close/>
                  <a:moveTo>
                    <a:pt x="11163" y="1"/>
                  </a:moveTo>
                  <a:cubicBezTo>
                    <a:pt x="11145" y="1"/>
                    <a:pt x="11128" y="1"/>
                    <a:pt x="11110" y="2"/>
                  </a:cubicBezTo>
                  <a:lnTo>
                    <a:pt x="5154" y="2"/>
                  </a:lnTo>
                  <a:cubicBezTo>
                    <a:pt x="4290" y="2"/>
                    <a:pt x="3580" y="681"/>
                    <a:pt x="3580" y="1545"/>
                  </a:cubicBezTo>
                  <a:lnTo>
                    <a:pt x="3580" y="2533"/>
                  </a:lnTo>
                  <a:lnTo>
                    <a:pt x="864" y="2533"/>
                  </a:lnTo>
                  <a:cubicBezTo>
                    <a:pt x="370" y="2533"/>
                    <a:pt x="0" y="2903"/>
                    <a:pt x="0" y="3366"/>
                  </a:cubicBezTo>
                  <a:lnTo>
                    <a:pt x="0" y="11791"/>
                  </a:lnTo>
                  <a:cubicBezTo>
                    <a:pt x="0" y="12254"/>
                    <a:pt x="370" y="12624"/>
                    <a:pt x="864" y="12624"/>
                  </a:cubicBezTo>
                  <a:lnTo>
                    <a:pt x="5277" y="12624"/>
                  </a:lnTo>
                  <a:lnTo>
                    <a:pt x="5277" y="13951"/>
                  </a:lnTo>
                  <a:lnTo>
                    <a:pt x="3858" y="13951"/>
                  </a:lnTo>
                  <a:cubicBezTo>
                    <a:pt x="3844" y="13949"/>
                    <a:pt x="3831" y="13947"/>
                    <a:pt x="3818" y="13947"/>
                  </a:cubicBezTo>
                  <a:cubicBezTo>
                    <a:pt x="3683" y="13947"/>
                    <a:pt x="3580" y="14088"/>
                    <a:pt x="3580" y="14229"/>
                  </a:cubicBezTo>
                  <a:cubicBezTo>
                    <a:pt x="3580" y="14383"/>
                    <a:pt x="3703" y="14507"/>
                    <a:pt x="3858" y="14507"/>
                  </a:cubicBezTo>
                  <a:lnTo>
                    <a:pt x="10678" y="14507"/>
                  </a:lnTo>
                  <a:cubicBezTo>
                    <a:pt x="10833" y="14507"/>
                    <a:pt x="10956" y="14383"/>
                    <a:pt x="10956" y="14229"/>
                  </a:cubicBezTo>
                  <a:cubicBezTo>
                    <a:pt x="10956" y="14088"/>
                    <a:pt x="10853" y="13947"/>
                    <a:pt x="10718" y="13947"/>
                  </a:cubicBezTo>
                  <a:cubicBezTo>
                    <a:pt x="10705" y="13947"/>
                    <a:pt x="10692" y="13949"/>
                    <a:pt x="10678" y="13951"/>
                  </a:cubicBezTo>
                  <a:lnTo>
                    <a:pt x="9259" y="13951"/>
                  </a:lnTo>
                  <a:lnTo>
                    <a:pt x="9259" y="12624"/>
                  </a:lnTo>
                  <a:lnTo>
                    <a:pt x="13672" y="12624"/>
                  </a:lnTo>
                  <a:cubicBezTo>
                    <a:pt x="14166" y="12624"/>
                    <a:pt x="14536" y="12254"/>
                    <a:pt x="14536" y="11791"/>
                  </a:cubicBezTo>
                  <a:lnTo>
                    <a:pt x="14536" y="3366"/>
                  </a:lnTo>
                  <a:cubicBezTo>
                    <a:pt x="14536" y="2903"/>
                    <a:pt x="14166" y="2533"/>
                    <a:pt x="13672" y="2533"/>
                  </a:cubicBezTo>
                  <a:lnTo>
                    <a:pt x="12653" y="2533"/>
                  </a:lnTo>
                  <a:lnTo>
                    <a:pt x="12653" y="1545"/>
                  </a:lnTo>
                  <a:cubicBezTo>
                    <a:pt x="12653" y="699"/>
                    <a:pt x="11973" y="1"/>
                    <a:pt x="11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4" name="Google Shape;13874;p26"/>
            <p:cNvSpPr/>
            <p:nvPr/>
          </p:nvSpPr>
          <p:spPr>
            <a:xfrm>
              <a:off x="1105400" y="1967275"/>
              <a:ext cx="82600" cy="14675"/>
            </a:xfrm>
            <a:custGeom>
              <a:avLst/>
              <a:gdLst/>
              <a:ahLst/>
              <a:cxnLst/>
              <a:rect l="l" t="t" r="r" b="b"/>
              <a:pathLst>
                <a:path w="3304" h="587" extrusionOk="0">
                  <a:moveTo>
                    <a:pt x="371" y="0"/>
                  </a:moveTo>
                  <a:cubicBezTo>
                    <a:pt x="1" y="0"/>
                    <a:pt x="1" y="587"/>
                    <a:pt x="371" y="587"/>
                  </a:cubicBezTo>
                  <a:lnTo>
                    <a:pt x="2933" y="587"/>
                  </a:lnTo>
                  <a:cubicBezTo>
                    <a:pt x="3303" y="587"/>
                    <a:pt x="3303" y="0"/>
                    <a:pt x="29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5" name="Google Shape;13875;p26"/>
            <p:cNvSpPr/>
            <p:nvPr/>
          </p:nvSpPr>
          <p:spPr>
            <a:xfrm>
              <a:off x="1104100" y="2009675"/>
              <a:ext cx="84425" cy="14750"/>
            </a:xfrm>
            <a:custGeom>
              <a:avLst/>
              <a:gdLst/>
              <a:ahLst/>
              <a:cxnLst/>
              <a:rect l="l" t="t" r="r" b="b"/>
              <a:pathLst>
                <a:path w="3377" h="590" extrusionOk="0">
                  <a:moveTo>
                    <a:pt x="394" y="1"/>
                  </a:moveTo>
                  <a:cubicBezTo>
                    <a:pt x="1" y="1"/>
                    <a:pt x="1" y="589"/>
                    <a:pt x="394" y="589"/>
                  </a:cubicBezTo>
                  <a:cubicBezTo>
                    <a:pt x="403" y="589"/>
                    <a:pt x="413" y="589"/>
                    <a:pt x="423" y="588"/>
                  </a:cubicBezTo>
                  <a:lnTo>
                    <a:pt x="2985" y="588"/>
                  </a:lnTo>
                  <a:cubicBezTo>
                    <a:pt x="2994" y="589"/>
                    <a:pt x="3003" y="589"/>
                    <a:pt x="3012" y="589"/>
                  </a:cubicBezTo>
                  <a:cubicBezTo>
                    <a:pt x="3377" y="589"/>
                    <a:pt x="3377" y="1"/>
                    <a:pt x="3012" y="1"/>
                  </a:cubicBezTo>
                  <a:cubicBezTo>
                    <a:pt x="3003" y="1"/>
                    <a:pt x="2994" y="1"/>
                    <a:pt x="2985" y="2"/>
                  </a:cubicBezTo>
                  <a:lnTo>
                    <a:pt x="423" y="2"/>
                  </a:lnTo>
                  <a:cubicBezTo>
                    <a:pt x="413" y="1"/>
                    <a:pt x="403" y="1"/>
                    <a:pt x="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6" name="Google Shape;13876;p26"/>
            <p:cNvSpPr/>
            <p:nvPr/>
          </p:nvSpPr>
          <p:spPr>
            <a:xfrm>
              <a:off x="1104125" y="2052800"/>
              <a:ext cx="84400" cy="14050"/>
            </a:xfrm>
            <a:custGeom>
              <a:avLst/>
              <a:gdLst/>
              <a:ahLst/>
              <a:cxnLst/>
              <a:rect l="l" t="t" r="r" b="b"/>
              <a:pathLst>
                <a:path w="3376" h="562" extrusionOk="0">
                  <a:moveTo>
                    <a:pt x="366" y="1"/>
                  </a:moveTo>
                  <a:cubicBezTo>
                    <a:pt x="0" y="1"/>
                    <a:pt x="9" y="562"/>
                    <a:pt x="393" y="562"/>
                  </a:cubicBezTo>
                  <a:cubicBezTo>
                    <a:pt x="402" y="562"/>
                    <a:pt x="412" y="561"/>
                    <a:pt x="422" y="561"/>
                  </a:cubicBezTo>
                  <a:lnTo>
                    <a:pt x="2984" y="561"/>
                  </a:lnTo>
                  <a:cubicBezTo>
                    <a:pt x="2993" y="561"/>
                    <a:pt x="3002" y="562"/>
                    <a:pt x="3011" y="562"/>
                  </a:cubicBezTo>
                  <a:cubicBezTo>
                    <a:pt x="3367" y="562"/>
                    <a:pt x="3376" y="1"/>
                    <a:pt x="3036" y="1"/>
                  </a:cubicBezTo>
                  <a:cubicBezTo>
                    <a:pt x="3019" y="1"/>
                    <a:pt x="3002" y="2"/>
                    <a:pt x="2984" y="5"/>
                  </a:cubicBezTo>
                  <a:lnTo>
                    <a:pt x="422" y="5"/>
                  </a:lnTo>
                  <a:cubicBezTo>
                    <a:pt x="402" y="2"/>
                    <a:pt x="384" y="1"/>
                    <a:pt x="3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77" name="Google Shape;13877;p26"/>
            <p:cNvSpPr/>
            <p:nvPr/>
          </p:nvSpPr>
          <p:spPr>
            <a:xfrm>
              <a:off x="1147850" y="2180225"/>
              <a:ext cx="17000" cy="14400"/>
            </a:xfrm>
            <a:custGeom>
              <a:avLst/>
              <a:gdLst/>
              <a:ahLst/>
              <a:cxnLst/>
              <a:rect l="l" t="t" r="r" b="b"/>
              <a:pathLst>
                <a:path w="680" h="576" extrusionOk="0">
                  <a:moveTo>
                    <a:pt x="371" y="0"/>
                  </a:moveTo>
                  <a:cubicBezTo>
                    <a:pt x="124" y="0"/>
                    <a:pt x="0" y="309"/>
                    <a:pt x="185" y="494"/>
                  </a:cubicBezTo>
                  <a:cubicBezTo>
                    <a:pt x="242" y="551"/>
                    <a:pt x="311" y="576"/>
                    <a:pt x="378" y="576"/>
                  </a:cubicBezTo>
                  <a:cubicBezTo>
                    <a:pt x="531" y="576"/>
                    <a:pt x="679" y="449"/>
                    <a:pt x="679" y="278"/>
                  </a:cubicBezTo>
                  <a:cubicBezTo>
                    <a:pt x="679" y="124"/>
                    <a:pt x="525" y="0"/>
                    <a:pt x="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878" name="Google Shape;13878;p26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اهداف و نتایج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879" name="Google Shape;13879;p26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700134" y="2956181"/>
            <a:ext cx="483263" cy="472819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3698594" y="2956135"/>
            <a:ext cx="475649" cy="470985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4673587" y="2954341"/>
            <a:ext cx="456675" cy="473736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2706498" y="2953225"/>
            <a:ext cx="476607" cy="474852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6740376" y="2955258"/>
            <a:ext cx="384521" cy="472979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7665062" y="2953383"/>
            <a:ext cx="474692" cy="473736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8675175" y="2955259"/>
            <a:ext cx="474692" cy="471863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9689007" y="2957137"/>
            <a:ext cx="403496" cy="476607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10632777" y="2956214"/>
            <a:ext cx="472819" cy="473776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10629908" y="3654939"/>
            <a:ext cx="475689" cy="472779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9653039" y="3654939"/>
            <a:ext cx="473736" cy="472779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8674219" y="3655855"/>
            <a:ext cx="474692" cy="472819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7662191" y="3655855"/>
            <a:ext cx="474732" cy="473776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6670096" y="3740367"/>
            <a:ext cx="473776" cy="30379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5760523" y="4036345"/>
            <a:ext cx="14311" cy="24875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6068135" y="399189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6068135" y="4028892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6068135" y="395390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6068135" y="3916876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6068135" y="3880801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6068135" y="3843808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6007383" y="4054523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6007383" y="398049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6007383" y="40165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6007383" y="394442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5824145" y="3962440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5824145" y="388841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5824145" y="3925447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5824145" y="400042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5824145" y="403746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5992197" y="3744111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6065305" y="3744111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5741549" y="3744111"/>
            <a:ext cx="23799" cy="1427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6028271" y="3744111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5778581" y="3744111"/>
            <a:ext cx="23759" cy="1427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5954207" y="3744111"/>
            <a:ext cx="24755" cy="1427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5815613" y="3744111"/>
            <a:ext cx="24715" cy="1427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6156431" y="3725136"/>
            <a:ext cx="52261" cy="52261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5741548" y="3695717"/>
            <a:ext cx="394965" cy="330387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6175406" y="3893159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6175406" y="3820049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6175406" y="3930191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6175406" y="385708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6175406" y="4005173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6175406" y="4042205"/>
            <a:ext cx="14271" cy="2375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6175406" y="3967184"/>
            <a:ext cx="14271" cy="2379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5673223" y="3655814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4637511" y="3653903"/>
            <a:ext cx="482307" cy="47855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3702381" y="3653862"/>
            <a:ext cx="470905" cy="473776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2684654" y="3654939"/>
            <a:ext cx="490877" cy="473736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700134" y="3655695"/>
            <a:ext cx="474692" cy="473895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698258" y="4380214"/>
            <a:ext cx="475689" cy="47564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2677032" y="4378249"/>
            <a:ext cx="482307" cy="472819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3700507" y="4381130"/>
            <a:ext cx="474692" cy="47564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4621367" y="4380890"/>
            <a:ext cx="493708" cy="475928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5673297" y="4381129"/>
            <a:ext cx="474692" cy="46998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6669179" y="4377422"/>
            <a:ext cx="474692" cy="477483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7660318" y="4390657"/>
            <a:ext cx="476607" cy="450935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8704595" y="4380452"/>
            <a:ext cx="413024" cy="473497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9639617" y="4381079"/>
            <a:ext cx="474692" cy="473776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10642148" y="4380163"/>
            <a:ext cx="454761" cy="474692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10645095" y="5160537"/>
            <a:ext cx="468075" cy="473736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9811466" y="5364577"/>
            <a:ext cx="138645" cy="1427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9811466" y="5399696"/>
            <a:ext cx="138645" cy="1431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9842798" y="5432943"/>
            <a:ext cx="75980" cy="1427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9652932" y="5162393"/>
            <a:ext cx="450017" cy="473736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8674219" y="5162450"/>
            <a:ext cx="474692" cy="473736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7661235" y="5159581"/>
            <a:ext cx="474732" cy="473776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6656739" y="5158565"/>
            <a:ext cx="488007" cy="474373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5675171" y="5160537"/>
            <a:ext cx="468075" cy="473736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4640318" y="5160320"/>
            <a:ext cx="474692" cy="474852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  <a:defRPr/>
            </a:pPr>
            <a:endParaRPr sz="1867" kern="0">
              <a:solidFill>
                <a:srgbClr val="00000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3700507" y="5160537"/>
            <a:ext cx="472779" cy="472819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2680866" y="5173453"/>
            <a:ext cx="479436" cy="450735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764711" y="5159582"/>
            <a:ext cx="388348" cy="47564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721061" y="5918100"/>
            <a:ext cx="476607" cy="474692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2685610" y="5919774"/>
            <a:ext cx="471863" cy="472061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3702381" y="5938910"/>
            <a:ext cx="474692" cy="435865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4640382" y="5920811"/>
            <a:ext cx="474692" cy="474852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5684584" y="5918991"/>
            <a:ext cx="473773" cy="470905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6669179" y="5919057"/>
            <a:ext cx="474692" cy="474692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7672635" y="5919058"/>
            <a:ext cx="474692" cy="470905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8674219" y="5918100"/>
            <a:ext cx="486093" cy="474333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9639726" y="5919058"/>
            <a:ext cx="474692" cy="47564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10630863" y="5922606"/>
            <a:ext cx="474732" cy="471145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5674213" y="2956214"/>
            <a:ext cx="477563" cy="473776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  <a:defRPr/>
              </a:pPr>
              <a:endParaRPr sz="1867" kern="0">
                <a:solidFill>
                  <a:srgbClr val="00000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397800" y="1544867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fa-IR" sz="2133" kern="0" dirty="0">
                <a:solidFill>
                  <a:srgbClr val="FFFFFF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2133" kern="0" dirty="0">
              <a:solidFill>
                <a:srgbClr val="FFFFFF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 idx="4294967295"/>
          </p:nvPr>
        </p:nvSpPr>
        <p:spPr>
          <a:xfrm>
            <a:off x="0" y="431800"/>
            <a:ext cx="9394825" cy="642938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30500E60-21EF-4EC1-A94B-8FB9E7BA2A96}"/>
              </a:ext>
            </a:extLst>
          </p:cNvPr>
          <p:cNvSpPr/>
          <p:nvPr/>
        </p:nvSpPr>
        <p:spPr>
          <a:xfrm flipH="1">
            <a:off x="4369379" y="1853705"/>
            <a:ext cx="1011092" cy="1016153"/>
          </a:xfrm>
          <a:custGeom>
            <a:avLst/>
            <a:gdLst>
              <a:gd name="connsiteX0" fmla="*/ 516363 w 1011092"/>
              <a:gd name="connsiteY0" fmla="*/ 728958 h 1069483"/>
              <a:gd name="connsiteX1" fmla="*/ 539786 w 1011092"/>
              <a:gd name="connsiteY1" fmla="*/ 850298 h 1069483"/>
              <a:gd name="connsiteX2" fmla="*/ 335318 w 1011092"/>
              <a:gd name="connsiteY2" fmla="*/ 850298 h 1069483"/>
              <a:gd name="connsiteX3" fmla="*/ 334950 w 1011092"/>
              <a:gd name="connsiteY3" fmla="*/ 849655 h 1069483"/>
              <a:gd name="connsiteX4" fmla="*/ 516363 w 1011092"/>
              <a:gd name="connsiteY4" fmla="*/ 728958 h 1069483"/>
              <a:gd name="connsiteX5" fmla="*/ 492940 w 1011092"/>
              <a:gd name="connsiteY5" fmla="*/ 726386 h 1069483"/>
              <a:gd name="connsiteX6" fmla="*/ 493859 w 1011092"/>
              <a:gd name="connsiteY6" fmla="*/ 726478 h 1069483"/>
              <a:gd name="connsiteX7" fmla="*/ 494226 w 1011092"/>
              <a:gd name="connsiteY7" fmla="*/ 727213 h 1069483"/>
              <a:gd name="connsiteX8" fmla="*/ 314191 w 1011092"/>
              <a:gd name="connsiteY8" fmla="*/ 846899 h 1069483"/>
              <a:gd name="connsiteX9" fmla="*/ 313640 w 1011092"/>
              <a:gd name="connsiteY9" fmla="*/ 846440 h 1069483"/>
              <a:gd name="connsiteX10" fmla="*/ 317406 w 1011092"/>
              <a:gd name="connsiteY10" fmla="*/ 824211 h 1069483"/>
              <a:gd name="connsiteX11" fmla="*/ 334123 w 1011092"/>
              <a:gd name="connsiteY11" fmla="*/ 728591 h 1069483"/>
              <a:gd name="connsiteX12" fmla="*/ 336604 w 1011092"/>
              <a:gd name="connsiteY12" fmla="*/ 726386 h 1069483"/>
              <a:gd name="connsiteX13" fmla="*/ 492940 w 1011092"/>
              <a:gd name="connsiteY13" fmla="*/ 726386 h 1069483"/>
              <a:gd name="connsiteX14" fmla="*/ 784762 w 1011092"/>
              <a:gd name="connsiteY14" fmla="*/ 726202 h 1069483"/>
              <a:gd name="connsiteX15" fmla="*/ 795509 w 1011092"/>
              <a:gd name="connsiteY15" fmla="*/ 736674 h 1069483"/>
              <a:gd name="connsiteX16" fmla="*/ 784762 w 1011092"/>
              <a:gd name="connsiteY16" fmla="*/ 746870 h 1069483"/>
              <a:gd name="connsiteX17" fmla="*/ 774198 w 1011092"/>
              <a:gd name="connsiteY17" fmla="*/ 736215 h 1069483"/>
              <a:gd name="connsiteX18" fmla="*/ 784762 w 1011092"/>
              <a:gd name="connsiteY18" fmla="*/ 726202 h 1069483"/>
              <a:gd name="connsiteX19" fmla="*/ 928330 w 1011092"/>
              <a:gd name="connsiteY19" fmla="*/ 610006 h 1069483"/>
              <a:gd name="connsiteX20" fmla="*/ 939353 w 1011092"/>
              <a:gd name="connsiteY20" fmla="*/ 620019 h 1069483"/>
              <a:gd name="connsiteX21" fmla="*/ 928974 w 1011092"/>
              <a:gd name="connsiteY21" fmla="*/ 630949 h 1069483"/>
              <a:gd name="connsiteX22" fmla="*/ 917859 w 1011092"/>
              <a:gd name="connsiteY22" fmla="*/ 620845 h 1069483"/>
              <a:gd name="connsiteX23" fmla="*/ 928330 w 1011092"/>
              <a:gd name="connsiteY23" fmla="*/ 610006 h 1069483"/>
              <a:gd name="connsiteX24" fmla="*/ 358465 w 1011092"/>
              <a:gd name="connsiteY24" fmla="*/ 590166 h 1069483"/>
              <a:gd name="connsiteX25" fmla="*/ 499278 w 1011092"/>
              <a:gd name="connsiteY25" fmla="*/ 711506 h 1069483"/>
              <a:gd name="connsiteX26" fmla="*/ 499002 w 1011092"/>
              <a:gd name="connsiteY26" fmla="*/ 712149 h 1069483"/>
              <a:gd name="connsiteX27" fmla="*/ 337338 w 1011092"/>
              <a:gd name="connsiteY27" fmla="*/ 712149 h 1069483"/>
              <a:gd name="connsiteX28" fmla="*/ 358465 w 1011092"/>
              <a:gd name="connsiteY28" fmla="*/ 590166 h 1069483"/>
              <a:gd name="connsiteX29" fmla="*/ 486602 w 1011092"/>
              <a:gd name="connsiteY29" fmla="*/ 586492 h 1069483"/>
              <a:gd name="connsiteX30" fmla="*/ 489909 w 1011092"/>
              <a:gd name="connsiteY30" fmla="*/ 589339 h 1069483"/>
              <a:gd name="connsiteX31" fmla="*/ 511127 w 1011092"/>
              <a:gd name="connsiteY31" fmla="*/ 700942 h 1069483"/>
              <a:gd name="connsiteX32" fmla="*/ 511311 w 1011092"/>
              <a:gd name="connsiteY32" fmla="*/ 703331 h 1069483"/>
              <a:gd name="connsiteX33" fmla="*/ 376560 w 1011092"/>
              <a:gd name="connsiteY33" fmla="*/ 587318 h 1069483"/>
              <a:gd name="connsiteX34" fmla="*/ 376836 w 1011092"/>
              <a:gd name="connsiteY34" fmla="*/ 586767 h 1069483"/>
              <a:gd name="connsiteX35" fmla="*/ 379500 w 1011092"/>
              <a:gd name="connsiteY35" fmla="*/ 586492 h 1069483"/>
              <a:gd name="connsiteX36" fmla="*/ 486602 w 1011092"/>
              <a:gd name="connsiteY36" fmla="*/ 586492 h 1069483"/>
              <a:gd name="connsiteX37" fmla="*/ 462904 w 1011092"/>
              <a:gd name="connsiteY37" fmla="*/ 453302 h 1069483"/>
              <a:gd name="connsiteX38" fmla="*/ 464006 w 1011092"/>
              <a:gd name="connsiteY38" fmla="*/ 453486 h 1069483"/>
              <a:gd name="connsiteX39" fmla="*/ 486510 w 1011092"/>
              <a:gd name="connsiteY39" fmla="*/ 572438 h 1069483"/>
              <a:gd name="connsiteX40" fmla="*/ 377846 w 1011092"/>
              <a:gd name="connsiteY40" fmla="*/ 572438 h 1069483"/>
              <a:gd name="connsiteX41" fmla="*/ 462904 w 1011092"/>
              <a:gd name="connsiteY41" fmla="*/ 453302 h 1069483"/>
              <a:gd name="connsiteX42" fmla="*/ 389236 w 1011092"/>
              <a:gd name="connsiteY42" fmla="*/ 429145 h 1069483"/>
              <a:gd name="connsiteX43" fmla="*/ 457117 w 1011092"/>
              <a:gd name="connsiteY43" fmla="*/ 429237 h 1069483"/>
              <a:gd name="connsiteX44" fmla="*/ 459413 w 1011092"/>
              <a:gd name="connsiteY44" fmla="*/ 431533 h 1069483"/>
              <a:gd name="connsiteX45" fmla="*/ 457852 w 1011092"/>
              <a:gd name="connsiteY45" fmla="*/ 436401 h 1069483"/>
              <a:gd name="connsiteX46" fmla="*/ 364252 w 1011092"/>
              <a:gd name="connsiteY46" fmla="*/ 567478 h 1069483"/>
              <a:gd name="connsiteX47" fmla="*/ 362598 w 1011092"/>
              <a:gd name="connsiteY47" fmla="*/ 569682 h 1069483"/>
              <a:gd name="connsiteX48" fmla="*/ 362139 w 1011092"/>
              <a:gd name="connsiteY48" fmla="*/ 569499 h 1069483"/>
              <a:gd name="connsiteX49" fmla="*/ 365446 w 1011092"/>
              <a:gd name="connsiteY49" fmla="*/ 548831 h 1069483"/>
              <a:gd name="connsiteX50" fmla="*/ 383725 w 1011092"/>
              <a:gd name="connsiteY50" fmla="*/ 444944 h 1069483"/>
              <a:gd name="connsiteX51" fmla="*/ 386389 w 1011092"/>
              <a:gd name="connsiteY51" fmla="*/ 431533 h 1069483"/>
              <a:gd name="connsiteX52" fmla="*/ 389236 w 1011092"/>
              <a:gd name="connsiteY52" fmla="*/ 429145 h 1069483"/>
              <a:gd name="connsiteX53" fmla="*/ 441501 w 1011092"/>
              <a:gd name="connsiteY53" fmla="*/ 308999 h 1069483"/>
              <a:gd name="connsiteX54" fmla="*/ 466210 w 1011092"/>
              <a:gd name="connsiteY54" fmla="*/ 315153 h 1069483"/>
              <a:gd name="connsiteX55" fmla="*/ 608585 w 1011092"/>
              <a:gd name="connsiteY55" fmla="*/ 348313 h 1069483"/>
              <a:gd name="connsiteX56" fmla="*/ 808828 w 1011092"/>
              <a:gd name="connsiteY56" fmla="*/ 400486 h 1069483"/>
              <a:gd name="connsiteX57" fmla="*/ 904724 w 1011092"/>
              <a:gd name="connsiteY57" fmla="*/ 435115 h 1069483"/>
              <a:gd name="connsiteX58" fmla="*/ 953958 w 1011092"/>
              <a:gd name="connsiteY58" fmla="*/ 462672 h 1069483"/>
              <a:gd name="connsiteX59" fmla="*/ 956346 w 1011092"/>
              <a:gd name="connsiteY59" fmla="*/ 467907 h 1069483"/>
              <a:gd name="connsiteX60" fmla="*/ 952304 w 1011092"/>
              <a:gd name="connsiteY60" fmla="*/ 510344 h 1069483"/>
              <a:gd name="connsiteX61" fmla="*/ 946334 w 1011092"/>
              <a:gd name="connsiteY61" fmla="*/ 572989 h 1069483"/>
              <a:gd name="connsiteX62" fmla="*/ 939629 w 1011092"/>
              <a:gd name="connsiteY62" fmla="*/ 585022 h 1069483"/>
              <a:gd name="connsiteX63" fmla="*/ 939445 w 1011092"/>
              <a:gd name="connsiteY63" fmla="*/ 585206 h 1069483"/>
              <a:gd name="connsiteX64" fmla="*/ 931913 w 1011092"/>
              <a:gd name="connsiteY64" fmla="*/ 585940 h 1069483"/>
              <a:gd name="connsiteX65" fmla="*/ 848876 w 1011092"/>
              <a:gd name="connsiteY65" fmla="*/ 542677 h 1069483"/>
              <a:gd name="connsiteX66" fmla="*/ 836109 w 1011092"/>
              <a:gd name="connsiteY66" fmla="*/ 532849 h 1069483"/>
              <a:gd name="connsiteX67" fmla="*/ 845753 w 1011092"/>
              <a:gd name="connsiteY67" fmla="*/ 660159 h 1069483"/>
              <a:gd name="connsiteX68" fmla="*/ 796611 w 1011092"/>
              <a:gd name="connsiteY68" fmla="*/ 699656 h 1069483"/>
              <a:gd name="connsiteX69" fmla="*/ 793121 w 1011092"/>
              <a:gd name="connsiteY69" fmla="*/ 700667 h 1069483"/>
              <a:gd name="connsiteX70" fmla="*/ 758675 w 1011092"/>
              <a:gd name="connsiteY70" fmla="*/ 713618 h 1069483"/>
              <a:gd name="connsiteX71" fmla="*/ 751602 w 1011092"/>
              <a:gd name="connsiteY71" fmla="*/ 732265 h 1069483"/>
              <a:gd name="connsiteX72" fmla="*/ 748020 w 1011092"/>
              <a:gd name="connsiteY72" fmla="*/ 739154 h 1069483"/>
              <a:gd name="connsiteX73" fmla="*/ 698970 w 1011092"/>
              <a:gd name="connsiteY73" fmla="*/ 778192 h 1069483"/>
              <a:gd name="connsiteX74" fmla="*/ 691897 w 1011092"/>
              <a:gd name="connsiteY74" fmla="*/ 784163 h 1069483"/>
              <a:gd name="connsiteX75" fmla="*/ 717432 w 1011092"/>
              <a:gd name="connsiteY75" fmla="*/ 816220 h 1069483"/>
              <a:gd name="connsiteX76" fmla="*/ 762533 w 1011092"/>
              <a:gd name="connsiteY76" fmla="*/ 780029 h 1069483"/>
              <a:gd name="connsiteX77" fmla="*/ 762533 w 1011092"/>
              <a:gd name="connsiteY77" fmla="*/ 850482 h 1069483"/>
              <a:gd name="connsiteX78" fmla="*/ 554023 w 1011092"/>
              <a:gd name="connsiteY78" fmla="*/ 850482 h 1069483"/>
              <a:gd name="connsiteX79" fmla="*/ 473651 w 1011092"/>
              <a:gd name="connsiteY79" fmla="*/ 429696 h 1069483"/>
              <a:gd name="connsiteX80" fmla="*/ 492021 w 1011092"/>
              <a:gd name="connsiteY80" fmla="*/ 429696 h 1069483"/>
              <a:gd name="connsiteX81" fmla="*/ 492021 w 1011092"/>
              <a:gd name="connsiteY81" fmla="*/ 366041 h 1069483"/>
              <a:gd name="connsiteX82" fmla="*/ 464189 w 1011092"/>
              <a:gd name="connsiteY82" fmla="*/ 366041 h 1069483"/>
              <a:gd name="connsiteX83" fmla="*/ 464189 w 1011092"/>
              <a:gd name="connsiteY83" fmla="*/ 337658 h 1069483"/>
              <a:gd name="connsiteX84" fmla="*/ 441501 w 1011092"/>
              <a:gd name="connsiteY84" fmla="*/ 337658 h 1069483"/>
              <a:gd name="connsiteX85" fmla="*/ 441501 w 1011092"/>
              <a:gd name="connsiteY85" fmla="*/ 308999 h 1069483"/>
              <a:gd name="connsiteX86" fmla="*/ 168418 w 1011092"/>
              <a:gd name="connsiteY86" fmla="*/ 235975 h 1069483"/>
              <a:gd name="connsiteX87" fmla="*/ 311986 w 1011092"/>
              <a:gd name="connsiteY87" fmla="*/ 274094 h 1069483"/>
              <a:gd name="connsiteX88" fmla="*/ 400167 w 1011092"/>
              <a:gd name="connsiteY88" fmla="*/ 297425 h 1069483"/>
              <a:gd name="connsiteX89" fmla="*/ 403106 w 1011092"/>
              <a:gd name="connsiteY89" fmla="*/ 301283 h 1069483"/>
              <a:gd name="connsiteX90" fmla="*/ 403198 w 1011092"/>
              <a:gd name="connsiteY90" fmla="*/ 334167 h 1069483"/>
              <a:gd name="connsiteX91" fmla="*/ 403198 w 1011092"/>
              <a:gd name="connsiteY91" fmla="*/ 337106 h 1069483"/>
              <a:gd name="connsiteX92" fmla="*/ 382163 w 1011092"/>
              <a:gd name="connsiteY92" fmla="*/ 337106 h 1069483"/>
              <a:gd name="connsiteX93" fmla="*/ 382163 w 1011092"/>
              <a:gd name="connsiteY93" fmla="*/ 365581 h 1069483"/>
              <a:gd name="connsiteX94" fmla="*/ 353688 w 1011092"/>
              <a:gd name="connsiteY94" fmla="*/ 365581 h 1069483"/>
              <a:gd name="connsiteX95" fmla="*/ 353688 w 1011092"/>
              <a:gd name="connsiteY95" fmla="*/ 368521 h 1069483"/>
              <a:gd name="connsiteX96" fmla="*/ 353596 w 1011092"/>
              <a:gd name="connsiteY96" fmla="*/ 425930 h 1069483"/>
              <a:gd name="connsiteX97" fmla="*/ 356812 w 1011092"/>
              <a:gd name="connsiteY97" fmla="*/ 429328 h 1069483"/>
              <a:gd name="connsiteX98" fmla="*/ 366548 w 1011092"/>
              <a:gd name="connsiteY98" fmla="*/ 429237 h 1069483"/>
              <a:gd name="connsiteX99" fmla="*/ 372519 w 1011092"/>
              <a:gd name="connsiteY99" fmla="*/ 429237 h 1069483"/>
              <a:gd name="connsiteX100" fmla="*/ 371049 w 1011092"/>
              <a:gd name="connsiteY100" fmla="*/ 439065 h 1069483"/>
              <a:gd name="connsiteX101" fmla="*/ 353045 w 1011092"/>
              <a:gd name="connsiteY101" fmla="*/ 541115 h 1069483"/>
              <a:gd name="connsiteX102" fmla="*/ 333297 w 1011092"/>
              <a:gd name="connsiteY102" fmla="*/ 653821 h 1069483"/>
              <a:gd name="connsiteX103" fmla="*/ 313548 w 1011092"/>
              <a:gd name="connsiteY103" fmla="*/ 765700 h 1069483"/>
              <a:gd name="connsiteX104" fmla="*/ 300597 w 1011092"/>
              <a:gd name="connsiteY104" fmla="*/ 840837 h 1069483"/>
              <a:gd name="connsiteX105" fmla="*/ 298208 w 1011092"/>
              <a:gd name="connsiteY105" fmla="*/ 849747 h 1069483"/>
              <a:gd name="connsiteX106" fmla="*/ 289390 w 1011092"/>
              <a:gd name="connsiteY106" fmla="*/ 850390 h 1069483"/>
              <a:gd name="connsiteX107" fmla="*/ 125062 w 1011092"/>
              <a:gd name="connsiteY107" fmla="*/ 850482 h 1069483"/>
              <a:gd name="connsiteX108" fmla="*/ 121388 w 1011092"/>
              <a:gd name="connsiteY108" fmla="*/ 850482 h 1069483"/>
              <a:gd name="connsiteX109" fmla="*/ 119643 w 1011092"/>
              <a:gd name="connsiteY109" fmla="*/ 835234 h 1069483"/>
              <a:gd name="connsiteX110" fmla="*/ 108621 w 1011092"/>
              <a:gd name="connsiteY110" fmla="*/ 734010 h 1069483"/>
              <a:gd name="connsiteX111" fmla="*/ 97874 w 1011092"/>
              <a:gd name="connsiteY111" fmla="*/ 636185 h 1069483"/>
              <a:gd name="connsiteX112" fmla="*/ 92822 w 1011092"/>
              <a:gd name="connsiteY112" fmla="*/ 590900 h 1069483"/>
              <a:gd name="connsiteX113" fmla="*/ 93648 w 1011092"/>
              <a:gd name="connsiteY113" fmla="*/ 582450 h 1069483"/>
              <a:gd name="connsiteX114" fmla="*/ 93740 w 1011092"/>
              <a:gd name="connsiteY114" fmla="*/ 577398 h 1069483"/>
              <a:gd name="connsiteX115" fmla="*/ 88504 w 1011092"/>
              <a:gd name="connsiteY115" fmla="*/ 551954 h 1069483"/>
              <a:gd name="connsiteX116" fmla="*/ 80237 w 1011092"/>
              <a:gd name="connsiteY116" fmla="*/ 477185 h 1069483"/>
              <a:gd name="connsiteX117" fmla="*/ 73440 w 1011092"/>
              <a:gd name="connsiteY117" fmla="*/ 414356 h 1069483"/>
              <a:gd name="connsiteX118" fmla="*/ 74542 w 1011092"/>
              <a:gd name="connsiteY118" fmla="*/ 402690 h 1069483"/>
              <a:gd name="connsiteX119" fmla="*/ 79227 w 1011092"/>
              <a:gd name="connsiteY119" fmla="*/ 386524 h 1069483"/>
              <a:gd name="connsiteX120" fmla="*/ 83360 w 1011092"/>
              <a:gd name="connsiteY120" fmla="*/ 377155 h 1069483"/>
              <a:gd name="connsiteX121" fmla="*/ 164835 w 1011092"/>
              <a:gd name="connsiteY121" fmla="*/ 237077 h 1069483"/>
              <a:gd name="connsiteX122" fmla="*/ 168418 w 1011092"/>
              <a:gd name="connsiteY122" fmla="*/ 235975 h 1069483"/>
              <a:gd name="connsiteX123" fmla="*/ 187891 w 1011092"/>
              <a:gd name="connsiteY123" fmla="*/ 0 h 1069483"/>
              <a:gd name="connsiteX124" fmla="*/ 187340 w 1011092"/>
              <a:gd name="connsiteY124" fmla="*/ 92 h 1069483"/>
              <a:gd name="connsiteX125" fmla="*/ 179716 w 1011092"/>
              <a:gd name="connsiteY125" fmla="*/ 2021 h 1069483"/>
              <a:gd name="connsiteX126" fmla="*/ 93373 w 1011092"/>
              <a:gd name="connsiteY126" fmla="*/ 45652 h 1069483"/>
              <a:gd name="connsiteX127" fmla="*/ 7397 w 1011092"/>
              <a:gd name="connsiteY127" fmla="*/ 297058 h 1069483"/>
              <a:gd name="connsiteX128" fmla="*/ 67286 w 1011092"/>
              <a:gd name="connsiteY128" fmla="*/ 405171 h 1069483"/>
              <a:gd name="connsiteX129" fmla="*/ 70960 w 1011092"/>
              <a:gd name="connsiteY129" fmla="*/ 412794 h 1069483"/>
              <a:gd name="connsiteX130" fmla="*/ 75553 w 1011092"/>
              <a:gd name="connsiteY130" fmla="*/ 454129 h 1069483"/>
              <a:gd name="connsiteX131" fmla="*/ 85014 w 1011092"/>
              <a:gd name="connsiteY131" fmla="*/ 539095 h 1069483"/>
              <a:gd name="connsiteX132" fmla="*/ 84555 w 1011092"/>
              <a:gd name="connsiteY132" fmla="*/ 556823 h 1069483"/>
              <a:gd name="connsiteX133" fmla="*/ 80972 w 1011092"/>
              <a:gd name="connsiteY133" fmla="*/ 569774 h 1069483"/>
              <a:gd name="connsiteX134" fmla="*/ 78768 w 1011092"/>
              <a:gd name="connsiteY134" fmla="*/ 574183 h 1069483"/>
              <a:gd name="connsiteX135" fmla="*/ 78308 w 1011092"/>
              <a:gd name="connsiteY135" fmla="*/ 584287 h 1069483"/>
              <a:gd name="connsiteX136" fmla="*/ 87678 w 1011092"/>
              <a:gd name="connsiteY136" fmla="*/ 587778 h 1069483"/>
              <a:gd name="connsiteX137" fmla="*/ 90341 w 1011092"/>
              <a:gd name="connsiteY137" fmla="*/ 587226 h 1069483"/>
              <a:gd name="connsiteX138" fmla="*/ 119367 w 1011092"/>
              <a:gd name="connsiteY138" fmla="*/ 850482 h 1069483"/>
              <a:gd name="connsiteX139" fmla="*/ 105409 w 1011092"/>
              <a:gd name="connsiteY139" fmla="*/ 850482 h 1069483"/>
              <a:gd name="connsiteX140" fmla="*/ 108149 w 1011092"/>
              <a:gd name="connsiteY140" fmla="*/ 860205 h 1069483"/>
              <a:gd name="connsiteX141" fmla="*/ 105215 w 1011092"/>
              <a:gd name="connsiteY141" fmla="*/ 860221 h 1069483"/>
              <a:gd name="connsiteX142" fmla="*/ 743015 w 1011092"/>
              <a:gd name="connsiteY142" fmla="*/ 1069483 h 1069483"/>
              <a:gd name="connsiteX143" fmla="*/ 897170 w 1011092"/>
              <a:gd name="connsiteY143" fmla="*/ 860769 h 1069483"/>
              <a:gd name="connsiteX144" fmla="*/ 898570 w 1011092"/>
              <a:gd name="connsiteY144" fmla="*/ 860769 h 1069483"/>
              <a:gd name="connsiteX145" fmla="*/ 898570 w 1011092"/>
              <a:gd name="connsiteY145" fmla="*/ 858873 h 1069483"/>
              <a:gd name="connsiteX146" fmla="*/ 900636 w 1011092"/>
              <a:gd name="connsiteY146" fmla="*/ 856077 h 1069483"/>
              <a:gd name="connsiteX147" fmla="*/ 898570 w 1011092"/>
              <a:gd name="connsiteY147" fmla="*/ 856087 h 1069483"/>
              <a:gd name="connsiteX148" fmla="*/ 898570 w 1011092"/>
              <a:gd name="connsiteY148" fmla="*/ 850390 h 1069483"/>
              <a:gd name="connsiteX149" fmla="*/ 856133 w 1011092"/>
              <a:gd name="connsiteY149" fmla="*/ 850390 h 1069483"/>
              <a:gd name="connsiteX150" fmla="*/ 856133 w 1011092"/>
              <a:gd name="connsiteY150" fmla="*/ 796379 h 1069483"/>
              <a:gd name="connsiteX151" fmla="*/ 816452 w 1011092"/>
              <a:gd name="connsiteY151" fmla="*/ 796379 h 1069483"/>
              <a:gd name="connsiteX152" fmla="*/ 816268 w 1011092"/>
              <a:gd name="connsiteY152" fmla="*/ 794910 h 1069483"/>
              <a:gd name="connsiteX153" fmla="*/ 816452 w 1011092"/>
              <a:gd name="connsiteY153" fmla="*/ 755137 h 1069483"/>
              <a:gd name="connsiteX154" fmla="*/ 817462 w 1011092"/>
              <a:gd name="connsiteY154" fmla="*/ 751371 h 1069483"/>
              <a:gd name="connsiteX155" fmla="*/ 821320 w 1011092"/>
              <a:gd name="connsiteY155" fmla="*/ 734929 h 1069483"/>
              <a:gd name="connsiteX156" fmla="*/ 823341 w 1011092"/>
              <a:gd name="connsiteY156" fmla="*/ 730979 h 1069483"/>
              <a:gd name="connsiteX157" fmla="*/ 863941 w 1011092"/>
              <a:gd name="connsiteY157" fmla="*/ 698279 h 1069483"/>
              <a:gd name="connsiteX158" fmla="*/ 870829 w 1011092"/>
              <a:gd name="connsiteY158" fmla="*/ 692859 h 1069483"/>
              <a:gd name="connsiteX159" fmla="*/ 933842 w 1011092"/>
              <a:gd name="connsiteY159" fmla="*/ 730336 h 1069483"/>
              <a:gd name="connsiteX160" fmla="*/ 1006682 w 1011092"/>
              <a:gd name="connsiteY160" fmla="*/ 733183 h 1069483"/>
              <a:gd name="connsiteX161" fmla="*/ 1005029 w 1011092"/>
              <a:gd name="connsiteY161" fmla="*/ 730887 h 1069483"/>
              <a:gd name="connsiteX162" fmla="*/ 999058 w 1011092"/>
              <a:gd name="connsiteY162" fmla="*/ 720324 h 1069483"/>
              <a:gd name="connsiteX163" fmla="*/ 997038 w 1011092"/>
              <a:gd name="connsiteY163" fmla="*/ 713251 h 1069483"/>
              <a:gd name="connsiteX164" fmla="*/ 969298 w 1011092"/>
              <a:gd name="connsiteY164" fmla="*/ 617814 h 1069483"/>
              <a:gd name="connsiteX165" fmla="*/ 971135 w 1011092"/>
              <a:gd name="connsiteY165" fmla="*/ 612303 h 1069483"/>
              <a:gd name="connsiteX166" fmla="*/ 1008611 w 1011092"/>
              <a:gd name="connsiteY166" fmla="*/ 582450 h 1069483"/>
              <a:gd name="connsiteX167" fmla="*/ 1011092 w 1011092"/>
              <a:gd name="connsiteY167" fmla="*/ 580337 h 1069483"/>
              <a:gd name="connsiteX168" fmla="*/ 985464 w 1011092"/>
              <a:gd name="connsiteY168" fmla="*/ 548280 h 1069483"/>
              <a:gd name="connsiteX169" fmla="*/ 961306 w 1011092"/>
              <a:gd name="connsiteY169" fmla="*/ 567570 h 1069483"/>
              <a:gd name="connsiteX170" fmla="*/ 961214 w 1011092"/>
              <a:gd name="connsiteY170" fmla="*/ 566192 h 1069483"/>
              <a:gd name="connsiteX171" fmla="*/ 970124 w 1011092"/>
              <a:gd name="connsiteY171" fmla="*/ 470571 h 1069483"/>
              <a:gd name="connsiteX172" fmla="*/ 973798 w 1011092"/>
              <a:gd name="connsiteY172" fmla="*/ 466530 h 1069483"/>
              <a:gd name="connsiteX173" fmla="*/ 988311 w 1011092"/>
              <a:gd name="connsiteY173" fmla="*/ 458354 h 1069483"/>
              <a:gd name="connsiteX174" fmla="*/ 993915 w 1011092"/>
              <a:gd name="connsiteY174" fmla="*/ 434380 h 1069483"/>
              <a:gd name="connsiteX175" fmla="*/ 992996 w 1011092"/>
              <a:gd name="connsiteY175" fmla="*/ 413162 h 1069483"/>
              <a:gd name="connsiteX176" fmla="*/ 993639 w 1011092"/>
              <a:gd name="connsiteY176" fmla="*/ 406916 h 1069483"/>
              <a:gd name="connsiteX177" fmla="*/ 965532 w 1011092"/>
              <a:gd name="connsiteY177" fmla="*/ 399200 h 1069483"/>
              <a:gd name="connsiteX178" fmla="*/ 602063 w 1011092"/>
              <a:gd name="connsiteY178" fmla="*/ 302477 h 1069483"/>
              <a:gd name="connsiteX179" fmla="*/ 252281 w 1011092"/>
              <a:gd name="connsiteY179" fmla="*/ 209520 h 1069483"/>
              <a:gd name="connsiteX180" fmla="*/ 183941 w 1011092"/>
              <a:gd name="connsiteY180" fmla="*/ 191150 h 1069483"/>
              <a:gd name="connsiteX181" fmla="*/ 180083 w 1011092"/>
              <a:gd name="connsiteY181" fmla="*/ 186098 h 1069483"/>
              <a:gd name="connsiteX182" fmla="*/ 180451 w 1011092"/>
              <a:gd name="connsiteY182" fmla="*/ 170850 h 1069483"/>
              <a:gd name="connsiteX183" fmla="*/ 182012 w 1011092"/>
              <a:gd name="connsiteY183" fmla="*/ 28934 h 1069483"/>
              <a:gd name="connsiteX184" fmla="*/ 184860 w 1011092"/>
              <a:gd name="connsiteY184" fmla="*/ 10839 h 1069483"/>
              <a:gd name="connsiteX185" fmla="*/ 187891 w 1011092"/>
              <a:gd name="connsiteY185" fmla="*/ 0 h 1069483"/>
              <a:gd name="connsiteX0" fmla="*/ 516363 w 1011092"/>
              <a:gd name="connsiteY0" fmla="*/ 728958 h 1006602"/>
              <a:gd name="connsiteX1" fmla="*/ 539786 w 1011092"/>
              <a:gd name="connsiteY1" fmla="*/ 850298 h 1006602"/>
              <a:gd name="connsiteX2" fmla="*/ 335318 w 1011092"/>
              <a:gd name="connsiteY2" fmla="*/ 850298 h 1006602"/>
              <a:gd name="connsiteX3" fmla="*/ 334950 w 1011092"/>
              <a:gd name="connsiteY3" fmla="*/ 849655 h 1006602"/>
              <a:gd name="connsiteX4" fmla="*/ 516363 w 1011092"/>
              <a:gd name="connsiteY4" fmla="*/ 728958 h 1006602"/>
              <a:gd name="connsiteX5" fmla="*/ 492940 w 1011092"/>
              <a:gd name="connsiteY5" fmla="*/ 726386 h 1006602"/>
              <a:gd name="connsiteX6" fmla="*/ 493859 w 1011092"/>
              <a:gd name="connsiteY6" fmla="*/ 726478 h 1006602"/>
              <a:gd name="connsiteX7" fmla="*/ 494226 w 1011092"/>
              <a:gd name="connsiteY7" fmla="*/ 727213 h 1006602"/>
              <a:gd name="connsiteX8" fmla="*/ 314191 w 1011092"/>
              <a:gd name="connsiteY8" fmla="*/ 846899 h 1006602"/>
              <a:gd name="connsiteX9" fmla="*/ 313640 w 1011092"/>
              <a:gd name="connsiteY9" fmla="*/ 846440 h 1006602"/>
              <a:gd name="connsiteX10" fmla="*/ 317406 w 1011092"/>
              <a:gd name="connsiteY10" fmla="*/ 824211 h 1006602"/>
              <a:gd name="connsiteX11" fmla="*/ 334123 w 1011092"/>
              <a:gd name="connsiteY11" fmla="*/ 728591 h 1006602"/>
              <a:gd name="connsiteX12" fmla="*/ 336604 w 1011092"/>
              <a:gd name="connsiteY12" fmla="*/ 726386 h 1006602"/>
              <a:gd name="connsiteX13" fmla="*/ 492940 w 1011092"/>
              <a:gd name="connsiteY13" fmla="*/ 726386 h 1006602"/>
              <a:gd name="connsiteX14" fmla="*/ 784762 w 1011092"/>
              <a:gd name="connsiteY14" fmla="*/ 726202 h 1006602"/>
              <a:gd name="connsiteX15" fmla="*/ 795509 w 1011092"/>
              <a:gd name="connsiteY15" fmla="*/ 736674 h 1006602"/>
              <a:gd name="connsiteX16" fmla="*/ 784762 w 1011092"/>
              <a:gd name="connsiteY16" fmla="*/ 746870 h 1006602"/>
              <a:gd name="connsiteX17" fmla="*/ 774198 w 1011092"/>
              <a:gd name="connsiteY17" fmla="*/ 736215 h 1006602"/>
              <a:gd name="connsiteX18" fmla="*/ 784762 w 1011092"/>
              <a:gd name="connsiteY18" fmla="*/ 726202 h 1006602"/>
              <a:gd name="connsiteX19" fmla="*/ 928330 w 1011092"/>
              <a:gd name="connsiteY19" fmla="*/ 610006 h 1006602"/>
              <a:gd name="connsiteX20" fmla="*/ 939353 w 1011092"/>
              <a:gd name="connsiteY20" fmla="*/ 620019 h 1006602"/>
              <a:gd name="connsiteX21" fmla="*/ 928974 w 1011092"/>
              <a:gd name="connsiteY21" fmla="*/ 630949 h 1006602"/>
              <a:gd name="connsiteX22" fmla="*/ 917859 w 1011092"/>
              <a:gd name="connsiteY22" fmla="*/ 620845 h 1006602"/>
              <a:gd name="connsiteX23" fmla="*/ 928330 w 1011092"/>
              <a:gd name="connsiteY23" fmla="*/ 610006 h 1006602"/>
              <a:gd name="connsiteX24" fmla="*/ 358465 w 1011092"/>
              <a:gd name="connsiteY24" fmla="*/ 590166 h 1006602"/>
              <a:gd name="connsiteX25" fmla="*/ 499278 w 1011092"/>
              <a:gd name="connsiteY25" fmla="*/ 711506 h 1006602"/>
              <a:gd name="connsiteX26" fmla="*/ 499002 w 1011092"/>
              <a:gd name="connsiteY26" fmla="*/ 712149 h 1006602"/>
              <a:gd name="connsiteX27" fmla="*/ 337338 w 1011092"/>
              <a:gd name="connsiteY27" fmla="*/ 712149 h 1006602"/>
              <a:gd name="connsiteX28" fmla="*/ 358465 w 1011092"/>
              <a:gd name="connsiteY28" fmla="*/ 590166 h 1006602"/>
              <a:gd name="connsiteX29" fmla="*/ 486602 w 1011092"/>
              <a:gd name="connsiteY29" fmla="*/ 586492 h 1006602"/>
              <a:gd name="connsiteX30" fmla="*/ 489909 w 1011092"/>
              <a:gd name="connsiteY30" fmla="*/ 589339 h 1006602"/>
              <a:gd name="connsiteX31" fmla="*/ 511127 w 1011092"/>
              <a:gd name="connsiteY31" fmla="*/ 700942 h 1006602"/>
              <a:gd name="connsiteX32" fmla="*/ 511311 w 1011092"/>
              <a:gd name="connsiteY32" fmla="*/ 703331 h 1006602"/>
              <a:gd name="connsiteX33" fmla="*/ 376560 w 1011092"/>
              <a:gd name="connsiteY33" fmla="*/ 587318 h 1006602"/>
              <a:gd name="connsiteX34" fmla="*/ 376836 w 1011092"/>
              <a:gd name="connsiteY34" fmla="*/ 586767 h 1006602"/>
              <a:gd name="connsiteX35" fmla="*/ 379500 w 1011092"/>
              <a:gd name="connsiteY35" fmla="*/ 586492 h 1006602"/>
              <a:gd name="connsiteX36" fmla="*/ 486602 w 1011092"/>
              <a:gd name="connsiteY36" fmla="*/ 586492 h 1006602"/>
              <a:gd name="connsiteX37" fmla="*/ 462904 w 1011092"/>
              <a:gd name="connsiteY37" fmla="*/ 453302 h 1006602"/>
              <a:gd name="connsiteX38" fmla="*/ 464006 w 1011092"/>
              <a:gd name="connsiteY38" fmla="*/ 453486 h 1006602"/>
              <a:gd name="connsiteX39" fmla="*/ 486510 w 1011092"/>
              <a:gd name="connsiteY39" fmla="*/ 572438 h 1006602"/>
              <a:gd name="connsiteX40" fmla="*/ 377846 w 1011092"/>
              <a:gd name="connsiteY40" fmla="*/ 572438 h 1006602"/>
              <a:gd name="connsiteX41" fmla="*/ 462904 w 1011092"/>
              <a:gd name="connsiteY41" fmla="*/ 453302 h 1006602"/>
              <a:gd name="connsiteX42" fmla="*/ 389236 w 1011092"/>
              <a:gd name="connsiteY42" fmla="*/ 429145 h 1006602"/>
              <a:gd name="connsiteX43" fmla="*/ 457117 w 1011092"/>
              <a:gd name="connsiteY43" fmla="*/ 429237 h 1006602"/>
              <a:gd name="connsiteX44" fmla="*/ 459413 w 1011092"/>
              <a:gd name="connsiteY44" fmla="*/ 431533 h 1006602"/>
              <a:gd name="connsiteX45" fmla="*/ 457852 w 1011092"/>
              <a:gd name="connsiteY45" fmla="*/ 436401 h 1006602"/>
              <a:gd name="connsiteX46" fmla="*/ 364252 w 1011092"/>
              <a:gd name="connsiteY46" fmla="*/ 567478 h 1006602"/>
              <a:gd name="connsiteX47" fmla="*/ 362598 w 1011092"/>
              <a:gd name="connsiteY47" fmla="*/ 569682 h 1006602"/>
              <a:gd name="connsiteX48" fmla="*/ 362139 w 1011092"/>
              <a:gd name="connsiteY48" fmla="*/ 569499 h 1006602"/>
              <a:gd name="connsiteX49" fmla="*/ 365446 w 1011092"/>
              <a:gd name="connsiteY49" fmla="*/ 548831 h 1006602"/>
              <a:gd name="connsiteX50" fmla="*/ 383725 w 1011092"/>
              <a:gd name="connsiteY50" fmla="*/ 444944 h 1006602"/>
              <a:gd name="connsiteX51" fmla="*/ 386389 w 1011092"/>
              <a:gd name="connsiteY51" fmla="*/ 431533 h 1006602"/>
              <a:gd name="connsiteX52" fmla="*/ 389236 w 1011092"/>
              <a:gd name="connsiteY52" fmla="*/ 429145 h 1006602"/>
              <a:gd name="connsiteX53" fmla="*/ 441501 w 1011092"/>
              <a:gd name="connsiteY53" fmla="*/ 308999 h 1006602"/>
              <a:gd name="connsiteX54" fmla="*/ 466210 w 1011092"/>
              <a:gd name="connsiteY54" fmla="*/ 315153 h 1006602"/>
              <a:gd name="connsiteX55" fmla="*/ 608585 w 1011092"/>
              <a:gd name="connsiteY55" fmla="*/ 348313 h 1006602"/>
              <a:gd name="connsiteX56" fmla="*/ 808828 w 1011092"/>
              <a:gd name="connsiteY56" fmla="*/ 400486 h 1006602"/>
              <a:gd name="connsiteX57" fmla="*/ 904724 w 1011092"/>
              <a:gd name="connsiteY57" fmla="*/ 435115 h 1006602"/>
              <a:gd name="connsiteX58" fmla="*/ 953958 w 1011092"/>
              <a:gd name="connsiteY58" fmla="*/ 462672 h 1006602"/>
              <a:gd name="connsiteX59" fmla="*/ 956346 w 1011092"/>
              <a:gd name="connsiteY59" fmla="*/ 467907 h 1006602"/>
              <a:gd name="connsiteX60" fmla="*/ 952304 w 1011092"/>
              <a:gd name="connsiteY60" fmla="*/ 510344 h 1006602"/>
              <a:gd name="connsiteX61" fmla="*/ 946334 w 1011092"/>
              <a:gd name="connsiteY61" fmla="*/ 572989 h 1006602"/>
              <a:gd name="connsiteX62" fmla="*/ 939629 w 1011092"/>
              <a:gd name="connsiteY62" fmla="*/ 585022 h 1006602"/>
              <a:gd name="connsiteX63" fmla="*/ 939445 w 1011092"/>
              <a:gd name="connsiteY63" fmla="*/ 585206 h 1006602"/>
              <a:gd name="connsiteX64" fmla="*/ 931913 w 1011092"/>
              <a:gd name="connsiteY64" fmla="*/ 585940 h 1006602"/>
              <a:gd name="connsiteX65" fmla="*/ 848876 w 1011092"/>
              <a:gd name="connsiteY65" fmla="*/ 542677 h 1006602"/>
              <a:gd name="connsiteX66" fmla="*/ 836109 w 1011092"/>
              <a:gd name="connsiteY66" fmla="*/ 532849 h 1006602"/>
              <a:gd name="connsiteX67" fmla="*/ 845753 w 1011092"/>
              <a:gd name="connsiteY67" fmla="*/ 660159 h 1006602"/>
              <a:gd name="connsiteX68" fmla="*/ 796611 w 1011092"/>
              <a:gd name="connsiteY68" fmla="*/ 699656 h 1006602"/>
              <a:gd name="connsiteX69" fmla="*/ 793121 w 1011092"/>
              <a:gd name="connsiteY69" fmla="*/ 700667 h 1006602"/>
              <a:gd name="connsiteX70" fmla="*/ 758675 w 1011092"/>
              <a:gd name="connsiteY70" fmla="*/ 713618 h 1006602"/>
              <a:gd name="connsiteX71" fmla="*/ 751602 w 1011092"/>
              <a:gd name="connsiteY71" fmla="*/ 732265 h 1006602"/>
              <a:gd name="connsiteX72" fmla="*/ 748020 w 1011092"/>
              <a:gd name="connsiteY72" fmla="*/ 739154 h 1006602"/>
              <a:gd name="connsiteX73" fmla="*/ 698970 w 1011092"/>
              <a:gd name="connsiteY73" fmla="*/ 778192 h 1006602"/>
              <a:gd name="connsiteX74" fmla="*/ 691897 w 1011092"/>
              <a:gd name="connsiteY74" fmla="*/ 784163 h 1006602"/>
              <a:gd name="connsiteX75" fmla="*/ 717432 w 1011092"/>
              <a:gd name="connsiteY75" fmla="*/ 816220 h 1006602"/>
              <a:gd name="connsiteX76" fmla="*/ 762533 w 1011092"/>
              <a:gd name="connsiteY76" fmla="*/ 780029 h 1006602"/>
              <a:gd name="connsiteX77" fmla="*/ 762533 w 1011092"/>
              <a:gd name="connsiteY77" fmla="*/ 850482 h 1006602"/>
              <a:gd name="connsiteX78" fmla="*/ 554023 w 1011092"/>
              <a:gd name="connsiteY78" fmla="*/ 850482 h 1006602"/>
              <a:gd name="connsiteX79" fmla="*/ 473651 w 1011092"/>
              <a:gd name="connsiteY79" fmla="*/ 429696 h 1006602"/>
              <a:gd name="connsiteX80" fmla="*/ 492021 w 1011092"/>
              <a:gd name="connsiteY80" fmla="*/ 429696 h 1006602"/>
              <a:gd name="connsiteX81" fmla="*/ 492021 w 1011092"/>
              <a:gd name="connsiteY81" fmla="*/ 366041 h 1006602"/>
              <a:gd name="connsiteX82" fmla="*/ 464189 w 1011092"/>
              <a:gd name="connsiteY82" fmla="*/ 366041 h 1006602"/>
              <a:gd name="connsiteX83" fmla="*/ 464189 w 1011092"/>
              <a:gd name="connsiteY83" fmla="*/ 337658 h 1006602"/>
              <a:gd name="connsiteX84" fmla="*/ 441501 w 1011092"/>
              <a:gd name="connsiteY84" fmla="*/ 337658 h 1006602"/>
              <a:gd name="connsiteX85" fmla="*/ 441501 w 1011092"/>
              <a:gd name="connsiteY85" fmla="*/ 308999 h 1006602"/>
              <a:gd name="connsiteX86" fmla="*/ 168418 w 1011092"/>
              <a:gd name="connsiteY86" fmla="*/ 235975 h 1006602"/>
              <a:gd name="connsiteX87" fmla="*/ 311986 w 1011092"/>
              <a:gd name="connsiteY87" fmla="*/ 274094 h 1006602"/>
              <a:gd name="connsiteX88" fmla="*/ 400167 w 1011092"/>
              <a:gd name="connsiteY88" fmla="*/ 297425 h 1006602"/>
              <a:gd name="connsiteX89" fmla="*/ 403106 w 1011092"/>
              <a:gd name="connsiteY89" fmla="*/ 301283 h 1006602"/>
              <a:gd name="connsiteX90" fmla="*/ 403198 w 1011092"/>
              <a:gd name="connsiteY90" fmla="*/ 334167 h 1006602"/>
              <a:gd name="connsiteX91" fmla="*/ 403198 w 1011092"/>
              <a:gd name="connsiteY91" fmla="*/ 337106 h 1006602"/>
              <a:gd name="connsiteX92" fmla="*/ 382163 w 1011092"/>
              <a:gd name="connsiteY92" fmla="*/ 337106 h 1006602"/>
              <a:gd name="connsiteX93" fmla="*/ 382163 w 1011092"/>
              <a:gd name="connsiteY93" fmla="*/ 365581 h 1006602"/>
              <a:gd name="connsiteX94" fmla="*/ 353688 w 1011092"/>
              <a:gd name="connsiteY94" fmla="*/ 365581 h 1006602"/>
              <a:gd name="connsiteX95" fmla="*/ 353688 w 1011092"/>
              <a:gd name="connsiteY95" fmla="*/ 368521 h 1006602"/>
              <a:gd name="connsiteX96" fmla="*/ 353596 w 1011092"/>
              <a:gd name="connsiteY96" fmla="*/ 425930 h 1006602"/>
              <a:gd name="connsiteX97" fmla="*/ 356812 w 1011092"/>
              <a:gd name="connsiteY97" fmla="*/ 429328 h 1006602"/>
              <a:gd name="connsiteX98" fmla="*/ 366548 w 1011092"/>
              <a:gd name="connsiteY98" fmla="*/ 429237 h 1006602"/>
              <a:gd name="connsiteX99" fmla="*/ 372519 w 1011092"/>
              <a:gd name="connsiteY99" fmla="*/ 429237 h 1006602"/>
              <a:gd name="connsiteX100" fmla="*/ 371049 w 1011092"/>
              <a:gd name="connsiteY100" fmla="*/ 439065 h 1006602"/>
              <a:gd name="connsiteX101" fmla="*/ 353045 w 1011092"/>
              <a:gd name="connsiteY101" fmla="*/ 541115 h 1006602"/>
              <a:gd name="connsiteX102" fmla="*/ 333297 w 1011092"/>
              <a:gd name="connsiteY102" fmla="*/ 653821 h 1006602"/>
              <a:gd name="connsiteX103" fmla="*/ 313548 w 1011092"/>
              <a:gd name="connsiteY103" fmla="*/ 765700 h 1006602"/>
              <a:gd name="connsiteX104" fmla="*/ 300597 w 1011092"/>
              <a:gd name="connsiteY104" fmla="*/ 840837 h 1006602"/>
              <a:gd name="connsiteX105" fmla="*/ 298208 w 1011092"/>
              <a:gd name="connsiteY105" fmla="*/ 849747 h 1006602"/>
              <a:gd name="connsiteX106" fmla="*/ 289390 w 1011092"/>
              <a:gd name="connsiteY106" fmla="*/ 850390 h 1006602"/>
              <a:gd name="connsiteX107" fmla="*/ 125062 w 1011092"/>
              <a:gd name="connsiteY107" fmla="*/ 850482 h 1006602"/>
              <a:gd name="connsiteX108" fmla="*/ 121388 w 1011092"/>
              <a:gd name="connsiteY108" fmla="*/ 850482 h 1006602"/>
              <a:gd name="connsiteX109" fmla="*/ 119643 w 1011092"/>
              <a:gd name="connsiteY109" fmla="*/ 835234 h 1006602"/>
              <a:gd name="connsiteX110" fmla="*/ 108621 w 1011092"/>
              <a:gd name="connsiteY110" fmla="*/ 734010 h 1006602"/>
              <a:gd name="connsiteX111" fmla="*/ 97874 w 1011092"/>
              <a:gd name="connsiteY111" fmla="*/ 636185 h 1006602"/>
              <a:gd name="connsiteX112" fmla="*/ 92822 w 1011092"/>
              <a:gd name="connsiteY112" fmla="*/ 590900 h 1006602"/>
              <a:gd name="connsiteX113" fmla="*/ 93648 w 1011092"/>
              <a:gd name="connsiteY113" fmla="*/ 582450 h 1006602"/>
              <a:gd name="connsiteX114" fmla="*/ 93740 w 1011092"/>
              <a:gd name="connsiteY114" fmla="*/ 577398 h 1006602"/>
              <a:gd name="connsiteX115" fmla="*/ 88504 w 1011092"/>
              <a:gd name="connsiteY115" fmla="*/ 551954 h 1006602"/>
              <a:gd name="connsiteX116" fmla="*/ 80237 w 1011092"/>
              <a:gd name="connsiteY116" fmla="*/ 477185 h 1006602"/>
              <a:gd name="connsiteX117" fmla="*/ 73440 w 1011092"/>
              <a:gd name="connsiteY117" fmla="*/ 414356 h 1006602"/>
              <a:gd name="connsiteX118" fmla="*/ 74542 w 1011092"/>
              <a:gd name="connsiteY118" fmla="*/ 402690 h 1006602"/>
              <a:gd name="connsiteX119" fmla="*/ 79227 w 1011092"/>
              <a:gd name="connsiteY119" fmla="*/ 386524 h 1006602"/>
              <a:gd name="connsiteX120" fmla="*/ 83360 w 1011092"/>
              <a:gd name="connsiteY120" fmla="*/ 377155 h 1006602"/>
              <a:gd name="connsiteX121" fmla="*/ 164835 w 1011092"/>
              <a:gd name="connsiteY121" fmla="*/ 237077 h 1006602"/>
              <a:gd name="connsiteX122" fmla="*/ 168418 w 1011092"/>
              <a:gd name="connsiteY122" fmla="*/ 235975 h 1006602"/>
              <a:gd name="connsiteX123" fmla="*/ 187891 w 1011092"/>
              <a:gd name="connsiteY123" fmla="*/ 0 h 1006602"/>
              <a:gd name="connsiteX124" fmla="*/ 187340 w 1011092"/>
              <a:gd name="connsiteY124" fmla="*/ 92 h 1006602"/>
              <a:gd name="connsiteX125" fmla="*/ 179716 w 1011092"/>
              <a:gd name="connsiteY125" fmla="*/ 2021 h 1006602"/>
              <a:gd name="connsiteX126" fmla="*/ 93373 w 1011092"/>
              <a:gd name="connsiteY126" fmla="*/ 45652 h 1006602"/>
              <a:gd name="connsiteX127" fmla="*/ 7397 w 1011092"/>
              <a:gd name="connsiteY127" fmla="*/ 297058 h 1006602"/>
              <a:gd name="connsiteX128" fmla="*/ 67286 w 1011092"/>
              <a:gd name="connsiteY128" fmla="*/ 405171 h 1006602"/>
              <a:gd name="connsiteX129" fmla="*/ 70960 w 1011092"/>
              <a:gd name="connsiteY129" fmla="*/ 412794 h 1006602"/>
              <a:gd name="connsiteX130" fmla="*/ 75553 w 1011092"/>
              <a:gd name="connsiteY130" fmla="*/ 454129 h 1006602"/>
              <a:gd name="connsiteX131" fmla="*/ 85014 w 1011092"/>
              <a:gd name="connsiteY131" fmla="*/ 539095 h 1006602"/>
              <a:gd name="connsiteX132" fmla="*/ 84555 w 1011092"/>
              <a:gd name="connsiteY132" fmla="*/ 556823 h 1006602"/>
              <a:gd name="connsiteX133" fmla="*/ 80972 w 1011092"/>
              <a:gd name="connsiteY133" fmla="*/ 569774 h 1006602"/>
              <a:gd name="connsiteX134" fmla="*/ 78768 w 1011092"/>
              <a:gd name="connsiteY134" fmla="*/ 574183 h 1006602"/>
              <a:gd name="connsiteX135" fmla="*/ 78308 w 1011092"/>
              <a:gd name="connsiteY135" fmla="*/ 584287 h 1006602"/>
              <a:gd name="connsiteX136" fmla="*/ 87678 w 1011092"/>
              <a:gd name="connsiteY136" fmla="*/ 587778 h 1006602"/>
              <a:gd name="connsiteX137" fmla="*/ 90341 w 1011092"/>
              <a:gd name="connsiteY137" fmla="*/ 587226 h 1006602"/>
              <a:gd name="connsiteX138" fmla="*/ 119367 w 1011092"/>
              <a:gd name="connsiteY138" fmla="*/ 850482 h 1006602"/>
              <a:gd name="connsiteX139" fmla="*/ 105409 w 1011092"/>
              <a:gd name="connsiteY139" fmla="*/ 850482 h 1006602"/>
              <a:gd name="connsiteX140" fmla="*/ 108149 w 1011092"/>
              <a:gd name="connsiteY140" fmla="*/ 860205 h 1006602"/>
              <a:gd name="connsiteX141" fmla="*/ 105215 w 1011092"/>
              <a:gd name="connsiteY141" fmla="*/ 860221 h 1006602"/>
              <a:gd name="connsiteX142" fmla="*/ 727294 w 1011092"/>
              <a:gd name="connsiteY142" fmla="*/ 1006602 h 1006602"/>
              <a:gd name="connsiteX143" fmla="*/ 897170 w 1011092"/>
              <a:gd name="connsiteY143" fmla="*/ 860769 h 1006602"/>
              <a:gd name="connsiteX144" fmla="*/ 898570 w 1011092"/>
              <a:gd name="connsiteY144" fmla="*/ 860769 h 1006602"/>
              <a:gd name="connsiteX145" fmla="*/ 898570 w 1011092"/>
              <a:gd name="connsiteY145" fmla="*/ 858873 h 1006602"/>
              <a:gd name="connsiteX146" fmla="*/ 900636 w 1011092"/>
              <a:gd name="connsiteY146" fmla="*/ 856077 h 1006602"/>
              <a:gd name="connsiteX147" fmla="*/ 898570 w 1011092"/>
              <a:gd name="connsiteY147" fmla="*/ 856087 h 1006602"/>
              <a:gd name="connsiteX148" fmla="*/ 898570 w 1011092"/>
              <a:gd name="connsiteY148" fmla="*/ 850390 h 1006602"/>
              <a:gd name="connsiteX149" fmla="*/ 856133 w 1011092"/>
              <a:gd name="connsiteY149" fmla="*/ 850390 h 1006602"/>
              <a:gd name="connsiteX150" fmla="*/ 856133 w 1011092"/>
              <a:gd name="connsiteY150" fmla="*/ 796379 h 1006602"/>
              <a:gd name="connsiteX151" fmla="*/ 816452 w 1011092"/>
              <a:gd name="connsiteY151" fmla="*/ 796379 h 1006602"/>
              <a:gd name="connsiteX152" fmla="*/ 816268 w 1011092"/>
              <a:gd name="connsiteY152" fmla="*/ 794910 h 1006602"/>
              <a:gd name="connsiteX153" fmla="*/ 816452 w 1011092"/>
              <a:gd name="connsiteY153" fmla="*/ 755137 h 1006602"/>
              <a:gd name="connsiteX154" fmla="*/ 817462 w 1011092"/>
              <a:gd name="connsiteY154" fmla="*/ 751371 h 1006602"/>
              <a:gd name="connsiteX155" fmla="*/ 821320 w 1011092"/>
              <a:gd name="connsiteY155" fmla="*/ 734929 h 1006602"/>
              <a:gd name="connsiteX156" fmla="*/ 823341 w 1011092"/>
              <a:gd name="connsiteY156" fmla="*/ 730979 h 1006602"/>
              <a:gd name="connsiteX157" fmla="*/ 863941 w 1011092"/>
              <a:gd name="connsiteY157" fmla="*/ 698279 h 1006602"/>
              <a:gd name="connsiteX158" fmla="*/ 870829 w 1011092"/>
              <a:gd name="connsiteY158" fmla="*/ 692859 h 1006602"/>
              <a:gd name="connsiteX159" fmla="*/ 933842 w 1011092"/>
              <a:gd name="connsiteY159" fmla="*/ 730336 h 1006602"/>
              <a:gd name="connsiteX160" fmla="*/ 1006682 w 1011092"/>
              <a:gd name="connsiteY160" fmla="*/ 733183 h 1006602"/>
              <a:gd name="connsiteX161" fmla="*/ 1005029 w 1011092"/>
              <a:gd name="connsiteY161" fmla="*/ 730887 h 1006602"/>
              <a:gd name="connsiteX162" fmla="*/ 999058 w 1011092"/>
              <a:gd name="connsiteY162" fmla="*/ 720324 h 1006602"/>
              <a:gd name="connsiteX163" fmla="*/ 997038 w 1011092"/>
              <a:gd name="connsiteY163" fmla="*/ 713251 h 1006602"/>
              <a:gd name="connsiteX164" fmla="*/ 969298 w 1011092"/>
              <a:gd name="connsiteY164" fmla="*/ 617814 h 1006602"/>
              <a:gd name="connsiteX165" fmla="*/ 971135 w 1011092"/>
              <a:gd name="connsiteY165" fmla="*/ 612303 h 1006602"/>
              <a:gd name="connsiteX166" fmla="*/ 1008611 w 1011092"/>
              <a:gd name="connsiteY166" fmla="*/ 582450 h 1006602"/>
              <a:gd name="connsiteX167" fmla="*/ 1011092 w 1011092"/>
              <a:gd name="connsiteY167" fmla="*/ 580337 h 1006602"/>
              <a:gd name="connsiteX168" fmla="*/ 985464 w 1011092"/>
              <a:gd name="connsiteY168" fmla="*/ 548280 h 1006602"/>
              <a:gd name="connsiteX169" fmla="*/ 961306 w 1011092"/>
              <a:gd name="connsiteY169" fmla="*/ 567570 h 1006602"/>
              <a:gd name="connsiteX170" fmla="*/ 961214 w 1011092"/>
              <a:gd name="connsiteY170" fmla="*/ 566192 h 1006602"/>
              <a:gd name="connsiteX171" fmla="*/ 970124 w 1011092"/>
              <a:gd name="connsiteY171" fmla="*/ 470571 h 1006602"/>
              <a:gd name="connsiteX172" fmla="*/ 973798 w 1011092"/>
              <a:gd name="connsiteY172" fmla="*/ 466530 h 1006602"/>
              <a:gd name="connsiteX173" fmla="*/ 988311 w 1011092"/>
              <a:gd name="connsiteY173" fmla="*/ 458354 h 1006602"/>
              <a:gd name="connsiteX174" fmla="*/ 993915 w 1011092"/>
              <a:gd name="connsiteY174" fmla="*/ 434380 h 1006602"/>
              <a:gd name="connsiteX175" fmla="*/ 992996 w 1011092"/>
              <a:gd name="connsiteY175" fmla="*/ 413162 h 1006602"/>
              <a:gd name="connsiteX176" fmla="*/ 993639 w 1011092"/>
              <a:gd name="connsiteY176" fmla="*/ 406916 h 1006602"/>
              <a:gd name="connsiteX177" fmla="*/ 965532 w 1011092"/>
              <a:gd name="connsiteY177" fmla="*/ 399200 h 1006602"/>
              <a:gd name="connsiteX178" fmla="*/ 602063 w 1011092"/>
              <a:gd name="connsiteY178" fmla="*/ 302477 h 1006602"/>
              <a:gd name="connsiteX179" fmla="*/ 252281 w 1011092"/>
              <a:gd name="connsiteY179" fmla="*/ 209520 h 1006602"/>
              <a:gd name="connsiteX180" fmla="*/ 183941 w 1011092"/>
              <a:gd name="connsiteY180" fmla="*/ 191150 h 1006602"/>
              <a:gd name="connsiteX181" fmla="*/ 180083 w 1011092"/>
              <a:gd name="connsiteY181" fmla="*/ 186098 h 1006602"/>
              <a:gd name="connsiteX182" fmla="*/ 180451 w 1011092"/>
              <a:gd name="connsiteY182" fmla="*/ 170850 h 1006602"/>
              <a:gd name="connsiteX183" fmla="*/ 182012 w 1011092"/>
              <a:gd name="connsiteY183" fmla="*/ 28934 h 1006602"/>
              <a:gd name="connsiteX184" fmla="*/ 184860 w 1011092"/>
              <a:gd name="connsiteY184" fmla="*/ 10839 h 1006602"/>
              <a:gd name="connsiteX185" fmla="*/ 187891 w 1011092"/>
              <a:gd name="connsiteY185" fmla="*/ 0 h 1006602"/>
              <a:gd name="connsiteX0" fmla="*/ 516363 w 1011092"/>
              <a:gd name="connsiteY0" fmla="*/ 728958 h 1014462"/>
              <a:gd name="connsiteX1" fmla="*/ 539786 w 1011092"/>
              <a:gd name="connsiteY1" fmla="*/ 850298 h 1014462"/>
              <a:gd name="connsiteX2" fmla="*/ 335318 w 1011092"/>
              <a:gd name="connsiteY2" fmla="*/ 850298 h 1014462"/>
              <a:gd name="connsiteX3" fmla="*/ 334950 w 1011092"/>
              <a:gd name="connsiteY3" fmla="*/ 849655 h 1014462"/>
              <a:gd name="connsiteX4" fmla="*/ 516363 w 1011092"/>
              <a:gd name="connsiteY4" fmla="*/ 728958 h 1014462"/>
              <a:gd name="connsiteX5" fmla="*/ 492940 w 1011092"/>
              <a:gd name="connsiteY5" fmla="*/ 726386 h 1014462"/>
              <a:gd name="connsiteX6" fmla="*/ 493859 w 1011092"/>
              <a:gd name="connsiteY6" fmla="*/ 726478 h 1014462"/>
              <a:gd name="connsiteX7" fmla="*/ 494226 w 1011092"/>
              <a:gd name="connsiteY7" fmla="*/ 727213 h 1014462"/>
              <a:gd name="connsiteX8" fmla="*/ 314191 w 1011092"/>
              <a:gd name="connsiteY8" fmla="*/ 846899 h 1014462"/>
              <a:gd name="connsiteX9" fmla="*/ 313640 w 1011092"/>
              <a:gd name="connsiteY9" fmla="*/ 846440 h 1014462"/>
              <a:gd name="connsiteX10" fmla="*/ 317406 w 1011092"/>
              <a:gd name="connsiteY10" fmla="*/ 824211 h 1014462"/>
              <a:gd name="connsiteX11" fmla="*/ 334123 w 1011092"/>
              <a:gd name="connsiteY11" fmla="*/ 728591 h 1014462"/>
              <a:gd name="connsiteX12" fmla="*/ 336604 w 1011092"/>
              <a:gd name="connsiteY12" fmla="*/ 726386 h 1014462"/>
              <a:gd name="connsiteX13" fmla="*/ 492940 w 1011092"/>
              <a:gd name="connsiteY13" fmla="*/ 726386 h 1014462"/>
              <a:gd name="connsiteX14" fmla="*/ 784762 w 1011092"/>
              <a:gd name="connsiteY14" fmla="*/ 726202 h 1014462"/>
              <a:gd name="connsiteX15" fmla="*/ 795509 w 1011092"/>
              <a:gd name="connsiteY15" fmla="*/ 736674 h 1014462"/>
              <a:gd name="connsiteX16" fmla="*/ 784762 w 1011092"/>
              <a:gd name="connsiteY16" fmla="*/ 746870 h 1014462"/>
              <a:gd name="connsiteX17" fmla="*/ 774198 w 1011092"/>
              <a:gd name="connsiteY17" fmla="*/ 736215 h 1014462"/>
              <a:gd name="connsiteX18" fmla="*/ 784762 w 1011092"/>
              <a:gd name="connsiteY18" fmla="*/ 726202 h 1014462"/>
              <a:gd name="connsiteX19" fmla="*/ 928330 w 1011092"/>
              <a:gd name="connsiteY19" fmla="*/ 610006 h 1014462"/>
              <a:gd name="connsiteX20" fmla="*/ 939353 w 1011092"/>
              <a:gd name="connsiteY20" fmla="*/ 620019 h 1014462"/>
              <a:gd name="connsiteX21" fmla="*/ 928974 w 1011092"/>
              <a:gd name="connsiteY21" fmla="*/ 630949 h 1014462"/>
              <a:gd name="connsiteX22" fmla="*/ 917859 w 1011092"/>
              <a:gd name="connsiteY22" fmla="*/ 620845 h 1014462"/>
              <a:gd name="connsiteX23" fmla="*/ 928330 w 1011092"/>
              <a:gd name="connsiteY23" fmla="*/ 610006 h 1014462"/>
              <a:gd name="connsiteX24" fmla="*/ 358465 w 1011092"/>
              <a:gd name="connsiteY24" fmla="*/ 590166 h 1014462"/>
              <a:gd name="connsiteX25" fmla="*/ 499278 w 1011092"/>
              <a:gd name="connsiteY25" fmla="*/ 711506 h 1014462"/>
              <a:gd name="connsiteX26" fmla="*/ 499002 w 1011092"/>
              <a:gd name="connsiteY26" fmla="*/ 712149 h 1014462"/>
              <a:gd name="connsiteX27" fmla="*/ 337338 w 1011092"/>
              <a:gd name="connsiteY27" fmla="*/ 712149 h 1014462"/>
              <a:gd name="connsiteX28" fmla="*/ 358465 w 1011092"/>
              <a:gd name="connsiteY28" fmla="*/ 590166 h 1014462"/>
              <a:gd name="connsiteX29" fmla="*/ 486602 w 1011092"/>
              <a:gd name="connsiteY29" fmla="*/ 586492 h 1014462"/>
              <a:gd name="connsiteX30" fmla="*/ 489909 w 1011092"/>
              <a:gd name="connsiteY30" fmla="*/ 589339 h 1014462"/>
              <a:gd name="connsiteX31" fmla="*/ 511127 w 1011092"/>
              <a:gd name="connsiteY31" fmla="*/ 700942 h 1014462"/>
              <a:gd name="connsiteX32" fmla="*/ 511311 w 1011092"/>
              <a:gd name="connsiteY32" fmla="*/ 703331 h 1014462"/>
              <a:gd name="connsiteX33" fmla="*/ 376560 w 1011092"/>
              <a:gd name="connsiteY33" fmla="*/ 587318 h 1014462"/>
              <a:gd name="connsiteX34" fmla="*/ 376836 w 1011092"/>
              <a:gd name="connsiteY34" fmla="*/ 586767 h 1014462"/>
              <a:gd name="connsiteX35" fmla="*/ 379500 w 1011092"/>
              <a:gd name="connsiteY35" fmla="*/ 586492 h 1014462"/>
              <a:gd name="connsiteX36" fmla="*/ 486602 w 1011092"/>
              <a:gd name="connsiteY36" fmla="*/ 586492 h 1014462"/>
              <a:gd name="connsiteX37" fmla="*/ 462904 w 1011092"/>
              <a:gd name="connsiteY37" fmla="*/ 453302 h 1014462"/>
              <a:gd name="connsiteX38" fmla="*/ 464006 w 1011092"/>
              <a:gd name="connsiteY38" fmla="*/ 453486 h 1014462"/>
              <a:gd name="connsiteX39" fmla="*/ 486510 w 1011092"/>
              <a:gd name="connsiteY39" fmla="*/ 572438 h 1014462"/>
              <a:gd name="connsiteX40" fmla="*/ 377846 w 1011092"/>
              <a:gd name="connsiteY40" fmla="*/ 572438 h 1014462"/>
              <a:gd name="connsiteX41" fmla="*/ 462904 w 1011092"/>
              <a:gd name="connsiteY41" fmla="*/ 453302 h 1014462"/>
              <a:gd name="connsiteX42" fmla="*/ 389236 w 1011092"/>
              <a:gd name="connsiteY42" fmla="*/ 429145 h 1014462"/>
              <a:gd name="connsiteX43" fmla="*/ 457117 w 1011092"/>
              <a:gd name="connsiteY43" fmla="*/ 429237 h 1014462"/>
              <a:gd name="connsiteX44" fmla="*/ 459413 w 1011092"/>
              <a:gd name="connsiteY44" fmla="*/ 431533 h 1014462"/>
              <a:gd name="connsiteX45" fmla="*/ 457852 w 1011092"/>
              <a:gd name="connsiteY45" fmla="*/ 436401 h 1014462"/>
              <a:gd name="connsiteX46" fmla="*/ 364252 w 1011092"/>
              <a:gd name="connsiteY46" fmla="*/ 567478 h 1014462"/>
              <a:gd name="connsiteX47" fmla="*/ 362598 w 1011092"/>
              <a:gd name="connsiteY47" fmla="*/ 569682 h 1014462"/>
              <a:gd name="connsiteX48" fmla="*/ 362139 w 1011092"/>
              <a:gd name="connsiteY48" fmla="*/ 569499 h 1014462"/>
              <a:gd name="connsiteX49" fmla="*/ 365446 w 1011092"/>
              <a:gd name="connsiteY49" fmla="*/ 548831 h 1014462"/>
              <a:gd name="connsiteX50" fmla="*/ 383725 w 1011092"/>
              <a:gd name="connsiteY50" fmla="*/ 444944 h 1014462"/>
              <a:gd name="connsiteX51" fmla="*/ 386389 w 1011092"/>
              <a:gd name="connsiteY51" fmla="*/ 431533 h 1014462"/>
              <a:gd name="connsiteX52" fmla="*/ 389236 w 1011092"/>
              <a:gd name="connsiteY52" fmla="*/ 429145 h 1014462"/>
              <a:gd name="connsiteX53" fmla="*/ 441501 w 1011092"/>
              <a:gd name="connsiteY53" fmla="*/ 308999 h 1014462"/>
              <a:gd name="connsiteX54" fmla="*/ 466210 w 1011092"/>
              <a:gd name="connsiteY54" fmla="*/ 315153 h 1014462"/>
              <a:gd name="connsiteX55" fmla="*/ 608585 w 1011092"/>
              <a:gd name="connsiteY55" fmla="*/ 348313 h 1014462"/>
              <a:gd name="connsiteX56" fmla="*/ 808828 w 1011092"/>
              <a:gd name="connsiteY56" fmla="*/ 400486 h 1014462"/>
              <a:gd name="connsiteX57" fmla="*/ 904724 w 1011092"/>
              <a:gd name="connsiteY57" fmla="*/ 435115 h 1014462"/>
              <a:gd name="connsiteX58" fmla="*/ 953958 w 1011092"/>
              <a:gd name="connsiteY58" fmla="*/ 462672 h 1014462"/>
              <a:gd name="connsiteX59" fmla="*/ 956346 w 1011092"/>
              <a:gd name="connsiteY59" fmla="*/ 467907 h 1014462"/>
              <a:gd name="connsiteX60" fmla="*/ 952304 w 1011092"/>
              <a:gd name="connsiteY60" fmla="*/ 510344 h 1014462"/>
              <a:gd name="connsiteX61" fmla="*/ 946334 w 1011092"/>
              <a:gd name="connsiteY61" fmla="*/ 572989 h 1014462"/>
              <a:gd name="connsiteX62" fmla="*/ 939629 w 1011092"/>
              <a:gd name="connsiteY62" fmla="*/ 585022 h 1014462"/>
              <a:gd name="connsiteX63" fmla="*/ 939445 w 1011092"/>
              <a:gd name="connsiteY63" fmla="*/ 585206 h 1014462"/>
              <a:gd name="connsiteX64" fmla="*/ 931913 w 1011092"/>
              <a:gd name="connsiteY64" fmla="*/ 585940 h 1014462"/>
              <a:gd name="connsiteX65" fmla="*/ 848876 w 1011092"/>
              <a:gd name="connsiteY65" fmla="*/ 542677 h 1014462"/>
              <a:gd name="connsiteX66" fmla="*/ 836109 w 1011092"/>
              <a:gd name="connsiteY66" fmla="*/ 532849 h 1014462"/>
              <a:gd name="connsiteX67" fmla="*/ 845753 w 1011092"/>
              <a:gd name="connsiteY67" fmla="*/ 660159 h 1014462"/>
              <a:gd name="connsiteX68" fmla="*/ 796611 w 1011092"/>
              <a:gd name="connsiteY68" fmla="*/ 699656 h 1014462"/>
              <a:gd name="connsiteX69" fmla="*/ 793121 w 1011092"/>
              <a:gd name="connsiteY69" fmla="*/ 700667 h 1014462"/>
              <a:gd name="connsiteX70" fmla="*/ 758675 w 1011092"/>
              <a:gd name="connsiteY70" fmla="*/ 713618 h 1014462"/>
              <a:gd name="connsiteX71" fmla="*/ 751602 w 1011092"/>
              <a:gd name="connsiteY71" fmla="*/ 732265 h 1014462"/>
              <a:gd name="connsiteX72" fmla="*/ 748020 w 1011092"/>
              <a:gd name="connsiteY72" fmla="*/ 739154 h 1014462"/>
              <a:gd name="connsiteX73" fmla="*/ 698970 w 1011092"/>
              <a:gd name="connsiteY73" fmla="*/ 778192 h 1014462"/>
              <a:gd name="connsiteX74" fmla="*/ 691897 w 1011092"/>
              <a:gd name="connsiteY74" fmla="*/ 784163 h 1014462"/>
              <a:gd name="connsiteX75" fmla="*/ 717432 w 1011092"/>
              <a:gd name="connsiteY75" fmla="*/ 816220 h 1014462"/>
              <a:gd name="connsiteX76" fmla="*/ 762533 w 1011092"/>
              <a:gd name="connsiteY76" fmla="*/ 780029 h 1014462"/>
              <a:gd name="connsiteX77" fmla="*/ 762533 w 1011092"/>
              <a:gd name="connsiteY77" fmla="*/ 850482 h 1014462"/>
              <a:gd name="connsiteX78" fmla="*/ 554023 w 1011092"/>
              <a:gd name="connsiteY78" fmla="*/ 850482 h 1014462"/>
              <a:gd name="connsiteX79" fmla="*/ 473651 w 1011092"/>
              <a:gd name="connsiteY79" fmla="*/ 429696 h 1014462"/>
              <a:gd name="connsiteX80" fmla="*/ 492021 w 1011092"/>
              <a:gd name="connsiteY80" fmla="*/ 429696 h 1014462"/>
              <a:gd name="connsiteX81" fmla="*/ 492021 w 1011092"/>
              <a:gd name="connsiteY81" fmla="*/ 366041 h 1014462"/>
              <a:gd name="connsiteX82" fmla="*/ 464189 w 1011092"/>
              <a:gd name="connsiteY82" fmla="*/ 366041 h 1014462"/>
              <a:gd name="connsiteX83" fmla="*/ 464189 w 1011092"/>
              <a:gd name="connsiteY83" fmla="*/ 337658 h 1014462"/>
              <a:gd name="connsiteX84" fmla="*/ 441501 w 1011092"/>
              <a:gd name="connsiteY84" fmla="*/ 337658 h 1014462"/>
              <a:gd name="connsiteX85" fmla="*/ 441501 w 1011092"/>
              <a:gd name="connsiteY85" fmla="*/ 308999 h 1014462"/>
              <a:gd name="connsiteX86" fmla="*/ 168418 w 1011092"/>
              <a:gd name="connsiteY86" fmla="*/ 235975 h 1014462"/>
              <a:gd name="connsiteX87" fmla="*/ 311986 w 1011092"/>
              <a:gd name="connsiteY87" fmla="*/ 274094 h 1014462"/>
              <a:gd name="connsiteX88" fmla="*/ 400167 w 1011092"/>
              <a:gd name="connsiteY88" fmla="*/ 297425 h 1014462"/>
              <a:gd name="connsiteX89" fmla="*/ 403106 w 1011092"/>
              <a:gd name="connsiteY89" fmla="*/ 301283 h 1014462"/>
              <a:gd name="connsiteX90" fmla="*/ 403198 w 1011092"/>
              <a:gd name="connsiteY90" fmla="*/ 334167 h 1014462"/>
              <a:gd name="connsiteX91" fmla="*/ 403198 w 1011092"/>
              <a:gd name="connsiteY91" fmla="*/ 337106 h 1014462"/>
              <a:gd name="connsiteX92" fmla="*/ 382163 w 1011092"/>
              <a:gd name="connsiteY92" fmla="*/ 337106 h 1014462"/>
              <a:gd name="connsiteX93" fmla="*/ 382163 w 1011092"/>
              <a:gd name="connsiteY93" fmla="*/ 365581 h 1014462"/>
              <a:gd name="connsiteX94" fmla="*/ 353688 w 1011092"/>
              <a:gd name="connsiteY94" fmla="*/ 365581 h 1014462"/>
              <a:gd name="connsiteX95" fmla="*/ 353688 w 1011092"/>
              <a:gd name="connsiteY95" fmla="*/ 368521 h 1014462"/>
              <a:gd name="connsiteX96" fmla="*/ 353596 w 1011092"/>
              <a:gd name="connsiteY96" fmla="*/ 425930 h 1014462"/>
              <a:gd name="connsiteX97" fmla="*/ 356812 w 1011092"/>
              <a:gd name="connsiteY97" fmla="*/ 429328 h 1014462"/>
              <a:gd name="connsiteX98" fmla="*/ 366548 w 1011092"/>
              <a:gd name="connsiteY98" fmla="*/ 429237 h 1014462"/>
              <a:gd name="connsiteX99" fmla="*/ 372519 w 1011092"/>
              <a:gd name="connsiteY99" fmla="*/ 429237 h 1014462"/>
              <a:gd name="connsiteX100" fmla="*/ 371049 w 1011092"/>
              <a:gd name="connsiteY100" fmla="*/ 439065 h 1014462"/>
              <a:gd name="connsiteX101" fmla="*/ 353045 w 1011092"/>
              <a:gd name="connsiteY101" fmla="*/ 541115 h 1014462"/>
              <a:gd name="connsiteX102" fmla="*/ 333297 w 1011092"/>
              <a:gd name="connsiteY102" fmla="*/ 653821 h 1014462"/>
              <a:gd name="connsiteX103" fmla="*/ 313548 w 1011092"/>
              <a:gd name="connsiteY103" fmla="*/ 765700 h 1014462"/>
              <a:gd name="connsiteX104" fmla="*/ 300597 w 1011092"/>
              <a:gd name="connsiteY104" fmla="*/ 840837 h 1014462"/>
              <a:gd name="connsiteX105" fmla="*/ 298208 w 1011092"/>
              <a:gd name="connsiteY105" fmla="*/ 849747 h 1014462"/>
              <a:gd name="connsiteX106" fmla="*/ 289390 w 1011092"/>
              <a:gd name="connsiteY106" fmla="*/ 850390 h 1014462"/>
              <a:gd name="connsiteX107" fmla="*/ 125062 w 1011092"/>
              <a:gd name="connsiteY107" fmla="*/ 850482 h 1014462"/>
              <a:gd name="connsiteX108" fmla="*/ 121388 w 1011092"/>
              <a:gd name="connsiteY108" fmla="*/ 850482 h 1014462"/>
              <a:gd name="connsiteX109" fmla="*/ 119643 w 1011092"/>
              <a:gd name="connsiteY109" fmla="*/ 835234 h 1014462"/>
              <a:gd name="connsiteX110" fmla="*/ 108621 w 1011092"/>
              <a:gd name="connsiteY110" fmla="*/ 734010 h 1014462"/>
              <a:gd name="connsiteX111" fmla="*/ 97874 w 1011092"/>
              <a:gd name="connsiteY111" fmla="*/ 636185 h 1014462"/>
              <a:gd name="connsiteX112" fmla="*/ 92822 w 1011092"/>
              <a:gd name="connsiteY112" fmla="*/ 590900 h 1014462"/>
              <a:gd name="connsiteX113" fmla="*/ 93648 w 1011092"/>
              <a:gd name="connsiteY113" fmla="*/ 582450 h 1014462"/>
              <a:gd name="connsiteX114" fmla="*/ 93740 w 1011092"/>
              <a:gd name="connsiteY114" fmla="*/ 577398 h 1014462"/>
              <a:gd name="connsiteX115" fmla="*/ 88504 w 1011092"/>
              <a:gd name="connsiteY115" fmla="*/ 551954 h 1014462"/>
              <a:gd name="connsiteX116" fmla="*/ 80237 w 1011092"/>
              <a:gd name="connsiteY116" fmla="*/ 477185 h 1014462"/>
              <a:gd name="connsiteX117" fmla="*/ 73440 w 1011092"/>
              <a:gd name="connsiteY117" fmla="*/ 414356 h 1014462"/>
              <a:gd name="connsiteX118" fmla="*/ 74542 w 1011092"/>
              <a:gd name="connsiteY118" fmla="*/ 402690 h 1014462"/>
              <a:gd name="connsiteX119" fmla="*/ 79227 w 1011092"/>
              <a:gd name="connsiteY119" fmla="*/ 386524 h 1014462"/>
              <a:gd name="connsiteX120" fmla="*/ 83360 w 1011092"/>
              <a:gd name="connsiteY120" fmla="*/ 377155 h 1014462"/>
              <a:gd name="connsiteX121" fmla="*/ 164835 w 1011092"/>
              <a:gd name="connsiteY121" fmla="*/ 237077 h 1014462"/>
              <a:gd name="connsiteX122" fmla="*/ 168418 w 1011092"/>
              <a:gd name="connsiteY122" fmla="*/ 235975 h 1014462"/>
              <a:gd name="connsiteX123" fmla="*/ 187891 w 1011092"/>
              <a:gd name="connsiteY123" fmla="*/ 0 h 1014462"/>
              <a:gd name="connsiteX124" fmla="*/ 187340 w 1011092"/>
              <a:gd name="connsiteY124" fmla="*/ 92 h 1014462"/>
              <a:gd name="connsiteX125" fmla="*/ 179716 w 1011092"/>
              <a:gd name="connsiteY125" fmla="*/ 2021 h 1014462"/>
              <a:gd name="connsiteX126" fmla="*/ 93373 w 1011092"/>
              <a:gd name="connsiteY126" fmla="*/ 45652 h 1014462"/>
              <a:gd name="connsiteX127" fmla="*/ 7397 w 1011092"/>
              <a:gd name="connsiteY127" fmla="*/ 297058 h 1014462"/>
              <a:gd name="connsiteX128" fmla="*/ 67286 w 1011092"/>
              <a:gd name="connsiteY128" fmla="*/ 405171 h 1014462"/>
              <a:gd name="connsiteX129" fmla="*/ 70960 w 1011092"/>
              <a:gd name="connsiteY129" fmla="*/ 412794 h 1014462"/>
              <a:gd name="connsiteX130" fmla="*/ 75553 w 1011092"/>
              <a:gd name="connsiteY130" fmla="*/ 454129 h 1014462"/>
              <a:gd name="connsiteX131" fmla="*/ 85014 w 1011092"/>
              <a:gd name="connsiteY131" fmla="*/ 539095 h 1014462"/>
              <a:gd name="connsiteX132" fmla="*/ 84555 w 1011092"/>
              <a:gd name="connsiteY132" fmla="*/ 556823 h 1014462"/>
              <a:gd name="connsiteX133" fmla="*/ 80972 w 1011092"/>
              <a:gd name="connsiteY133" fmla="*/ 569774 h 1014462"/>
              <a:gd name="connsiteX134" fmla="*/ 78768 w 1011092"/>
              <a:gd name="connsiteY134" fmla="*/ 574183 h 1014462"/>
              <a:gd name="connsiteX135" fmla="*/ 78308 w 1011092"/>
              <a:gd name="connsiteY135" fmla="*/ 584287 h 1014462"/>
              <a:gd name="connsiteX136" fmla="*/ 87678 w 1011092"/>
              <a:gd name="connsiteY136" fmla="*/ 587778 h 1014462"/>
              <a:gd name="connsiteX137" fmla="*/ 90341 w 1011092"/>
              <a:gd name="connsiteY137" fmla="*/ 587226 h 1014462"/>
              <a:gd name="connsiteX138" fmla="*/ 119367 w 1011092"/>
              <a:gd name="connsiteY138" fmla="*/ 850482 h 1014462"/>
              <a:gd name="connsiteX139" fmla="*/ 105409 w 1011092"/>
              <a:gd name="connsiteY139" fmla="*/ 850482 h 1014462"/>
              <a:gd name="connsiteX140" fmla="*/ 108149 w 1011092"/>
              <a:gd name="connsiteY140" fmla="*/ 860205 h 1014462"/>
              <a:gd name="connsiteX141" fmla="*/ 105215 w 1011092"/>
              <a:gd name="connsiteY141" fmla="*/ 860221 h 1014462"/>
              <a:gd name="connsiteX142" fmla="*/ 758735 w 1011092"/>
              <a:gd name="connsiteY142" fmla="*/ 1014462 h 1014462"/>
              <a:gd name="connsiteX143" fmla="*/ 897170 w 1011092"/>
              <a:gd name="connsiteY143" fmla="*/ 860769 h 1014462"/>
              <a:gd name="connsiteX144" fmla="*/ 898570 w 1011092"/>
              <a:gd name="connsiteY144" fmla="*/ 860769 h 1014462"/>
              <a:gd name="connsiteX145" fmla="*/ 898570 w 1011092"/>
              <a:gd name="connsiteY145" fmla="*/ 858873 h 1014462"/>
              <a:gd name="connsiteX146" fmla="*/ 900636 w 1011092"/>
              <a:gd name="connsiteY146" fmla="*/ 856077 h 1014462"/>
              <a:gd name="connsiteX147" fmla="*/ 898570 w 1011092"/>
              <a:gd name="connsiteY147" fmla="*/ 856087 h 1014462"/>
              <a:gd name="connsiteX148" fmla="*/ 898570 w 1011092"/>
              <a:gd name="connsiteY148" fmla="*/ 850390 h 1014462"/>
              <a:gd name="connsiteX149" fmla="*/ 856133 w 1011092"/>
              <a:gd name="connsiteY149" fmla="*/ 850390 h 1014462"/>
              <a:gd name="connsiteX150" fmla="*/ 856133 w 1011092"/>
              <a:gd name="connsiteY150" fmla="*/ 796379 h 1014462"/>
              <a:gd name="connsiteX151" fmla="*/ 816452 w 1011092"/>
              <a:gd name="connsiteY151" fmla="*/ 796379 h 1014462"/>
              <a:gd name="connsiteX152" fmla="*/ 816268 w 1011092"/>
              <a:gd name="connsiteY152" fmla="*/ 794910 h 1014462"/>
              <a:gd name="connsiteX153" fmla="*/ 816452 w 1011092"/>
              <a:gd name="connsiteY153" fmla="*/ 755137 h 1014462"/>
              <a:gd name="connsiteX154" fmla="*/ 817462 w 1011092"/>
              <a:gd name="connsiteY154" fmla="*/ 751371 h 1014462"/>
              <a:gd name="connsiteX155" fmla="*/ 821320 w 1011092"/>
              <a:gd name="connsiteY155" fmla="*/ 734929 h 1014462"/>
              <a:gd name="connsiteX156" fmla="*/ 823341 w 1011092"/>
              <a:gd name="connsiteY156" fmla="*/ 730979 h 1014462"/>
              <a:gd name="connsiteX157" fmla="*/ 863941 w 1011092"/>
              <a:gd name="connsiteY157" fmla="*/ 698279 h 1014462"/>
              <a:gd name="connsiteX158" fmla="*/ 870829 w 1011092"/>
              <a:gd name="connsiteY158" fmla="*/ 692859 h 1014462"/>
              <a:gd name="connsiteX159" fmla="*/ 933842 w 1011092"/>
              <a:gd name="connsiteY159" fmla="*/ 730336 h 1014462"/>
              <a:gd name="connsiteX160" fmla="*/ 1006682 w 1011092"/>
              <a:gd name="connsiteY160" fmla="*/ 733183 h 1014462"/>
              <a:gd name="connsiteX161" fmla="*/ 1005029 w 1011092"/>
              <a:gd name="connsiteY161" fmla="*/ 730887 h 1014462"/>
              <a:gd name="connsiteX162" fmla="*/ 999058 w 1011092"/>
              <a:gd name="connsiteY162" fmla="*/ 720324 h 1014462"/>
              <a:gd name="connsiteX163" fmla="*/ 997038 w 1011092"/>
              <a:gd name="connsiteY163" fmla="*/ 713251 h 1014462"/>
              <a:gd name="connsiteX164" fmla="*/ 969298 w 1011092"/>
              <a:gd name="connsiteY164" fmla="*/ 617814 h 1014462"/>
              <a:gd name="connsiteX165" fmla="*/ 971135 w 1011092"/>
              <a:gd name="connsiteY165" fmla="*/ 612303 h 1014462"/>
              <a:gd name="connsiteX166" fmla="*/ 1008611 w 1011092"/>
              <a:gd name="connsiteY166" fmla="*/ 582450 h 1014462"/>
              <a:gd name="connsiteX167" fmla="*/ 1011092 w 1011092"/>
              <a:gd name="connsiteY167" fmla="*/ 580337 h 1014462"/>
              <a:gd name="connsiteX168" fmla="*/ 985464 w 1011092"/>
              <a:gd name="connsiteY168" fmla="*/ 548280 h 1014462"/>
              <a:gd name="connsiteX169" fmla="*/ 961306 w 1011092"/>
              <a:gd name="connsiteY169" fmla="*/ 567570 h 1014462"/>
              <a:gd name="connsiteX170" fmla="*/ 961214 w 1011092"/>
              <a:gd name="connsiteY170" fmla="*/ 566192 h 1014462"/>
              <a:gd name="connsiteX171" fmla="*/ 970124 w 1011092"/>
              <a:gd name="connsiteY171" fmla="*/ 470571 h 1014462"/>
              <a:gd name="connsiteX172" fmla="*/ 973798 w 1011092"/>
              <a:gd name="connsiteY172" fmla="*/ 466530 h 1014462"/>
              <a:gd name="connsiteX173" fmla="*/ 988311 w 1011092"/>
              <a:gd name="connsiteY173" fmla="*/ 458354 h 1014462"/>
              <a:gd name="connsiteX174" fmla="*/ 993915 w 1011092"/>
              <a:gd name="connsiteY174" fmla="*/ 434380 h 1014462"/>
              <a:gd name="connsiteX175" fmla="*/ 992996 w 1011092"/>
              <a:gd name="connsiteY175" fmla="*/ 413162 h 1014462"/>
              <a:gd name="connsiteX176" fmla="*/ 993639 w 1011092"/>
              <a:gd name="connsiteY176" fmla="*/ 406916 h 1014462"/>
              <a:gd name="connsiteX177" fmla="*/ 965532 w 1011092"/>
              <a:gd name="connsiteY177" fmla="*/ 399200 h 1014462"/>
              <a:gd name="connsiteX178" fmla="*/ 602063 w 1011092"/>
              <a:gd name="connsiteY178" fmla="*/ 302477 h 1014462"/>
              <a:gd name="connsiteX179" fmla="*/ 252281 w 1011092"/>
              <a:gd name="connsiteY179" fmla="*/ 209520 h 1014462"/>
              <a:gd name="connsiteX180" fmla="*/ 183941 w 1011092"/>
              <a:gd name="connsiteY180" fmla="*/ 191150 h 1014462"/>
              <a:gd name="connsiteX181" fmla="*/ 180083 w 1011092"/>
              <a:gd name="connsiteY181" fmla="*/ 186098 h 1014462"/>
              <a:gd name="connsiteX182" fmla="*/ 180451 w 1011092"/>
              <a:gd name="connsiteY182" fmla="*/ 170850 h 1014462"/>
              <a:gd name="connsiteX183" fmla="*/ 182012 w 1011092"/>
              <a:gd name="connsiteY183" fmla="*/ 28934 h 1014462"/>
              <a:gd name="connsiteX184" fmla="*/ 184860 w 1011092"/>
              <a:gd name="connsiteY184" fmla="*/ 10839 h 1014462"/>
              <a:gd name="connsiteX185" fmla="*/ 187891 w 1011092"/>
              <a:gd name="connsiteY185" fmla="*/ 0 h 1014462"/>
              <a:gd name="connsiteX0" fmla="*/ 516363 w 1011092"/>
              <a:gd name="connsiteY0" fmla="*/ 728958 h 1016049"/>
              <a:gd name="connsiteX1" fmla="*/ 539786 w 1011092"/>
              <a:gd name="connsiteY1" fmla="*/ 850298 h 1016049"/>
              <a:gd name="connsiteX2" fmla="*/ 335318 w 1011092"/>
              <a:gd name="connsiteY2" fmla="*/ 850298 h 1016049"/>
              <a:gd name="connsiteX3" fmla="*/ 334950 w 1011092"/>
              <a:gd name="connsiteY3" fmla="*/ 849655 h 1016049"/>
              <a:gd name="connsiteX4" fmla="*/ 516363 w 1011092"/>
              <a:gd name="connsiteY4" fmla="*/ 728958 h 1016049"/>
              <a:gd name="connsiteX5" fmla="*/ 492940 w 1011092"/>
              <a:gd name="connsiteY5" fmla="*/ 726386 h 1016049"/>
              <a:gd name="connsiteX6" fmla="*/ 493859 w 1011092"/>
              <a:gd name="connsiteY6" fmla="*/ 726478 h 1016049"/>
              <a:gd name="connsiteX7" fmla="*/ 494226 w 1011092"/>
              <a:gd name="connsiteY7" fmla="*/ 727213 h 1016049"/>
              <a:gd name="connsiteX8" fmla="*/ 314191 w 1011092"/>
              <a:gd name="connsiteY8" fmla="*/ 846899 h 1016049"/>
              <a:gd name="connsiteX9" fmla="*/ 313640 w 1011092"/>
              <a:gd name="connsiteY9" fmla="*/ 846440 h 1016049"/>
              <a:gd name="connsiteX10" fmla="*/ 317406 w 1011092"/>
              <a:gd name="connsiteY10" fmla="*/ 824211 h 1016049"/>
              <a:gd name="connsiteX11" fmla="*/ 334123 w 1011092"/>
              <a:gd name="connsiteY11" fmla="*/ 728591 h 1016049"/>
              <a:gd name="connsiteX12" fmla="*/ 336604 w 1011092"/>
              <a:gd name="connsiteY12" fmla="*/ 726386 h 1016049"/>
              <a:gd name="connsiteX13" fmla="*/ 492940 w 1011092"/>
              <a:gd name="connsiteY13" fmla="*/ 726386 h 1016049"/>
              <a:gd name="connsiteX14" fmla="*/ 784762 w 1011092"/>
              <a:gd name="connsiteY14" fmla="*/ 726202 h 1016049"/>
              <a:gd name="connsiteX15" fmla="*/ 795509 w 1011092"/>
              <a:gd name="connsiteY15" fmla="*/ 736674 h 1016049"/>
              <a:gd name="connsiteX16" fmla="*/ 784762 w 1011092"/>
              <a:gd name="connsiteY16" fmla="*/ 746870 h 1016049"/>
              <a:gd name="connsiteX17" fmla="*/ 774198 w 1011092"/>
              <a:gd name="connsiteY17" fmla="*/ 736215 h 1016049"/>
              <a:gd name="connsiteX18" fmla="*/ 784762 w 1011092"/>
              <a:gd name="connsiteY18" fmla="*/ 726202 h 1016049"/>
              <a:gd name="connsiteX19" fmla="*/ 928330 w 1011092"/>
              <a:gd name="connsiteY19" fmla="*/ 610006 h 1016049"/>
              <a:gd name="connsiteX20" fmla="*/ 939353 w 1011092"/>
              <a:gd name="connsiteY20" fmla="*/ 620019 h 1016049"/>
              <a:gd name="connsiteX21" fmla="*/ 928974 w 1011092"/>
              <a:gd name="connsiteY21" fmla="*/ 630949 h 1016049"/>
              <a:gd name="connsiteX22" fmla="*/ 917859 w 1011092"/>
              <a:gd name="connsiteY22" fmla="*/ 620845 h 1016049"/>
              <a:gd name="connsiteX23" fmla="*/ 928330 w 1011092"/>
              <a:gd name="connsiteY23" fmla="*/ 610006 h 1016049"/>
              <a:gd name="connsiteX24" fmla="*/ 358465 w 1011092"/>
              <a:gd name="connsiteY24" fmla="*/ 590166 h 1016049"/>
              <a:gd name="connsiteX25" fmla="*/ 499278 w 1011092"/>
              <a:gd name="connsiteY25" fmla="*/ 711506 h 1016049"/>
              <a:gd name="connsiteX26" fmla="*/ 499002 w 1011092"/>
              <a:gd name="connsiteY26" fmla="*/ 712149 h 1016049"/>
              <a:gd name="connsiteX27" fmla="*/ 337338 w 1011092"/>
              <a:gd name="connsiteY27" fmla="*/ 712149 h 1016049"/>
              <a:gd name="connsiteX28" fmla="*/ 358465 w 1011092"/>
              <a:gd name="connsiteY28" fmla="*/ 590166 h 1016049"/>
              <a:gd name="connsiteX29" fmla="*/ 486602 w 1011092"/>
              <a:gd name="connsiteY29" fmla="*/ 586492 h 1016049"/>
              <a:gd name="connsiteX30" fmla="*/ 489909 w 1011092"/>
              <a:gd name="connsiteY30" fmla="*/ 589339 h 1016049"/>
              <a:gd name="connsiteX31" fmla="*/ 511127 w 1011092"/>
              <a:gd name="connsiteY31" fmla="*/ 700942 h 1016049"/>
              <a:gd name="connsiteX32" fmla="*/ 511311 w 1011092"/>
              <a:gd name="connsiteY32" fmla="*/ 703331 h 1016049"/>
              <a:gd name="connsiteX33" fmla="*/ 376560 w 1011092"/>
              <a:gd name="connsiteY33" fmla="*/ 587318 h 1016049"/>
              <a:gd name="connsiteX34" fmla="*/ 376836 w 1011092"/>
              <a:gd name="connsiteY34" fmla="*/ 586767 h 1016049"/>
              <a:gd name="connsiteX35" fmla="*/ 379500 w 1011092"/>
              <a:gd name="connsiteY35" fmla="*/ 586492 h 1016049"/>
              <a:gd name="connsiteX36" fmla="*/ 486602 w 1011092"/>
              <a:gd name="connsiteY36" fmla="*/ 586492 h 1016049"/>
              <a:gd name="connsiteX37" fmla="*/ 462904 w 1011092"/>
              <a:gd name="connsiteY37" fmla="*/ 453302 h 1016049"/>
              <a:gd name="connsiteX38" fmla="*/ 464006 w 1011092"/>
              <a:gd name="connsiteY38" fmla="*/ 453486 h 1016049"/>
              <a:gd name="connsiteX39" fmla="*/ 486510 w 1011092"/>
              <a:gd name="connsiteY39" fmla="*/ 572438 h 1016049"/>
              <a:gd name="connsiteX40" fmla="*/ 377846 w 1011092"/>
              <a:gd name="connsiteY40" fmla="*/ 572438 h 1016049"/>
              <a:gd name="connsiteX41" fmla="*/ 462904 w 1011092"/>
              <a:gd name="connsiteY41" fmla="*/ 453302 h 1016049"/>
              <a:gd name="connsiteX42" fmla="*/ 389236 w 1011092"/>
              <a:gd name="connsiteY42" fmla="*/ 429145 h 1016049"/>
              <a:gd name="connsiteX43" fmla="*/ 457117 w 1011092"/>
              <a:gd name="connsiteY43" fmla="*/ 429237 h 1016049"/>
              <a:gd name="connsiteX44" fmla="*/ 459413 w 1011092"/>
              <a:gd name="connsiteY44" fmla="*/ 431533 h 1016049"/>
              <a:gd name="connsiteX45" fmla="*/ 457852 w 1011092"/>
              <a:gd name="connsiteY45" fmla="*/ 436401 h 1016049"/>
              <a:gd name="connsiteX46" fmla="*/ 364252 w 1011092"/>
              <a:gd name="connsiteY46" fmla="*/ 567478 h 1016049"/>
              <a:gd name="connsiteX47" fmla="*/ 362598 w 1011092"/>
              <a:gd name="connsiteY47" fmla="*/ 569682 h 1016049"/>
              <a:gd name="connsiteX48" fmla="*/ 362139 w 1011092"/>
              <a:gd name="connsiteY48" fmla="*/ 569499 h 1016049"/>
              <a:gd name="connsiteX49" fmla="*/ 365446 w 1011092"/>
              <a:gd name="connsiteY49" fmla="*/ 548831 h 1016049"/>
              <a:gd name="connsiteX50" fmla="*/ 383725 w 1011092"/>
              <a:gd name="connsiteY50" fmla="*/ 444944 h 1016049"/>
              <a:gd name="connsiteX51" fmla="*/ 386389 w 1011092"/>
              <a:gd name="connsiteY51" fmla="*/ 431533 h 1016049"/>
              <a:gd name="connsiteX52" fmla="*/ 389236 w 1011092"/>
              <a:gd name="connsiteY52" fmla="*/ 429145 h 1016049"/>
              <a:gd name="connsiteX53" fmla="*/ 441501 w 1011092"/>
              <a:gd name="connsiteY53" fmla="*/ 308999 h 1016049"/>
              <a:gd name="connsiteX54" fmla="*/ 466210 w 1011092"/>
              <a:gd name="connsiteY54" fmla="*/ 315153 h 1016049"/>
              <a:gd name="connsiteX55" fmla="*/ 608585 w 1011092"/>
              <a:gd name="connsiteY55" fmla="*/ 348313 h 1016049"/>
              <a:gd name="connsiteX56" fmla="*/ 808828 w 1011092"/>
              <a:gd name="connsiteY56" fmla="*/ 400486 h 1016049"/>
              <a:gd name="connsiteX57" fmla="*/ 904724 w 1011092"/>
              <a:gd name="connsiteY57" fmla="*/ 435115 h 1016049"/>
              <a:gd name="connsiteX58" fmla="*/ 953958 w 1011092"/>
              <a:gd name="connsiteY58" fmla="*/ 462672 h 1016049"/>
              <a:gd name="connsiteX59" fmla="*/ 956346 w 1011092"/>
              <a:gd name="connsiteY59" fmla="*/ 467907 h 1016049"/>
              <a:gd name="connsiteX60" fmla="*/ 952304 w 1011092"/>
              <a:gd name="connsiteY60" fmla="*/ 510344 h 1016049"/>
              <a:gd name="connsiteX61" fmla="*/ 946334 w 1011092"/>
              <a:gd name="connsiteY61" fmla="*/ 572989 h 1016049"/>
              <a:gd name="connsiteX62" fmla="*/ 939629 w 1011092"/>
              <a:gd name="connsiteY62" fmla="*/ 585022 h 1016049"/>
              <a:gd name="connsiteX63" fmla="*/ 939445 w 1011092"/>
              <a:gd name="connsiteY63" fmla="*/ 585206 h 1016049"/>
              <a:gd name="connsiteX64" fmla="*/ 931913 w 1011092"/>
              <a:gd name="connsiteY64" fmla="*/ 585940 h 1016049"/>
              <a:gd name="connsiteX65" fmla="*/ 848876 w 1011092"/>
              <a:gd name="connsiteY65" fmla="*/ 542677 h 1016049"/>
              <a:gd name="connsiteX66" fmla="*/ 836109 w 1011092"/>
              <a:gd name="connsiteY66" fmla="*/ 532849 h 1016049"/>
              <a:gd name="connsiteX67" fmla="*/ 845753 w 1011092"/>
              <a:gd name="connsiteY67" fmla="*/ 660159 h 1016049"/>
              <a:gd name="connsiteX68" fmla="*/ 796611 w 1011092"/>
              <a:gd name="connsiteY68" fmla="*/ 699656 h 1016049"/>
              <a:gd name="connsiteX69" fmla="*/ 793121 w 1011092"/>
              <a:gd name="connsiteY69" fmla="*/ 700667 h 1016049"/>
              <a:gd name="connsiteX70" fmla="*/ 758675 w 1011092"/>
              <a:gd name="connsiteY70" fmla="*/ 713618 h 1016049"/>
              <a:gd name="connsiteX71" fmla="*/ 751602 w 1011092"/>
              <a:gd name="connsiteY71" fmla="*/ 732265 h 1016049"/>
              <a:gd name="connsiteX72" fmla="*/ 748020 w 1011092"/>
              <a:gd name="connsiteY72" fmla="*/ 739154 h 1016049"/>
              <a:gd name="connsiteX73" fmla="*/ 698970 w 1011092"/>
              <a:gd name="connsiteY73" fmla="*/ 778192 h 1016049"/>
              <a:gd name="connsiteX74" fmla="*/ 691897 w 1011092"/>
              <a:gd name="connsiteY74" fmla="*/ 784163 h 1016049"/>
              <a:gd name="connsiteX75" fmla="*/ 717432 w 1011092"/>
              <a:gd name="connsiteY75" fmla="*/ 816220 h 1016049"/>
              <a:gd name="connsiteX76" fmla="*/ 762533 w 1011092"/>
              <a:gd name="connsiteY76" fmla="*/ 780029 h 1016049"/>
              <a:gd name="connsiteX77" fmla="*/ 762533 w 1011092"/>
              <a:gd name="connsiteY77" fmla="*/ 850482 h 1016049"/>
              <a:gd name="connsiteX78" fmla="*/ 554023 w 1011092"/>
              <a:gd name="connsiteY78" fmla="*/ 850482 h 1016049"/>
              <a:gd name="connsiteX79" fmla="*/ 473651 w 1011092"/>
              <a:gd name="connsiteY79" fmla="*/ 429696 h 1016049"/>
              <a:gd name="connsiteX80" fmla="*/ 492021 w 1011092"/>
              <a:gd name="connsiteY80" fmla="*/ 429696 h 1016049"/>
              <a:gd name="connsiteX81" fmla="*/ 492021 w 1011092"/>
              <a:gd name="connsiteY81" fmla="*/ 366041 h 1016049"/>
              <a:gd name="connsiteX82" fmla="*/ 464189 w 1011092"/>
              <a:gd name="connsiteY82" fmla="*/ 366041 h 1016049"/>
              <a:gd name="connsiteX83" fmla="*/ 464189 w 1011092"/>
              <a:gd name="connsiteY83" fmla="*/ 337658 h 1016049"/>
              <a:gd name="connsiteX84" fmla="*/ 441501 w 1011092"/>
              <a:gd name="connsiteY84" fmla="*/ 337658 h 1016049"/>
              <a:gd name="connsiteX85" fmla="*/ 441501 w 1011092"/>
              <a:gd name="connsiteY85" fmla="*/ 308999 h 1016049"/>
              <a:gd name="connsiteX86" fmla="*/ 168418 w 1011092"/>
              <a:gd name="connsiteY86" fmla="*/ 235975 h 1016049"/>
              <a:gd name="connsiteX87" fmla="*/ 311986 w 1011092"/>
              <a:gd name="connsiteY87" fmla="*/ 274094 h 1016049"/>
              <a:gd name="connsiteX88" fmla="*/ 400167 w 1011092"/>
              <a:gd name="connsiteY88" fmla="*/ 297425 h 1016049"/>
              <a:gd name="connsiteX89" fmla="*/ 403106 w 1011092"/>
              <a:gd name="connsiteY89" fmla="*/ 301283 h 1016049"/>
              <a:gd name="connsiteX90" fmla="*/ 403198 w 1011092"/>
              <a:gd name="connsiteY90" fmla="*/ 334167 h 1016049"/>
              <a:gd name="connsiteX91" fmla="*/ 403198 w 1011092"/>
              <a:gd name="connsiteY91" fmla="*/ 337106 h 1016049"/>
              <a:gd name="connsiteX92" fmla="*/ 382163 w 1011092"/>
              <a:gd name="connsiteY92" fmla="*/ 337106 h 1016049"/>
              <a:gd name="connsiteX93" fmla="*/ 382163 w 1011092"/>
              <a:gd name="connsiteY93" fmla="*/ 365581 h 1016049"/>
              <a:gd name="connsiteX94" fmla="*/ 353688 w 1011092"/>
              <a:gd name="connsiteY94" fmla="*/ 365581 h 1016049"/>
              <a:gd name="connsiteX95" fmla="*/ 353688 w 1011092"/>
              <a:gd name="connsiteY95" fmla="*/ 368521 h 1016049"/>
              <a:gd name="connsiteX96" fmla="*/ 353596 w 1011092"/>
              <a:gd name="connsiteY96" fmla="*/ 425930 h 1016049"/>
              <a:gd name="connsiteX97" fmla="*/ 356812 w 1011092"/>
              <a:gd name="connsiteY97" fmla="*/ 429328 h 1016049"/>
              <a:gd name="connsiteX98" fmla="*/ 366548 w 1011092"/>
              <a:gd name="connsiteY98" fmla="*/ 429237 h 1016049"/>
              <a:gd name="connsiteX99" fmla="*/ 372519 w 1011092"/>
              <a:gd name="connsiteY99" fmla="*/ 429237 h 1016049"/>
              <a:gd name="connsiteX100" fmla="*/ 371049 w 1011092"/>
              <a:gd name="connsiteY100" fmla="*/ 439065 h 1016049"/>
              <a:gd name="connsiteX101" fmla="*/ 353045 w 1011092"/>
              <a:gd name="connsiteY101" fmla="*/ 541115 h 1016049"/>
              <a:gd name="connsiteX102" fmla="*/ 333297 w 1011092"/>
              <a:gd name="connsiteY102" fmla="*/ 653821 h 1016049"/>
              <a:gd name="connsiteX103" fmla="*/ 313548 w 1011092"/>
              <a:gd name="connsiteY103" fmla="*/ 765700 h 1016049"/>
              <a:gd name="connsiteX104" fmla="*/ 300597 w 1011092"/>
              <a:gd name="connsiteY104" fmla="*/ 840837 h 1016049"/>
              <a:gd name="connsiteX105" fmla="*/ 298208 w 1011092"/>
              <a:gd name="connsiteY105" fmla="*/ 849747 h 1016049"/>
              <a:gd name="connsiteX106" fmla="*/ 289390 w 1011092"/>
              <a:gd name="connsiteY106" fmla="*/ 850390 h 1016049"/>
              <a:gd name="connsiteX107" fmla="*/ 125062 w 1011092"/>
              <a:gd name="connsiteY107" fmla="*/ 850482 h 1016049"/>
              <a:gd name="connsiteX108" fmla="*/ 121388 w 1011092"/>
              <a:gd name="connsiteY108" fmla="*/ 850482 h 1016049"/>
              <a:gd name="connsiteX109" fmla="*/ 119643 w 1011092"/>
              <a:gd name="connsiteY109" fmla="*/ 835234 h 1016049"/>
              <a:gd name="connsiteX110" fmla="*/ 108621 w 1011092"/>
              <a:gd name="connsiteY110" fmla="*/ 734010 h 1016049"/>
              <a:gd name="connsiteX111" fmla="*/ 97874 w 1011092"/>
              <a:gd name="connsiteY111" fmla="*/ 636185 h 1016049"/>
              <a:gd name="connsiteX112" fmla="*/ 92822 w 1011092"/>
              <a:gd name="connsiteY112" fmla="*/ 590900 h 1016049"/>
              <a:gd name="connsiteX113" fmla="*/ 93648 w 1011092"/>
              <a:gd name="connsiteY113" fmla="*/ 582450 h 1016049"/>
              <a:gd name="connsiteX114" fmla="*/ 93740 w 1011092"/>
              <a:gd name="connsiteY114" fmla="*/ 577398 h 1016049"/>
              <a:gd name="connsiteX115" fmla="*/ 88504 w 1011092"/>
              <a:gd name="connsiteY115" fmla="*/ 551954 h 1016049"/>
              <a:gd name="connsiteX116" fmla="*/ 80237 w 1011092"/>
              <a:gd name="connsiteY116" fmla="*/ 477185 h 1016049"/>
              <a:gd name="connsiteX117" fmla="*/ 73440 w 1011092"/>
              <a:gd name="connsiteY117" fmla="*/ 414356 h 1016049"/>
              <a:gd name="connsiteX118" fmla="*/ 74542 w 1011092"/>
              <a:gd name="connsiteY118" fmla="*/ 402690 h 1016049"/>
              <a:gd name="connsiteX119" fmla="*/ 79227 w 1011092"/>
              <a:gd name="connsiteY119" fmla="*/ 386524 h 1016049"/>
              <a:gd name="connsiteX120" fmla="*/ 83360 w 1011092"/>
              <a:gd name="connsiteY120" fmla="*/ 377155 h 1016049"/>
              <a:gd name="connsiteX121" fmla="*/ 164835 w 1011092"/>
              <a:gd name="connsiteY121" fmla="*/ 237077 h 1016049"/>
              <a:gd name="connsiteX122" fmla="*/ 168418 w 1011092"/>
              <a:gd name="connsiteY122" fmla="*/ 235975 h 1016049"/>
              <a:gd name="connsiteX123" fmla="*/ 187891 w 1011092"/>
              <a:gd name="connsiteY123" fmla="*/ 0 h 1016049"/>
              <a:gd name="connsiteX124" fmla="*/ 187340 w 1011092"/>
              <a:gd name="connsiteY124" fmla="*/ 92 h 1016049"/>
              <a:gd name="connsiteX125" fmla="*/ 179716 w 1011092"/>
              <a:gd name="connsiteY125" fmla="*/ 2021 h 1016049"/>
              <a:gd name="connsiteX126" fmla="*/ 93373 w 1011092"/>
              <a:gd name="connsiteY126" fmla="*/ 45652 h 1016049"/>
              <a:gd name="connsiteX127" fmla="*/ 7397 w 1011092"/>
              <a:gd name="connsiteY127" fmla="*/ 297058 h 1016049"/>
              <a:gd name="connsiteX128" fmla="*/ 67286 w 1011092"/>
              <a:gd name="connsiteY128" fmla="*/ 405171 h 1016049"/>
              <a:gd name="connsiteX129" fmla="*/ 70960 w 1011092"/>
              <a:gd name="connsiteY129" fmla="*/ 412794 h 1016049"/>
              <a:gd name="connsiteX130" fmla="*/ 75553 w 1011092"/>
              <a:gd name="connsiteY130" fmla="*/ 454129 h 1016049"/>
              <a:gd name="connsiteX131" fmla="*/ 85014 w 1011092"/>
              <a:gd name="connsiteY131" fmla="*/ 539095 h 1016049"/>
              <a:gd name="connsiteX132" fmla="*/ 84555 w 1011092"/>
              <a:gd name="connsiteY132" fmla="*/ 556823 h 1016049"/>
              <a:gd name="connsiteX133" fmla="*/ 80972 w 1011092"/>
              <a:gd name="connsiteY133" fmla="*/ 569774 h 1016049"/>
              <a:gd name="connsiteX134" fmla="*/ 78768 w 1011092"/>
              <a:gd name="connsiteY134" fmla="*/ 574183 h 1016049"/>
              <a:gd name="connsiteX135" fmla="*/ 78308 w 1011092"/>
              <a:gd name="connsiteY135" fmla="*/ 584287 h 1016049"/>
              <a:gd name="connsiteX136" fmla="*/ 87678 w 1011092"/>
              <a:gd name="connsiteY136" fmla="*/ 587778 h 1016049"/>
              <a:gd name="connsiteX137" fmla="*/ 90341 w 1011092"/>
              <a:gd name="connsiteY137" fmla="*/ 587226 h 1016049"/>
              <a:gd name="connsiteX138" fmla="*/ 119367 w 1011092"/>
              <a:gd name="connsiteY138" fmla="*/ 850482 h 1016049"/>
              <a:gd name="connsiteX139" fmla="*/ 105409 w 1011092"/>
              <a:gd name="connsiteY139" fmla="*/ 850482 h 1016049"/>
              <a:gd name="connsiteX140" fmla="*/ 108149 w 1011092"/>
              <a:gd name="connsiteY140" fmla="*/ 860205 h 1016049"/>
              <a:gd name="connsiteX141" fmla="*/ 105215 w 1011092"/>
              <a:gd name="connsiteY141" fmla="*/ 860221 h 1016049"/>
              <a:gd name="connsiteX142" fmla="*/ 758735 w 1011092"/>
              <a:gd name="connsiteY142" fmla="*/ 1014462 h 1016049"/>
              <a:gd name="connsiteX143" fmla="*/ 897170 w 1011092"/>
              <a:gd name="connsiteY143" fmla="*/ 860769 h 1016049"/>
              <a:gd name="connsiteX144" fmla="*/ 898570 w 1011092"/>
              <a:gd name="connsiteY144" fmla="*/ 860769 h 1016049"/>
              <a:gd name="connsiteX145" fmla="*/ 898570 w 1011092"/>
              <a:gd name="connsiteY145" fmla="*/ 858873 h 1016049"/>
              <a:gd name="connsiteX146" fmla="*/ 900636 w 1011092"/>
              <a:gd name="connsiteY146" fmla="*/ 856077 h 1016049"/>
              <a:gd name="connsiteX147" fmla="*/ 898570 w 1011092"/>
              <a:gd name="connsiteY147" fmla="*/ 856087 h 1016049"/>
              <a:gd name="connsiteX148" fmla="*/ 898570 w 1011092"/>
              <a:gd name="connsiteY148" fmla="*/ 850390 h 1016049"/>
              <a:gd name="connsiteX149" fmla="*/ 856133 w 1011092"/>
              <a:gd name="connsiteY149" fmla="*/ 850390 h 1016049"/>
              <a:gd name="connsiteX150" fmla="*/ 856133 w 1011092"/>
              <a:gd name="connsiteY150" fmla="*/ 796379 h 1016049"/>
              <a:gd name="connsiteX151" fmla="*/ 816452 w 1011092"/>
              <a:gd name="connsiteY151" fmla="*/ 796379 h 1016049"/>
              <a:gd name="connsiteX152" fmla="*/ 816268 w 1011092"/>
              <a:gd name="connsiteY152" fmla="*/ 794910 h 1016049"/>
              <a:gd name="connsiteX153" fmla="*/ 816452 w 1011092"/>
              <a:gd name="connsiteY153" fmla="*/ 755137 h 1016049"/>
              <a:gd name="connsiteX154" fmla="*/ 817462 w 1011092"/>
              <a:gd name="connsiteY154" fmla="*/ 751371 h 1016049"/>
              <a:gd name="connsiteX155" fmla="*/ 821320 w 1011092"/>
              <a:gd name="connsiteY155" fmla="*/ 734929 h 1016049"/>
              <a:gd name="connsiteX156" fmla="*/ 823341 w 1011092"/>
              <a:gd name="connsiteY156" fmla="*/ 730979 h 1016049"/>
              <a:gd name="connsiteX157" fmla="*/ 863941 w 1011092"/>
              <a:gd name="connsiteY157" fmla="*/ 698279 h 1016049"/>
              <a:gd name="connsiteX158" fmla="*/ 870829 w 1011092"/>
              <a:gd name="connsiteY158" fmla="*/ 692859 h 1016049"/>
              <a:gd name="connsiteX159" fmla="*/ 933842 w 1011092"/>
              <a:gd name="connsiteY159" fmla="*/ 730336 h 1016049"/>
              <a:gd name="connsiteX160" fmla="*/ 1006682 w 1011092"/>
              <a:gd name="connsiteY160" fmla="*/ 733183 h 1016049"/>
              <a:gd name="connsiteX161" fmla="*/ 1005029 w 1011092"/>
              <a:gd name="connsiteY161" fmla="*/ 730887 h 1016049"/>
              <a:gd name="connsiteX162" fmla="*/ 999058 w 1011092"/>
              <a:gd name="connsiteY162" fmla="*/ 720324 h 1016049"/>
              <a:gd name="connsiteX163" fmla="*/ 997038 w 1011092"/>
              <a:gd name="connsiteY163" fmla="*/ 713251 h 1016049"/>
              <a:gd name="connsiteX164" fmla="*/ 969298 w 1011092"/>
              <a:gd name="connsiteY164" fmla="*/ 617814 h 1016049"/>
              <a:gd name="connsiteX165" fmla="*/ 971135 w 1011092"/>
              <a:gd name="connsiteY165" fmla="*/ 612303 h 1016049"/>
              <a:gd name="connsiteX166" fmla="*/ 1008611 w 1011092"/>
              <a:gd name="connsiteY166" fmla="*/ 582450 h 1016049"/>
              <a:gd name="connsiteX167" fmla="*/ 1011092 w 1011092"/>
              <a:gd name="connsiteY167" fmla="*/ 580337 h 1016049"/>
              <a:gd name="connsiteX168" fmla="*/ 985464 w 1011092"/>
              <a:gd name="connsiteY168" fmla="*/ 548280 h 1016049"/>
              <a:gd name="connsiteX169" fmla="*/ 961306 w 1011092"/>
              <a:gd name="connsiteY169" fmla="*/ 567570 h 1016049"/>
              <a:gd name="connsiteX170" fmla="*/ 961214 w 1011092"/>
              <a:gd name="connsiteY170" fmla="*/ 566192 h 1016049"/>
              <a:gd name="connsiteX171" fmla="*/ 970124 w 1011092"/>
              <a:gd name="connsiteY171" fmla="*/ 470571 h 1016049"/>
              <a:gd name="connsiteX172" fmla="*/ 973798 w 1011092"/>
              <a:gd name="connsiteY172" fmla="*/ 466530 h 1016049"/>
              <a:gd name="connsiteX173" fmla="*/ 988311 w 1011092"/>
              <a:gd name="connsiteY173" fmla="*/ 458354 h 1016049"/>
              <a:gd name="connsiteX174" fmla="*/ 993915 w 1011092"/>
              <a:gd name="connsiteY174" fmla="*/ 434380 h 1016049"/>
              <a:gd name="connsiteX175" fmla="*/ 992996 w 1011092"/>
              <a:gd name="connsiteY175" fmla="*/ 413162 h 1016049"/>
              <a:gd name="connsiteX176" fmla="*/ 993639 w 1011092"/>
              <a:gd name="connsiteY176" fmla="*/ 406916 h 1016049"/>
              <a:gd name="connsiteX177" fmla="*/ 965532 w 1011092"/>
              <a:gd name="connsiteY177" fmla="*/ 399200 h 1016049"/>
              <a:gd name="connsiteX178" fmla="*/ 602063 w 1011092"/>
              <a:gd name="connsiteY178" fmla="*/ 302477 h 1016049"/>
              <a:gd name="connsiteX179" fmla="*/ 252281 w 1011092"/>
              <a:gd name="connsiteY179" fmla="*/ 209520 h 1016049"/>
              <a:gd name="connsiteX180" fmla="*/ 183941 w 1011092"/>
              <a:gd name="connsiteY180" fmla="*/ 191150 h 1016049"/>
              <a:gd name="connsiteX181" fmla="*/ 180083 w 1011092"/>
              <a:gd name="connsiteY181" fmla="*/ 186098 h 1016049"/>
              <a:gd name="connsiteX182" fmla="*/ 180451 w 1011092"/>
              <a:gd name="connsiteY182" fmla="*/ 170850 h 1016049"/>
              <a:gd name="connsiteX183" fmla="*/ 182012 w 1011092"/>
              <a:gd name="connsiteY183" fmla="*/ 28934 h 1016049"/>
              <a:gd name="connsiteX184" fmla="*/ 184860 w 1011092"/>
              <a:gd name="connsiteY184" fmla="*/ 10839 h 1016049"/>
              <a:gd name="connsiteX185" fmla="*/ 187891 w 1011092"/>
              <a:gd name="connsiteY185" fmla="*/ 0 h 1016049"/>
              <a:gd name="connsiteX0" fmla="*/ 516363 w 1011092"/>
              <a:gd name="connsiteY0" fmla="*/ 728958 h 1016515"/>
              <a:gd name="connsiteX1" fmla="*/ 539786 w 1011092"/>
              <a:gd name="connsiteY1" fmla="*/ 850298 h 1016515"/>
              <a:gd name="connsiteX2" fmla="*/ 335318 w 1011092"/>
              <a:gd name="connsiteY2" fmla="*/ 850298 h 1016515"/>
              <a:gd name="connsiteX3" fmla="*/ 334950 w 1011092"/>
              <a:gd name="connsiteY3" fmla="*/ 849655 h 1016515"/>
              <a:gd name="connsiteX4" fmla="*/ 516363 w 1011092"/>
              <a:gd name="connsiteY4" fmla="*/ 728958 h 1016515"/>
              <a:gd name="connsiteX5" fmla="*/ 492940 w 1011092"/>
              <a:gd name="connsiteY5" fmla="*/ 726386 h 1016515"/>
              <a:gd name="connsiteX6" fmla="*/ 493859 w 1011092"/>
              <a:gd name="connsiteY6" fmla="*/ 726478 h 1016515"/>
              <a:gd name="connsiteX7" fmla="*/ 494226 w 1011092"/>
              <a:gd name="connsiteY7" fmla="*/ 727213 h 1016515"/>
              <a:gd name="connsiteX8" fmla="*/ 314191 w 1011092"/>
              <a:gd name="connsiteY8" fmla="*/ 846899 h 1016515"/>
              <a:gd name="connsiteX9" fmla="*/ 313640 w 1011092"/>
              <a:gd name="connsiteY9" fmla="*/ 846440 h 1016515"/>
              <a:gd name="connsiteX10" fmla="*/ 317406 w 1011092"/>
              <a:gd name="connsiteY10" fmla="*/ 824211 h 1016515"/>
              <a:gd name="connsiteX11" fmla="*/ 334123 w 1011092"/>
              <a:gd name="connsiteY11" fmla="*/ 728591 h 1016515"/>
              <a:gd name="connsiteX12" fmla="*/ 336604 w 1011092"/>
              <a:gd name="connsiteY12" fmla="*/ 726386 h 1016515"/>
              <a:gd name="connsiteX13" fmla="*/ 492940 w 1011092"/>
              <a:gd name="connsiteY13" fmla="*/ 726386 h 1016515"/>
              <a:gd name="connsiteX14" fmla="*/ 784762 w 1011092"/>
              <a:gd name="connsiteY14" fmla="*/ 726202 h 1016515"/>
              <a:gd name="connsiteX15" fmla="*/ 795509 w 1011092"/>
              <a:gd name="connsiteY15" fmla="*/ 736674 h 1016515"/>
              <a:gd name="connsiteX16" fmla="*/ 784762 w 1011092"/>
              <a:gd name="connsiteY16" fmla="*/ 746870 h 1016515"/>
              <a:gd name="connsiteX17" fmla="*/ 774198 w 1011092"/>
              <a:gd name="connsiteY17" fmla="*/ 736215 h 1016515"/>
              <a:gd name="connsiteX18" fmla="*/ 784762 w 1011092"/>
              <a:gd name="connsiteY18" fmla="*/ 726202 h 1016515"/>
              <a:gd name="connsiteX19" fmla="*/ 928330 w 1011092"/>
              <a:gd name="connsiteY19" fmla="*/ 610006 h 1016515"/>
              <a:gd name="connsiteX20" fmla="*/ 939353 w 1011092"/>
              <a:gd name="connsiteY20" fmla="*/ 620019 h 1016515"/>
              <a:gd name="connsiteX21" fmla="*/ 928974 w 1011092"/>
              <a:gd name="connsiteY21" fmla="*/ 630949 h 1016515"/>
              <a:gd name="connsiteX22" fmla="*/ 917859 w 1011092"/>
              <a:gd name="connsiteY22" fmla="*/ 620845 h 1016515"/>
              <a:gd name="connsiteX23" fmla="*/ 928330 w 1011092"/>
              <a:gd name="connsiteY23" fmla="*/ 610006 h 1016515"/>
              <a:gd name="connsiteX24" fmla="*/ 358465 w 1011092"/>
              <a:gd name="connsiteY24" fmla="*/ 590166 h 1016515"/>
              <a:gd name="connsiteX25" fmla="*/ 499278 w 1011092"/>
              <a:gd name="connsiteY25" fmla="*/ 711506 h 1016515"/>
              <a:gd name="connsiteX26" fmla="*/ 499002 w 1011092"/>
              <a:gd name="connsiteY26" fmla="*/ 712149 h 1016515"/>
              <a:gd name="connsiteX27" fmla="*/ 337338 w 1011092"/>
              <a:gd name="connsiteY27" fmla="*/ 712149 h 1016515"/>
              <a:gd name="connsiteX28" fmla="*/ 358465 w 1011092"/>
              <a:gd name="connsiteY28" fmla="*/ 590166 h 1016515"/>
              <a:gd name="connsiteX29" fmla="*/ 486602 w 1011092"/>
              <a:gd name="connsiteY29" fmla="*/ 586492 h 1016515"/>
              <a:gd name="connsiteX30" fmla="*/ 489909 w 1011092"/>
              <a:gd name="connsiteY30" fmla="*/ 589339 h 1016515"/>
              <a:gd name="connsiteX31" fmla="*/ 511127 w 1011092"/>
              <a:gd name="connsiteY31" fmla="*/ 700942 h 1016515"/>
              <a:gd name="connsiteX32" fmla="*/ 511311 w 1011092"/>
              <a:gd name="connsiteY32" fmla="*/ 703331 h 1016515"/>
              <a:gd name="connsiteX33" fmla="*/ 376560 w 1011092"/>
              <a:gd name="connsiteY33" fmla="*/ 587318 h 1016515"/>
              <a:gd name="connsiteX34" fmla="*/ 376836 w 1011092"/>
              <a:gd name="connsiteY34" fmla="*/ 586767 h 1016515"/>
              <a:gd name="connsiteX35" fmla="*/ 379500 w 1011092"/>
              <a:gd name="connsiteY35" fmla="*/ 586492 h 1016515"/>
              <a:gd name="connsiteX36" fmla="*/ 486602 w 1011092"/>
              <a:gd name="connsiteY36" fmla="*/ 586492 h 1016515"/>
              <a:gd name="connsiteX37" fmla="*/ 462904 w 1011092"/>
              <a:gd name="connsiteY37" fmla="*/ 453302 h 1016515"/>
              <a:gd name="connsiteX38" fmla="*/ 464006 w 1011092"/>
              <a:gd name="connsiteY38" fmla="*/ 453486 h 1016515"/>
              <a:gd name="connsiteX39" fmla="*/ 486510 w 1011092"/>
              <a:gd name="connsiteY39" fmla="*/ 572438 h 1016515"/>
              <a:gd name="connsiteX40" fmla="*/ 377846 w 1011092"/>
              <a:gd name="connsiteY40" fmla="*/ 572438 h 1016515"/>
              <a:gd name="connsiteX41" fmla="*/ 462904 w 1011092"/>
              <a:gd name="connsiteY41" fmla="*/ 453302 h 1016515"/>
              <a:gd name="connsiteX42" fmla="*/ 389236 w 1011092"/>
              <a:gd name="connsiteY42" fmla="*/ 429145 h 1016515"/>
              <a:gd name="connsiteX43" fmla="*/ 457117 w 1011092"/>
              <a:gd name="connsiteY43" fmla="*/ 429237 h 1016515"/>
              <a:gd name="connsiteX44" fmla="*/ 459413 w 1011092"/>
              <a:gd name="connsiteY44" fmla="*/ 431533 h 1016515"/>
              <a:gd name="connsiteX45" fmla="*/ 457852 w 1011092"/>
              <a:gd name="connsiteY45" fmla="*/ 436401 h 1016515"/>
              <a:gd name="connsiteX46" fmla="*/ 364252 w 1011092"/>
              <a:gd name="connsiteY46" fmla="*/ 567478 h 1016515"/>
              <a:gd name="connsiteX47" fmla="*/ 362598 w 1011092"/>
              <a:gd name="connsiteY47" fmla="*/ 569682 h 1016515"/>
              <a:gd name="connsiteX48" fmla="*/ 362139 w 1011092"/>
              <a:gd name="connsiteY48" fmla="*/ 569499 h 1016515"/>
              <a:gd name="connsiteX49" fmla="*/ 365446 w 1011092"/>
              <a:gd name="connsiteY49" fmla="*/ 548831 h 1016515"/>
              <a:gd name="connsiteX50" fmla="*/ 383725 w 1011092"/>
              <a:gd name="connsiteY50" fmla="*/ 444944 h 1016515"/>
              <a:gd name="connsiteX51" fmla="*/ 386389 w 1011092"/>
              <a:gd name="connsiteY51" fmla="*/ 431533 h 1016515"/>
              <a:gd name="connsiteX52" fmla="*/ 389236 w 1011092"/>
              <a:gd name="connsiteY52" fmla="*/ 429145 h 1016515"/>
              <a:gd name="connsiteX53" fmla="*/ 441501 w 1011092"/>
              <a:gd name="connsiteY53" fmla="*/ 308999 h 1016515"/>
              <a:gd name="connsiteX54" fmla="*/ 466210 w 1011092"/>
              <a:gd name="connsiteY54" fmla="*/ 315153 h 1016515"/>
              <a:gd name="connsiteX55" fmla="*/ 608585 w 1011092"/>
              <a:gd name="connsiteY55" fmla="*/ 348313 h 1016515"/>
              <a:gd name="connsiteX56" fmla="*/ 808828 w 1011092"/>
              <a:gd name="connsiteY56" fmla="*/ 400486 h 1016515"/>
              <a:gd name="connsiteX57" fmla="*/ 904724 w 1011092"/>
              <a:gd name="connsiteY57" fmla="*/ 435115 h 1016515"/>
              <a:gd name="connsiteX58" fmla="*/ 953958 w 1011092"/>
              <a:gd name="connsiteY58" fmla="*/ 462672 h 1016515"/>
              <a:gd name="connsiteX59" fmla="*/ 956346 w 1011092"/>
              <a:gd name="connsiteY59" fmla="*/ 467907 h 1016515"/>
              <a:gd name="connsiteX60" fmla="*/ 952304 w 1011092"/>
              <a:gd name="connsiteY60" fmla="*/ 510344 h 1016515"/>
              <a:gd name="connsiteX61" fmla="*/ 946334 w 1011092"/>
              <a:gd name="connsiteY61" fmla="*/ 572989 h 1016515"/>
              <a:gd name="connsiteX62" fmla="*/ 939629 w 1011092"/>
              <a:gd name="connsiteY62" fmla="*/ 585022 h 1016515"/>
              <a:gd name="connsiteX63" fmla="*/ 939445 w 1011092"/>
              <a:gd name="connsiteY63" fmla="*/ 585206 h 1016515"/>
              <a:gd name="connsiteX64" fmla="*/ 931913 w 1011092"/>
              <a:gd name="connsiteY64" fmla="*/ 585940 h 1016515"/>
              <a:gd name="connsiteX65" fmla="*/ 848876 w 1011092"/>
              <a:gd name="connsiteY65" fmla="*/ 542677 h 1016515"/>
              <a:gd name="connsiteX66" fmla="*/ 836109 w 1011092"/>
              <a:gd name="connsiteY66" fmla="*/ 532849 h 1016515"/>
              <a:gd name="connsiteX67" fmla="*/ 845753 w 1011092"/>
              <a:gd name="connsiteY67" fmla="*/ 660159 h 1016515"/>
              <a:gd name="connsiteX68" fmla="*/ 796611 w 1011092"/>
              <a:gd name="connsiteY68" fmla="*/ 699656 h 1016515"/>
              <a:gd name="connsiteX69" fmla="*/ 793121 w 1011092"/>
              <a:gd name="connsiteY69" fmla="*/ 700667 h 1016515"/>
              <a:gd name="connsiteX70" fmla="*/ 758675 w 1011092"/>
              <a:gd name="connsiteY70" fmla="*/ 713618 h 1016515"/>
              <a:gd name="connsiteX71" fmla="*/ 751602 w 1011092"/>
              <a:gd name="connsiteY71" fmla="*/ 732265 h 1016515"/>
              <a:gd name="connsiteX72" fmla="*/ 748020 w 1011092"/>
              <a:gd name="connsiteY72" fmla="*/ 739154 h 1016515"/>
              <a:gd name="connsiteX73" fmla="*/ 698970 w 1011092"/>
              <a:gd name="connsiteY73" fmla="*/ 778192 h 1016515"/>
              <a:gd name="connsiteX74" fmla="*/ 691897 w 1011092"/>
              <a:gd name="connsiteY74" fmla="*/ 784163 h 1016515"/>
              <a:gd name="connsiteX75" fmla="*/ 717432 w 1011092"/>
              <a:gd name="connsiteY75" fmla="*/ 816220 h 1016515"/>
              <a:gd name="connsiteX76" fmla="*/ 762533 w 1011092"/>
              <a:gd name="connsiteY76" fmla="*/ 780029 h 1016515"/>
              <a:gd name="connsiteX77" fmla="*/ 762533 w 1011092"/>
              <a:gd name="connsiteY77" fmla="*/ 850482 h 1016515"/>
              <a:gd name="connsiteX78" fmla="*/ 554023 w 1011092"/>
              <a:gd name="connsiteY78" fmla="*/ 850482 h 1016515"/>
              <a:gd name="connsiteX79" fmla="*/ 473651 w 1011092"/>
              <a:gd name="connsiteY79" fmla="*/ 429696 h 1016515"/>
              <a:gd name="connsiteX80" fmla="*/ 492021 w 1011092"/>
              <a:gd name="connsiteY80" fmla="*/ 429696 h 1016515"/>
              <a:gd name="connsiteX81" fmla="*/ 492021 w 1011092"/>
              <a:gd name="connsiteY81" fmla="*/ 366041 h 1016515"/>
              <a:gd name="connsiteX82" fmla="*/ 464189 w 1011092"/>
              <a:gd name="connsiteY82" fmla="*/ 366041 h 1016515"/>
              <a:gd name="connsiteX83" fmla="*/ 464189 w 1011092"/>
              <a:gd name="connsiteY83" fmla="*/ 337658 h 1016515"/>
              <a:gd name="connsiteX84" fmla="*/ 441501 w 1011092"/>
              <a:gd name="connsiteY84" fmla="*/ 337658 h 1016515"/>
              <a:gd name="connsiteX85" fmla="*/ 441501 w 1011092"/>
              <a:gd name="connsiteY85" fmla="*/ 308999 h 1016515"/>
              <a:gd name="connsiteX86" fmla="*/ 168418 w 1011092"/>
              <a:gd name="connsiteY86" fmla="*/ 235975 h 1016515"/>
              <a:gd name="connsiteX87" fmla="*/ 311986 w 1011092"/>
              <a:gd name="connsiteY87" fmla="*/ 274094 h 1016515"/>
              <a:gd name="connsiteX88" fmla="*/ 400167 w 1011092"/>
              <a:gd name="connsiteY88" fmla="*/ 297425 h 1016515"/>
              <a:gd name="connsiteX89" fmla="*/ 403106 w 1011092"/>
              <a:gd name="connsiteY89" fmla="*/ 301283 h 1016515"/>
              <a:gd name="connsiteX90" fmla="*/ 403198 w 1011092"/>
              <a:gd name="connsiteY90" fmla="*/ 334167 h 1016515"/>
              <a:gd name="connsiteX91" fmla="*/ 403198 w 1011092"/>
              <a:gd name="connsiteY91" fmla="*/ 337106 h 1016515"/>
              <a:gd name="connsiteX92" fmla="*/ 382163 w 1011092"/>
              <a:gd name="connsiteY92" fmla="*/ 337106 h 1016515"/>
              <a:gd name="connsiteX93" fmla="*/ 382163 w 1011092"/>
              <a:gd name="connsiteY93" fmla="*/ 365581 h 1016515"/>
              <a:gd name="connsiteX94" fmla="*/ 353688 w 1011092"/>
              <a:gd name="connsiteY94" fmla="*/ 365581 h 1016515"/>
              <a:gd name="connsiteX95" fmla="*/ 353688 w 1011092"/>
              <a:gd name="connsiteY95" fmla="*/ 368521 h 1016515"/>
              <a:gd name="connsiteX96" fmla="*/ 353596 w 1011092"/>
              <a:gd name="connsiteY96" fmla="*/ 425930 h 1016515"/>
              <a:gd name="connsiteX97" fmla="*/ 356812 w 1011092"/>
              <a:gd name="connsiteY97" fmla="*/ 429328 h 1016515"/>
              <a:gd name="connsiteX98" fmla="*/ 366548 w 1011092"/>
              <a:gd name="connsiteY98" fmla="*/ 429237 h 1016515"/>
              <a:gd name="connsiteX99" fmla="*/ 372519 w 1011092"/>
              <a:gd name="connsiteY99" fmla="*/ 429237 h 1016515"/>
              <a:gd name="connsiteX100" fmla="*/ 371049 w 1011092"/>
              <a:gd name="connsiteY100" fmla="*/ 439065 h 1016515"/>
              <a:gd name="connsiteX101" fmla="*/ 353045 w 1011092"/>
              <a:gd name="connsiteY101" fmla="*/ 541115 h 1016515"/>
              <a:gd name="connsiteX102" fmla="*/ 333297 w 1011092"/>
              <a:gd name="connsiteY102" fmla="*/ 653821 h 1016515"/>
              <a:gd name="connsiteX103" fmla="*/ 313548 w 1011092"/>
              <a:gd name="connsiteY103" fmla="*/ 765700 h 1016515"/>
              <a:gd name="connsiteX104" fmla="*/ 300597 w 1011092"/>
              <a:gd name="connsiteY104" fmla="*/ 840837 h 1016515"/>
              <a:gd name="connsiteX105" fmla="*/ 298208 w 1011092"/>
              <a:gd name="connsiteY105" fmla="*/ 849747 h 1016515"/>
              <a:gd name="connsiteX106" fmla="*/ 289390 w 1011092"/>
              <a:gd name="connsiteY106" fmla="*/ 850390 h 1016515"/>
              <a:gd name="connsiteX107" fmla="*/ 125062 w 1011092"/>
              <a:gd name="connsiteY107" fmla="*/ 850482 h 1016515"/>
              <a:gd name="connsiteX108" fmla="*/ 121388 w 1011092"/>
              <a:gd name="connsiteY108" fmla="*/ 850482 h 1016515"/>
              <a:gd name="connsiteX109" fmla="*/ 119643 w 1011092"/>
              <a:gd name="connsiteY109" fmla="*/ 835234 h 1016515"/>
              <a:gd name="connsiteX110" fmla="*/ 108621 w 1011092"/>
              <a:gd name="connsiteY110" fmla="*/ 734010 h 1016515"/>
              <a:gd name="connsiteX111" fmla="*/ 97874 w 1011092"/>
              <a:gd name="connsiteY111" fmla="*/ 636185 h 1016515"/>
              <a:gd name="connsiteX112" fmla="*/ 92822 w 1011092"/>
              <a:gd name="connsiteY112" fmla="*/ 590900 h 1016515"/>
              <a:gd name="connsiteX113" fmla="*/ 93648 w 1011092"/>
              <a:gd name="connsiteY113" fmla="*/ 582450 h 1016515"/>
              <a:gd name="connsiteX114" fmla="*/ 93740 w 1011092"/>
              <a:gd name="connsiteY114" fmla="*/ 577398 h 1016515"/>
              <a:gd name="connsiteX115" fmla="*/ 88504 w 1011092"/>
              <a:gd name="connsiteY115" fmla="*/ 551954 h 1016515"/>
              <a:gd name="connsiteX116" fmla="*/ 80237 w 1011092"/>
              <a:gd name="connsiteY116" fmla="*/ 477185 h 1016515"/>
              <a:gd name="connsiteX117" fmla="*/ 73440 w 1011092"/>
              <a:gd name="connsiteY117" fmla="*/ 414356 h 1016515"/>
              <a:gd name="connsiteX118" fmla="*/ 74542 w 1011092"/>
              <a:gd name="connsiteY118" fmla="*/ 402690 h 1016515"/>
              <a:gd name="connsiteX119" fmla="*/ 79227 w 1011092"/>
              <a:gd name="connsiteY119" fmla="*/ 386524 h 1016515"/>
              <a:gd name="connsiteX120" fmla="*/ 83360 w 1011092"/>
              <a:gd name="connsiteY120" fmla="*/ 377155 h 1016515"/>
              <a:gd name="connsiteX121" fmla="*/ 164835 w 1011092"/>
              <a:gd name="connsiteY121" fmla="*/ 237077 h 1016515"/>
              <a:gd name="connsiteX122" fmla="*/ 168418 w 1011092"/>
              <a:gd name="connsiteY122" fmla="*/ 235975 h 1016515"/>
              <a:gd name="connsiteX123" fmla="*/ 187891 w 1011092"/>
              <a:gd name="connsiteY123" fmla="*/ 0 h 1016515"/>
              <a:gd name="connsiteX124" fmla="*/ 187340 w 1011092"/>
              <a:gd name="connsiteY124" fmla="*/ 92 h 1016515"/>
              <a:gd name="connsiteX125" fmla="*/ 179716 w 1011092"/>
              <a:gd name="connsiteY125" fmla="*/ 2021 h 1016515"/>
              <a:gd name="connsiteX126" fmla="*/ 93373 w 1011092"/>
              <a:gd name="connsiteY126" fmla="*/ 45652 h 1016515"/>
              <a:gd name="connsiteX127" fmla="*/ 7397 w 1011092"/>
              <a:gd name="connsiteY127" fmla="*/ 297058 h 1016515"/>
              <a:gd name="connsiteX128" fmla="*/ 67286 w 1011092"/>
              <a:gd name="connsiteY128" fmla="*/ 405171 h 1016515"/>
              <a:gd name="connsiteX129" fmla="*/ 70960 w 1011092"/>
              <a:gd name="connsiteY129" fmla="*/ 412794 h 1016515"/>
              <a:gd name="connsiteX130" fmla="*/ 75553 w 1011092"/>
              <a:gd name="connsiteY130" fmla="*/ 454129 h 1016515"/>
              <a:gd name="connsiteX131" fmla="*/ 85014 w 1011092"/>
              <a:gd name="connsiteY131" fmla="*/ 539095 h 1016515"/>
              <a:gd name="connsiteX132" fmla="*/ 84555 w 1011092"/>
              <a:gd name="connsiteY132" fmla="*/ 556823 h 1016515"/>
              <a:gd name="connsiteX133" fmla="*/ 80972 w 1011092"/>
              <a:gd name="connsiteY133" fmla="*/ 569774 h 1016515"/>
              <a:gd name="connsiteX134" fmla="*/ 78768 w 1011092"/>
              <a:gd name="connsiteY134" fmla="*/ 574183 h 1016515"/>
              <a:gd name="connsiteX135" fmla="*/ 78308 w 1011092"/>
              <a:gd name="connsiteY135" fmla="*/ 584287 h 1016515"/>
              <a:gd name="connsiteX136" fmla="*/ 87678 w 1011092"/>
              <a:gd name="connsiteY136" fmla="*/ 587778 h 1016515"/>
              <a:gd name="connsiteX137" fmla="*/ 90341 w 1011092"/>
              <a:gd name="connsiteY137" fmla="*/ 587226 h 1016515"/>
              <a:gd name="connsiteX138" fmla="*/ 119367 w 1011092"/>
              <a:gd name="connsiteY138" fmla="*/ 850482 h 1016515"/>
              <a:gd name="connsiteX139" fmla="*/ 105409 w 1011092"/>
              <a:gd name="connsiteY139" fmla="*/ 850482 h 1016515"/>
              <a:gd name="connsiteX140" fmla="*/ 108149 w 1011092"/>
              <a:gd name="connsiteY140" fmla="*/ 860205 h 1016515"/>
              <a:gd name="connsiteX141" fmla="*/ 105215 w 1011092"/>
              <a:gd name="connsiteY141" fmla="*/ 860221 h 1016515"/>
              <a:gd name="connsiteX142" fmla="*/ 758735 w 1011092"/>
              <a:gd name="connsiteY142" fmla="*/ 1014462 h 1016515"/>
              <a:gd name="connsiteX143" fmla="*/ 897170 w 1011092"/>
              <a:gd name="connsiteY143" fmla="*/ 860769 h 1016515"/>
              <a:gd name="connsiteX144" fmla="*/ 898570 w 1011092"/>
              <a:gd name="connsiteY144" fmla="*/ 860769 h 1016515"/>
              <a:gd name="connsiteX145" fmla="*/ 898570 w 1011092"/>
              <a:gd name="connsiteY145" fmla="*/ 858873 h 1016515"/>
              <a:gd name="connsiteX146" fmla="*/ 900636 w 1011092"/>
              <a:gd name="connsiteY146" fmla="*/ 856077 h 1016515"/>
              <a:gd name="connsiteX147" fmla="*/ 898570 w 1011092"/>
              <a:gd name="connsiteY147" fmla="*/ 856087 h 1016515"/>
              <a:gd name="connsiteX148" fmla="*/ 898570 w 1011092"/>
              <a:gd name="connsiteY148" fmla="*/ 850390 h 1016515"/>
              <a:gd name="connsiteX149" fmla="*/ 856133 w 1011092"/>
              <a:gd name="connsiteY149" fmla="*/ 850390 h 1016515"/>
              <a:gd name="connsiteX150" fmla="*/ 856133 w 1011092"/>
              <a:gd name="connsiteY150" fmla="*/ 796379 h 1016515"/>
              <a:gd name="connsiteX151" fmla="*/ 816452 w 1011092"/>
              <a:gd name="connsiteY151" fmla="*/ 796379 h 1016515"/>
              <a:gd name="connsiteX152" fmla="*/ 816268 w 1011092"/>
              <a:gd name="connsiteY152" fmla="*/ 794910 h 1016515"/>
              <a:gd name="connsiteX153" fmla="*/ 816452 w 1011092"/>
              <a:gd name="connsiteY153" fmla="*/ 755137 h 1016515"/>
              <a:gd name="connsiteX154" fmla="*/ 817462 w 1011092"/>
              <a:gd name="connsiteY154" fmla="*/ 751371 h 1016515"/>
              <a:gd name="connsiteX155" fmla="*/ 821320 w 1011092"/>
              <a:gd name="connsiteY155" fmla="*/ 734929 h 1016515"/>
              <a:gd name="connsiteX156" fmla="*/ 823341 w 1011092"/>
              <a:gd name="connsiteY156" fmla="*/ 730979 h 1016515"/>
              <a:gd name="connsiteX157" fmla="*/ 863941 w 1011092"/>
              <a:gd name="connsiteY157" fmla="*/ 698279 h 1016515"/>
              <a:gd name="connsiteX158" fmla="*/ 870829 w 1011092"/>
              <a:gd name="connsiteY158" fmla="*/ 692859 h 1016515"/>
              <a:gd name="connsiteX159" fmla="*/ 933842 w 1011092"/>
              <a:gd name="connsiteY159" fmla="*/ 730336 h 1016515"/>
              <a:gd name="connsiteX160" fmla="*/ 1006682 w 1011092"/>
              <a:gd name="connsiteY160" fmla="*/ 733183 h 1016515"/>
              <a:gd name="connsiteX161" fmla="*/ 1005029 w 1011092"/>
              <a:gd name="connsiteY161" fmla="*/ 730887 h 1016515"/>
              <a:gd name="connsiteX162" fmla="*/ 999058 w 1011092"/>
              <a:gd name="connsiteY162" fmla="*/ 720324 h 1016515"/>
              <a:gd name="connsiteX163" fmla="*/ 997038 w 1011092"/>
              <a:gd name="connsiteY163" fmla="*/ 713251 h 1016515"/>
              <a:gd name="connsiteX164" fmla="*/ 969298 w 1011092"/>
              <a:gd name="connsiteY164" fmla="*/ 617814 h 1016515"/>
              <a:gd name="connsiteX165" fmla="*/ 971135 w 1011092"/>
              <a:gd name="connsiteY165" fmla="*/ 612303 h 1016515"/>
              <a:gd name="connsiteX166" fmla="*/ 1008611 w 1011092"/>
              <a:gd name="connsiteY166" fmla="*/ 582450 h 1016515"/>
              <a:gd name="connsiteX167" fmla="*/ 1011092 w 1011092"/>
              <a:gd name="connsiteY167" fmla="*/ 580337 h 1016515"/>
              <a:gd name="connsiteX168" fmla="*/ 985464 w 1011092"/>
              <a:gd name="connsiteY168" fmla="*/ 548280 h 1016515"/>
              <a:gd name="connsiteX169" fmla="*/ 961306 w 1011092"/>
              <a:gd name="connsiteY169" fmla="*/ 567570 h 1016515"/>
              <a:gd name="connsiteX170" fmla="*/ 961214 w 1011092"/>
              <a:gd name="connsiteY170" fmla="*/ 566192 h 1016515"/>
              <a:gd name="connsiteX171" fmla="*/ 970124 w 1011092"/>
              <a:gd name="connsiteY171" fmla="*/ 470571 h 1016515"/>
              <a:gd name="connsiteX172" fmla="*/ 973798 w 1011092"/>
              <a:gd name="connsiteY172" fmla="*/ 466530 h 1016515"/>
              <a:gd name="connsiteX173" fmla="*/ 988311 w 1011092"/>
              <a:gd name="connsiteY173" fmla="*/ 458354 h 1016515"/>
              <a:gd name="connsiteX174" fmla="*/ 993915 w 1011092"/>
              <a:gd name="connsiteY174" fmla="*/ 434380 h 1016515"/>
              <a:gd name="connsiteX175" fmla="*/ 992996 w 1011092"/>
              <a:gd name="connsiteY175" fmla="*/ 413162 h 1016515"/>
              <a:gd name="connsiteX176" fmla="*/ 993639 w 1011092"/>
              <a:gd name="connsiteY176" fmla="*/ 406916 h 1016515"/>
              <a:gd name="connsiteX177" fmla="*/ 965532 w 1011092"/>
              <a:gd name="connsiteY177" fmla="*/ 399200 h 1016515"/>
              <a:gd name="connsiteX178" fmla="*/ 602063 w 1011092"/>
              <a:gd name="connsiteY178" fmla="*/ 302477 h 1016515"/>
              <a:gd name="connsiteX179" fmla="*/ 252281 w 1011092"/>
              <a:gd name="connsiteY179" fmla="*/ 209520 h 1016515"/>
              <a:gd name="connsiteX180" fmla="*/ 183941 w 1011092"/>
              <a:gd name="connsiteY180" fmla="*/ 191150 h 1016515"/>
              <a:gd name="connsiteX181" fmla="*/ 180083 w 1011092"/>
              <a:gd name="connsiteY181" fmla="*/ 186098 h 1016515"/>
              <a:gd name="connsiteX182" fmla="*/ 180451 w 1011092"/>
              <a:gd name="connsiteY182" fmla="*/ 170850 h 1016515"/>
              <a:gd name="connsiteX183" fmla="*/ 182012 w 1011092"/>
              <a:gd name="connsiteY183" fmla="*/ 28934 h 1016515"/>
              <a:gd name="connsiteX184" fmla="*/ 184860 w 1011092"/>
              <a:gd name="connsiteY184" fmla="*/ 10839 h 1016515"/>
              <a:gd name="connsiteX185" fmla="*/ 187891 w 1011092"/>
              <a:gd name="connsiteY185" fmla="*/ 0 h 1016515"/>
              <a:gd name="connsiteX0" fmla="*/ 516363 w 1011092"/>
              <a:gd name="connsiteY0" fmla="*/ 728958 h 995921"/>
              <a:gd name="connsiteX1" fmla="*/ 539786 w 1011092"/>
              <a:gd name="connsiteY1" fmla="*/ 850298 h 995921"/>
              <a:gd name="connsiteX2" fmla="*/ 335318 w 1011092"/>
              <a:gd name="connsiteY2" fmla="*/ 850298 h 995921"/>
              <a:gd name="connsiteX3" fmla="*/ 334950 w 1011092"/>
              <a:gd name="connsiteY3" fmla="*/ 849655 h 995921"/>
              <a:gd name="connsiteX4" fmla="*/ 516363 w 1011092"/>
              <a:gd name="connsiteY4" fmla="*/ 728958 h 995921"/>
              <a:gd name="connsiteX5" fmla="*/ 492940 w 1011092"/>
              <a:gd name="connsiteY5" fmla="*/ 726386 h 995921"/>
              <a:gd name="connsiteX6" fmla="*/ 493859 w 1011092"/>
              <a:gd name="connsiteY6" fmla="*/ 726478 h 995921"/>
              <a:gd name="connsiteX7" fmla="*/ 494226 w 1011092"/>
              <a:gd name="connsiteY7" fmla="*/ 727213 h 995921"/>
              <a:gd name="connsiteX8" fmla="*/ 314191 w 1011092"/>
              <a:gd name="connsiteY8" fmla="*/ 846899 h 995921"/>
              <a:gd name="connsiteX9" fmla="*/ 313640 w 1011092"/>
              <a:gd name="connsiteY9" fmla="*/ 846440 h 995921"/>
              <a:gd name="connsiteX10" fmla="*/ 317406 w 1011092"/>
              <a:gd name="connsiteY10" fmla="*/ 824211 h 995921"/>
              <a:gd name="connsiteX11" fmla="*/ 334123 w 1011092"/>
              <a:gd name="connsiteY11" fmla="*/ 728591 h 995921"/>
              <a:gd name="connsiteX12" fmla="*/ 336604 w 1011092"/>
              <a:gd name="connsiteY12" fmla="*/ 726386 h 995921"/>
              <a:gd name="connsiteX13" fmla="*/ 492940 w 1011092"/>
              <a:gd name="connsiteY13" fmla="*/ 726386 h 995921"/>
              <a:gd name="connsiteX14" fmla="*/ 784762 w 1011092"/>
              <a:gd name="connsiteY14" fmla="*/ 726202 h 995921"/>
              <a:gd name="connsiteX15" fmla="*/ 795509 w 1011092"/>
              <a:gd name="connsiteY15" fmla="*/ 736674 h 995921"/>
              <a:gd name="connsiteX16" fmla="*/ 784762 w 1011092"/>
              <a:gd name="connsiteY16" fmla="*/ 746870 h 995921"/>
              <a:gd name="connsiteX17" fmla="*/ 774198 w 1011092"/>
              <a:gd name="connsiteY17" fmla="*/ 736215 h 995921"/>
              <a:gd name="connsiteX18" fmla="*/ 784762 w 1011092"/>
              <a:gd name="connsiteY18" fmla="*/ 726202 h 995921"/>
              <a:gd name="connsiteX19" fmla="*/ 928330 w 1011092"/>
              <a:gd name="connsiteY19" fmla="*/ 610006 h 995921"/>
              <a:gd name="connsiteX20" fmla="*/ 939353 w 1011092"/>
              <a:gd name="connsiteY20" fmla="*/ 620019 h 995921"/>
              <a:gd name="connsiteX21" fmla="*/ 928974 w 1011092"/>
              <a:gd name="connsiteY21" fmla="*/ 630949 h 995921"/>
              <a:gd name="connsiteX22" fmla="*/ 917859 w 1011092"/>
              <a:gd name="connsiteY22" fmla="*/ 620845 h 995921"/>
              <a:gd name="connsiteX23" fmla="*/ 928330 w 1011092"/>
              <a:gd name="connsiteY23" fmla="*/ 610006 h 995921"/>
              <a:gd name="connsiteX24" fmla="*/ 358465 w 1011092"/>
              <a:gd name="connsiteY24" fmla="*/ 590166 h 995921"/>
              <a:gd name="connsiteX25" fmla="*/ 499278 w 1011092"/>
              <a:gd name="connsiteY25" fmla="*/ 711506 h 995921"/>
              <a:gd name="connsiteX26" fmla="*/ 499002 w 1011092"/>
              <a:gd name="connsiteY26" fmla="*/ 712149 h 995921"/>
              <a:gd name="connsiteX27" fmla="*/ 337338 w 1011092"/>
              <a:gd name="connsiteY27" fmla="*/ 712149 h 995921"/>
              <a:gd name="connsiteX28" fmla="*/ 358465 w 1011092"/>
              <a:gd name="connsiteY28" fmla="*/ 590166 h 995921"/>
              <a:gd name="connsiteX29" fmla="*/ 486602 w 1011092"/>
              <a:gd name="connsiteY29" fmla="*/ 586492 h 995921"/>
              <a:gd name="connsiteX30" fmla="*/ 489909 w 1011092"/>
              <a:gd name="connsiteY30" fmla="*/ 589339 h 995921"/>
              <a:gd name="connsiteX31" fmla="*/ 511127 w 1011092"/>
              <a:gd name="connsiteY31" fmla="*/ 700942 h 995921"/>
              <a:gd name="connsiteX32" fmla="*/ 511311 w 1011092"/>
              <a:gd name="connsiteY32" fmla="*/ 703331 h 995921"/>
              <a:gd name="connsiteX33" fmla="*/ 376560 w 1011092"/>
              <a:gd name="connsiteY33" fmla="*/ 587318 h 995921"/>
              <a:gd name="connsiteX34" fmla="*/ 376836 w 1011092"/>
              <a:gd name="connsiteY34" fmla="*/ 586767 h 995921"/>
              <a:gd name="connsiteX35" fmla="*/ 379500 w 1011092"/>
              <a:gd name="connsiteY35" fmla="*/ 586492 h 995921"/>
              <a:gd name="connsiteX36" fmla="*/ 486602 w 1011092"/>
              <a:gd name="connsiteY36" fmla="*/ 586492 h 995921"/>
              <a:gd name="connsiteX37" fmla="*/ 462904 w 1011092"/>
              <a:gd name="connsiteY37" fmla="*/ 453302 h 995921"/>
              <a:gd name="connsiteX38" fmla="*/ 464006 w 1011092"/>
              <a:gd name="connsiteY38" fmla="*/ 453486 h 995921"/>
              <a:gd name="connsiteX39" fmla="*/ 486510 w 1011092"/>
              <a:gd name="connsiteY39" fmla="*/ 572438 h 995921"/>
              <a:gd name="connsiteX40" fmla="*/ 377846 w 1011092"/>
              <a:gd name="connsiteY40" fmla="*/ 572438 h 995921"/>
              <a:gd name="connsiteX41" fmla="*/ 462904 w 1011092"/>
              <a:gd name="connsiteY41" fmla="*/ 453302 h 995921"/>
              <a:gd name="connsiteX42" fmla="*/ 389236 w 1011092"/>
              <a:gd name="connsiteY42" fmla="*/ 429145 h 995921"/>
              <a:gd name="connsiteX43" fmla="*/ 457117 w 1011092"/>
              <a:gd name="connsiteY43" fmla="*/ 429237 h 995921"/>
              <a:gd name="connsiteX44" fmla="*/ 459413 w 1011092"/>
              <a:gd name="connsiteY44" fmla="*/ 431533 h 995921"/>
              <a:gd name="connsiteX45" fmla="*/ 457852 w 1011092"/>
              <a:gd name="connsiteY45" fmla="*/ 436401 h 995921"/>
              <a:gd name="connsiteX46" fmla="*/ 364252 w 1011092"/>
              <a:gd name="connsiteY46" fmla="*/ 567478 h 995921"/>
              <a:gd name="connsiteX47" fmla="*/ 362598 w 1011092"/>
              <a:gd name="connsiteY47" fmla="*/ 569682 h 995921"/>
              <a:gd name="connsiteX48" fmla="*/ 362139 w 1011092"/>
              <a:gd name="connsiteY48" fmla="*/ 569499 h 995921"/>
              <a:gd name="connsiteX49" fmla="*/ 365446 w 1011092"/>
              <a:gd name="connsiteY49" fmla="*/ 548831 h 995921"/>
              <a:gd name="connsiteX50" fmla="*/ 383725 w 1011092"/>
              <a:gd name="connsiteY50" fmla="*/ 444944 h 995921"/>
              <a:gd name="connsiteX51" fmla="*/ 386389 w 1011092"/>
              <a:gd name="connsiteY51" fmla="*/ 431533 h 995921"/>
              <a:gd name="connsiteX52" fmla="*/ 389236 w 1011092"/>
              <a:gd name="connsiteY52" fmla="*/ 429145 h 995921"/>
              <a:gd name="connsiteX53" fmla="*/ 441501 w 1011092"/>
              <a:gd name="connsiteY53" fmla="*/ 308999 h 995921"/>
              <a:gd name="connsiteX54" fmla="*/ 466210 w 1011092"/>
              <a:gd name="connsiteY54" fmla="*/ 315153 h 995921"/>
              <a:gd name="connsiteX55" fmla="*/ 608585 w 1011092"/>
              <a:gd name="connsiteY55" fmla="*/ 348313 h 995921"/>
              <a:gd name="connsiteX56" fmla="*/ 808828 w 1011092"/>
              <a:gd name="connsiteY56" fmla="*/ 400486 h 995921"/>
              <a:gd name="connsiteX57" fmla="*/ 904724 w 1011092"/>
              <a:gd name="connsiteY57" fmla="*/ 435115 h 995921"/>
              <a:gd name="connsiteX58" fmla="*/ 953958 w 1011092"/>
              <a:gd name="connsiteY58" fmla="*/ 462672 h 995921"/>
              <a:gd name="connsiteX59" fmla="*/ 956346 w 1011092"/>
              <a:gd name="connsiteY59" fmla="*/ 467907 h 995921"/>
              <a:gd name="connsiteX60" fmla="*/ 952304 w 1011092"/>
              <a:gd name="connsiteY60" fmla="*/ 510344 h 995921"/>
              <a:gd name="connsiteX61" fmla="*/ 946334 w 1011092"/>
              <a:gd name="connsiteY61" fmla="*/ 572989 h 995921"/>
              <a:gd name="connsiteX62" fmla="*/ 939629 w 1011092"/>
              <a:gd name="connsiteY62" fmla="*/ 585022 h 995921"/>
              <a:gd name="connsiteX63" fmla="*/ 939445 w 1011092"/>
              <a:gd name="connsiteY63" fmla="*/ 585206 h 995921"/>
              <a:gd name="connsiteX64" fmla="*/ 931913 w 1011092"/>
              <a:gd name="connsiteY64" fmla="*/ 585940 h 995921"/>
              <a:gd name="connsiteX65" fmla="*/ 848876 w 1011092"/>
              <a:gd name="connsiteY65" fmla="*/ 542677 h 995921"/>
              <a:gd name="connsiteX66" fmla="*/ 836109 w 1011092"/>
              <a:gd name="connsiteY66" fmla="*/ 532849 h 995921"/>
              <a:gd name="connsiteX67" fmla="*/ 845753 w 1011092"/>
              <a:gd name="connsiteY67" fmla="*/ 660159 h 995921"/>
              <a:gd name="connsiteX68" fmla="*/ 796611 w 1011092"/>
              <a:gd name="connsiteY68" fmla="*/ 699656 h 995921"/>
              <a:gd name="connsiteX69" fmla="*/ 793121 w 1011092"/>
              <a:gd name="connsiteY69" fmla="*/ 700667 h 995921"/>
              <a:gd name="connsiteX70" fmla="*/ 758675 w 1011092"/>
              <a:gd name="connsiteY70" fmla="*/ 713618 h 995921"/>
              <a:gd name="connsiteX71" fmla="*/ 751602 w 1011092"/>
              <a:gd name="connsiteY71" fmla="*/ 732265 h 995921"/>
              <a:gd name="connsiteX72" fmla="*/ 748020 w 1011092"/>
              <a:gd name="connsiteY72" fmla="*/ 739154 h 995921"/>
              <a:gd name="connsiteX73" fmla="*/ 698970 w 1011092"/>
              <a:gd name="connsiteY73" fmla="*/ 778192 h 995921"/>
              <a:gd name="connsiteX74" fmla="*/ 691897 w 1011092"/>
              <a:gd name="connsiteY74" fmla="*/ 784163 h 995921"/>
              <a:gd name="connsiteX75" fmla="*/ 717432 w 1011092"/>
              <a:gd name="connsiteY75" fmla="*/ 816220 h 995921"/>
              <a:gd name="connsiteX76" fmla="*/ 762533 w 1011092"/>
              <a:gd name="connsiteY76" fmla="*/ 780029 h 995921"/>
              <a:gd name="connsiteX77" fmla="*/ 762533 w 1011092"/>
              <a:gd name="connsiteY77" fmla="*/ 850482 h 995921"/>
              <a:gd name="connsiteX78" fmla="*/ 554023 w 1011092"/>
              <a:gd name="connsiteY78" fmla="*/ 850482 h 995921"/>
              <a:gd name="connsiteX79" fmla="*/ 473651 w 1011092"/>
              <a:gd name="connsiteY79" fmla="*/ 429696 h 995921"/>
              <a:gd name="connsiteX80" fmla="*/ 492021 w 1011092"/>
              <a:gd name="connsiteY80" fmla="*/ 429696 h 995921"/>
              <a:gd name="connsiteX81" fmla="*/ 492021 w 1011092"/>
              <a:gd name="connsiteY81" fmla="*/ 366041 h 995921"/>
              <a:gd name="connsiteX82" fmla="*/ 464189 w 1011092"/>
              <a:gd name="connsiteY82" fmla="*/ 366041 h 995921"/>
              <a:gd name="connsiteX83" fmla="*/ 464189 w 1011092"/>
              <a:gd name="connsiteY83" fmla="*/ 337658 h 995921"/>
              <a:gd name="connsiteX84" fmla="*/ 441501 w 1011092"/>
              <a:gd name="connsiteY84" fmla="*/ 337658 h 995921"/>
              <a:gd name="connsiteX85" fmla="*/ 441501 w 1011092"/>
              <a:gd name="connsiteY85" fmla="*/ 308999 h 995921"/>
              <a:gd name="connsiteX86" fmla="*/ 168418 w 1011092"/>
              <a:gd name="connsiteY86" fmla="*/ 235975 h 995921"/>
              <a:gd name="connsiteX87" fmla="*/ 311986 w 1011092"/>
              <a:gd name="connsiteY87" fmla="*/ 274094 h 995921"/>
              <a:gd name="connsiteX88" fmla="*/ 400167 w 1011092"/>
              <a:gd name="connsiteY88" fmla="*/ 297425 h 995921"/>
              <a:gd name="connsiteX89" fmla="*/ 403106 w 1011092"/>
              <a:gd name="connsiteY89" fmla="*/ 301283 h 995921"/>
              <a:gd name="connsiteX90" fmla="*/ 403198 w 1011092"/>
              <a:gd name="connsiteY90" fmla="*/ 334167 h 995921"/>
              <a:gd name="connsiteX91" fmla="*/ 403198 w 1011092"/>
              <a:gd name="connsiteY91" fmla="*/ 337106 h 995921"/>
              <a:gd name="connsiteX92" fmla="*/ 382163 w 1011092"/>
              <a:gd name="connsiteY92" fmla="*/ 337106 h 995921"/>
              <a:gd name="connsiteX93" fmla="*/ 382163 w 1011092"/>
              <a:gd name="connsiteY93" fmla="*/ 365581 h 995921"/>
              <a:gd name="connsiteX94" fmla="*/ 353688 w 1011092"/>
              <a:gd name="connsiteY94" fmla="*/ 365581 h 995921"/>
              <a:gd name="connsiteX95" fmla="*/ 353688 w 1011092"/>
              <a:gd name="connsiteY95" fmla="*/ 368521 h 995921"/>
              <a:gd name="connsiteX96" fmla="*/ 353596 w 1011092"/>
              <a:gd name="connsiteY96" fmla="*/ 425930 h 995921"/>
              <a:gd name="connsiteX97" fmla="*/ 356812 w 1011092"/>
              <a:gd name="connsiteY97" fmla="*/ 429328 h 995921"/>
              <a:gd name="connsiteX98" fmla="*/ 366548 w 1011092"/>
              <a:gd name="connsiteY98" fmla="*/ 429237 h 995921"/>
              <a:gd name="connsiteX99" fmla="*/ 372519 w 1011092"/>
              <a:gd name="connsiteY99" fmla="*/ 429237 h 995921"/>
              <a:gd name="connsiteX100" fmla="*/ 371049 w 1011092"/>
              <a:gd name="connsiteY100" fmla="*/ 439065 h 995921"/>
              <a:gd name="connsiteX101" fmla="*/ 353045 w 1011092"/>
              <a:gd name="connsiteY101" fmla="*/ 541115 h 995921"/>
              <a:gd name="connsiteX102" fmla="*/ 333297 w 1011092"/>
              <a:gd name="connsiteY102" fmla="*/ 653821 h 995921"/>
              <a:gd name="connsiteX103" fmla="*/ 313548 w 1011092"/>
              <a:gd name="connsiteY103" fmla="*/ 765700 h 995921"/>
              <a:gd name="connsiteX104" fmla="*/ 300597 w 1011092"/>
              <a:gd name="connsiteY104" fmla="*/ 840837 h 995921"/>
              <a:gd name="connsiteX105" fmla="*/ 298208 w 1011092"/>
              <a:gd name="connsiteY105" fmla="*/ 849747 h 995921"/>
              <a:gd name="connsiteX106" fmla="*/ 289390 w 1011092"/>
              <a:gd name="connsiteY106" fmla="*/ 850390 h 995921"/>
              <a:gd name="connsiteX107" fmla="*/ 125062 w 1011092"/>
              <a:gd name="connsiteY107" fmla="*/ 850482 h 995921"/>
              <a:gd name="connsiteX108" fmla="*/ 121388 w 1011092"/>
              <a:gd name="connsiteY108" fmla="*/ 850482 h 995921"/>
              <a:gd name="connsiteX109" fmla="*/ 119643 w 1011092"/>
              <a:gd name="connsiteY109" fmla="*/ 835234 h 995921"/>
              <a:gd name="connsiteX110" fmla="*/ 108621 w 1011092"/>
              <a:gd name="connsiteY110" fmla="*/ 734010 h 995921"/>
              <a:gd name="connsiteX111" fmla="*/ 97874 w 1011092"/>
              <a:gd name="connsiteY111" fmla="*/ 636185 h 995921"/>
              <a:gd name="connsiteX112" fmla="*/ 92822 w 1011092"/>
              <a:gd name="connsiteY112" fmla="*/ 590900 h 995921"/>
              <a:gd name="connsiteX113" fmla="*/ 93648 w 1011092"/>
              <a:gd name="connsiteY113" fmla="*/ 582450 h 995921"/>
              <a:gd name="connsiteX114" fmla="*/ 93740 w 1011092"/>
              <a:gd name="connsiteY114" fmla="*/ 577398 h 995921"/>
              <a:gd name="connsiteX115" fmla="*/ 88504 w 1011092"/>
              <a:gd name="connsiteY115" fmla="*/ 551954 h 995921"/>
              <a:gd name="connsiteX116" fmla="*/ 80237 w 1011092"/>
              <a:gd name="connsiteY116" fmla="*/ 477185 h 995921"/>
              <a:gd name="connsiteX117" fmla="*/ 73440 w 1011092"/>
              <a:gd name="connsiteY117" fmla="*/ 414356 h 995921"/>
              <a:gd name="connsiteX118" fmla="*/ 74542 w 1011092"/>
              <a:gd name="connsiteY118" fmla="*/ 402690 h 995921"/>
              <a:gd name="connsiteX119" fmla="*/ 79227 w 1011092"/>
              <a:gd name="connsiteY119" fmla="*/ 386524 h 995921"/>
              <a:gd name="connsiteX120" fmla="*/ 83360 w 1011092"/>
              <a:gd name="connsiteY120" fmla="*/ 377155 h 995921"/>
              <a:gd name="connsiteX121" fmla="*/ 164835 w 1011092"/>
              <a:gd name="connsiteY121" fmla="*/ 237077 h 995921"/>
              <a:gd name="connsiteX122" fmla="*/ 168418 w 1011092"/>
              <a:gd name="connsiteY122" fmla="*/ 235975 h 995921"/>
              <a:gd name="connsiteX123" fmla="*/ 187891 w 1011092"/>
              <a:gd name="connsiteY123" fmla="*/ 0 h 995921"/>
              <a:gd name="connsiteX124" fmla="*/ 187340 w 1011092"/>
              <a:gd name="connsiteY124" fmla="*/ 92 h 995921"/>
              <a:gd name="connsiteX125" fmla="*/ 179716 w 1011092"/>
              <a:gd name="connsiteY125" fmla="*/ 2021 h 995921"/>
              <a:gd name="connsiteX126" fmla="*/ 93373 w 1011092"/>
              <a:gd name="connsiteY126" fmla="*/ 45652 h 995921"/>
              <a:gd name="connsiteX127" fmla="*/ 7397 w 1011092"/>
              <a:gd name="connsiteY127" fmla="*/ 297058 h 995921"/>
              <a:gd name="connsiteX128" fmla="*/ 67286 w 1011092"/>
              <a:gd name="connsiteY128" fmla="*/ 405171 h 995921"/>
              <a:gd name="connsiteX129" fmla="*/ 70960 w 1011092"/>
              <a:gd name="connsiteY129" fmla="*/ 412794 h 995921"/>
              <a:gd name="connsiteX130" fmla="*/ 75553 w 1011092"/>
              <a:gd name="connsiteY130" fmla="*/ 454129 h 995921"/>
              <a:gd name="connsiteX131" fmla="*/ 85014 w 1011092"/>
              <a:gd name="connsiteY131" fmla="*/ 539095 h 995921"/>
              <a:gd name="connsiteX132" fmla="*/ 84555 w 1011092"/>
              <a:gd name="connsiteY132" fmla="*/ 556823 h 995921"/>
              <a:gd name="connsiteX133" fmla="*/ 80972 w 1011092"/>
              <a:gd name="connsiteY133" fmla="*/ 569774 h 995921"/>
              <a:gd name="connsiteX134" fmla="*/ 78768 w 1011092"/>
              <a:gd name="connsiteY134" fmla="*/ 574183 h 995921"/>
              <a:gd name="connsiteX135" fmla="*/ 78308 w 1011092"/>
              <a:gd name="connsiteY135" fmla="*/ 584287 h 995921"/>
              <a:gd name="connsiteX136" fmla="*/ 87678 w 1011092"/>
              <a:gd name="connsiteY136" fmla="*/ 587778 h 995921"/>
              <a:gd name="connsiteX137" fmla="*/ 90341 w 1011092"/>
              <a:gd name="connsiteY137" fmla="*/ 587226 h 995921"/>
              <a:gd name="connsiteX138" fmla="*/ 119367 w 1011092"/>
              <a:gd name="connsiteY138" fmla="*/ 850482 h 995921"/>
              <a:gd name="connsiteX139" fmla="*/ 105409 w 1011092"/>
              <a:gd name="connsiteY139" fmla="*/ 850482 h 995921"/>
              <a:gd name="connsiteX140" fmla="*/ 108149 w 1011092"/>
              <a:gd name="connsiteY140" fmla="*/ 860205 h 995921"/>
              <a:gd name="connsiteX141" fmla="*/ 105215 w 1011092"/>
              <a:gd name="connsiteY141" fmla="*/ 860221 h 995921"/>
              <a:gd name="connsiteX142" fmla="*/ 782315 w 1011092"/>
              <a:gd name="connsiteY142" fmla="*/ 993501 h 995921"/>
              <a:gd name="connsiteX143" fmla="*/ 897170 w 1011092"/>
              <a:gd name="connsiteY143" fmla="*/ 860769 h 995921"/>
              <a:gd name="connsiteX144" fmla="*/ 898570 w 1011092"/>
              <a:gd name="connsiteY144" fmla="*/ 860769 h 995921"/>
              <a:gd name="connsiteX145" fmla="*/ 898570 w 1011092"/>
              <a:gd name="connsiteY145" fmla="*/ 858873 h 995921"/>
              <a:gd name="connsiteX146" fmla="*/ 900636 w 1011092"/>
              <a:gd name="connsiteY146" fmla="*/ 856077 h 995921"/>
              <a:gd name="connsiteX147" fmla="*/ 898570 w 1011092"/>
              <a:gd name="connsiteY147" fmla="*/ 856087 h 995921"/>
              <a:gd name="connsiteX148" fmla="*/ 898570 w 1011092"/>
              <a:gd name="connsiteY148" fmla="*/ 850390 h 995921"/>
              <a:gd name="connsiteX149" fmla="*/ 856133 w 1011092"/>
              <a:gd name="connsiteY149" fmla="*/ 850390 h 995921"/>
              <a:gd name="connsiteX150" fmla="*/ 856133 w 1011092"/>
              <a:gd name="connsiteY150" fmla="*/ 796379 h 995921"/>
              <a:gd name="connsiteX151" fmla="*/ 816452 w 1011092"/>
              <a:gd name="connsiteY151" fmla="*/ 796379 h 995921"/>
              <a:gd name="connsiteX152" fmla="*/ 816268 w 1011092"/>
              <a:gd name="connsiteY152" fmla="*/ 794910 h 995921"/>
              <a:gd name="connsiteX153" fmla="*/ 816452 w 1011092"/>
              <a:gd name="connsiteY153" fmla="*/ 755137 h 995921"/>
              <a:gd name="connsiteX154" fmla="*/ 817462 w 1011092"/>
              <a:gd name="connsiteY154" fmla="*/ 751371 h 995921"/>
              <a:gd name="connsiteX155" fmla="*/ 821320 w 1011092"/>
              <a:gd name="connsiteY155" fmla="*/ 734929 h 995921"/>
              <a:gd name="connsiteX156" fmla="*/ 823341 w 1011092"/>
              <a:gd name="connsiteY156" fmla="*/ 730979 h 995921"/>
              <a:gd name="connsiteX157" fmla="*/ 863941 w 1011092"/>
              <a:gd name="connsiteY157" fmla="*/ 698279 h 995921"/>
              <a:gd name="connsiteX158" fmla="*/ 870829 w 1011092"/>
              <a:gd name="connsiteY158" fmla="*/ 692859 h 995921"/>
              <a:gd name="connsiteX159" fmla="*/ 933842 w 1011092"/>
              <a:gd name="connsiteY159" fmla="*/ 730336 h 995921"/>
              <a:gd name="connsiteX160" fmla="*/ 1006682 w 1011092"/>
              <a:gd name="connsiteY160" fmla="*/ 733183 h 995921"/>
              <a:gd name="connsiteX161" fmla="*/ 1005029 w 1011092"/>
              <a:gd name="connsiteY161" fmla="*/ 730887 h 995921"/>
              <a:gd name="connsiteX162" fmla="*/ 999058 w 1011092"/>
              <a:gd name="connsiteY162" fmla="*/ 720324 h 995921"/>
              <a:gd name="connsiteX163" fmla="*/ 997038 w 1011092"/>
              <a:gd name="connsiteY163" fmla="*/ 713251 h 995921"/>
              <a:gd name="connsiteX164" fmla="*/ 969298 w 1011092"/>
              <a:gd name="connsiteY164" fmla="*/ 617814 h 995921"/>
              <a:gd name="connsiteX165" fmla="*/ 971135 w 1011092"/>
              <a:gd name="connsiteY165" fmla="*/ 612303 h 995921"/>
              <a:gd name="connsiteX166" fmla="*/ 1008611 w 1011092"/>
              <a:gd name="connsiteY166" fmla="*/ 582450 h 995921"/>
              <a:gd name="connsiteX167" fmla="*/ 1011092 w 1011092"/>
              <a:gd name="connsiteY167" fmla="*/ 580337 h 995921"/>
              <a:gd name="connsiteX168" fmla="*/ 985464 w 1011092"/>
              <a:gd name="connsiteY168" fmla="*/ 548280 h 995921"/>
              <a:gd name="connsiteX169" fmla="*/ 961306 w 1011092"/>
              <a:gd name="connsiteY169" fmla="*/ 567570 h 995921"/>
              <a:gd name="connsiteX170" fmla="*/ 961214 w 1011092"/>
              <a:gd name="connsiteY170" fmla="*/ 566192 h 995921"/>
              <a:gd name="connsiteX171" fmla="*/ 970124 w 1011092"/>
              <a:gd name="connsiteY171" fmla="*/ 470571 h 995921"/>
              <a:gd name="connsiteX172" fmla="*/ 973798 w 1011092"/>
              <a:gd name="connsiteY172" fmla="*/ 466530 h 995921"/>
              <a:gd name="connsiteX173" fmla="*/ 988311 w 1011092"/>
              <a:gd name="connsiteY173" fmla="*/ 458354 h 995921"/>
              <a:gd name="connsiteX174" fmla="*/ 993915 w 1011092"/>
              <a:gd name="connsiteY174" fmla="*/ 434380 h 995921"/>
              <a:gd name="connsiteX175" fmla="*/ 992996 w 1011092"/>
              <a:gd name="connsiteY175" fmla="*/ 413162 h 995921"/>
              <a:gd name="connsiteX176" fmla="*/ 993639 w 1011092"/>
              <a:gd name="connsiteY176" fmla="*/ 406916 h 995921"/>
              <a:gd name="connsiteX177" fmla="*/ 965532 w 1011092"/>
              <a:gd name="connsiteY177" fmla="*/ 399200 h 995921"/>
              <a:gd name="connsiteX178" fmla="*/ 602063 w 1011092"/>
              <a:gd name="connsiteY178" fmla="*/ 302477 h 995921"/>
              <a:gd name="connsiteX179" fmla="*/ 252281 w 1011092"/>
              <a:gd name="connsiteY179" fmla="*/ 209520 h 995921"/>
              <a:gd name="connsiteX180" fmla="*/ 183941 w 1011092"/>
              <a:gd name="connsiteY180" fmla="*/ 191150 h 995921"/>
              <a:gd name="connsiteX181" fmla="*/ 180083 w 1011092"/>
              <a:gd name="connsiteY181" fmla="*/ 186098 h 995921"/>
              <a:gd name="connsiteX182" fmla="*/ 180451 w 1011092"/>
              <a:gd name="connsiteY182" fmla="*/ 170850 h 995921"/>
              <a:gd name="connsiteX183" fmla="*/ 182012 w 1011092"/>
              <a:gd name="connsiteY183" fmla="*/ 28934 h 995921"/>
              <a:gd name="connsiteX184" fmla="*/ 184860 w 1011092"/>
              <a:gd name="connsiteY184" fmla="*/ 10839 h 995921"/>
              <a:gd name="connsiteX185" fmla="*/ 187891 w 1011092"/>
              <a:gd name="connsiteY185" fmla="*/ 0 h 995921"/>
              <a:gd name="connsiteX0" fmla="*/ 516363 w 1011092"/>
              <a:gd name="connsiteY0" fmla="*/ 728958 h 1007765"/>
              <a:gd name="connsiteX1" fmla="*/ 539786 w 1011092"/>
              <a:gd name="connsiteY1" fmla="*/ 850298 h 1007765"/>
              <a:gd name="connsiteX2" fmla="*/ 335318 w 1011092"/>
              <a:gd name="connsiteY2" fmla="*/ 850298 h 1007765"/>
              <a:gd name="connsiteX3" fmla="*/ 334950 w 1011092"/>
              <a:gd name="connsiteY3" fmla="*/ 849655 h 1007765"/>
              <a:gd name="connsiteX4" fmla="*/ 516363 w 1011092"/>
              <a:gd name="connsiteY4" fmla="*/ 728958 h 1007765"/>
              <a:gd name="connsiteX5" fmla="*/ 492940 w 1011092"/>
              <a:gd name="connsiteY5" fmla="*/ 726386 h 1007765"/>
              <a:gd name="connsiteX6" fmla="*/ 493859 w 1011092"/>
              <a:gd name="connsiteY6" fmla="*/ 726478 h 1007765"/>
              <a:gd name="connsiteX7" fmla="*/ 494226 w 1011092"/>
              <a:gd name="connsiteY7" fmla="*/ 727213 h 1007765"/>
              <a:gd name="connsiteX8" fmla="*/ 314191 w 1011092"/>
              <a:gd name="connsiteY8" fmla="*/ 846899 h 1007765"/>
              <a:gd name="connsiteX9" fmla="*/ 313640 w 1011092"/>
              <a:gd name="connsiteY9" fmla="*/ 846440 h 1007765"/>
              <a:gd name="connsiteX10" fmla="*/ 317406 w 1011092"/>
              <a:gd name="connsiteY10" fmla="*/ 824211 h 1007765"/>
              <a:gd name="connsiteX11" fmla="*/ 334123 w 1011092"/>
              <a:gd name="connsiteY11" fmla="*/ 728591 h 1007765"/>
              <a:gd name="connsiteX12" fmla="*/ 336604 w 1011092"/>
              <a:gd name="connsiteY12" fmla="*/ 726386 h 1007765"/>
              <a:gd name="connsiteX13" fmla="*/ 492940 w 1011092"/>
              <a:gd name="connsiteY13" fmla="*/ 726386 h 1007765"/>
              <a:gd name="connsiteX14" fmla="*/ 784762 w 1011092"/>
              <a:gd name="connsiteY14" fmla="*/ 726202 h 1007765"/>
              <a:gd name="connsiteX15" fmla="*/ 795509 w 1011092"/>
              <a:gd name="connsiteY15" fmla="*/ 736674 h 1007765"/>
              <a:gd name="connsiteX16" fmla="*/ 784762 w 1011092"/>
              <a:gd name="connsiteY16" fmla="*/ 746870 h 1007765"/>
              <a:gd name="connsiteX17" fmla="*/ 774198 w 1011092"/>
              <a:gd name="connsiteY17" fmla="*/ 736215 h 1007765"/>
              <a:gd name="connsiteX18" fmla="*/ 784762 w 1011092"/>
              <a:gd name="connsiteY18" fmla="*/ 726202 h 1007765"/>
              <a:gd name="connsiteX19" fmla="*/ 928330 w 1011092"/>
              <a:gd name="connsiteY19" fmla="*/ 610006 h 1007765"/>
              <a:gd name="connsiteX20" fmla="*/ 939353 w 1011092"/>
              <a:gd name="connsiteY20" fmla="*/ 620019 h 1007765"/>
              <a:gd name="connsiteX21" fmla="*/ 928974 w 1011092"/>
              <a:gd name="connsiteY21" fmla="*/ 630949 h 1007765"/>
              <a:gd name="connsiteX22" fmla="*/ 917859 w 1011092"/>
              <a:gd name="connsiteY22" fmla="*/ 620845 h 1007765"/>
              <a:gd name="connsiteX23" fmla="*/ 928330 w 1011092"/>
              <a:gd name="connsiteY23" fmla="*/ 610006 h 1007765"/>
              <a:gd name="connsiteX24" fmla="*/ 358465 w 1011092"/>
              <a:gd name="connsiteY24" fmla="*/ 590166 h 1007765"/>
              <a:gd name="connsiteX25" fmla="*/ 499278 w 1011092"/>
              <a:gd name="connsiteY25" fmla="*/ 711506 h 1007765"/>
              <a:gd name="connsiteX26" fmla="*/ 499002 w 1011092"/>
              <a:gd name="connsiteY26" fmla="*/ 712149 h 1007765"/>
              <a:gd name="connsiteX27" fmla="*/ 337338 w 1011092"/>
              <a:gd name="connsiteY27" fmla="*/ 712149 h 1007765"/>
              <a:gd name="connsiteX28" fmla="*/ 358465 w 1011092"/>
              <a:gd name="connsiteY28" fmla="*/ 590166 h 1007765"/>
              <a:gd name="connsiteX29" fmla="*/ 486602 w 1011092"/>
              <a:gd name="connsiteY29" fmla="*/ 586492 h 1007765"/>
              <a:gd name="connsiteX30" fmla="*/ 489909 w 1011092"/>
              <a:gd name="connsiteY30" fmla="*/ 589339 h 1007765"/>
              <a:gd name="connsiteX31" fmla="*/ 511127 w 1011092"/>
              <a:gd name="connsiteY31" fmla="*/ 700942 h 1007765"/>
              <a:gd name="connsiteX32" fmla="*/ 511311 w 1011092"/>
              <a:gd name="connsiteY32" fmla="*/ 703331 h 1007765"/>
              <a:gd name="connsiteX33" fmla="*/ 376560 w 1011092"/>
              <a:gd name="connsiteY33" fmla="*/ 587318 h 1007765"/>
              <a:gd name="connsiteX34" fmla="*/ 376836 w 1011092"/>
              <a:gd name="connsiteY34" fmla="*/ 586767 h 1007765"/>
              <a:gd name="connsiteX35" fmla="*/ 379500 w 1011092"/>
              <a:gd name="connsiteY35" fmla="*/ 586492 h 1007765"/>
              <a:gd name="connsiteX36" fmla="*/ 486602 w 1011092"/>
              <a:gd name="connsiteY36" fmla="*/ 586492 h 1007765"/>
              <a:gd name="connsiteX37" fmla="*/ 462904 w 1011092"/>
              <a:gd name="connsiteY37" fmla="*/ 453302 h 1007765"/>
              <a:gd name="connsiteX38" fmla="*/ 464006 w 1011092"/>
              <a:gd name="connsiteY38" fmla="*/ 453486 h 1007765"/>
              <a:gd name="connsiteX39" fmla="*/ 486510 w 1011092"/>
              <a:gd name="connsiteY39" fmla="*/ 572438 h 1007765"/>
              <a:gd name="connsiteX40" fmla="*/ 377846 w 1011092"/>
              <a:gd name="connsiteY40" fmla="*/ 572438 h 1007765"/>
              <a:gd name="connsiteX41" fmla="*/ 462904 w 1011092"/>
              <a:gd name="connsiteY41" fmla="*/ 453302 h 1007765"/>
              <a:gd name="connsiteX42" fmla="*/ 389236 w 1011092"/>
              <a:gd name="connsiteY42" fmla="*/ 429145 h 1007765"/>
              <a:gd name="connsiteX43" fmla="*/ 457117 w 1011092"/>
              <a:gd name="connsiteY43" fmla="*/ 429237 h 1007765"/>
              <a:gd name="connsiteX44" fmla="*/ 459413 w 1011092"/>
              <a:gd name="connsiteY44" fmla="*/ 431533 h 1007765"/>
              <a:gd name="connsiteX45" fmla="*/ 457852 w 1011092"/>
              <a:gd name="connsiteY45" fmla="*/ 436401 h 1007765"/>
              <a:gd name="connsiteX46" fmla="*/ 364252 w 1011092"/>
              <a:gd name="connsiteY46" fmla="*/ 567478 h 1007765"/>
              <a:gd name="connsiteX47" fmla="*/ 362598 w 1011092"/>
              <a:gd name="connsiteY47" fmla="*/ 569682 h 1007765"/>
              <a:gd name="connsiteX48" fmla="*/ 362139 w 1011092"/>
              <a:gd name="connsiteY48" fmla="*/ 569499 h 1007765"/>
              <a:gd name="connsiteX49" fmla="*/ 365446 w 1011092"/>
              <a:gd name="connsiteY49" fmla="*/ 548831 h 1007765"/>
              <a:gd name="connsiteX50" fmla="*/ 383725 w 1011092"/>
              <a:gd name="connsiteY50" fmla="*/ 444944 h 1007765"/>
              <a:gd name="connsiteX51" fmla="*/ 386389 w 1011092"/>
              <a:gd name="connsiteY51" fmla="*/ 431533 h 1007765"/>
              <a:gd name="connsiteX52" fmla="*/ 389236 w 1011092"/>
              <a:gd name="connsiteY52" fmla="*/ 429145 h 1007765"/>
              <a:gd name="connsiteX53" fmla="*/ 441501 w 1011092"/>
              <a:gd name="connsiteY53" fmla="*/ 308999 h 1007765"/>
              <a:gd name="connsiteX54" fmla="*/ 466210 w 1011092"/>
              <a:gd name="connsiteY54" fmla="*/ 315153 h 1007765"/>
              <a:gd name="connsiteX55" fmla="*/ 608585 w 1011092"/>
              <a:gd name="connsiteY55" fmla="*/ 348313 h 1007765"/>
              <a:gd name="connsiteX56" fmla="*/ 808828 w 1011092"/>
              <a:gd name="connsiteY56" fmla="*/ 400486 h 1007765"/>
              <a:gd name="connsiteX57" fmla="*/ 904724 w 1011092"/>
              <a:gd name="connsiteY57" fmla="*/ 435115 h 1007765"/>
              <a:gd name="connsiteX58" fmla="*/ 953958 w 1011092"/>
              <a:gd name="connsiteY58" fmla="*/ 462672 h 1007765"/>
              <a:gd name="connsiteX59" fmla="*/ 956346 w 1011092"/>
              <a:gd name="connsiteY59" fmla="*/ 467907 h 1007765"/>
              <a:gd name="connsiteX60" fmla="*/ 952304 w 1011092"/>
              <a:gd name="connsiteY60" fmla="*/ 510344 h 1007765"/>
              <a:gd name="connsiteX61" fmla="*/ 946334 w 1011092"/>
              <a:gd name="connsiteY61" fmla="*/ 572989 h 1007765"/>
              <a:gd name="connsiteX62" fmla="*/ 939629 w 1011092"/>
              <a:gd name="connsiteY62" fmla="*/ 585022 h 1007765"/>
              <a:gd name="connsiteX63" fmla="*/ 939445 w 1011092"/>
              <a:gd name="connsiteY63" fmla="*/ 585206 h 1007765"/>
              <a:gd name="connsiteX64" fmla="*/ 931913 w 1011092"/>
              <a:gd name="connsiteY64" fmla="*/ 585940 h 1007765"/>
              <a:gd name="connsiteX65" fmla="*/ 848876 w 1011092"/>
              <a:gd name="connsiteY65" fmla="*/ 542677 h 1007765"/>
              <a:gd name="connsiteX66" fmla="*/ 836109 w 1011092"/>
              <a:gd name="connsiteY66" fmla="*/ 532849 h 1007765"/>
              <a:gd name="connsiteX67" fmla="*/ 845753 w 1011092"/>
              <a:gd name="connsiteY67" fmla="*/ 660159 h 1007765"/>
              <a:gd name="connsiteX68" fmla="*/ 796611 w 1011092"/>
              <a:gd name="connsiteY68" fmla="*/ 699656 h 1007765"/>
              <a:gd name="connsiteX69" fmla="*/ 793121 w 1011092"/>
              <a:gd name="connsiteY69" fmla="*/ 700667 h 1007765"/>
              <a:gd name="connsiteX70" fmla="*/ 758675 w 1011092"/>
              <a:gd name="connsiteY70" fmla="*/ 713618 h 1007765"/>
              <a:gd name="connsiteX71" fmla="*/ 751602 w 1011092"/>
              <a:gd name="connsiteY71" fmla="*/ 732265 h 1007765"/>
              <a:gd name="connsiteX72" fmla="*/ 748020 w 1011092"/>
              <a:gd name="connsiteY72" fmla="*/ 739154 h 1007765"/>
              <a:gd name="connsiteX73" fmla="*/ 698970 w 1011092"/>
              <a:gd name="connsiteY73" fmla="*/ 778192 h 1007765"/>
              <a:gd name="connsiteX74" fmla="*/ 691897 w 1011092"/>
              <a:gd name="connsiteY74" fmla="*/ 784163 h 1007765"/>
              <a:gd name="connsiteX75" fmla="*/ 717432 w 1011092"/>
              <a:gd name="connsiteY75" fmla="*/ 816220 h 1007765"/>
              <a:gd name="connsiteX76" fmla="*/ 762533 w 1011092"/>
              <a:gd name="connsiteY76" fmla="*/ 780029 h 1007765"/>
              <a:gd name="connsiteX77" fmla="*/ 762533 w 1011092"/>
              <a:gd name="connsiteY77" fmla="*/ 850482 h 1007765"/>
              <a:gd name="connsiteX78" fmla="*/ 554023 w 1011092"/>
              <a:gd name="connsiteY78" fmla="*/ 850482 h 1007765"/>
              <a:gd name="connsiteX79" fmla="*/ 473651 w 1011092"/>
              <a:gd name="connsiteY79" fmla="*/ 429696 h 1007765"/>
              <a:gd name="connsiteX80" fmla="*/ 492021 w 1011092"/>
              <a:gd name="connsiteY80" fmla="*/ 429696 h 1007765"/>
              <a:gd name="connsiteX81" fmla="*/ 492021 w 1011092"/>
              <a:gd name="connsiteY81" fmla="*/ 366041 h 1007765"/>
              <a:gd name="connsiteX82" fmla="*/ 464189 w 1011092"/>
              <a:gd name="connsiteY82" fmla="*/ 366041 h 1007765"/>
              <a:gd name="connsiteX83" fmla="*/ 464189 w 1011092"/>
              <a:gd name="connsiteY83" fmla="*/ 337658 h 1007765"/>
              <a:gd name="connsiteX84" fmla="*/ 441501 w 1011092"/>
              <a:gd name="connsiteY84" fmla="*/ 337658 h 1007765"/>
              <a:gd name="connsiteX85" fmla="*/ 441501 w 1011092"/>
              <a:gd name="connsiteY85" fmla="*/ 308999 h 1007765"/>
              <a:gd name="connsiteX86" fmla="*/ 168418 w 1011092"/>
              <a:gd name="connsiteY86" fmla="*/ 235975 h 1007765"/>
              <a:gd name="connsiteX87" fmla="*/ 311986 w 1011092"/>
              <a:gd name="connsiteY87" fmla="*/ 274094 h 1007765"/>
              <a:gd name="connsiteX88" fmla="*/ 400167 w 1011092"/>
              <a:gd name="connsiteY88" fmla="*/ 297425 h 1007765"/>
              <a:gd name="connsiteX89" fmla="*/ 403106 w 1011092"/>
              <a:gd name="connsiteY89" fmla="*/ 301283 h 1007765"/>
              <a:gd name="connsiteX90" fmla="*/ 403198 w 1011092"/>
              <a:gd name="connsiteY90" fmla="*/ 334167 h 1007765"/>
              <a:gd name="connsiteX91" fmla="*/ 403198 w 1011092"/>
              <a:gd name="connsiteY91" fmla="*/ 337106 h 1007765"/>
              <a:gd name="connsiteX92" fmla="*/ 382163 w 1011092"/>
              <a:gd name="connsiteY92" fmla="*/ 337106 h 1007765"/>
              <a:gd name="connsiteX93" fmla="*/ 382163 w 1011092"/>
              <a:gd name="connsiteY93" fmla="*/ 365581 h 1007765"/>
              <a:gd name="connsiteX94" fmla="*/ 353688 w 1011092"/>
              <a:gd name="connsiteY94" fmla="*/ 365581 h 1007765"/>
              <a:gd name="connsiteX95" fmla="*/ 353688 w 1011092"/>
              <a:gd name="connsiteY95" fmla="*/ 368521 h 1007765"/>
              <a:gd name="connsiteX96" fmla="*/ 353596 w 1011092"/>
              <a:gd name="connsiteY96" fmla="*/ 425930 h 1007765"/>
              <a:gd name="connsiteX97" fmla="*/ 356812 w 1011092"/>
              <a:gd name="connsiteY97" fmla="*/ 429328 h 1007765"/>
              <a:gd name="connsiteX98" fmla="*/ 366548 w 1011092"/>
              <a:gd name="connsiteY98" fmla="*/ 429237 h 1007765"/>
              <a:gd name="connsiteX99" fmla="*/ 372519 w 1011092"/>
              <a:gd name="connsiteY99" fmla="*/ 429237 h 1007765"/>
              <a:gd name="connsiteX100" fmla="*/ 371049 w 1011092"/>
              <a:gd name="connsiteY100" fmla="*/ 439065 h 1007765"/>
              <a:gd name="connsiteX101" fmla="*/ 353045 w 1011092"/>
              <a:gd name="connsiteY101" fmla="*/ 541115 h 1007765"/>
              <a:gd name="connsiteX102" fmla="*/ 333297 w 1011092"/>
              <a:gd name="connsiteY102" fmla="*/ 653821 h 1007765"/>
              <a:gd name="connsiteX103" fmla="*/ 313548 w 1011092"/>
              <a:gd name="connsiteY103" fmla="*/ 765700 h 1007765"/>
              <a:gd name="connsiteX104" fmla="*/ 300597 w 1011092"/>
              <a:gd name="connsiteY104" fmla="*/ 840837 h 1007765"/>
              <a:gd name="connsiteX105" fmla="*/ 298208 w 1011092"/>
              <a:gd name="connsiteY105" fmla="*/ 849747 h 1007765"/>
              <a:gd name="connsiteX106" fmla="*/ 289390 w 1011092"/>
              <a:gd name="connsiteY106" fmla="*/ 850390 h 1007765"/>
              <a:gd name="connsiteX107" fmla="*/ 125062 w 1011092"/>
              <a:gd name="connsiteY107" fmla="*/ 850482 h 1007765"/>
              <a:gd name="connsiteX108" fmla="*/ 121388 w 1011092"/>
              <a:gd name="connsiteY108" fmla="*/ 850482 h 1007765"/>
              <a:gd name="connsiteX109" fmla="*/ 119643 w 1011092"/>
              <a:gd name="connsiteY109" fmla="*/ 835234 h 1007765"/>
              <a:gd name="connsiteX110" fmla="*/ 108621 w 1011092"/>
              <a:gd name="connsiteY110" fmla="*/ 734010 h 1007765"/>
              <a:gd name="connsiteX111" fmla="*/ 97874 w 1011092"/>
              <a:gd name="connsiteY111" fmla="*/ 636185 h 1007765"/>
              <a:gd name="connsiteX112" fmla="*/ 92822 w 1011092"/>
              <a:gd name="connsiteY112" fmla="*/ 590900 h 1007765"/>
              <a:gd name="connsiteX113" fmla="*/ 93648 w 1011092"/>
              <a:gd name="connsiteY113" fmla="*/ 582450 h 1007765"/>
              <a:gd name="connsiteX114" fmla="*/ 93740 w 1011092"/>
              <a:gd name="connsiteY114" fmla="*/ 577398 h 1007765"/>
              <a:gd name="connsiteX115" fmla="*/ 88504 w 1011092"/>
              <a:gd name="connsiteY115" fmla="*/ 551954 h 1007765"/>
              <a:gd name="connsiteX116" fmla="*/ 80237 w 1011092"/>
              <a:gd name="connsiteY116" fmla="*/ 477185 h 1007765"/>
              <a:gd name="connsiteX117" fmla="*/ 73440 w 1011092"/>
              <a:gd name="connsiteY117" fmla="*/ 414356 h 1007765"/>
              <a:gd name="connsiteX118" fmla="*/ 74542 w 1011092"/>
              <a:gd name="connsiteY118" fmla="*/ 402690 h 1007765"/>
              <a:gd name="connsiteX119" fmla="*/ 79227 w 1011092"/>
              <a:gd name="connsiteY119" fmla="*/ 386524 h 1007765"/>
              <a:gd name="connsiteX120" fmla="*/ 83360 w 1011092"/>
              <a:gd name="connsiteY120" fmla="*/ 377155 h 1007765"/>
              <a:gd name="connsiteX121" fmla="*/ 164835 w 1011092"/>
              <a:gd name="connsiteY121" fmla="*/ 237077 h 1007765"/>
              <a:gd name="connsiteX122" fmla="*/ 168418 w 1011092"/>
              <a:gd name="connsiteY122" fmla="*/ 235975 h 1007765"/>
              <a:gd name="connsiteX123" fmla="*/ 187891 w 1011092"/>
              <a:gd name="connsiteY123" fmla="*/ 0 h 1007765"/>
              <a:gd name="connsiteX124" fmla="*/ 187340 w 1011092"/>
              <a:gd name="connsiteY124" fmla="*/ 92 h 1007765"/>
              <a:gd name="connsiteX125" fmla="*/ 179716 w 1011092"/>
              <a:gd name="connsiteY125" fmla="*/ 2021 h 1007765"/>
              <a:gd name="connsiteX126" fmla="*/ 93373 w 1011092"/>
              <a:gd name="connsiteY126" fmla="*/ 45652 h 1007765"/>
              <a:gd name="connsiteX127" fmla="*/ 7397 w 1011092"/>
              <a:gd name="connsiteY127" fmla="*/ 297058 h 1007765"/>
              <a:gd name="connsiteX128" fmla="*/ 67286 w 1011092"/>
              <a:gd name="connsiteY128" fmla="*/ 405171 h 1007765"/>
              <a:gd name="connsiteX129" fmla="*/ 70960 w 1011092"/>
              <a:gd name="connsiteY129" fmla="*/ 412794 h 1007765"/>
              <a:gd name="connsiteX130" fmla="*/ 75553 w 1011092"/>
              <a:gd name="connsiteY130" fmla="*/ 454129 h 1007765"/>
              <a:gd name="connsiteX131" fmla="*/ 85014 w 1011092"/>
              <a:gd name="connsiteY131" fmla="*/ 539095 h 1007765"/>
              <a:gd name="connsiteX132" fmla="*/ 84555 w 1011092"/>
              <a:gd name="connsiteY132" fmla="*/ 556823 h 1007765"/>
              <a:gd name="connsiteX133" fmla="*/ 80972 w 1011092"/>
              <a:gd name="connsiteY133" fmla="*/ 569774 h 1007765"/>
              <a:gd name="connsiteX134" fmla="*/ 78768 w 1011092"/>
              <a:gd name="connsiteY134" fmla="*/ 574183 h 1007765"/>
              <a:gd name="connsiteX135" fmla="*/ 78308 w 1011092"/>
              <a:gd name="connsiteY135" fmla="*/ 584287 h 1007765"/>
              <a:gd name="connsiteX136" fmla="*/ 87678 w 1011092"/>
              <a:gd name="connsiteY136" fmla="*/ 587778 h 1007765"/>
              <a:gd name="connsiteX137" fmla="*/ 90341 w 1011092"/>
              <a:gd name="connsiteY137" fmla="*/ 587226 h 1007765"/>
              <a:gd name="connsiteX138" fmla="*/ 119367 w 1011092"/>
              <a:gd name="connsiteY138" fmla="*/ 850482 h 1007765"/>
              <a:gd name="connsiteX139" fmla="*/ 105409 w 1011092"/>
              <a:gd name="connsiteY139" fmla="*/ 850482 h 1007765"/>
              <a:gd name="connsiteX140" fmla="*/ 108149 w 1011092"/>
              <a:gd name="connsiteY140" fmla="*/ 860205 h 1007765"/>
              <a:gd name="connsiteX141" fmla="*/ 105215 w 1011092"/>
              <a:gd name="connsiteY141" fmla="*/ 860221 h 1007765"/>
              <a:gd name="connsiteX142" fmla="*/ 711529 w 1011092"/>
              <a:gd name="connsiteY142" fmla="*/ 989057 h 1007765"/>
              <a:gd name="connsiteX143" fmla="*/ 782315 w 1011092"/>
              <a:gd name="connsiteY143" fmla="*/ 993501 h 1007765"/>
              <a:gd name="connsiteX144" fmla="*/ 897170 w 1011092"/>
              <a:gd name="connsiteY144" fmla="*/ 860769 h 1007765"/>
              <a:gd name="connsiteX145" fmla="*/ 898570 w 1011092"/>
              <a:gd name="connsiteY145" fmla="*/ 860769 h 1007765"/>
              <a:gd name="connsiteX146" fmla="*/ 898570 w 1011092"/>
              <a:gd name="connsiteY146" fmla="*/ 858873 h 1007765"/>
              <a:gd name="connsiteX147" fmla="*/ 900636 w 1011092"/>
              <a:gd name="connsiteY147" fmla="*/ 856077 h 1007765"/>
              <a:gd name="connsiteX148" fmla="*/ 898570 w 1011092"/>
              <a:gd name="connsiteY148" fmla="*/ 856087 h 1007765"/>
              <a:gd name="connsiteX149" fmla="*/ 898570 w 1011092"/>
              <a:gd name="connsiteY149" fmla="*/ 850390 h 1007765"/>
              <a:gd name="connsiteX150" fmla="*/ 856133 w 1011092"/>
              <a:gd name="connsiteY150" fmla="*/ 850390 h 1007765"/>
              <a:gd name="connsiteX151" fmla="*/ 856133 w 1011092"/>
              <a:gd name="connsiteY151" fmla="*/ 796379 h 1007765"/>
              <a:gd name="connsiteX152" fmla="*/ 816452 w 1011092"/>
              <a:gd name="connsiteY152" fmla="*/ 796379 h 1007765"/>
              <a:gd name="connsiteX153" fmla="*/ 816268 w 1011092"/>
              <a:gd name="connsiteY153" fmla="*/ 794910 h 1007765"/>
              <a:gd name="connsiteX154" fmla="*/ 816452 w 1011092"/>
              <a:gd name="connsiteY154" fmla="*/ 755137 h 1007765"/>
              <a:gd name="connsiteX155" fmla="*/ 817462 w 1011092"/>
              <a:gd name="connsiteY155" fmla="*/ 751371 h 1007765"/>
              <a:gd name="connsiteX156" fmla="*/ 821320 w 1011092"/>
              <a:gd name="connsiteY156" fmla="*/ 734929 h 1007765"/>
              <a:gd name="connsiteX157" fmla="*/ 823341 w 1011092"/>
              <a:gd name="connsiteY157" fmla="*/ 730979 h 1007765"/>
              <a:gd name="connsiteX158" fmla="*/ 863941 w 1011092"/>
              <a:gd name="connsiteY158" fmla="*/ 698279 h 1007765"/>
              <a:gd name="connsiteX159" fmla="*/ 870829 w 1011092"/>
              <a:gd name="connsiteY159" fmla="*/ 692859 h 1007765"/>
              <a:gd name="connsiteX160" fmla="*/ 933842 w 1011092"/>
              <a:gd name="connsiteY160" fmla="*/ 730336 h 1007765"/>
              <a:gd name="connsiteX161" fmla="*/ 1006682 w 1011092"/>
              <a:gd name="connsiteY161" fmla="*/ 733183 h 1007765"/>
              <a:gd name="connsiteX162" fmla="*/ 1005029 w 1011092"/>
              <a:gd name="connsiteY162" fmla="*/ 730887 h 1007765"/>
              <a:gd name="connsiteX163" fmla="*/ 999058 w 1011092"/>
              <a:gd name="connsiteY163" fmla="*/ 720324 h 1007765"/>
              <a:gd name="connsiteX164" fmla="*/ 997038 w 1011092"/>
              <a:gd name="connsiteY164" fmla="*/ 713251 h 1007765"/>
              <a:gd name="connsiteX165" fmla="*/ 969298 w 1011092"/>
              <a:gd name="connsiteY165" fmla="*/ 617814 h 1007765"/>
              <a:gd name="connsiteX166" fmla="*/ 971135 w 1011092"/>
              <a:gd name="connsiteY166" fmla="*/ 612303 h 1007765"/>
              <a:gd name="connsiteX167" fmla="*/ 1008611 w 1011092"/>
              <a:gd name="connsiteY167" fmla="*/ 582450 h 1007765"/>
              <a:gd name="connsiteX168" fmla="*/ 1011092 w 1011092"/>
              <a:gd name="connsiteY168" fmla="*/ 580337 h 1007765"/>
              <a:gd name="connsiteX169" fmla="*/ 985464 w 1011092"/>
              <a:gd name="connsiteY169" fmla="*/ 548280 h 1007765"/>
              <a:gd name="connsiteX170" fmla="*/ 961306 w 1011092"/>
              <a:gd name="connsiteY170" fmla="*/ 567570 h 1007765"/>
              <a:gd name="connsiteX171" fmla="*/ 961214 w 1011092"/>
              <a:gd name="connsiteY171" fmla="*/ 566192 h 1007765"/>
              <a:gd name="connsiteX172" fmla="*/ 970124 w 1011092"/>
              <a:gd name="connsiteY172" fmla="*/ 470571 h 1007765"/>
              <a:gd name="connsiteX173" fmla="*/ 973798 w 1011092"/>
              <a:gd name="connsiteY173" fmla="*/ 466530 h 1007765"/>
              <a:gd name="connsiteX174" fmla="*/ 988311 w 1011092"/>
              <a:gd name="connsiteY174" fmla="*/ 458354 h 1007765"/>
              <a:gd name="connsiteX175" fmla="*/ 993915 w 1011092"/>
              <a:gd name="connsiteY175" fmla="*/ 434380 h 1007765"/>
              <a:gd name="connsiteX176" fmla="*/ 992996 w 1011092"/>
              <a:gd name="connsiteY176" fmla="*/ 413162 h 1007765"/>
              <a:gd name="connsiteX177" fmla="*/ 993639 w 1011092"/>
              <a:gd name="connsiteY177" fmla="*/ 406916 h 1007765"/>
              <a:gd name="connsiteX178" fmla="*/ 965532 w 1011092"/>
              <a:gd name="connsiteY178" fmla="*/ 399200 h 1007765"/>
              <a:gd name="connsiteX179" fmla="*/ 602063 w 1011092"/>
              <a:gd name="connsiteY179" fmla="*/ 302477 h 1007765"/>
              <a:gd name="connsiteX180" fmla="*/ 252281 w 1011092"/>
              <a:gd name="connsiteY180" fmla="*/ 209520 h 1007765"/>
              <a:gd name="connsiteX181" fmla="*/ 183941 w 1011092"/>
              <a:gd name="connsiteY181" fmla="*/ 191150 h 1007765"/>
              <a:gd name="connsiteX182" fmla="*/ 180083 w 1011092"/>
              <a:gd name="connsiteY182" fmla="*/ 186098 h 1007765"/>
              <a:gd name="connsiteX183" fmla="*/ 180451 w 1011092"/>
              <a:gd name="connsiteY183" fmla="*/ 170850 h 1007765"/>
              <a:gd name="connsiteX184" fmla="*/ 182012 w 1011092"/>
              <a:gd name="connsiteY184" fmla="*/ 28934 h 1007765"/>
              <a:gd name="connsiteX185" fmla="*/ 184860 w 1011092"/>
              <a:gd name="connsiteY185" fmla="*/ 10839 h 1007765"/>
              <a:gd name="connsiteX186" fmla="*/ 187891 w 1011092"/>
              <a:gd name="connsiteY186" fmla="*/ 0 h 1007765"/>
              <a:gd name="connsiteX0" fmla="*/ 516363 w 1011092"/>
              <a:gd name="connsiteY0" fmla="*/ 728958 h 1014863"/>
              <a:gd name="connsiteX1" fmla="*/ 539786 w 1011092"/>
              <a:gd name="connsiteY1" fmla="*/ 850298 h 1014863"/>
              <a:gd name="connsiteX2" fmla="*/ 335318 w 1011092"/>
              <a:gd name="connsiteY2" fmla="*/ 850298 h 1014863"/>
              <a:gd name="connsiteX3" fmla="*/ 334950 w 1011092"/>
              <a:gd name="connsiteY3" fmla="*/ 849655 h 1014863"/>
              <a:gd name="connsiteX4" fmla="*/ 516363 w 1011092"/>
              <a:gd name="connsiteY4" fmla="*/ 728958 h 1014863"/>
              <a:gd name="connsiteX5" fmla="*/ 492940 w 1011092"/>
              <a:gd name="connsiteY5" fmla="*/ 726386 h 1014863"/>
              <a:gd name="connsiteX6" fmla="*/ 493859 w 1011092"/>
              <a:gd name="connsiteY6" fmla="*/ 726478 h 1014863"/>
              <a:gd name="connsiteX7" fmla="*/ 494226 w 1011092"/>
              <a:gd name="connsiteY7" fmla="*/ 727213 h 1014863"/>
              <a:gd name="connsiteX8" fmla="*/ 314191 w 1011092"/>
              <a:gd name="connsiteY8" fmla="*/ 846899 h 1014863"/>
              <a:gd name="connsiteX9" fmla="*/ 313640 w 1011092"/>
              <a:gd name="connsiteY9" fmla="*/ 846440 h 1014863"/>
              <a:gd name="connsiteX10" fmla="*/ 317406 w 1011092"/>
              <a:gd name="connsiteY10" fmla="*/ 824211 h 1014863"/>
              <a:gd name="connsiteX11" fmla="*/ 334123 w 1011092"/>
              <a:gd name="connsiteY11" fmla="*/ 728591 h 1014863"/>
              <a:gd name="connsiteX12" fmla="*/ 336604 w 1011092"/>
              <a:gd name="connsiteY12" fmla="*/ 726386 h 1014863"/>
              <a:gd name="connsiteX13" fmla="*/ 492940 w 1011092"/>
              <a:gd name="connsiteY13" fmla="*/ 726386 h 1014863"/>
              <a:gd name="connsiteX14" fmla="*/ 784762 w 1011092"/>
              <a:gd name="connsiteY14" fmla="*/ 726202 h 1014863"/>
              <a:gd name="connsiteX15" fmla="*/ 795509 w 1011092"/>
              <a:gd name="connsiteY15" fmla="*/ 736674 h 1014863"/>
              <a:gd name="connsiteX16" fmla="*/ 784762 w 1011092"/>
              <a:gd name="connsiteY16" fmla="*/ 746870 h 1014863"/>
              <a:gd name="connsiteX17" fmla="*/ 774198 w 1011092"/>
              <a:gd name="connsiteY17" fmla="*/ 736215 h 1014863"/>
              <a:gd name="connsiteX18" fmla="*/ 784762 w 1011092"/>
              <a:gd name="connsiteY18" fmla="*/ 726202 h 1014863"/>
              <a:gd name="connsiteX19" fmla="*/ 928330 w 1011092"/>
              <a:gd name="connsiteY19" fmla="*/ 610006 h 1014863"/>
              <a:gd name="connsiteX20" fmla="*/ 939353 w 1011092"/>
              <a:gd name="connsiteY20" fmla="*/ 620019 h 1014863"/>
              <a:gd name="connsiteX21" fmla="*/ 928974 w 1011092"/>
              <a:gd name="connsiteY21" fmla="*/ 630949 h 1014863"/>
              <a:gd name="connsiteX22" fmla="*/ 917859 w 1011092"/>
              <a:gd name="connsiteY22" fmla="*/ 620845 h 1014863"/>
              <a:gd name="connsiteX23" fmla="*/ 928330 w 1011092"/>
              <a:gd name="connsiteY23" fmla="*/ 610006 h 1014863"/>
              <a:gd name="connsiteX24" fmla="*/ 358465 w 1011092"/>
              <a:gd name="connsiteY24" fmla="*/ 590166 h 1014863"/>
              <a:gd name="connsiteX25" fmla="*/ 499278 w 1011092"/>
              <a:gd name="connsiteY25" fmla="*/ 711506 h 1014863"/>
              <a:gd name="connsiteX26" fmla="*/ 499002 w 1011092"/>
              <a:gd name="connsiteY26" fmla="*/ 712149 h 1014863"/>
              <a:gd name="connsiteX27" fmla="*/ 337338 w 1011092"/>
              <a:gd name="connsiteY27" fmla="*/ 712149 h 1014863"/>
              <a:gd name="connsiteX28" fmla="*/ 358465 w 1011092"/>
              <a:gd name="connsiteY28" fmla="*/ 590166 h 1014863"/>
              <a:gd name="connsiteX29" fmla="*/ 486602 w 1011092"/>
              <a:gd name="connsiteY29" fmla="*/ 586492 h 1014863"/>
              <a:gd name="connsiteX30" fmla="*/ 489909 w 1011092"/>
              <a:gd name="connsiteY30" fmla="*/ 589339 h 1014863"/>
              <a:gd name="connsiteX31" fmla="*/ 511127 w 1011092"/>
              <a:gd name="connsiteY31" fmla="*/ 700942 h 1014863"/>
              <a:gd name="connsiteX32" fmla="*/ 511311 w 1011092"/>
              <a:gd name="connsiteY32" fmla="*/ 703331 h 1014863"/>
              <a:gd name="connsiteX33" fmla="*/ 376560 w 1011092"/>
              <a:gd name="connsiteY33" fmla="*/ 587318 h 1014863"/>
              <a:gd name="connsiteX34" fmla="*/ 376836 w 1011092"/>
              <a:gd name="connsiteY34" fmla="*/ 586767 h 1014863"/>
              <a:gd name="connsiteX35" fmla="*/ 379500 w 1011092"/>
              <a:gd name="connsiteY35" fmla="*/ 586492 h 1014863"/>
              <a:gd name="connsiteX36" fmla="*/ 486602 w 1011092"/>
              <a:gd name="connsiteY36" fmla="*/ 586492 h 1014863"/>
              <a:gd name="connsiteX37" fmla="*/ 462904 w 1011092"/>
              <a:gd name="connsiteY37" fmla="*/ 453302 h 1014863"/>
              <a:gd name="connsiteX38" fmla="*/ 464006 w 1011092"/>
              <a:gd name="connsiteY38" fmla="*/ 453486 h 1014863"/>
              <a:gd name="connsiteX39" fmla="*/ 486510 w 1011092"/>
              <a:gd name="connsiteY39" fmla="*/ 572438 h 1014863"/>
              <a:gd name="connsiteX40" fmla="*/ 377846 w 1011092"/>
              <a:gd name="connsiteY40" fmla="*/ 572438 h 1014863"/>
              <a:gd name="connsiteX41" fmla="*/ 462904 w 1011092"/>
              <a:gd name="connsiteY41" fmla="*/ 453302 h 1014863"/>
              <a:gd name="connsiteX42" fmla="*/ 389236 w 1011092"/>
              <a:gd name="connsiteY42" fmla="*/ 429145 h 1014863"/>
              <a:gd name="connsiteX43" fmla="*/ 457117 w 1011092"/>
              <a:gd name="connsiteY43" fmla="*/ 429237 h 1014863"/>
              <a:gd name="connsiteX44" fmla="*/ 459413 w 1011092"/>
              <a:gd name="connsiteY44" fmla="*/ 431533 h 1014863"/>
              <a:gd name="connsiteX45" fmla="*/ 457852 w 1011092"/>
              <a:gd name="connsiteY45" fmla="*/ 436401 h 1014863"/>
              <a:gd name="connsiteX46" fmla="*/ 364252 w 1011092"/>
              <a:gd name="connsiteY46" fmla="*/ 567478 h 1014863"/>
              <a:gd name="connsiteX47" fmla="*/ 362598 w 1011092"/>
              <a:gd name="connsiteY47" fmla="*/ 569682 h 1014863"/>
              <a:gd name="connsiteX48" fmla="*/ 362139 w 1011092"/>
              <a:gd name="connsiteY48" fmla="*/ 569499 h 1014863"/>
              <a:gd name="connsiteX49" fmla="*/ 365446 w 1011092"/>
              <a:gd name="connsiteY49" fmla="*/ 548831 h 1014863"/>
              <a:gd name="connsiteX50" fmla="*/ 383725 w 1011092"/>
              <a:gd name="connsiteY50" fmla="*/ 444944 h 1014863"/>
              <a:gd name="connsiteX51" fmla="*/ 386389 w 1011092"/>
              <a:gd name="connsiteY51" fmla="*/ 431533 h 1014863"/>
              <a:gd name="connsiteX52" fmla="*/ 389236 w 1011092"/>
              <a:gd name="connsiteY52" fmla="*/ 429145 h 1014863"/>
              <a:gd name="connsiteX53" fmla="*/ 441501 w 1011092"/>
              <a:gd name="connsiteY53" fmla="*/ 308999 h 1014863"/>
              <a:gd name="connsiteX54" fmla="*/ 466210 w 1011092"/>
              <a:gd name="connsiteY54" fmla="*/ 315153 h 1014863"/>
              <a:gd name="connsiteX55" fmla="*/ 608585 w 1011092"/>
              <a:gd name="connsiteY55" fmla="*/ 348313 h 1014863"/>
              <a:gd name="connsiteX56" fmla="*/ 808828 w 1011092"/>
              <a:gd name="connsiteY56" fmla="*/ 400486 h 1014863"/>
              <a:gd name="connsiteX57" fmla="*/ 904724 w 1011092"/>
              <a:gd name="connsiteY57" fmla="*/ 435115 h 1014863"/>
              <a:gd name="connsiteX58" fmla="*/ 953958 w 1011092"/>
              <a:gd name="connsiteY58" fmla="*/ 462672 h 1014863"/>
              <a:gd name="connsiteX59" fmla="*/ 956346 w 1011092"/>
              <a:gd name="connsiteY59" fmla="*/ 467907 h 1014863"/>
              <a:gd name="connsiteX60" fmla="*/ 952304 w 1011092"/>
              <a:gd name="connsiteY60" fmla="*/ 510344 h 1014863"/>
              <a:gd name="connsiteX61" fmla="*/ 946334 w 1011092"/>
              <a:gd name="connsiteY61" fmla="*/ 572989 h 1014863"/>
              <a:gd name="connsiteX62" fmla="*/ 939629 w 1011092"/>
              <a:gd name="connsiteY62" fmla="*/ 585022 h 1014863"/>
              <a:gd name="connsiteX63" fmla="*/ 939445 w 1011092"/>
              <a:gd name="connsiteY63" fmla="*/ 585206 h 1014863"/>
              <a:gd name="connsiteX64" fmla="*/ 931913 w 1011092"/>
              <a:gd name="connsiteY64" fmla="*/ 585940 h 1014863"/>
              <a:gd name="connsiteX65" fmla="*/ 848876 w 1011092"/>
              <a:gd name="connsiteY65" fmla="*/ 542677 h 1014863"/>
              <a:gd name="connsiteX66" fmla="*/ 836109 w 1011092"/>
              <a:gd name="connsiteY66" fmla="*/ 532849 h 1014863"/>
              <a:gd name="connsiteX67" fmla="*/ 845753 w 1011092"/>
              <a:gd name="connsiteY67" fmla="*/ 660159 h 1014863"/>
              <a:gd name="connsiteX68" fmla="*/ 796611 w 1011092"/>
              <a:gd name="connsiteY68" fmla="*/ 699656 h 1014863"/>
              <a:gd name="connsiteX69" fmla="*/ 793121 w 1011092"/>
              <a:gd name="connsiteY69" fmla="*/ 700667 h 1014863"/>
              <a:gd name="connsiteX70" fmla="*/ 758675 w 1011092"/>
              <a:gd name="connsiteY70" fmla="*/ 713618 h 1014863"/>
              <a:gd name="connsiteX71" fmla="*/ 751602 w 1011092"/>
              <a:gd name="connsiteY71" fmla="*/ 732265 h 1014863"/>
              <a:gd name="connsiteX72" fmla="*/ 748020 w 1011092"/>
              <a:gd name="connsiteY72" fmla="*/ 739154 h 1014863"/>
              <a:gd name="connsiteX73" fmla="*/ 698970 w 1011092"/>
              <a:gd name="connsiteY73" fmla="*/ 778192 h 1014863"/>
              <a:gd name="connsiteX74" fmla="*/ 691897 w 1011092"/>
              <a:gd name="connsiteY74" fmla="*/ 784163 h 1014863"/>
              <a:gd name="connsiteX75" fmla="*/ 717432 w 1011092"/>
              <a:gd name="connsiteY75" fmla="*/ 816220 h 1014863"/>
              <a:gd name="connsiteX76" fmla="*/ 762533 w 1011092"/>
              <a:gd name="connsiteY76" fmla="*/ 780029 h 1014863"/>
              <a:gd name="connsiteX77" fmla="*/ 762533 w 1011092"/>
              <a:gd name="connsiteY77" fmla="*/ 850482 h 1014863"/>
              <a:gd name="connsiteX78" fmla="*/ 554023 w 1011092"/>
              <a:gd name="connsiteY78" fmla="*/ 850482 h 1014863"/>
              <a:gd name="connsiteX79" fmla="*/ 473651 w 1011092"/>
              <a:gd name="connsiteY79" fmla="*/ 429696 h 1014863"/>
              <a:gd name="connsiteX80" fmla="*/ 492021 w 1011092"/>
              <a:gd name="connsiteY80" fmla="*/ 429696 h 1014863"/>
              <a:gd name="connsiteX81" fmla="*/ 492021 w 1011092"/>
              <a:gd name="connsiteY81" fmla="*/ 366041 h 1014863"/>
              <a:gd name="connsiteX82" fmla="*/ 464189 w 1011092"/>
              <a:gd name="connsiteY82" fmla="*/ 366041 h 1014863"/>
              <a:gd name="connsiteX83" fmla="*/ 464189 w 1011092"/>
              <a:gd name="connsiteY83" fmla="*/ 337658 h 1014863"/>
              <a:gd name="connsiteX84" fmla="*/ 441501 w 1011092"/>
              <a:gd name="connsiteY84" fmla="*/ 337658 h 1014863"/>
              <a:gd name="connsiteX85" fmla="*/ 441501 w 1011092"/>
              <a:gd name="connsiteY85" fmla="*/ 308999 h 1014863"/>
              <a:gd name="connsiteX86" fmla="*/ 168418 w 1011092"/>
              <a:gd name="connsiteY86" fmla="*/ 235975 h 1014863"/>
              <a:gd name="connsiteX87" fmla="*/ 311986 w 1011092"/>
              <a:gd name="connsiteY87" fmla="*/ 274094 h 1014863"/>
              <a:gd name="connsiteX88" fmla="*/ 400167 w 1011092"/>
              <a:gd name="connsiteY88" fmla="*/ 297425 h 1014863"/>
              <a:gd name="connsiteX89" fmla="*/ 403106 w 1011092"/>
              <a:gd name="connsiteY89" fmla="*/ 301283 h 1014863"/>
              <a:gd name="connsiteX90" fmla="*/ 403198 w 1011092"/>
              <a:gd name="connsiteY90" fmla="*/ 334167 h 1014863"/>
              <a:gd name="connsiteX91" fmla="*/ 403198 w 1011092"/>
              <a:gd name="connsiteY91" fmla="*/ 337106 h 1014863"/>
              <a:gd name="connsiteX92" fmla="*/ 382163 w 1011092"/>
              <a:gd name="connsiteY92" fmla="*/ 337106 h 1014863"/>
              <a:gd name="connsiteX93" fmla="*/ 382163 w 1011092"/>
              <a:gd name="connsiteY93" fmla="*/ 365581 h 1014863"/>
              <a:gd name="connsiteX94" fmla="*/ 353688 w 1011092"/>
              <a:gd name="connsiteY94" fmla="*/ 365581 h 1014863"/>
              <a:gd name="connsiteX95" fmla="*/ 353688 w 1011092"/>
              <a:gd name="connsiteY95" fmla="*/ 368521 h 1014863"/>
              <a:gd name="connsiteX96" fmla="*/ 353596 w 1011092"/>
              <a:gd name="connsiteY96" fmla="*/ 425930 h 1014863"/>
              <a:gd name="connsiteX97" fmla="*/ 356812 w 1011092"/>
              <a:gd name="connsiteY97" fmla="*/ 429328 h 1014863"/>
              <a:gd name="connsiteX98" fmla="*/ 366548 w 1011092"/>
              <a:gd name="connsiteY98" fmla="*/ 429237 h 1014863"/>
              <a:gd name="connsiteX99" fmla="*/ 372519 w 1011092"/>
              <a:gd name="connsiteY99" fmla="*/ 429237 h 1014863"/>
              <a:gd name="connsiteX100" fmla="*/ 371049 w 1011092"/>
              <a:gd name="connsiteY100" fmla="*/ 439065 h 1014863"/>
              <a:gd name="connsiteX101" fmla="*/ 353045 w 1011092"/>
              <a:gd name="connsiteY101" fmla="*/ 541115 h 1014863"/>
              <a:gd name="connsiteX102" fmla="*/ 333297 w 1011092"/>
              <a:gd name="connsiteY102" fmla="*/ 653821 h 1014863"/>
              <a:gd name="connsiteX103" fmla="*/ 313548 w 1011092"/>
              <a:gd name="connsiteY103" fmla="*/ 765700 h 1014863"/>
              <a:gd name="connsiteX104" fmla="*/ 300597 w 1011092"/>
              <a:gd name="connsiteY104" fmla="*/ 840837 h 1014863"/>
              <a:gd name="connsiteX105" fmla="*/ 298208 w 1011092"/>
              <a:gd name="connsiteY105" fmla="*/ 849747 h 1014863"/>
              <a:gd name="connsiteX106" fmla="*/ 289390 w 1011092"/>
              <a:gd name="connsiteY106" fmla="*/ 850390 h 1014863"/>
              <a:gd name="connsiteX107" fmla="*/ 125062 w 1011092"/>
              <a:gd name="connsiteY107" fmla="*/ 850482 h 1014863"/>
              <a:gd name="connsiteX108" fmla="*/ 121388 w 1011092"/>
              <a:gd name="connsiteY108" fmla="*/ 850482 h 1014863"/>
              <a:gd name="connsiteX109" fmla="*/ 119643 w 1011092"/>
              <a:gd name="connsiteY109" fmla="*/ 835234 h 1014863"/>
              <a:gd name="connsiteX110" fmla="*/ 108621 w 1011092"/>
              <a:gd name="connsiteY110" fmla="*/ 734010 h 1014863"/>
              <a:gd name="connsiteX111" fmla="*/ 97874 w 1011092"/>
              <a:gd name="connsiteY111" fmla="*/ 636185 h 1014863"/>
              <a:gd name="connsiteX112" fmla="*/ 92822 w 1011092"/>
              <a:gd name="connsiteY112" fmla="*/ 590900 h 1014863"/>
              <a:gd name="connsiteX113" fmla="*/ 93648 w 1011092"/>
              <a:gd name="connsiteY113" fmla="*/ 582450 h 1014863"/>
              <a:gd name="connsiteX114" fmla="*/ 93740 w 1011092"/>
              <a:gd name="connsiteY114" fmla="*/ 577398 h 1014863"/>
              <a:gd name="connsiteX115" fmla="*/ 88504 w 1011092"/>
              <a:gd name="connsiteY115" fmla="*/ 551954 h 1014863"/>
              <a:gd name="connsiteX116" fmla="*/ 80237 w 1011092"/>
              <a:gd name="connsiteY116" fmla="*/ 477185 h 1014863"/>
              <a:gd name="connsiteX117" fmla="*/ 73440 w 1011092"/>
              <a:gd name="connsiteY117" fmla="*/ 414356 h 1014863"/>
              <a:gd name="connsiteX118" fmla="*/ 74542 w 1011092"/>
              <a:gd name="connsiteY118" fmla="*/ 402690 h 1014863"/>
              <a:gd name="connsiteX119" fmla="*/ 79227 w 1011092"/>
              <a:gd name="connsiteY119" fmla="*/ 386524 h 1014863"/>
              <a:gd name="connsiteX120" fmla="*/ 83360 w 1011092"/>
              <a:gd name="connsiteY120" fmla="*/ 377155 h 1014863"/>
              <a:gd name="connsiteX121" fmla="*/ 164835 w 1011092"/>
              <a:gd name="connsiteY121" fmla="*/ 237077 h 1014863"/>
              <a:gd name="connsiteX122" fmla="*/ 168418 w 1011092"/>
              <a:gd name="connsiteY122" fmla="*/ 235975 h 1014863"/>
              <a:gd name="connsiteX123" fmla="*/ 187891 w 1011092"/>
              <a:gd name="connsiteY123" fmla="*/ 0 h 1014863"/>
              <a:gd name="connsiteX124" fmla="*/ 187340 w 1011092"/>
              <a:gd name="connsiteY124" fmla="*/ 92 h 1014863"/>
              <a:gd name="connsiteX125" fmla="*/ 179716 w 1011092"/>
              <a:gd name="connsiteY125" fmla="*/ 2021 h 1014863"/>
              <a:gd name="connsiteX126" fmla="*/ 93373 w 1011092"/>
              <a:gd name="connsiteY126" fmla="*/ 45652 h 1014863"/>
              <a:gd name="connsiteX127" fmla="*/ 7397 w 1011092"/>
              <a:gd name="connsiteY127" fmla="*/ 297058 h 1014863"/>
              <a:gd name="connsiteX128" fmla="*/ 67286 w 1011092"/>
              <a:gd name="connsiteY128" fmla="*/ 405171 h 1014863"/>
              <a:gd name="connsiteX129" fmla="*/ 70960 w 1011092"/>
              <a:gd name="connsiteY129" fmla="*/ 412794 h 1014863"/>
              <a:gd name="connsiteX130" fmla="*/ 75553 w 1011092"/>
              <a:gd name="connsiteY130" fmla="*/ 454129 h 1014863"/>
              <a:gd name="connsiteX131" fmla="*/ 85014 w 1011092"/>
              <a:gd name="connsiteY131" fmla="*/ 539095 h 1014863"/>
              <a:gd name="connsiteX132" fmla="*/ 84555 w 1011092"/>
              <a:gd name="connsiteY132" fmla="*/ 556823 h 1014863"/>
              <a:gd name="connsiteX133" fmla="*/ 80972 w 1011092"/>
              <a:gd name="connsiteY133" fmla="*/ 569774 h 1014863"/>
              <a:gd name="connsiteX134" fmla="*/ 78768 w 1011092"/>
              <a:gd name="connsiteY134" fmla="*/ 574183 h 1014863"/>
              <a:gd name="connsiteX135" fmla="*/ 78308 w 1011092"/>
              <a:gd name="connsiteY135" fmla="*/ 584287 h 1014863"/>
              <a:gd name="connsiteX136" fmla="*/ 87678 w 1011092"/>
              <a:gd name="connsiteY136" fmla="*/ 587778 h 1014863"/>
              <a:gd name="connsiteX137" fmla="*/ 90341 w 1011092"/>
              <a:gd name="connsiteY137" fmla="*/ 587226 h 1014863"/>
              <a:gd name="connsiteX138" fmla="*/ 119367 w 1011092"/>
              <a:gd name="connsiteY138" fmla="*/ 850482 h 1014863"/>
              <a:gd name="connsiteX139" fmla="*/ 105409 w 1011092"/>
              <a:gd name="connsiteY139" fmla="*/ 850482 h 1014863"/>
              <a:gd name="connsiteX140" fmla="*/ 108149 w 1011092"/>
              <a:gd name="connsiteY140" fmla="*/ 860205 h 1014863"/>
              <a:gd name="connsiteX141" fmla="*/ 105215 w 1011092"/>
              <a:gd name="connsiteY141" fmla="*/ 860221 h 1014863"/>
              <a:gd name="connsiteX142" fmla="*/ 677468 w 1011092"/>
              <a:gd name="connsiteY142" fmla="*/ 1002157 h 1014863"/>
              <a:gd name="connsiteX143" fmla="*/ 782315 w 1011092"/>
              <a:gd name="connsiteY143" fmla="*/ 993501 h 1014863"/>
              <a:gd name="connsiteX144" fmla="*/ 897170 w 1011092"/>
              <a:gd name="connsiteY144" fmla="*/ 860769 h 1014863"/>
              <a:gd name="connsiteX145" fmla="*/ 898570 w 1011092"/>
              <a:gd name="connsiteY145" fmla="*/ 860769 h 1014863"/>
              <a:gd name="connsiteX146" fmla="*/ 898570 w 1011092"/>
              <a:gd name="connsiteY146" fmla="*/ 858873 h 1014863"/>
              <a:gd name="connsiteX147" fmla="*/ 900636 w 1011092"/>
              <a:gd name="connsiteY147" fmla="*/ 856077 h 1014863"/>
              <a:gd name="connsiteX148" fmla="*/ 898570 w 1011092"/>
              <a:gd name="connsiteY148" fmla="*/ 856087 h 1014863"/>
              <a:gd name="connsiteX149" fmla="*/ 898570 w 1011092"/>
              <a:gd name="connsiteY149" fmla="*/ 850390 h 1014863"/>
              <a:gd name="connsiteX150" fmla="*/ 856133 w 1011092"/>
              <a:gd name="connsiteY150" fmla="*/ 850390 h 1014863"/>
              <a:gd name="connsiteX151" fmla="*/ 856133 w 1011092"/>
              <a:gd name="connsiteY151" fmla="*/ 796379 h 1014863"/>
              <a:gd name="connsiteX152" fmla="*/ 816452 w 1011092"/>
              <a:gd name="connsiteY152" fmla="*/ 796379 h 1014863"/>
              <a:gd name="connsiteX153" fmla="*/ 816268 w 1011092"/>
              <a:gd name="connsiteY153" fmla="*/ 794910 h 1014863"/>
              <a:gd name="connsiteX154" fmla="*/ 816452 w 1011092"/>
              <a:gd name="connsiteY154" fmla="*/ 755137 h 1014863"/>
              <a:gd name="connsiteX155" fmla="*/ 817462 w 1011092"/>
              <a:gd name="connsiteY155" fmla="*/ 751371 h 1014863"/>
              <a:gd name="connsiteX156" fmla="*/ 821320 w 1011092"/>
              <a:gd name="connsiteY156" fmla="*/ 734929 h 1014863"/>
              <a:gd name="connsiteX157" fmla="*/ 823341 w 1011092"/>
              <a:gd name="connsiteY157" fmla="*/ 730979 h 1014863"/>
              <a:gd name="connsiteX158" fmla="*/ 863941 w 1011092"/>
              <a:gd name="connsiteY158" fmla="*/ 698279 h 1014863"/>
              <a:gd name="connsiteX159" fmla="*/ 870829 w 1011092"/>
              <a:gd name="connsiteY159" fmla="*/ 692859 h 1014863"/>
              <a:gd name="connsiteX160" fmla="*/ 933842 w 1011092"/>
              <a:gd name="connsiteY160" fmla="*/ 730336 h 1014863"/>
              <a:gd name="connsiteX161" fmla="*/ 1006682 w 1011092"/>
              <a:gd name="connsiteY161" fmla="*/ 733183 h 1014863"/>
              <a:gd name="connsiteX162" fmla="*/ 1005029 w 1011092"/>
              <a:gd name="connsiteY162" fmla="*/ 730887 h 1014863"/>
              <a:gd name="connsiteX163" fmla="*/ 999058 w 1011092"/>
              <a:gd name="connsiteY163" fmla="*/ 720324 h 1014863"/>
              <a:gd name="connsiteX164" fmla="*/ 997038 w 1011092"/>
              <a:gd name="connsiteY164" fmla="*/ 713251 h 1014863"/>
              <a:gd name="connsiteX165" fmla="*/ 969298 w 1011092"/>
              <a:gd name="connsiteY165" fmla="*/ 617814 h 1014863"/>
              <a:gd name="connsiteX166" fmla="*/ 971135 w 1011092"/>
              <a:gd name="connsiteY166" fmla="*/ 612303 h 1014863"/>
              <a:gd name="connsiteX167" fmla="*/ 1008611 w 1011092"/>
              <a:gd name="connsiteY167" fmla="*/ 582450 h 1014863"/>
              <a:gd name="connsiteX168" fmla="*/ 1011092 w 1011092"/>
              <a:gd name="connsiteY168" fmla="*/ 580337 h 1014863"/>
              <a:gd name="connsiteX169" fmla="*/ 985464 w 1011092"/>
              <a:gd name="connsiteY169" fmla="*/ 548280 h 1014863"/>
              <a:gd name="connsiteX170" fmla="*/ 961306 w 1011092"/>
              <a:gd name="connsiteY170" fmla="*/ 567570 h 1014863"/>
              <a:gd name="connsiteX171" fmla="*/ 961214 w 1011092"/>
              <a:gd name="connsiteY171" fmla="*/ 566192 h 1014863"/>
              <a:gd name="connsiteX172" fmla="*/ 970124 w 1011092"/>
              <a:gd name="connsiteY172" fmla="*/ 470571 h 1014863"/>
              <a:gd name="connsiteX173" fmla="*/ 973798 w 1011092"/>
              <a:gd name="connsiteY173" fmla="*/ 466530 h 1014863"/>
              <a:gd name="connsiteX174" fmla="*/ 988311 w 1011092"/>
              <a:gd name="connsiteY174" fmla="*/ 458354 h 1014863"/>
              <a:gd name="connsiteX175" fmla="*/ 993915 w 1011092"/>
              <a:gd name="connsiteY175" fmla="*/ 434380 h 1014863"/>
              <a:gd name="connsiteX176" fmla="*/ 992996 w 1011092"/>
              <a:gd name="connsiteY176" fmla="*/ 413162 h 1014863"/>
              <a:gd name="connsiteX177" fmla="*/ 993639 w 1011092"/>
              <a:gd name="connsiteY177" fmla="*/ 406916 h 1014863"/>
              <a:gd name="connsiteX178" fmla="*/ 965532 w 1011092"/>
              <a:gd name="connsiteY178" fmla="*/ 399200 h 1014863"/>
              <a:gd name="connsiteX179" fmla="*/ 602063 w 1011092"/>
              <a:gd name="connsiteY179" fmla="*/ 302477 h 1014863"/>
              <a:gd name="connsiteX180" fmla="*/ 252281 w 1011092"/>
              <a:gd name="connsiteY180" fmla="*/ 209520 h 1014863"/>
              <a:gd name="connsiteX181" fmla="*/ 183941 w 1011092"/>
              <a:gd name="connsiteY181" fmla="*/ 191150 h 1014863"/>
              <a:gd name="connsiteX182" fmla="*/ 180083 w 1011092"/>
              <a:gd name="connsiteY182" fmla="*/ 186098 h 1014863"/>
              <a:gd name="connsiteX183" fmla="*/ 180451 w 1011092"/>
              <a:gd name="connsiteY183" fmla="*/ 170850 h 1014863"/>
              <a:gd name="connsiteX184" fmla="*/ 182012 w 1011092"/>
              <a:gd name="connsiteY184" fmla="*/ 28934 h 1014863"/>
              <a:gd name="connsiteX185" fmla="*/ 184860 w 1011092"/>
              <a:gd name="connsiteY185" fmla="*/ 10839 h 1014863"/>
              <a:gd name="connsiteX186" fmla="*/ 187891 w 1011092"/>
              <a:gd name="connsiteY186" fmla="*/ 0 h 1014863"/>
              <a:gd name="connsiteX0" fmla="*/ 516363 w 1011092"/>
              <a:gd name="connsiteY0" fmla="*/ 728958 h 1011508"/>
              <a:gd name="connsiteX1" fmla="*/ 539786 w 1011092"/>
              <a:gd name="connsiteY1" fmla="*/ 850298 h 1011508"/>
              <a:gd name="connsiteX2" fmla="*/ 335318 w 1011092"/>
              <a:gd name="connsiteY2" fmla="*/ 850298 h 1011508"/>
              <a:gd name="connsiteX3" fmla="*/ 334950 w 1011092"/>
              <a:gd name="connsiteY3" fmla="*/ 849655 h 1011508"/>
              <a:gd name="connsiteX4" fmla="*/ 516363 w 1011092"/>
              <a:gd name="connsiteY4" fmla="*/ 728958 h 1011508"/>
              <a:gd name="connsiteX5" fmla="*/ 492940 w 1011092"/>
              <a:gd name="connsiteY5" fmla="*/ 726386 h 1011508"/>
              <a:gd name="connsiteX6" fmla="*/ 493859 w 1011092"/>
              <a:gd name="connsiteY6" fmla="*/ 726478 h 1011508"/>
              <a:gd name="connsiteX7" fmla="*/ 494226 w 1011092"/>
              <a:gd name="connsiteY7" fmla="*/ 727213 h 1011508"/>
              <a:gd name="connsiteX8" fmla="*/ 314191 w 1011092"/>
              <a:gd name="connsiteY8" fmla="*/ 846899 h 1011508"/>
              <a:gd name="connsiteX9" fmla="*/ 313640 w 1011092"/>
              <a:gd name="connsiteY9" fmla="*/ 846440 h 1011508"/>
              <a:gd name="connsiteX10" fmla="*/ 317406 w 1011092"/>
              <a:gd name="connsiteY10" fmla="*/ 824211 h 1011508"/>
              <a:gd name="connsiteX11" fmla="*/ 334123 w 1011092"/>
              <a:gd name="connsiteY11" fmla="*/ 728591 h 1011508"/>
              <a:gd name="connsiteX12" fmla="*/ 336604 w 1011092"/>
              <a:gd name="connsiteY12" fmla="*/ 726386 h 1011508"/>
              <a:gd name="connsiteX13" fmla="*/ 492940 w 1011092"/>
              <a:gd name="connsiteY13" fmla="*/ 726386 h 1011508"/>
              <a:gd name="connsiteX14" fmla="*/ 784762 w 1011092"/>
              <a:gd name="connsiteY14" fmla="*/ 726202 h 1011508"/>
              <a:gd name="connsiteX15" fmla="*/ 795509 w 1011092"/>
              <a:gd name="connsiteY15" fmla="*/ 736674 h 1011508"/>
              <a:gd name="connsiteX16" fmla="*/ 784762 w 1011092"/>
              <a:gd name="connsiteY16" fmla="*/ 746870 h 1011508"/>
              <a:gd name="connsiteX17" fmla="*/ 774198 w 1011092"/>
              <a:gd name="connsiteY17" fmla="*/ 736215 h 1011508"/>
              <a:gd name="connsiteX18" fmla="*/ 784762 w 1011092"/>
              <a:gd name="connsiteY18" fmla="*/ 726202 h 1011508"/>
              <a:gd name="connsiteX19" fmla="*/ 928330 w 1011092"/>
              <a:gd name="connsiteY19" fmla="*/ 610006 h 1011508"/>
              <a:gd name="connsiteX20" fmla="*/ 939353 w 1011092"/>
              <a:gd name="connsiteY20" fmla="*/ 620019 h 1011508"/>
              <a:gd name="connsiteX21" fmla="*/ 928974 w 1011092"/>
              <a:gd name="connsiteY21" fmla="*/ 630949 h 1011508"/>
              <a:gd name="connsiteX22" fmla="*/ 917859 w 1011092"/>
              <a:gd name="connsiteY22" fmla="*/ 620845 h 1011508"/>
              <a:gd name="connsiteX23" fmla="*/ 928330 w 1011092"/>
              <a:gd name="connsiteY23" fmla="*/ 610006 h 1011508"/>
              <a:gd name="connsiteX24" fmla="*/ 358465 w 1011092"/>
              <a:gd name="connsiteY24" fmla="*/ 590166 h 1011508"/>
              <a:gd name="connsiteX25" fmla="*/ 499278 w 1011092"/>
              <a:gd name="connsiteY25" fmla="*/ 711506 h 1011508"/>
              <a:gd name="connsiteX26" fmla="*/ 499002 w 1011092"/>
              <a:gd name="connsiteY26" fmla="*/ 712149 h 1011508"/>
              <a:gd name="connsiteX27" fmla="*/ 337338 w 1011092"/>
              <a:gd name="connsiteY27" fmla="*/ 712149 h 1011508"/>
              <a:gd name="connsiteX28" fmla="*/ 358465 w 1011092"/>
              <a:gd name="connsiteY28" fmla="*/ 590166 h 1011508"/>
              <a:gd name="connsiteX29" fmla="*/ 486602 w 1011092"/>
              <a:gd name="connsiteY29" fmla="*/ 586492 h 1011508"/>
              <a:gd name="connsiteX30" fmla="*/ 489909 w 1011092"/>
              <a:gd name="connsiteY30" fmla="*/ 589339 h 1011508"/>
              <a:gd name="connsiteX31" fmla="*/ 511127 w 1011092"/>
              <a:gd name="connsiteY31" fmla="*/ 700942 h 1011508"/>
              <a:gd name="connsiteX32" fmla="*/ 511311 w 1011092"/>
              <a:gd name="connsiteY32" fmla="*/ 703331 h 1011508"/>
              <a:gd name="connsiteX33" fmla="*/ 376560 w 1011092"/>
              <a:gd name="connsiteY33" fmla="*/ 587318 h 1011508"/>
              <a:gd name="connsiteX34" fmla="*/ 376836 w 1011092"/>
              <a:gd name="connsiteY34" fmla="*/ 586767 h 1011508"/>
              <a:gd name="connsiteX35" fmla="*/ 379500 w 1011092"/>
              <a:gd name="connsiteY35" fmla="*/ 586492 h 1011508"/>
              <a:gd name="connsiteX36" fmla="*/ 486602 w 1011092"/>
              <a:gd name="connsiteY36" fmla="*/ 586492 h 1011508"/>
              <a:gd name="connsiteX37" fmla="*/ 462904 w 1011092"/>
              <a:gd name="connsiteY37" fmla="*/ 453302 h 1011508"/>
              <a:gd name="connsiteX38" fmla="*/ 464006 w 1011092"/>
              <a:gd name="connsiteY38" fmla="*/ 453486 h 1011508"/>
              <a:gd name="connsiteX39" fmla="*/ 486510 w 1011092"/>
              <a:gd name="connsiteY39" fmla="*/ 572438 h 1011508"/>
              <a:gd name="connsiteX40" fmla="*/ 377846 w 1011092"/>
              <a:gd name="connsiteY40" fmla="*/ 572438 h 1011508"/>
              <a:gd name="connsiteX41" fmla="*/ 462904 w 1011092"/>
              <a:gd name="connsiteY41" fmla="*/ 453302 h 1011508"/>
              <a:gd name="connsiteX42" fmla="*/ 389236 w 1011092"/>
              <a:gd name="connsiteY42" fmla="*/ 429145 h 1011508"/>
              <a:gd name="connsiteX43" fmla="*/ 457117 w 1011092"/>
              <a:gd name="connsiteY43" fmla="*/ 429237 h 1011508"/>
              <a:gd name="connsiteX44" fmla="*/ 459413 w 1011092"/>
              <a:gd name="connsiteY44" fmla="*/ 431533 h 1011508"/>
              <a:gd name="connsiteX45" fmla="*/ 457852 w 1011092"/>
              <a:gd name="connsiteY45" fmla="*/ 436401 h 1011508"/>
              <a:gd name="connsiteX46" fmla="*/ 364252 w 1011092"/>
              <a:gd name="connsiteY46" fmla="*/ 567478 h 1011508"/>
              <a:gd name="connsiteX47" fmla="*/ 362598 w 1011092"/>
              <a:gd name="connsiteY47" fmla="*/ 569682 h 1011508"/>
              <a:gd name="connsiteX48" fmla="*/ 362139 w 1011092"/>
              <a:gd name="connsiteY48" fmla="*/ 569499 h 1011508"/>
              <a:gd name="connsiteX49" fmla="*/ 365446 w 1011092"/>
              <a:gd name="connsiteY49" fmla="*/ 548831 h 1011508"/>
              <a:gd name="connsiteX50" fmla="*/ 383725 w 1011092"/>
              <a:gd name="connsiteY50" fmla="*/ 444944 h 1011508"/>
              <a:gd name="connsiteX51" fmla="*/ 386389 w 1011092"/>
              <a:gd name="connsiteY51" fmla="*/ 431533 h 1011508"/>
              <a:gd name="connsiteX52" fmla="*/ 389236 w 1011092"/>
              <a:gd name="connsiteY52" fmla="*/ 429145 h 1011508"/>
              <a:gd name="connsiteX53" fmla="*/ 441501 w 1011092"/>
              <a:gd name="connsiteY53" fmla="*/ 308999 h 1011508"/>
              <a:gd name="connsiteX54" fmla="*/ 466210 w 1011092"/>
              <a:gd name="connsiteY54" fmla="*/ 315153 h 1011508"/>
              <a:gd name="connsiteX55" fmla="*/ 608585 w 1011092"/>
              <a:gd name="connsiteY55" fmla="*/ 348313 h 1011508"/>
              <a:gd name="connsiteX56" fmla="*/ 808828 w 1011092"/>
              <a:gd name="connsiteY56" fmla="*/ 400486 h 1011508"/>
              <a:gd name="connsiteX57" fmla="*/ 904724 w 1011092"/>
              <a:gd name="connsiteY57" fmla="*/ 435115 h 1011508"/>
              <a:gd name="connsiteX58" fmla="*/ 953958 w 1011092"/>
              <a:gd name="connsiteY58" fmla="*/ 462672 h 1011508"/>
              <a:gd name="connsiteX59" fmla="*/ 956346 w 1011092"/>
              <a:gd name="connsiteY59" fmla="*/ 467907 h 1011508"/>
              <a:gd name="connsiteX60" fmla="*/ 952304 w 1011092"/>
              <a:gd name="connsiteY60" fmla="*/ 510344 h 1011508"/>
              <a:gd name="connsiteX61" fmla="*/ 946334 w 1011092"/>
              <a:gd name="connsiteY61" fmla="*/ 572989 h 1011508"/>
              <a:gd name="connsiteX62" fmla="*/ 939629 w 1011092"/>
              <a:gd name="connsiteY62" fmla="*/ 585022 h 1011508"/>
              <a:gd name="connsiteX63" fmla="*/ 939445 w 1011092"/>
              <a:gd name="connsiteY63" fmla="*/ 585206 h 1011508"/>
              <a:gd name="connsiteX64" fmla="*/ 931913 w 1011092"/>
              <a:gd name="connsiteY64" fmla="*/ 585940 h 1011508"/>
              <a:gd name="connsiteX65" fmla="*/ 848876 w 1011092"/>
              <a:gd name="connsiteY65" fmla="*/ 542677 h 1011508"/>
              <a:gd name="connsiteX66" fmla="*/ 836109 w 1011092"/>
              <a:gd name="connsiteY66" fmla="*/ 532849 h 1011508"/>
              <a:gd name="connsiteX67" fmla="*/ 845753 w 1011092"/>
              <a:gd name="connsiteY67" fmla="*/ 660159 h 1011508"/>
              <a:gd name="connsiteX68" fmla="*/ 796611 w 1011092"/>
              <a:gd name="connsiteY68" fmla="*/ 699656 h 1011508"/>
              <a:gd name="connsiteX69" fmla="*/ 793121 w 1011092"/>
              <a:gd name="connsiteY69" fmla="*/ 700667 h 1011508"/>
              <a:gd name="connsiteX70" fmla="*/ 758675 w 1011092"/>
              <a:gd name="connsiteY70" fmla="*/ 713618 h 1011508"/>
              <a:gd name="connsiteX71" fmla="*/ 751602 w 1011092"/>
              <a:gd name="connsiteY71" fmla="*/ 732265 h 1011508"/>
              <a:gd name="connsiteX72" fmla="*/ 748020 w 1011092"/>
              <a:gd name="connsiteY72" fmla="*/ 739154 h 1011508"/>
              <a:gd name="connsiteX73" fmla="*/ 698970 w 1011092"/>
              <a:gd name="connsiteY73" fmla="*/ 778192 h 1011508"/>
              <a:gd name="connsiteX74" fmla="*/ 691897 w 1011092"/>
              <a:gd name="connsiteY74" fmla="*/ 784163 h 1011508"/>
              <a:gd name="connsiteX75" fmla="*/ 717432 w 1011092"/>
              <a:gd name="connsiteY75" fmla="*/ 816220 h 1011508"/>
              <a:gd name="connsiteX76" fmla="*/ 762533 w 1011092"/>
              <a:gd name="connsiteY76" fmla="*/ 780029 h 1011508"/>
              <a:gd name="connsiteX77" fmla="*/ 762533 w 1011092"/>
              <a:gd name="connsiteY77" fmla="*/ 850482 h 1011508"/>
              <a:gd name="connsiteX78" fmla="*/ 554023 w 1011092"/>
              <a:gd name="connsiteY78" fmla="*/ 850482 h 1011508"/>
              <a:gd name="connsiteX79" fmla="*/ 473651 w 1011092"/>
              <a:gd name="connsiteY79" fmla="*/ 429696 h 1011508"/>
              <a:gd name="connsiteX80" fmla="*/ 492021 w 1011092"/>
              <a:gd name="connsiteY80" fmla="*/ 429696 h 1011508"/>
              <a:gd name="connsiteX81" fmla="*/ 492021 w 1011092"/>
              <a:gd name="connsiteY81" fmla="*/ 366041 h 1011508"/>
              <a:gd name="connsiteX82" fmla="*/ 464189 w 1011092"/>
              <a:gd name="connsiteY82" fmla="*/ 366041 h 1011508"/>
              <a:gd name="connsiteX83" fmla="*/ 464189 w 1011092"/>
              <a:gd name="connsiteY83" fmla="*/ 337658 h 1011508"/>
              <a:gd name="connsiteX84" fmla="*/ 441501 w 1011092"/>
              <a:gd name="connsiteY84" fmla="*/ 337658 h 1011508"/>
              <a:gd name="connsiteX85" fmla="*/ 441501 w 1011092"/>
              <a:gd name="connsiteY85" fmla="*/ 308999 h 1011508"/>
              <a:gd name="connsiteX86" fmla="*/ 168418 w 1011092"/>
              <a:gd name="connsiteY86" fmla="*/ 235975 h 1011508"/>
              <a:gd name="connsiteX87" fmla="*/ 311986 w 1011092"/>
              <a:gd name="connsiteY87" fmla="*/ 274094 h 1011508"/>
              <a:gd name="connsiteX88" fmla="*/ 400167 w 1011092"/>
              <a:gd name="connsiteY88" fmla="*/ 297425 h 1011508"/>
              <a:gd name="connsiteX89" fmla="*/ 403106 w 1011092"/>
              <a:gd name="connsiteY89" fmla="*/ 301283 h 1011508"/>
              <a:gd name="connsiteX90" fmla="*/ 403198 w 1011092"/>
              <a:gd name="connsiteY90" fmla="*/ 334167 h 1011508"/>
              <a:gd name="connsiteX91" fmla="*/ 403198 w 1011092"/>
              <a:gd name="connsiteY91" fmla="*/ 337106 h 1011508"/>
              <a:gd name="connsiteX92" fmla="*/ 382163 w 1011092"/>
              <a:gd name="connsiteY92" fmla="*/ 337106 h 1011508"/>
              <a:gd name="connsiteX93" fmla="*/ 382163 w 1011092"/>
              <a:gd name="connsiteY93" fmla="*/ 365581 h 1011508"/>
              <a:gd name="connsiteX94" fmla="*/ 353688 w 1011092"/>
              <a:gd name="connsiteY94" fmla="*/ 365581 h 1011508"/>
              <a:gd name="connsiteX95" fmla="*/ 353688 w 1011092"/>
              <a:gd name="connsiteY95" fmla="*/ 368521 h 1011508"/>
              <a:gd name="connsiteX96" fmla="*/ 353596 w 1011092"/>
              <a:gd name="connsiteY96" fmla="*/ 425930 h 1011508"/>
              <a:gd name="connsiteX97" fmla="*/ 356812 w 1011092"/>
              <a:gd name="connsiteY97" fmla="*/ 429328 h 1011508"/>
              <a:gd name="connsiteX98" fmla="*/ 366548 w 1011092"/>
              <a:gd name="connsiteY98" fmla="*/ 429237 h 1011508"/>
              <a:gd name="connsiteX99" fmla="*/ 372519 w 1011092"/>
              <a:gd name="connsiteY99" fmla="*/ 429237 h 1011508"/>
              <a:gd name="connsiteX100" fmla="*/ 371049 w 1011092"/>
              <a:gd name="connsiteY100" fmla="*/ 439065 h 1011508"/>
              <a:gd name="connsiteX101" fmla="*/ 353045 w 1011092"/>
              <a:gd name="connsiteY101" fmla="*/ 541115 h 1011508"/>
              <a:gd name="connsiteX102" fmla="*/ 333297 w 1011092"/>
              <a:gd name="connsiteY102" fmla="*/ 653821 h 1011508"/>
              <a:gd name="connsiteX103" fmla="*/ 313548 w 1011092"/>
              <a:gd name="connsiteY103" fmla="*/ 765700 h 1011508"/>
              <a:gd name="connsiteX104" fmla="*/ 300597 w 1011092"/>
              <a:gd name="connsiteY104" fmla="*/ 840837 h 1011508"/>
              <a:gd name="connsiteX105" fmla="*/ 298208 w 1011092"/>
              <a:gd name="connsiteY105" fmla="*/ 849747 h 1011508"/>
              <a:gd name="connsiteX106" fmla="*/ 289390 w 1011092"/>
              <a:gd name="connsiteY106" fmla="*/ 850390 h 1011508"/>
              <a:gd name="connsiteX107" fmla="*/ 125062 w 1011092"/>
              <a:gd name="connsiteY107" fmla="*/ 850482 h 1011508"/>
              <a:gd name="connsiteX108" fmla="*/ 121388 w 1011092"/>
              <a:gd name="connsiteY108" fmla="*/ 850482 h 1011508"/>
              <a:gd name="connsiteX109" fmla="*/ 119643 w 1011092"/>
              <a:gd name="connsiteY109" fmla="*/ 835234 h 1011508"/>
              <a:gd name="connsiteX110" fmla="*/ 108621 w 1011092"/>
              <a:gd name="connsiteY110" fmla="*/ 734010 h 1011508"/>
              <a:gd name="connsiteX111" fmla="*/ 97874 w 1011092"/>
              <a:gd name="connsiteY111" fmla="*/ 636185 h 1011508"/>
              <a:gd name="connsiteX112" fmla="*/ 92822 w 1011092"/>
              <a:gd name="connsiteY112" fmla="*/ 590900 h 1011508"/>
              <a:gd name="connsiteX113" fmla="*/ 93648 w 1011092"/>
              <a:gd name="connsiteY113" fmla="*/ 582450 h 1011508"/>
              <a:gd name="connsiteX114" fmla="*/ 93740 w 1011092"/>
              <a:gd name="connsiteY114" fmla="*/ 577398 h 1011508"/>
              <a:gd name="connsiteX115" fmla="*/ 88504 w 1011092"/>
              <a:gd name="connsiteY115" fmla="*/ 551954 h 1011508"/>
              <a:gd name="connsiteX116" fmla="*/ 80237 w 1011092"/>
              <a:gd name="connsiteY116" fmla="*/ 477185 h 1011508"/>
              <a:gd name="connsiteX117" fmla="*/ 73440 w 1011092"/>
              <a:gd name="connsiteY117" fmla="*/ 414356 h 1011508"/>
              <a:gd name="connsiteX118" fmla="*/ 74542 w 1011092"/>
              <a:gd name="connsiteY118" fmla="*/ 402690 h 1011508"/>
              <a:gd name="connsiteX119" fmla="*/ 79227 w 1011092"/>
              <a:gd name="connsiteY119" fmla="*/ 386524 h 1011508"/>
              <a:gd name="connsiteX120" fmla="*/ 83360 w 1011092"/>
              <a:gd name="connsiteY120" fmla="*/ 377155 h 1011508"/>
              <a:gd name="connsiteX121" fmla="*/ 164835 w 1011092"/>
              <a:gd name="connsiteY121" fmla="*/ 237077 h 1011508"/>
              <a:gd name="connsiteX122" fmla="*/ 168418 w 1011092"/>
              <a:gd name="connsiteY122" fmla="*/ 235975 h 1011508"/>
              <a:gd name="connsiteX123" fmla="*/ 187891 w 1011092"/>
              <a:gd name="connsiteY123" fmla="*/ 0 h 1011508"/>
              <a:gd name="connsiteX124" fmla="*/ 187340 w 1011092"/>
              <a:gd name="connsiteY124" fmla="*/ 92 h 1011508"/>
              <a:gd name="connsiteX125" fmla="*/ 179716 w 1011092"/>
              <a:gd name="connsiteY125" fmla="*/ 2021 h 1011508"/>
              <a:gd name="connsiteX126" fmla="*/ 93373 w 1011092"/>
              <a:gd name="connsiteY126" fmla="*/ 45652 h 1011508"/>
              <a:gd name="connsiteX127" fmla="*/ 7397 w 1011092"/>
              <a:gd name="connsiteY127" fmla="*/ 297058 h 1011508"/>
              <a:gd name="connsiteX128" fmla="*/ 67286 w 1011092"/>
              <a:gd name="connsiteY128" fmla="*/ 405171 h 1011508"/>
              <a:gd name="connsiteX129" fmla="*/ 70960 w 1011092"/>
              <a:gd name="connsiteY129" fmla="*/ 412794 h 1011508"/>
              <a:gd name="connsiteX130" fmla="*/ 75553 w 1011092"/>
              <a:gd name="connsiteY130" fmla="*/ 454129 h 1011508"/>
              <a:gd name="connsiteX131" fmla="*/ 85014 w 1011092"/>
              <a:gd name="connsiteY131" fmla="*/ 539095 h 1011508"/>
              <a:gd name="connsiteX132" fmla="*/ 84555 w 1011092"/>
              <a:gd name="connsiteY132" fmla="*/ 556823 h 1011508"/>
              <a:gd name="connsiteX133" fmla="*/ 80972 w 1011092"/>
              <a:gd name="connsiteY133" fmla="*/ 569774 h 1011508"/>
              <a:gd name="connsiteX134" fmla="*/ 78768 w 1011092"/>
              <a:gd name="connsiteY134" fmla="*/ 574183 h 1011508"/>
              <a:gd name="connsiteX135" fmla="*/ 78308 w 1011092"/>
              <a:gd name="connsiteY135" fmla="*/ 584287 h 1011508"/>
              <a:gd name="connsiteX136" fmla="*/ 87678 w 1011092"/>
              <a:gd name="connsiteY136" fmla="*/ 587778 h 1011508"/>
              <a:gd name="connsiteX137" fmla="*/ 90341 w 1011092"/>
              <a:gd name="connsiteY137" fmla="*/ 587226 h 1011508"/>
              <a:gd name="connsiteX138" fmla="*/ 119367 w 1011092"/>
              <a:gd name="connsiteY138" fmla="*/ 850482 h 1011508"/>
              <a:gd name="connsiteX139" fmla="*/ 105409 w 1011092"/>
              <a:gd name="connsiteY139" fmla="*/ 850482 h 1011508"/>
              <a:gd name="connsiteX140" fmla="*/ 108149 w 1011092"/>
              <a:gd name="connsiteY140" fmla="*/ 860205 h 1011508"/>
              <a:gd name="connsiteX141" fmla="*/ 105215 w 1011092"/>
              <a:gd name="connsiteY141" fmla="*/ 860221 h 1011508"/>
              <a:gd name="connsiteX142" fmla="*/ 677468 w 1011092"/>
              <a:gd name="connsiteY142" fmla="*/ 1002157 h 1011508"/>
              <a:gd name="connsiteX143" fmla="*/ 782315 w 1011092"/>
              <a:gd name="connsiteY143" fmla="*/ 993501 h 1011508"/>
              <a:gd name="connsiteX144" fmla="*/ 897170 w 1011092"/>
              <a:gd name="connsiteY144" fmla="*/ 860769 h 1011508"/>
              <a:gd name="connsiteX145" fmla="*/ 898570 w 1011092"/>
              <a:gd name="connsiteY145" fmla="*/ 860769 h 1011508"/>
              <a:gd name="connsiteX146" fmla="*/ 898570 w 1011092"/>
              <a:gd name="connsiteY146" fmla="*/ 858873 h 1011508"/>
              <a:gd name="connsiteX147" fmla="*/ 900636 w 1011092"/>
              <a:gd name="connsiteY147" fmla="*/ 856077 h 1011508"/>
              <a:gd name="connsiteX148" fmla="*/ 898570 w 1011092"/>
              <a:gd name="connsiteY148" fmla="*/ 856087 h 1011508"/>
              <a:gd name="connsiteX149" fmla="*/ 898570 w 1011092"/>
              <a:gd name="connsiteY149" fmla="*/ 850390 h 1011508"/>
              <a:gd name="connsiteX150" fmla="*/ 856133 w 1011092"/>
              <a:gd name="connsiteY150" fmla="*/ 850390 h 1011508"/>
              <a:gd name="connsiteX151" fmla="*/ 856133 w 1011092"/>
              <a:gd name="connsiteY151" fmla="*/ 796379 h 1011508"/>
              <a:gd name="connsiteX152" fmla="*/ 816452 w 1011092"/>
              <a:gd name="connsiteY152" fmla="*/ 796379 h 1011508"/>
              <a:gd name="connsiteX153" fmla="*/ 816268 w 1011092"/>
              <a:gd name="connsiteY153" fmla="*/ 794910 h 1011508"/>
              <a:gd name="connsiteX154" fmla="*/ 816452 w 1011092"/>
              <a:gd name="connsiteY154" fmla="*/ 755137 h 1011508"/>
              <a:gd name="connsiteX155" fmla="*/ 817462 w 1011092"/>
              <a:gd name="connsiteY155" fmla="*/ 751371 h 1011508"/>
              <a:gd name="connsiteX156" fmla="*/ 821320 w 1011092"/>
              <a:gd name="connsiteY156" fmla="*/ 734929 h 1011508"/>
              <a:gd name="connsiteX157" fmla="*/ 823341 w 1011092"/>
              <a:gd name="connsiteY157" fmla="*/ 730979 h 1011508"/>
              <a:gd name="connsiteX158" fmla="*/ 863941 w 1011092"/>
              <a:gd name="connsiteY158" fmla="*/ 698279 h 1011508"/>
              <a:gd name="connsiteX159" fmla="*/ 870829 w 1011092"/>
              <a:gd name="connsiteY159" fmla="*/ 692859 h 1011508"/>
              <a:gd name="connsiteX160" fmla="*/ 933842 w 1011092"/>
              <a:gd name="connsiteY160" fmla="*/ 730336 h 1011508"/>
              <a:gd name="connsiteX161" fmla="*/ 1006682 w 1011092"/>
              <a:gd name="connsiteY161" fmla="*/ 733183 h 1011508"/>
              <a:gd name="connsiteX162" fmla="*/ 1005029 w 1011092"/>
              <a:gd name="connsiteY162" fmla="*/ 730887 h 1011508"/>
              <a:gd name="connsiteX163" fmla="*/ 999058 w 1011092"/>
              <a:gd name="connsiteY163" fmla="*/ 720324 h 1011508"/>
              <a:gd name="connsiteX164" fmla="*/ 997038 w 1011092"/>
              <a:gd name="connsiteY164" fmla="*/ 713251 h 1011508"/>
              <a:gd name="connsiteX165" fmla="*/ 969298 w 1011092"/>
              <a:gd name="connsiteY165" fmla="*/ 617814 h 1011508"/>
              <a:gd name="connsiteX166" fmla="*/ 971135 w 1011092"/>
              <a:gd name="connsiteY166" fmla="*/ 612303 h 1011508"/>
              <a:gd name="connsiteX167" fmla="*/ 1008611 w 1011092"/>
              <a:gd name="connsiteY167" fmla="*/ 582450 h 1011508"/>
              <a:gd name="connsiteX168" fmla="*/ 1011092 w 1011092"/>
              <a:gd name="connsiteY168" fmla="*/ 580337 h 1011508"/>
              <a:gd name="connsiteX169" fmla="*/ 985464 w 1011092"/>
              <a:gd name="connsiteY169" fmla="*/ 548280 h 1011508"/>
              <a:gd name="connsiteX170" fmla="*/ 961306 w 1011092"/>
              <a:gd name="connsiteY170" fmla="*/ 567570 h 1011508"/>
              <a:gd name="connsiteX171" fmla="*/ 961214 w 1011092"/>
              <a:gd name="connsiteY171" fmla="*/ 566192 h 1011508"/>
              <a:gd name="connsiteX172" fmla="*/ 970124 w 1011092"/>
              <a:gd name="connsiteY172" fmla="*/ 470571 h 1011508"/>
              <a:gd name="connsiteX173" fmla="*/ 973798 w 1011092"/>
              <a:gd name="connsiteY173" fmla="*/ 466530 h 1011508"/>
              <a:gd name="connsiteX174" fmla="*/ 988311 w 1011092"/>
              <a:gd name="connsiteY174" fmla="*/ 458354 h 1011508"/>
              <a:gd name="connsiteX175" fmla="*/ 993915 w 1011092"/>
              <a:gd name="connsiteY175" fmla="*/ 434380 h 1011508"/>
              <a:gd name="connsiteX176" fmla="*/ 992996 w 1011092"/>
              <a:gd name="connsiteY176" fmla="*/ 413162 h 1011508"/>
              <a:gd name="connsiteX177" fmla="*/ 993639 w 1011092"/>
              <a:gd name="connsiteY177" fmla="*/ 406916 h 1011508"/>
              <a:gd name="connsiteX178" fmla="*/ 965532 w 1011092"/>
              <a:gd name="connsiteY178" fmla="*/ 399200 h 1011508"/>
              <a:gd name="connsiteX179" fmla="*/ 602063 w 1011092"/>
              <a:gd name="connsiteY179" fmla="*/ 302477 h 1011508"/>
              <a:gd name="connsiteX180" fmla="*/ 252281 w 1011092"/>
              <a:gd name="connsiteY180" fmla="*/ 209520 h 1011508"/>
              <a:gd name="connsiteX181" fmla="*/ 183941 w 1011092"/>
              <a:gd name="connsiteY181" fmla="*/ 191150 h 1011508"/>
              <a:gd name="connsiteX182" fmla="*/ 180083 w 1011092"/>
              <a:gd name="connsiteY182" fmla="*/ 186098 h 1011508"/>
              <a:gd name="connsiteX183" fmla="*/ 180451 w 1011092"/>
              <a:gd name="connsiteY183" fmla="*/ 170850 h 1011508"/>
              <a:gd name="connsiteX184" fmla="*/ 182012 w 1011092"/>
              <a:gd name="connsiteY184" fmla="*/ 28934 h 1011508"/>
              <a:gd name="connsiteX185" fmla="*/ 184860 w 1011092"/>
              <a:gd name="connsiteY185" fmla="*/ 10839 h 1011508"/>
              <a:gd name="connsiteX186" fmla="*/ 187891 w 1011092"/>
              <a:gd name="connsiteY186" fmla="*/ 0 h 1011508"/>
              <a:gd name="connsiteX0" fmla="*/ 516363 w 1011092"/>
              <a:gd name="connsiteY0" fmla="*/ 728958 h 1012616"/>
              <a:gd name="connsiteX1" fmla="*/ 539786 w 1011092"/>
              <a:gd name="connsiteY1" fmla="*/ 850298 h 1012616"/>
              <a:gd name="connsiteX2" fmla="*/ 335318 w 1011092"/>
              <a:gd name="connsiteY2" fmla="*/ 850298 h 1012616"/>
              <a:gd name="connsiteX3" fmla="*/ 334950 w 1011092"/>
              <a:gd name="connsiteY3" fmla="*/ 849655 h 1012616"/>
              <a:gd name="connsiteX4" fmla="*/ 516363 w 1011092"/>
              <a:gd name="connsiteY4" fmla="*/ 728958 h 1012616"/>
              <a:gd name="connsiteX5" fmla="*/ 492940 w 1011092"/>
              <a:gd name="connsiteY5" fmla="*/ 726386 h 1012616"/>
              <a:gd name="connsiteX6" fmla="*/ 493859 w 1011092"/>
              <a:gd name="connsiteY6" fmla="*/ 726478 h 1012616"/>
              <a:gd name="connsiteX7" fmla="*/ 494226 w 1011092"/>
              <a:gd name="connsiteY7" fmla="*/ 727213 h 1012616"/>
              <a:gd name="connsiteX8" fmla="*/ 314191 w 1011092"/>
              <a:gd name="connsiteY8" fmla="*/ 846899 h 1012616"/>
              <a:gd name="connsiteX9" fmla="*/ 313640 w 1011092"/>
              <a:gd name="connsiteY9" fmla="*/ 846440 h 1012616"/>
              <a:gd name="connsiteX10" fmla="*/ 317406 w 1011092"/>
              <a:gd name="connsiteY10" fmla="*/ 824211 h 1012616"/>
              <a:gd name="connsiteX11" fmla="*/ 334123 w 1011092"/>
              <a:gd name="connsiteY11" fmla="*/ 728591 h 1012616"/>
              <a:gd name="connsiteX12" fmla="*/ 336604 w 1011092"/>
              <a:gd name="connsiteY12" fmla="*/ 726386 h 1012616"/>
              <a:gd name="connsiteX13" fmla="*/ 492940 w 1011092"/>
              <a:gd name="connsiteY13" fmla="*/ 726386 h 1012616"/>
              <a:gd name="connsiteX14" fmla="*/ 784762 w 1011092"/>
              <a:gd name="connsiteY14" fmla="*/ 726202 h 1012616"/>
              <a:gd name="connsiteX15" fmla="*/ 795509 w 1011092"/>
              <a:gd name="connsiteY15" fmla="*/ 736674 h 1012616"/>
              <a:gd name="connsiteX16" fmla="*/ 784762 w 1011092"/>
              <a:gd name="connsiteY16" fmla="*/ 746870 h 1012616"/>
              <a:gd name="connsiteX17" fmla="*/ 774198 w 1011092"/>
              <a:gd name="connsiteY17" fmla="*/ 736215 h 1012616"/>
              <a:gd name="connsiteX18" fmla="*/ 784762 w 1011092"/>
              <a:gd name="connsiteY18" fmla="*/ 726202 h 1012616"/>
              <a:gd name="connsiteX19" fmla="*/ 928330 w 1011092"/>
              <a:gd name="connsiteY19" fmla="*/ 610006 h 1012616"/>
              <a:gd name="connsiteX20" fmla="*/ 939353 w 1011092"/>
              <a:gd name="connsiteY20" fmla="*/ 620019 h 1012616"/>
              <a:gd name="connsiteX21" fmla="*/ 928974 w 1011092"/>
              <a:gd name="connsiteY21" fmla="*/ 630949 h 1012616"/>
              <a:gd name="connsiteX22" fmla="*/ 917859 w 1011092"/>
              <a:gd name="connsiteY22" fmla="*/ 620845 h 1012616"/>
              <a:gd name="connsiteX23" fmla="*/ 928330 w 1011092"/>
              <a:gd name="connsiteY23" fmla="*/ 610006 h 1012616"/>
              <a:gd name="connsiteX24" fmla="*/ 358465 w 1011092"/>
              <a:gd name="connsiteY24" fmla="*/ 590166 h 1012616"/>
              <a:gd name="connsiteX25" fmla="*/ 499278 w 1011092"/>
              <a:gd name="connsiteY25" fmla="*/ 711506 h 1012616"/>
              <a:gd name="connsiteX26" fmla="*/ 499002 w 1011092"/>
              <a:gd name="connsiteY26" fmla="*/ 712149 h 1012616"/>
              <a:gd name="connsiteX27" fmla="*/ 337338 w 1011092"/>
              <a:gd name="connsiteY27" fmla="*/ 712149 h 1012616"/>
              <a:gd name="connsiteX28" fmla="*/ 358465 w 1011092"/>
              <a:gd name="connsiteY28" fmla="*/ 590166 h 1012616"/>
              <a:gd name="connsiteX29" fmla="*/ 486602 w 1011092"/>
              <a:gd name="connsiteY29" fmla="*/ 586492 h 1012616"/>
              <a:gd name="connsiteX30" fmla="*/ 489909 w 1011092"/>
              <a:gd name="connsiteY30" fmla="*/ 589339 h 1012616"/>
              <a:gd name="connsiteX31" fmla="*/ 511127 w 1011092"/>
              <a:gd name="connsiteY31" fmla="*/ 700942 h 1012616"/>
              <a:gd name="connsiteX32" fmla="*/ 511311 w 1011092"/>
              <a:gd name="connsiteY32" fmla="*/ 703331 h 1012616"/>
              <a:gd name="connsiteX33" fmla="*/ 376560 w 1011092"/>
              <a:gd name="connsiteY33" fmla="*/ 587318 h 1012616"/>
              <a:gd name="connsiteX34" fmla="*/ 376836 w 1011092"/>
              <a:gd name="connsiteY34" fmla="*/ 586767 h 1012616"/>
              <a:gd name="connsiteX35" fmla="*/ 379500 w 1011092"/>
              <a:gd name="connsiteY35" fmla="*/ 586492 h 1012616"/>
              <a:gd name="connsiteX36" fmla="*/ 486602 w 1011092"/>
              <a:gd name="connsiteY36" fmla="*/ 586492 h 1012616"/>
              <a:gd name="connsiteX37" fmla="*/ 462904 w 1011092"/>
              <a:gd name="connsiteY37" fmla="*/ 453302 h 1012616"/>
              <a:gd name="connsiteX38" fmla="*/ 464006 w 1011092"/>
              <a:gd name="connsiteY38" fmla="*/ 453486 h 1012616"/>
              <a:gd name="connsiteX39" fmla="*/ 486510 w 1011092"/>
              <a:gd name="connsiteY39" fmla="*/ 572438 h 1012616"/>
              <a:gd name="connsiteX40" fmla="*/ 377846 w 1011092"/>
              <a:gd name="connsiteY40" fmla="*/ 572438 h 1012616"/>
              <a:gd name="connsiteX41" fmla="*/ 462904 w 1011092"/>
              <a:gd name="connsiteY41" fmla="*/ 453302 h 1012616"/>
              <a:gd name="connsiteX42" fmla="*/ 389236 w 1011092"/>
              <a:gd name="connsiteY42" fmla="*/ 429145 h 1012616"/>
              <a:gd name="connsiteX43" fmla="*/ 457117 w 1011092"/>
              <a:gd name="connsiteY43" fmla="*/ 429237 h 1012616"/>
              <a:gd name="connsiteX44" fmla="*/ 459413 w 1011092"/>
              <a:gd name="connsiteY44" fmla="*/ 431533 h 1012616"/>
              <a:gd name="connsiteX45" fmla="*/ 457852 w 1011092"/>
              <a:gd name="connsiteY45" fmla="*/ 436401 h 1012616"/>
              <a:gd name="connsiteX46" fmla="*/ 364252 w 1011092"/>
              <a:gd name="connsiteY46" fmla="*/ 567478 h 1012616"/>
              <a:gd name="connsiteX47" fmla="*/ 362598 w 1011092"/>
              <a:gd name="connsiteY47" fmla="*/ 569682 h 1012616"/>
              <a:gd name="connsiteX48" fmla="*/ 362139 w 1011092"/>
              <a:gd name="connsiteY48" fmla="*/ 569499 h 1012616"/>
              <a:gd name="connsiteX49" fmla="*/ 365446 w 1011092"/>
              <a:gd name="connsiteY49" fmla="*/ 548831 h 1012616"/>
              <a:gd name="connsiteX50" fmla="*/ 383725 w 1011092"/>
              <a:gd name="connsiteY50" fmla="*/ 444944 h 1012616"/>
              <a:gd name="connsiteX51" fmla="*/ 386389 w 1011092"/>
              <a:gd name="connsiteY51" fmla="*/ 431533 h 1012616"/>
              <a:gd name="connsiteX52" fmla="*/ 389236 w 1011092"/>
              <a:gd name="connsiteY52" fmla="*/ 429145 h 1012616"/>
              <a:gd name="connsiteX53" fmla="*/ 441501 w 1011092"/>
              <a:gd name="connsiteY53" fmla="*/ 308999 h 1012616"/>
              <a:gd name="connsiteX54" fmla="*/ 466210 w 1011092"/>
              <a:gd name="connsiteY54" fmla="*/ 315153 h 1012616"/>
              <a:gd name="connsiteX55" fmla="*/ 608585 w 1011092"/>
              <a:gd name="connsiteY55" fmla="*/ 348313 h 1012616"/>
              <a:gd name="connsiteX56" fmla="*/ 808828 w 1011092"/>
              <a:gd name="connsiteY56" fmla="*/ 400486 h 1012616"/>
              <a:gd name="connsiteX57" fmla="*/ 904724 w 1011092"/>
              <a:gd name="connsiteY57" fmla="*/ 435115 h 1012616"/>
              <a:gd name="connsiteX58" fmla="*/ 953958 w 1011092"/>
              <a:gd name="connsiteY58" fmla="*/ 462672 h 1012616"/>
              <a:gd name="connsiteX59" fmla="*/ 956346 w 1011092"/>
              <a:gd name="connsiteY59" fmla="*/ 467907 h 1012616"/>
              <a:gd name="connsiteX60" fmla="*/ 952304 w 1011092"/>
              <a:gd name="connsiteY60" fmla="*/ 510344 h 1012616"/>
              <a:gd name="connsiteX61" fmla="*/ 946334 w 1011092"/>
              <a:gd name="connsiteY61" fmla="*/ 572989 h 1012616"/>
              <a:gd name="connsiteX62" fmla="*/ 939629 w 1011092"/>
              <a:gd name="connsiteY62" fmla="*/ 585022 h 1012616"/>
              <a:gd name="connsiteX63" fmla="*/ 939445 w 1011092"/>
              <a:gd name="connsiteY63" fmla="*/ 585206 h 1012616"/>
              <a:gd name="connsiteX64" fmla="*/ 931913 w 1011092"/>
              <a:gd name="connsiteY64" fmla="*/ 585940 h 1012616"/>
              <a:gd name="connsiteX65" fmla="*/ 848876 w 1011092"/>
              <a:gd name="connsiteY65" fmla="*/ 542677 h 1012616"/>
              <a:gd name="connsiteX66" fmla="*/ 836109 w 1011092"/>
              <a:gd name="connsiteY66" fmla="*/ 532849 h 1012616"/>
              <a:gd name="connsiteX67" fmla="*/ 845753 w 1011092"/>
              <a:gd name="connsiteY67" fmla="*/ 660159 h 1012616"/>
              <a:gd name="connsiteX68" fmla="*/ 796611 w 1011092"/>
              <a:gd name="connsiteY68" fmla="*/ 699656 h 1012616"/>
              <a:gd name="connsiteX69" fmla="*/ 793121 w 1011092"/>
              <a:gd name="connsiteY69" fmla="*/ 700667 h 1012616"/>
              <a:gd name="connsiteX70" fmla="*/ 758675 w 1011092"/>
              <a:gd name="connsiteY70" fmla="*/ 713618 h 1012616"/>
              <a:gd name="connsiteX71" fmla="*/ 751602 w 1011092"/>
              <a:gd name="connsiteY71" fmla="*/ 732265 h 1012616"/>
              <a:gd name="connsiteX72" fmla="*/ 748020 w 1011092"/>
              <a:gd name="connsiteY72" fmla="*/ 739154 h 1012616"/>
              <a:gd name="connsiteX73" fmla="*/ 698970 w 1011092"/>
              <a:gd name="connsiteY73" fmla="*/ 778192 h 1012616"/>
              <a:gd name="connsiteX74" fmla="*/ 691897 w 1011092"/>
              <a:gd name="connsiteY74" fmla="*/ 784163 h 1012616"/>
              <a:gd name="connsiteX75" fmla="*/ 717432 w 1011092"/>
              <a:gd name="connsiteY75" fmla="*/ 816220 h 1012616"/>
              <a:gd name="connsiteX76" fmla="*/ 762533 w 1011092"/>
              <a:gd name="connsiteY76" fmla="*/ 780029 h 1012616"/>
              <a:gd name="connsiteX77" fmla="*/ 762533 w 1011092"/>
              <a:gd name="connsiteY77" fmla="*/ 850482 h 1012616"/>
              <a:gd name="connsiteX78" fmla="*/ 554023 w 1011092"/>
              <a:gd name="connsiteY78" fmla="*/ 850482 h 1012616"/>
              <a:gd name="connsiteX79" fmla="*/ 473651 w 1011092"/>
              <a:gd name="connsiteY79" fmla="*/ 429696 h 1012616"/>
              <a:gd name="connsiteX80" fmla="*/ 492021 w 1011092"/>
              <a:gd name="connsiteY80" fmla="*/ 429696 h 1012616"/>
              <a:gd name="connsiteX81" fmla="*/ 492021 w 1011092"/>
              <a:gd name="connsiteY81" fmla="*/ 366041 h 1012616"/>
              <a:gd name="connsiteX82" fmla="*/ 464189 w 1011092"/>
              <a:gd name="connsiteY82" fmla="*/ 366041 h 1012616"/>
              <a:gd name="connsiteX83" fmla="*/ 464189 w 1011092"/>
              <a:gd name="connsiteY83" fmla="*/ 337658 h 1012616"/>
              <a:gd name="connsiteX84" fmla="*/ 441501 w 1011092"/>
              <a:gd name="connsiteY84" fmla="*/ 337658 h 1012616"/>
              <a:gd name="connsiteX85" fmla="*/ 441501 w 1011092"/>
              <a:gd name="connsiteY85" fmla="*/ 308999 h 1012616"/>
              <a:gd name="connsiteX86" fmla="*/ 168418 w 1011092"/>
              <a:gd name="connsiteY86" fmla="*/ 235975 h 1012616"/>
              <a:gd name="connsiteX87" fmla="*/ 311986 w 1011092"/>
              <a:gd name="connsiteY87" fmla="*/ 274094 h 1012616"/>
              <a:gd name="connsiteX88" fmla="*/ 400167 w 1011092"/>
              <a:gd name="connsiteY88" fmla="*/ 297425 h 1012616"/>
              <a:gd name="connsiteX89" fmla="*/ 403106 w 1011092"/>
              <a:gd name="connsiteY89" fmla="*/ 301283 h 1012616"/>
              <a:gd name="connsiteX90" fmla="*/ 403198 w 1011092"/>
              <a:gd name="connsiteY90" fmla="*/ 334167 h 1012616"/>
              <a:gd name="connsiteX91" fmla="*/ 403198 w 1011092"/>
              <a:gd name="connsiteY91" fmla="*/ 337106 h 1012616"/>
              <a:gd name="connsiteX92" fmla="*/ 382163 w 1011092"/>
              <a:gd name="connsiteY92" fmla="*/ 337106 h 1012616"/>
              <a:gd name="connsiteX93" fmla="*/ 382163 w 1011092"/>
              <a:gd name="connsiteY93" fmla="*/ 365581 h 1012616"/>
              <a:gd name="connsiteX94" fmla="*/ 353688 w 1011092"/>
              <a:gd name="connsiteY94" fmla="*/ 365581 h 1012616"/>
              <a:gd name="connsiteX95" fmla="*/ 353688 w 1011092"/>
              <a:gd name="connsiteY95" fmla="*/ 368521 h 1012616"/>
              <a:gd name="connsiteX96" fmla="*/ 353596 w 1011092"/>
              <a:gd name="connsiteY96" fmla="*/ 425930 h 1012616"/>
              <a:gd name="connsiteX97" fmla="*/ 356812 w 1011092"/>
              <a:gd name="connsiteY97" fmla="*/ 429328 h 1012616"/>
              <a:gd name="connsiteX98" fmla="*/ 366548 w 1011092"/>
              <a:gd name="connsiteY98" fmla="*/ 429237 h 1012616"/>
              <a:gd name="connsiteX99" fmla="*/ 372519 w 1011092"/>
              <a:gd name="connsiteY99" fmla="*/ 429237 h 1012616"/>
              <a:gd name="connsiteX100" fmla="*/ 371049 w 1011092"/>
              <a:gd name="connsiteY100" fmla="*/ 439065 h 1012616"/>
              <a:gd name="connsiteX101" fmla="*/ 353045 w 1011092"/>
              <a:gd name="connsiteY101" fmla="*/ 541115 h 1012616"/>
              <a:gd name="connsiteX102" fmla="*/ 333297 w 1011092"/>
              <a:gd name="connsiteY102" fmla="*/ 653821 h 1012616"/>
              <a:gd name="connsiteX103" fmla="*/ 313548 w 1011092"/>
              <a:gd name="connsiteY103" fmla="*/ 765700 h 1012616"/>
              <a:gd name="connsiteX104" fmla="*/ 300597 w 1011092"/>
              <a:gd name="connsiteY104" fmla="*/ 840837 h 1012616"/>
              <a:gd name="connsiteX105" fmla="*/ 298208 w 1011092"/>
              <a:gd name="connsiteY105" fmla="*/ 849747 h 1012616"/>
              <a:gd name="connsiteX106" fmla="*/ 289390 w 1011092"/>
              <a:gd name="connsiteY106" fmla="*/ 850390 h 1012616"/>
              <a:gd name="connsiteX107" fmla="*/ 125062 w 1011092"/>
              <a:gd name="connsiteY107" fmla="*/ 850482 h 1012616"/>
              <a:gd name="connsiteX108" fmla="*/ 121388 w 1011092"/>
              <a:gd name="connsiteY108" fmla="*/ 850482 h 1012616"/>
              <a:gd name="connsiteX109" fmla="*/ 119643 w 1011092"/>
              <a:gd name="connsiteY109" fmla="*/ 835234 h 1012616"/>
              <a:gd name="connsiteX110" fmla="*/ 108621 w 1011092"/>
              <a:gd name="connsiteY110" fmla="*/ 734010 h 1012616"/>
              <a:gd name="connsiteX111" fmla="*/ 97874 w 1011092"/>
              <a:gd name="connsiteY111" fmla="*/ 636185 h 1012616"/>
              <a:gd name="connsiteX112" fmla="*/ 92822 w 1011092"/>
              <a:gd name="connsiteY112" fmla="*/ 590900 h 1012616"/>
              <a:gd name="connsiteX113" fmla="*/ 93648 w 1011092"/>
              <a:gd name="connsiteY113" fmla="*/ 582450 h 1012616"/>
              <a:gd name="connsiteX114" fmla="*/ 93740 w 1011092"/>
              <a:gd name="connsiteY114" fmla="*/ 577398 h 1012616"/>
              <a:gd name="connsiteX115" fmla="*/ 88504 w 1011092"/>
              <a:gd name="connsiteY115" fmla="*/ 551954 h 1012616"/>
              <a:gd name="connsiteX116" fmla="*/ 80237 w 1011092"/>
              <a:gd name="connsiteY116" fmla="*/ 477185 h 1012616"/>
              <a:gd name="connsiteX117" fmla="*/ 73440 w 1011092"/>
              <a:gd name="connsiteY117" fmla="*/ 414356 h 1012616"/>
              <a:gd name="connsiteX118" fmla="*/ 74542 w 1011092"/>
              <a:gd name="connsiteY118" fmla="*/ 402690 h 1012616"/>
              <a:gd name="connsiteX119" fmla="*/ 79227 w 1011092"/>
              <a:gd name="connsiteY119" fmla="*/ 386524 h 1012616"/>
              <a:gd name="connsiteX120" fmla="*/ 83360 w 1011092"/>
              <a:gd name="connsiteY120" fmla="*/ 377155 h 1012616"/>
              <a:gd name="connsiteX121" fmla="*/ 164835 w 1011092"/>
              <a:gd name="connsiteY121" fmla="*/ 237077 h 1012616"/>
              <a:gd name="connsiteX122" fmla="*/ 168418 w 1011092"/>
              <a:gd name="connsiteY122" fmla="*/ 235975 h 1012616"/>
              <a:gd name="connsiteX123" fmla="*/ 187891 w 1011092"/>
              <a:gd name="connsiteY123" fmla="*/ 0 h 1012616"/>
              <a:gd name="connsiteX124" fmla="*/ 187340 w 1011092"/>
              <a:gd name="connsiteY124" fmla="*/ 92 h 1012616"/>
              <a:gd name="connsiteX125" fmla="*/ 179716 w 1011092"/>
              <a:gd name="connsiteY125" fmla="*/ 2021 h 1012616"/>
              <a:gd name="connsiteX126" fmla="*/ 93373 w 1011092"/>
              <a:gd name="connsiteY126" fmla="*/ 45652 h 1012616"/>
              <a:gd name="connsiteX127" fmla="*/ 7397 w 1011092"/>
              <a:gd name="connsiteY127" fmla="*/ 297058 h 1012616"/>
              <a:gd name="connsiteX128" fmla="*/ 67286 w 1011092"/>
              <a:gd name="connsiteY128" fmla="*/ 405171 h 1012616"/>
              <a:gd name="connsiteX129" fmla="*/ 70960 w 1011092"/>
              <a:gd name="connsiteY129" fmla="*/ 412794 h 1012616"/>
              <a:gd name="connsiteX130" fmla="*/ 75553 w 1011092"/>
              <a:gd name="connsiteY130" fmla="*/ 454129 h 1012616"/>
              <a:gd name="connsiteX131" fmla="*/ 85014 w 1011092"/>
              <a:gd name="connsiteY131" fmla="*/ 539095 h 1012616"/>
              <a:gd name="connsiteX132" fmla="*/ 84555 w 1011092"/>
              <a:gd name="connsiteY132" fmla="*/ 556823 h 1012616"/>
              <a:gd name="connsiteX133" fmla="*/ 80972 w 1011092"/>
              <a:gd name="connsiteY133" fmla="*/ 569774 h 1012616"/>
              <a:gd name="connsiteX134" fmla="*/ 78768 w 1011092"/>
              <a:gd name="connsiteY134" fmla="*/ 574183 h 1012616"/>
              <a:gd name="connsiteX135" fmla="*/ 78308 w 1011092"/>
              <a:gd name="connsiteY135" fmla="*/ 584287 h 1012616"/>
              <a:gd name="connsiteX136" fmla="*/ 87678 w 1011092"/>
              <a:gd name="connsiteY136" fmla="*/ 587778 h 1012616"/>
              <a:gd name="connsiteX137" fmla="*/ 90341 w 1011092"/>
              <a:gd name="connsiteY137" fmla="*/ 587226 h 1012616"/>
              <a:gd name="connsiteX138" fmla="*/ 119367 w 1011092"/>
              <a:gd name="connsiteY138" fmla="*/ 850482 h 1012616"/>
              <a:gd name="connsiteX139" fmla="*/ 105409 w 1011092"/>
              <a:gd name="connsiteY139" fmla="*/ 850482 h 1012616"/>
              <a:gd name="connsiteX140" fmla="*/ 108149 w 1011092"/>
              <a:gd name="connsiteY140" fmla="*/ 860205 h 1012616"/>
              <a:gd name="connsiteX141" fmla="*/ 105215 w 1011092"/>
              <a:gd name="connsiteY141" fmla="*/ 860221 h 1012616"/>
              <a:gd name="connsiteX142" fmla="*/ 677468 w 1011092"/>
              <a:gd name="connsiteY142" fmla="*/ 1002157 h 1012616"/>
              <a:gd name="connsiteX143" fmla="*/ 782315 w 1011092"/>
              <a:gd name="connsiteY143" fmla="*/ 993501 h 1012616"/>
              <a:gd name="connsiteX144" fmla="*/ 897170 w 1011092"/>
              <a:gd name="connsiteY144" fmla="*/ 860769 h 1012616"/>
              <a:gd name="connsiteX145" fmla="*/ 898570 w 1011092"/>
              <a:gd name="connsiteY145" fmla="*/ 860769 h 1012616"/>
              <a:gd name="connsiteX146" fmla="*/ 898570 w 1011092"/>
              <a:gd name="connsiteY146" fmla="*/ 858873 h 1012616"/>
              <a:gd name="connsiteX147" fmla="*/ 900636 w 1011092"/>
              <a:gd name="connsiteY147" fmla="*/ 856077 h 1012616"/>
              <a:gd name="connsiteX148" fmla="*/ 898570 w 1011092"/>
              <a:gd name="connsiteY148" fmla="*/ 856087 h 1012616"/>
              <a:gd name="connsiteX149" fmla="*/ 898570 w 1011092"/>
              <a:gd name="connsiteY149" fmla="*/ 850390 h 1012616"/>
              <a:gd name="connsiteX150" fmla="*/ 856133 w 1011092"/>
              <a:gd name="connsiteY150" fmla="*/ 850390 h 1012616"/>
              <a:gd name="connsiteX151" fmla="*/ 856133 w 1011092"/>
              <a:gd name="connsiteY151" fmla="*/ 796379 h 1012616"/>
              <a:gd name="connsiteX152" fmla="*/ 816452 w 1011092"/>
              <a:gd name="connsiteY152" fmla="*/ 796379 h 1012616"/>
              <a:gd name="connsiteX153" fmla="*/ 816268 w 1011092"/>
              <a:gd name="connsiteY153" fmla="*/ 794910 h 1012616"/>
              <a:gd name="connsiteX154" fmla="*/ 816452 w 1011092"/>
              <a:gd name="connsiteY154" fmla="*/ 755137 h 1012616"/>
              <a:gd name="connsiteX155" fmla="*/ 817462 w 1011092"/>
              <a:gd name="connsiteY155" fmla="*/ 751371 h 1012616"/>
              <a:gd name="connsiteX156" fmla="*/ 821320 w 1011092"/>
              <a:gd name="connsiteY156" fmla="*/ 734929 h 1012616"/>
              <a:gd name="connsiteX157" fmla="*/ 823341 w 1011092"/>
              <a:gd name="connsiteY157" fmla="*/ 730979 h 1012616"/>
              <a:gd name="connsiteX158" fmla="*/ 863941 w 1011092"/>
              <a:gd name="connsiteY158" fmla="*/ 698279 h 1012616"/>
              <a:gd name="connsiteX159" fmla="*/ 870829 w 1011092"/>
              <a:gd name="connsiteY159" fmla="*/ 692859 h 1012616"/>
              <a:gd name="connsiteX160" fmla="*/ 933842 w 1011092"/>
              <a:gd name="connsiteY160" fmla="*/ 730336 h 1012616"/>
              <a:gd name="connsiteX161" fmla="*/ 1006682 w 1011092"/>
              <a:gd name="connsiteY161" fmla="*/ 733183 h 1012616"/>
              <a:gd name="connsiteX162" fmla="*/ 1005029 w 1011092"/>
              <a:gd name="connsiteY162" fmla="*/ 730887 h 1012616"/>
              <a:gd name="connsiteX163" fmla="*/ 999058 w 1011092"/>
              <a:gd name="connsiteY163" fmla="*/ 720324 h 1012616"/>
              <a:gd name="connsiteX164" fmla="*/ 997038 w 1011092"/>
              <a:gd name="connsiteY164" fmla="*/ 713251 h 1012616"/>
              <a:gd name="connsiteX165" fmla="*/ 969298 w 1011092"/>
              <a:gd name="connsiteY165" fmla="*/ 617814 h 1012616"/>
              <a:gd name="connsiteX166" fmla="*/ 971135 w 1011092"/>
              <a:gd name="connsiteY166" fmla="*/ 612303 h 1012616"/>
              <a:gd name="connsiteX167" fmla="*/ 1008611 w 1011092"/>
              <a:gd name="connsiteY167" fmla="*/ 582450 h 1012616"/>
              <a:gd name="connsiteX168" fmla="*/ 1011092 w 1011092"/>
              <a:gd name="connsiteY168" fmla="*/ 580337 h 1012616"/>
              <a:gd name="connsiteX169" fmla="*/ 985464 w 1011092"/>
              <a:gd name="connsiteY169" fmla="*/ 548280 h 1012616"/>
              <a:gd name="connsiteX170" fmla="*/ 961306 w 1011092"/>
              <a:gd name="connsiteY170" fmla="*/ 567570 h 1012616"/>
              <a:gd name="connsiteX171" fmla="*/ 961214 w 1011092"/>
              <a:gd name="connsiteY171" fmla="*/ 566192 h 1012616"/>
              <a:gd name="connsiteX172" fmla="*/ 970124 w 1011092"/>
              <a:gd name="connsiteY172" fmla="*/ 470571 h 1012616"/>
              <a:gd name="connsiteX173" fmla="*/ 973798 w 1011092"/>
              <a:gd name="connsiteY173" fmla="*/ 466530 h 1012616"/>
              <a:gd name="connsiteX174" fmla="*/ 988311 w 1011092"/>
              <a:gd name="connsiteY174" fmla="*/ 458354 h 1012616"/>
              <a:gd name="connsiteX175" fmla="*/ 993915 w 1011092"/>
              <a:gd name="connsiteY175" fmla="*/ 434380 h 1012616"/>
              <a:gd name="connsiteX176" fmla="*/ 992996 w 1011092"/>
              <a:gd name="connsiteY176" fmla="*/ 413162 h 1012616"/>
              <a:gd name="connsiteX177" fmla="*/ 993639 w 1011092"/>
              <a:gd name="connsiteY177" fmla="*/ 406916 h 1012616"/>
              <a:gd name="connsiteX178" fmla="*/ 965532 w 1011092"/>
              <a:gd name="connsiteY178" fmla="*/ 399200 h 1012616"/>
              <a:gd name="connsiteX179" fmla="*/ 602063 w 1011092"/>
              <a:gd name="connsiteY179" fmla="*/ 302477 h 1012616"/>
              <a:gd name="connsiteX180" fmla="*/ 252281 w 1011092"/>
              <a:gd name="connsiteY180" fmla="*/ 209520 h 1012616"/>
              <a:gd name="connsiteX181" fmla="*/ 183941 w 1011092"/>
              <a:gd name="connsiteY181" fmla="*/ 191150 h 1012616"/>
              <a:gd name="connsiteX182" fmla="*/ 180083 w 1011092"/>
              <a:gd name="connsiteY182" fmla="*/ 186098 h 1012616"/>
              <a:gd name="connsiteX183" fmla="*/ 180451 w 1011092"/>
              <a:gd name="connsiteY183" fmla="*/ 170850 h 1012616"/>
              <a:gd name="connsiteX184" fmla="*/ 182012 w 1011092"/>
              <a:gd name="connsiteY184" fmla="*/ 28934 h 1012616"/>
              <a:gd name="connsiteX185" fmla="*/ 184860 w 1011092"/>
              <a:gd name="connsiteY185" fmla="*/ 10839 h 1012616"/>
              <a:gd name="connsiteX186" fmla="*/ 187891 w 1011092"/>
              <a:gd name="connsiteY186" fmla="*/ 0 h 1012616"/>
              <a:gd name="connsiteX0" fmla="*/ 516363 w 1011092"/>
              <a:gd name="connsiteY0" fmla="*/ 728958 h 1016153"/>
              <a:gd name="connsiteX1" fmla="*/ 539786 w 1011092"/>
              <a:gd name="connsiteY1" fmla="*/ 850298 h 1016153"/>
              <a:gd name="connsiteX2" fmla="*/ 335318 w 1011092"/>
              <a:gd name="connsiteY2" fmla="*/ 850298 h 1016153"/>
              <a:gd name="connsiteX3" fmla="*/ 334950 w 1011092"/>
              <a:gd name="connsiteY3" fmla="*/ 849655 h 1016153"/>
              <a:gd name="connsiteX4" fmla="*/ 516363 w 1011092"/>
              <a:gd name="connsiteY4" fmla="*/ 728958 h 1016153"/>
              <a:gd name="connsiteX5" fmla="*/ 492940 w 1011092"/>
              <a:gd name="connsiteY5" fmla="*/ 726386 h 1016153"/>
              <a:gd name="connsiteX6" fmla="*/ 493859 w 1011092"/>
              <a:gd name="connsiteY6" fmla="*/ 726478 h 1016153"/>
              <a:gd name="connsiteX7" fmla="*/ 494226 w 1011092"/>
              <a:gd name="connsiteY7" fmla="*/ 727213 h 1016153"/>
              <a:gd name="connsiteX8" fmla="*/ 314191 w 1011092"/>
              <a:gd name="connsiteY8" fmla="*/ 846899 h 1016153"/>
              <a:gd name="connsiteX9" fmla="*/ 313640 w 1011092"/>
              <a:gd name="connsiteY9" fmla="*/ 846440 h 1016153"/>
              <a:gd name="connsiteX10" fmla="*/ 317406 w 1011092"/>
              <a:gd name="connsiteY10" fmla="*/ 824211 h 1016153"/>
              <a:gd name="connsiteX11" fmla="*/ 334123 w 1011092"/>
              <a:gd name="connsiteY11" fmla="*/ 728591 h 1016153"/>
              <a:gd name="connsiteX12" fmla="*/ 336604 w 1011092"/>
              <a:gd name="connsiteY12" fmla="*/ 726386 h 1016153"/>
              <a:gd name="connsiteX13" fmla="*/ 492940 w 1011092"/>
              <a:gd name="connsiteY13" fmla="*/ 726386 h 1016153"/>
              <a:gd name="connsiteX14" fmla="*/ 784762 w 1011092"/>
              <a:gd name="connsiteY14" fmla="*/ 726202 h 1016153"/>
              <a:gd name="connsiteX15" fmla="*/ 795509 w 1011092"/>
              <a:gd name="connsiteY15" fmla="*/ 736674 h 1016153"/>
              <a:gd name="connsiteX16" fmla="*/ 784762 w 1011092"/>
              <a:gd name="connsiteY16" fmla="*/ 746870 h 1016153"/>
              <a:gd name="connsiteX17" fmla="*/ 774198 w 1011092"/>
              <a:gd name="connsiteY17" fmla="*/ 736215 h 1016153"/>
              <a:gd name="connsiteX18" fmla="*/ 784762 w 1011092"/>
              <a:gd name="connsiteY18" fmla="*/ 726202 h 1016153"/>
              <a:gd name="connsiteX19" fmla="*/ 928330 w 1011092"/>
              <a:gd name="connsiteY19" fmla="*/ 610006 h 1016153"/>
              <a:gd name="connsiteX20" fmla="*/ 939353 w 1011092"/>
              <a:gd name="connsiteY20" fmla="*/ 620019 h 1016153"/>
              <a:gd name="connsiteX21" fmla="*/ 928974 w 1011092"/>
              <a:gd name="connsiteY21" fmla="*/ 630949 h 1016153"/>
              <a:gd name="connsiteX22" fmla="*/ 917859 w 1011092"/>
              <a:gd name="connsiteY22" fmla="*/ 620845 h 1016153"/>
              <a:gd name="connsiteX23" fmla="*/ 928330 w 1011092"/>
              <a:gd name="connsiteY23" fmla="*/ 610006 h 1016153"/>
              <a:gd name="connsiteX24" fmla="*/ 358465 w 1011092"/>
              <a:gd name="connsiteY24" fmla="*/ 590166 h 1016153"/>
              <a:gd name="connsiteX25" fmla="*/ 499278 w 1011092"/>
              <a:gd name="connsiteY25" fmla="*/ 711506 h 1016153"/>
              <a:gd name="connsiteX26" fmla="*/ 499002 w 1011092"/>
              <a:gd name="connsiteY26" fmla="*/ 712149 h 1016153"/>
              <a:gd name="connsiteX27" fmla="*/ 337338 w 1011092"/>
              <a:gd name="connsiteY27" fmla="*/ 712149 h 1016153"/>
              <a:gd name="connsiteX28" fmla="*/ 358465 w 1011092"/>
              <a:gd name="connsiteY28" fmla="*/ 590166 h 1016153"/>
              <a:gd name="connsiteX29" fmla="*/ 486602 w 1011092"/>
              <a:gd name="connsiteY29" fmla="*/ 586492 h 1016153"/>
              <a:gd name="connsiteX30" fmla="*/ 489909 w 1011092"/>
              <a:gd name="connsiteY30" fmla="*/ 589339 h 1016153"/>
              <a:gd name="connsiteX31" fmla="*/ 511127 w 1011092"/>
              <a:gd name="connsiteY31" fmla="*/ 700942 h 1016153"/>
              <a:gd name="connsiteX32" fmla="*/ 511311 w 1011092"/>
              <a:gd name="connsiteY32" fmla="*/ 703331 h 1016153"/>
              <a:gd name="connsiteX33" fmla="*/ 376560 w 1011092"/>
              <a:gd name="connsiteY33" fmla="*/ 587318 h 1016153"/>
              <a:gd name="connsiteX34" fmla="*/ 376836 w 1011092"/>
              <a:gd name="connsiteY34" fmla="*/ 586767 h 1016153"/>
              <a:gd name="connsiteX35" fmla="*/ 379500 w 1011092"/>
              <a:gd name="connsiteY35" fmla="*/ 586492 h 1016153"/>
              <a:gd name="connsiteX36" fmla="*/ 486602 w 1011092"/>
              <a:gd name="connsiteY36" fmla="*/ 586492 h 1016153"/>
              <a:gd name="connsiteX37" fmla="*/ 462904 w 1011092"/>
              <a:gd name="connsiteY37" fmla="*/ 453302 h 1016153"/>
              <a:gd name="connsiteX38" fmla="*/ 464006 w 1011092"/>
              <a:gd name="connsiteY38" fmla="*/ 453486 h 1016153"/>
              <a:gd name="connsiteX39" fmla="*/ 486510 w 1011092"/>
              <a:gd name="connsiteY39" fmla="*/ 572438 h 1016153"/>
              <a:gd name="connsiteX40" fmla="*/ 377846 w 1011092"/>
              <a:gd name="connsiteY40" fmla="*/ 572438 h 1016153"/>
              <a:gd name="connsiteX41" fmla="*/ 462904 w 1011092"/>
              <a:gd name="connsiteY41" fmla="*/ 453302 h 1016153"/>
              <a:gd name="connsiteX42" fmla="*/ 389236 w 1011092"/>
              <a:gd name="connsiteY42" fmla="*/ 429145 h 1016153"/>
              <a:gd name="connsiteX43" fmla="*/ 457117 w 1011092"/>
              <a:gd name="connsiteY43" fmla="*/ 429237 h 1016153"/>
              <a:gd name="connsiteX44" fmla="*/ 459413 w 1011092"/>
              <a:gd name="connsiteY44" fmla="*/ 431533 h 1016153"/>
              <a:gd name="connsiteX45" fmla="*/ 457852 w 1011092"/>
              <a:gd name="connsiteY45" fmla="*/ 436401 h 1016153"/>
              <a:gd name="connsiteX46" fmla="*/ 364252 w 1011092"/>
              <a:gd name="connsiteY46" fmla="*/ 567478 h 1016153"/>
              <a:gd name="connsiteX47" fmla="*/ 362598 w 1011092"/>
              <a:gd name="connsiteY47" fmla="*/ 569682 h 1016153"/>
              <a:gd name="connsiteX48" fmla="*/ 362139 w 1011092"/>
              <a:gd name="connsiteY48" fmla="*/ 569499 h 1016153"/>
              <a:gd name="connsiteX49" fmla="*/ 365446 w 1011092"/>
              <a:gd name="connsiteY49" fmla="*/ 548831 h 1016153"/>
              <a:gd name="connsiteX50" fmla="*/ 383725 w 1011092"/>
              <a:gd name="connsiteY50" fmla="*/ 444944 h 1016153"/>
              <a:gd name="connsiteX51" fmla="*/ 386389 w 1011092"/>
              <a:gd name="connsiteY51" fmla="*/ 431533 h 1016153"/>
              <a:gd name="connsiteX52" fmla="*/ 389236 w 1011092"/>
              <a:gd name="connsiteY52" fmla="*/ 429145 h 1016153"/>
              <a:gd name="connsiteX53" fmla="*/ 441501 w 1011092"/>
              <a:gd name="connsiteY53" fmla="*/ 308999 h 1016153"/>
              <a:gd name="connsiteX54" fmla="*/ 466210 w 1011092"/>
              <a:gd name="connsiteY54" fmla="*/ 315153 h 1016153"/>
              <a:gd name="connsiteX55" fmla="*/ 608585 w 1011092"/>
              <a:gd name="connsiteY55" fmla="*/ 348313 h 1016153"/>
              <a:gd name="connsiteX56" fmla="*/ 808828 w 1011092"/>
              <a:gd name="connsiteY56" fmla="*/ 400486 h 1016153"/>
              <a:gd name="connsiteX57" fmla="*/ 904724 w 1011092"/>
              <a:gd name="connsiteY57" fmla="*/ 435115 h 1016153"/>
              <a:gd name="connsiteX58" fmla="*/ 953958 w 1011092"/>
              <a:gd name="connsiteY58" fmla="*/ 462672 h 1016153"/>
              <a:gd name="connsiteX59" fmla="*/ 956346 w 1011092"/>
              <a:gd name="connsiteY59" fmla="*/ 467907 h 1016153"/>
              <a:gd name="connsiteX60" fmla="*/ 952304 w 1011092"/>
              <a:gd name="connsiteY60" fmla="*/ 510344 h 1016153"/>
              <a:gd name="connsiteX61" fmla="*/ 946334 w 1011092"/>
              <a:gd name="connsiteY61" fmla="*/ 572989 h 1016153"/>
              <a:gd name="connsiteX62" fmla="*/ 939629 w 1011092"/>
              <a:gd name="connsiteY62" fmla="*/ 585022 h 1016153"/>
              <a:gd name="connsiteX63" fmla="*/ 939445 w 1011092"/>
              <a:gd name="connsiteY63" fmla="*/ 585206 h 1016153"/>
              <a:gd name="connsiteX64" fmla="*/ 931913 w 1011092"/>
              <a:gd name="connsiteY64" fmla="*/ 585940 h 1016153"/>
              <a:gd name="connsiteX65" fmla="*/ 848876 w 1011092"/>
              <a:gd name="connsiteY65" fmla="*/ 542677 h 1016153"/>
              <a:gd name="connsiteX66" fmla="*/ 836109 w 1011092"/>
              <a:gd name="connsiteY66" fmla="*/ 532849 h 1016153"/>
              <a:gd name="connsiteX67" fmla="*/ 845753 w 1011092"/>
              <a:gd name="connsiteY67" fmla="*/ 660159 h 1016153"/>
              <a:gd name="connsiteX68" fmla="*/ 796611 w 1011092"/>
              <a:gd name="connsiteY68" fmla="*/ 699656 h 1016153"/>
              <a:gd name="connsiteX69" fmla="*/ 793121 w 1011092"/>
              <a:gd name="connsiteY69" fmla="*/ 700667 h 1016153"/>
              <a:gd name="connsiteX70" fmla="*/ 758675 w 1011092"/>
              <a:gd name="connsiteY70" fmla="*/ 713618 h 1016153"/>
              <a:gd name="connsiteX71" fmla="*/ 751602 w 1011092"/>
              <a:gd name="connsiteY71" fmla="*/ 732265 h 1016153"/>
              <a:gd name="connsiteX72" fmla="*/ 748020 w 1011092"/>
              <a:gd name="connsiteY72" fmla="*/ 739154 h 1016153"/>
              <a:gd name="connsiteX73" fmla="*/ 698970 w 1011092"/>
              <a:gd name="connsiteY73" fmla="*/ 778192 h 1016153"/>
              <a:gd name="connsiteX74" fmla="*/ 691897 w 1011092"/>
              <a:gd name="connsiteY74" fmla="*/ 784163 h 1016153"/>
              <a:gd name="connsiteX75" fmla="*/ 717432 w 1011092"/>
              <a:gd name="connsiteY75" fmla="*/ 816220 h 1016153"/>
              <a:gd name="connsiteX76" fmla="*/ 762533 w 1011092"/>
              <a:gd name="connsiteY76" fmla="*/ 780029 h 1016153"/>
              <a:gd name="connsiteX77" fmla="*/ 762533 w 1011092"/>
              <a:gd name="connsiteY77" fmla="*/ 850482 h 1016153"/>
              <a:gd name="connsiteX78" fmla="*/ 554023 w 1011092"/>
              <a:gd name="connsiteY78" fmla="*/ 850482 h 1016153"/>
              <a:gd name="connsiteX79" fmla="*/ 473651 w 1011092"/>
              <a:gd name="connsiteY79" fmla="*/ 429696 h 1016153"/>
              <a:gd name="connsiteX80" fmla="*/ 492021 w 1011092"/>
              <a:gd name="connsiteY80" fmla="*/ 429696 h 1016153"/>
              <a:gd name="connsiteX81" fmla="*/ 492021 w 1011092"/>
              <a:gd name="connsiteY81" fmla="*/ 366041 h 1016153"/>
              <a:gd name="connsiteX82" fmla="*/ 464189 w 1011092"/>
              <a:gd name="connsiteY82" fmla="*/ 366041 h 1016153"/>
              <a:gd name="connsiteX83" fmla="*/ 464189 w 1011092"/>
              <a:gd name="connsiteY83" fmla="*/ 337658 h 1016153"/>
              <a:gd name="connsiteX84" fmla="*/ 441501 w 1011092"/>
              <a:gd name="connsiteY84" fmla="*/ 337658 h 1016153"/>
              <a:gd name="connsiteX85" fmla="*/ 441501 w 1011092"/>
              <a:gd name="connsiteY85" fmla="*/ 308999 h 1016153"/>
              <a:gd name="connsiteX86" fmla="*/ 168418 w 1011092"/>
              <a:gd name="connsiteY86" fmla="*/ 235975 h 1016153"/>
              <a:gd name="connsiteX87" fmla="*/ 311986 w 1011092"/>
              <a:gd name="connsiteY87" fmla="*/ 274094 h 1016153"/>
              <a:gd name="connsiteX88" fmla="*/ 400167 w 1011092"/>
              <a:gd name="connsiteY88" fmla="*/ 297425 h 1016153"/>
              <a:gd name="connsiteX89" fmla="*/ 403106 w 1011092"/>
              <a:gd name="connsiteY89" fmla="*/ 301283 h 1016153"/>
              <a:gd name="connsiteX90" fmla="*/ 403198 w 1011092"/>
              <a:gd name="connsiteY90" fmla="*/ 334167 h 1016153"/>
              <a:gd name="connsiteX91" fmla="*/ 403198 w 1011092"/>
              <a:gd name="connsiteY91" fmla="*/ 337106 h 1016153"/>
              <a:gd name="connsiteX92" fmla="*/ 382163 w 1011092"/>
              <a:gd name="connsiteY92" fmla="*/ 337106 h 1016153"/>
              <a:gd name="connsiteX93" fmla="*/ 382163 w 1011092"/>
              <a:gd name="connsiteY93" fmla="*/ 365581 h 1016153"/>
              <a:gd name="connsiteX94" fmla="*/ 353688 w 1011092"/>
              <a:gd name="connsiteY94" fmla="*/ 365581 h 1016153"/>
              <a:gd name="connsiteX95" fmla="*/ 353688 w 1011092"/>
              <a:gd name="connsiteY95" fmla="*/ 368521 h 1016153"/>
              <a:gd name="connsiteX96" fmla="*/ 353596 w 1011092"/>
              <a:gd name="connsiteY96" fmla="*/ 425930 h 1016153"/>
              <a:gd name="connsiteX97" fmla="*/ 356812 w 1011092"/>
              <a:gd name="connsiteY97" fmla="*/ 429328 h 1016153"/>
              <a:gd name="connsiteX98" fmla="*/ 366548 w 1011092"/>
              <a:gd name="connsiteY98" fmla="*/ 429237 h 1016153"/>
              <a:gd name="connsiteX99" fmla="*/ 372519 w 1011092"/>
              <a:gd name="connsiteY99" fmla="*/ 429237 h 1016153"/>
              <a:gd name="connsiteX100" fmla="*/ 371049 w 1011092"/>
              <a:gd name="connsiteY100" fmla="*/ 439065 h 1016153"/>
              <a:gd name="connsiteX101" fmla="*/ 353045 w 1011092"/>
              <a:gd name="connsiteY101" fmla="*/ 541115 h 1016153"/>
              <a:gd name="connsiteX102" fmla="*/ 333297 w 1011092"/>
              <a:gd name="connsiteY102" fmla="*/ 653821 h 1016153"/>
              <a:gd name="connsiteX103" fmla="*/ 313548 w 1011092"/>
              <a:gd name="connsiteY103" fmla="*/ 765700 h 1016153"/>
              <a:gd name="connsiteX104" fmla="*/ 300597 w 1011092"/>
              <a:gd name="connsiteY104" fmla="*/ 840837 h 1016153"/>
              <a:gd name="connsiteX105" fmla="*/ 298208 w 1011092"/>
              <a:gd name="connsiteY105" fmla="*/ 849747 h 1016153"/>
              <a:gd name="connsiteX106" fmla="*/ 289390 w 1011092"/>
              <a:gd name="connsiteY106" fmla="*/ 850390 h 1016153"/>
              <a:gd name="connsiteX107" fmla="*/ 125062 w 1011092"/>
              <a:gd name="connsiteY107" fmla="*/ 850482 h 1016153"/>
              <a:gd name="connsiteX108" fmla="*/ 121388 w 1011092"/>
              <a:gd name="connsiteY108" fmla="*/ 850482 h 1016153"/>
              <a:gd name="connsiteX109" fmla="*/ 119643 w 1011092"/>
              <a:gd name="connsiteY109" fmla="*/ 835234 h 1016153"/>
              <a:gd name="connsiteX110" fmla="*/ 108621 w 1011092"/>
              <a:gd name="connsiteY110" fmla="*/ 734010 h 1016153"/>
              <a:gd name="connsiteX111" fmla="*/ 97874 w 1011092"/>
              <a:gd name="connsiteY111" fmla="*/ 636185 h 1016153"/>
              <a:gd name="connsiteX112" fmla="*/ 92822 w 1011092"/>
              <a:gd name="connsiteY112" fmla="*/ 590900 h 1016153"/>
              <a:gd name="connsiteX113" fmla="*/ 93648 w 1011092"/>
              <a:gd name="connsiteY113" fmla="*/ 582450 h 1016153"/>
              <a:gd name="connsiteX114" fmla="*/ 93740 w 1011092"/>
              <a:gd name="connsiteY114" fmla="*/ 577398 h 1016153"/>
              <a:gd name="connsiteX115" fmla="*/ 88504 w 1011092"/>
              <a:gd name="connsiteY115" fmla="*/ 551954 h 1016153"/>
              <a:gd name="connsiteX116" fmla="*/ 80237 w 1011092"/>
              <a:gd name="connsiteY116" fmla="*/ 477185 h 1016153"/>
              <a:gd name="connsiteX117" fmla="*/ 73440 w 1011092"/>
              <a:gd name="connsiteY117" fmla="*/ 414356 h 1016153"/>
              <a:gd name="connsiteX118" fmla="*/ 74542 w 1011092"/>
              <a:gd name="connsiteY118" fmla="*/ 402690 h 1016153"/>
              <a:gd name="connsiteX119" fmla="*/ 79227 w 1011092"/>
              <a:gd name="connsiteY119" fmla="*/ 386524 h 1016153"/>
              <a:gd name="connsiteX120" fmla="*/ 83360 w 1011092"/>
              <a:gd name="connsiteY120" fmla="*/ 377155 h 1016153"/>
              <a:gd name="connsiteX121" fmla="*/ 164835 w 1011092"/>
              <a:gd name="connsiteY121" fmla="*/ 237077 h 1016153"/>
              <a:gd name="connsiteX122" fmla="*/ 168418 w 1011092"/>
              <a:gd name="connsiteY122" fmla="*/ 235975 h 1016153"/>
              <a:gd name="connsiteX123" fmla="*/ 187891 w 1011092"/>
              <a:gd name="connsiteY123" fmla="*/ 0 h 1016153"/>
              <a:gd name="connsiteX124" fmla="*/ 187340 w 1011092"/>
              <a:gd name="connsiteY124" fmla="*/ 92 h 1016153"/>
              <a:gd name="connsiteX125" fmla="*/ 179716 w 1011092"/>
              <a:gd name="connsiteY125" fmla="*/ 2021 h 1016153"/>
              <a:gd name="connsiteX126" fmla="*/ 93373 w 1011092"/>
              <a:gd name="connsiteY126" fmla="*/ 45652 h 1016153"/>
              <a:gd name="connsiteX127" fmla="*/ 7397 w 1011092"/>
              <a:gd name="connsiteY127" fmla="*/ 297058 h 1016153"/>
              <a:gd name="connsiteX128" fmla="*/ 67286 w 1011092"/>
              <a:gd name="connsiteY128" fmla="*/ 405171 h 1016153"/>
              <a:gd name="connsiteX129" fmla="*/ 70960 w 1011092"/>
              <a:gd name="connsiteY129" fmla="*/ 412794 h 1016153"/>
              <a:gd name="connsiteX130" fmla="*/ 75553 w 1011092"/>
              <a:gd name="connsiteY130" fmla="*/ 454129 h 1016153"/>
              <a:gd name="connsiteX131" fmla="*/ 85014 w 1011092"/>
              <a:gd name="connsiteY131" fmla="*/ 539095 h 1016153"/>
              <a:gd name="connsiteX132" fmla="*/ 84555 w 1011092"/>
              <a:gd name="connsiteY132" fmla="*/ 556823 h 1016153"/>
              <a:gd name="connsiteX133" fmla="*/ 80972 w 1011092"/>
              <a:gd name="connsiteY133" fmla="*/ 569774 h 1016153"/>
              <a:gd name="connsiteX134" fmla="*/ 78768 w 1011092"/>
              <a:gd name="connsiteY134" fmla="*/ 574183 h 1016153"/>
              <a:gd name="connsiteX135" fmla="*/ 78308 w 1011092"/>
              <a:gd name="connsiteY135" fmla="*/ 584287 h 1016153"/>
              <a:gd name="connsiteX136" fmla="*/ 87678 w 1011092"/>
              <a:gd name="connsiteY136" fmla="*/ 587778 h 1016153"/>
              <a:gd name="connsiteX137" fmla="*/ 90341 w 1011092"/>
              <a:gd name="connsiteY137" fmla="*/ 587226 h 1016153"/>
              <a:gd name="connsiteX138" fmla="*/ 119367 w 1011092"/>
              <a:gd name="connsiteY138" fmla="*/ 850482 h 1016153"/>
              <a:gd name="connsiteX139" fmla="*/ 105409 w 1011092"/>
              <a:gd name="connsiteY139" fmla="*/ 850482 h 1016153"/>
              <a:gd name="connsiteX140" fmla="*/ 108149 w 1011092"/>
              <a:gd name="connsiteY140" fmla="*/ 860205 h 1016153"/>
              <a:gd name="connsiteX141" fmla="*/ 105215 w 1011092"/>
              <a:gd name="connsiteY141" fmla="*/ 860221 h 1016153"/>
              <a:gd name="connsiteX142" fmla="*/ 677468 w 1011092"/>
              <a:gd name="connsiteY142" fmla="*/ 1002157 h 1016153"/>
              <a:gd name="connsiteX143" fmla="*/ 782315 w 1011092"/>
              <a:gd name="connsiteY143" fmla="*/ 993501 h 1016153"/>
              <a:gd name="connsiteX144" fmla="*/ 897170 w 1011092"/>
              <a:gd name="connsiteY144" fmla="*/ 860769 h 1016153"/>
              <a:gd name="connsiteX145" fmla="*/ 898570 w 1011092"/>
              <a:gd name="connsiteY145" fmla="*/ 860769 h 1016153"/>
              <a:gd name="connsiteX146" fmla="*/ 898570 w 1011092"/>
              <a:gd name="connsiteY146" fmla="*/ 858873 h 1016153"/>
              <a:gd name="connsiteX147" fmla="*/ 900636 w 1011092"/>
              <a:gd name="connsiteY147" fmla="*/ 856077 h 1016153"/>
              <a:gd name="connsiteX148" fmla="*/ 898570 w 1011092"/>
              <a:gd name="connsiteY148" fmla="*/ 856087 h 1016153"/>
              <a:gd name="connsiteX149" fmla="*/ 898570 w 1011092"/>
              <a:gd name="connsiteY149" fmla="*/ 850390 h 1016153"/>
              <a:gd name="connsiteX150" fmla="*/ 856133 w 1011092"/>
              <a:gd name="connsiteY150" fmla="*/ 850390 h 1016153"/>
              <a:gd name="connsiteX151" fmla="*/ 856133 w 1011092"/>
              <a:gd name="connsiteY151" fmla="*/ 796379 h 1016153"/>
              <a:gd name="connsiteX152" fmla="*/ 816452 w 1011092"/>
              <a:gd name="connsiteY152" fmla="*/ 796379 h 1016153"/>
              <a:gd name="connsiteX153" fmla="*/ 816268 w 1011092"/>
              <a:gd name="connsiteY153" fmla="*/ 794910 h 1016153"/>
              <a:gd name="connsiteX154" fmla="*/ 816452 w 1011092"/>
              <a:gd name="connsiteY154" fmla="*/ 755137 h 1016153"/>
              <a:gd name="connsiteX155" fmla="*/ 817462 w 1011092"/>
              <a:gd name="connsiteY155" fmla="*/ 751371 h 1016153"/>
              <a:gd name="connsiteX156" fmla="*/ 821320 w 1011092"/>
              <a:gd name="connsiteY156" fmla="*/ 734929 h 1016153"/>
              <a:gd name="connsiteX157" fmla="*/ 823341 w 1011092"/>
              <a:gd name="connsiteY157" fmla="*/ 730979 h 1016153"/>
              <a:gd name="connsiteX158" fmla="*/ 863941 w 1011092"/>
              <a:gd name="connsiteY158" fmla="*/ 698279 h 1016153"/>
              <a:gd name="connsiteX159" fmla="*/ 870829 w 1011092"/>
              <a:gd name="connsiteY159" fmla="*/ 692859 h 1016153"/>
              <a:gd name="connsiteX160" fmla="*/ 933842 w 1011092"/>
              <a:gd name="connsiteY160" fmla="*/ 730336 h 1016153"/>
              <a:gd name="connsiteX161" fmla="*/ 1006682 w 1011092"/>
              <a:gd name="connsiteY161" fmla="*/ 733183 h 1016153"/>
              <a:gd name="connsiteX162" fmla="*/ 1005029 w 1011092"/>
              <a:gd name="connsiteY162" fmla="*/ 730887 h 1016153"/>
              <a:gd name="connsiteX163" fmla="*/ 999058 w 1011092"/>
              <a:gd name="connsiteY163" fmla="*/ 720324 h 1016153"/>
              <a:gd name="connsiteX164" fmla="*/ 997038 w 1011092"/>
              <a:gd name="connsiteY164" fmla="*/ 713251 h 1016153"/>
              <a:gd name="connsiteX165" fmla="*/ 969298 w 1011092"/>
              <a:gd name="connsiteY165" fmla="*/ 617814 h 1016153"/>
              <a:gd name="connsiteX166" fmla="*/ 971135 w 1011092"/>
              <a:gd name="connsiteY166" fmla="*/ 612303 h 1016153"/>
              <a:gd name="connsiteX167" fmla="*/ 1008611 w 1011092"/>
              <a:gd name="connsiteY167" fmla="*/ 582450 h 1016153"/>
              <a:gd name="connsiteX168" fmla="*/ 1011092 w 1011092"/>
              <a:gd name="connsiteY168" fmla="*/ 580337 h 1016153"/>
              <a:gd name="connsiteX169" fmla="*/ 985464 w 1011092"/>
              <a:gd name="connsiteY169" fmla="*/ 548280 h 1016153"/>
              <a:gd name="connsiteX170" fmla="*/ 961306 w 1011092"/>
              <a:gd name="connsiteY170" fmla="*/ 567570 h 1016153"/>
              <a:gd name="connsiteX171" fmla="*/ 961214 w 1011092"/>
              <a:gd name="connsiteY171" fmla="*/ 566192 h 1016153"/>
              <a:gd name="connsiteX172" fmla="*/ 970124 w 1011092"/>
              <a:gd name="connsiteY172" fmla="*/ 470571 h 1016153"/>
              <a:gd name="connsiteX173" fmla="*/ 973798 w 1011092"/>
              <a:gd name="connsiteY173" fmla="*/ 466530 h 1016153"/>
              <a:gd name="connsiteX174" fmla="*/ 988311 w 1011092"/>
              <a:gd name="connsiteY174" fmla="*/ 458354 h 1016153"/>
              <a:gd name="connsiteX175" fmla="*/ 993915 w 1011092"/>
              <a:gd name="connsiteY175" fmla="*/ 434380 h 1016153"/>
              <a:gd name="connsiteX176" fmla="*/ 992996 w 1011092"/>
              <a:gd name="connsiteY176" fmla="*/ 413162 h 1016153"/>
              <a:gd name="connsiteX177" fmla="*/ 993639 w 1011092"/>
              <a:gd name="connsiteY177" fmla="*/ 406916 h 1016153"/>
              <a:gd name="connsiteX178" fmla="*/ 965532 w 1011092"/>
              <a:gd name="connsiteY178" fmla="*/ 399200 h 1016153"/>
              <a:gd name="connsiteX179" fmla="*/ 602063 w 1011092"/>
              <a:gd name="connsiteY179" fmla="*/ 302477 h 1016153"/>
              <a:gd name="connsiteX180" fmla="*/ 252281 w 1011092"/>
              <a:gd name="connsiteY180" fmla="*/ 209520 h 1016153"/>
              <a:gd name="connsiteX181" fmla="*/ 183941 w 1011092"/>
              <a:gd name="connsiteY181" fmla="*/ 191150 h 1016153"/>
              <a:gd name="connsiteX182" fmla="*/ 180083 w 1011092"/>
              <a:gd name="connsiteY182" fmla="*/ 186098 h 1016153"/>
              <a:gd name="connsiteX183" fmla="*/ 180451 w 1011092"/>
              <a:gd name="connsiteY183" fmla="*/ 170850 h 1016153"/>
              <a:gd name="connsiteX184" fmla="*/ 182012 w 1011092"/>
              <a:gd name="connsiteY184" fmla="*/ 28934 h 1016153"/>
              <a:gd name="connsiteX185" fmla="*/ 184860 w 1011092"/>
              <a:gd name="connsiteY185" fmla="*/ 10839 h 1016153"/>
              <a:gd name="connsiteX186" fmla="*/ 187891 w 1011092"/>
              <a:gd name="connsiteY186" fmla="*/ 0 h 1016153"/>
              <a:gd name="connsiteX0" fmla="*/ 516363 w 1011092"/>
              <a:gd name="connsiteY0" fmla="*/ 728958 h 1016153"/>
              <a:gd name="connsiteX1" fmla="*/ 539786 w 1011092"/>
              <a:gd name="connsiteY1" fmla="*/ 850298 h 1016153"/>
              <a:gd name="connsiteX2" fmla="*/ 335318 w 1011092"/>
              <a:gd name="connsiteY2" fmla="*/ 850298 h 1016153"/>
              <a:gd name="connsiteX3" fmla="*/ 334950 w 1011092"/>
              <a:gd name="connsiteY3" fmla="*/ 849655 h 1016153"/>
              <a:gd name="connsiteX4" fmla="*/ 516363 w 1011092"/>
              <a:gd name="connsiteY4" fmla="*/ 728958 h 1016153"/>
              <a:gd name="connsiteX5" fmla="*/ 492940 w 1011092"/>
              <a:gd name="connsiteY5" fmla="*/ 726386 h 1016153"/>
              <a:gd name="connsiteX6" fmla="*/ 493859 w 1011092"/>
              <a:gd name="connsiteY6" fmla="*/ 726478 h 1016153"/>
              <a:gd name="connsiteX7" fmla="*/ 494226 w 1011092"/>
              <a:gd name="connsiteY7" fmla="*/ 727213 h 1016153"/>
              <a:gd name="connsiteX8" fmla="*/ 314191 w 1011092"/>
              <a:gd name="connsiteY8" fmla="*/ 846899 h 1016153"/>
              <a:gd name="connsiteX9" fmla="*/ 313640 w 1011092"/>
              <a:gd name="connsiteY9" fmla="*/ 846440 h 1016153"/>
              <a:gd name="connsiteX10" fmla="*/ 317406 w 1011092"/>
              <a:gd name="connsiteY10" fmla="*/ 824211 h 1016153"/>
              <a:gd name="connsiteX11" fmla="*/ 334123 w 1011092"/>
              <a:gd name="connsiteY11" fmla="*/ 728591 h 1016153"/>
              <a:gd name="connsiteX12" fmla="*/ 336604 w 1011092"/>
              <a:gd name="connsiteY12" fmla="*/ 726386 h 1016153"/>
              <a:gd name="connsiteX13" fmla="*/ 492940 w 1011092"/>
              <a:gd name="connsiteY13" fmla="*/ 726386 h 1016153"/>
              <a:gd name="connsiteX14" fmla="*/ 784762 w 1011092"/>
              <a:gd name="connsiteY14" fmla="*/ 726202 h 1016153"/>
              <a:gd name="connsiteX15" fmla="*/ 795509 w 1011092"/>
              <a:gd name="connsiteY15" fmla="*/ 736674 h 1016153"/>
              <a:gd name="connsiteX16" fmla="*/ 784762 w 1011092"/>
              <a:gd name="connsiteY16" fmla="*/ 746870 h 1016153"/>
              <a:gd name="connsiteX17" fmla="*/ 774198 w 1011092"/>
              <a:gd name="connsiteY17" fmla="*/ 736215 h 1016153"/>
              <a:gd name="connsiteX18" fmla="*/ 784762 w 1011092"/>
              <a:gd name="connsiteY18" fmla="*/ 726202 h 1016153"/>
              <a:gd name="connsiteX19" fmla="*/ 928330 w 1011092"/>
              <a:gd name="connsiteY19" fmla="*/ 610006 h 1016153"/>
              <a:gd name="connsiteX20" fmla="*/ 939353 w 1011092"/>
              <a:gd name="connsiteY20" fmla="*/ 620019 h 1016153"/>
              <a:gd name="connsiteX21" fmla="*/ 928974 w 1011092"/>
              <a:gd name="connsiteY21" fmla="*/ 630949 h 1016153"/>
              <a:gd name="connsiteX22" fmla="*/ 917859 w 1011092"/>
              <a:gd name="connsiteY22" fmla="*/ 620845 h 1016153"/>
              <a:gd name="connsiteX23" fmla="*/ 928330 w 1011092"/>
              <a:gd name="connsiteY23" fmla="*/ 610006 h 1016153"/>
              <a:gd name="connsiteX24" fmla="*/ 358465 w 1011092"/>
              <a:gd name="connsiteY24" fmla="*/ 590166 h 1016153"/>
              <a:gd name="connsiteX25" fmla="*/ 499278 w 1011092"/>
              <a:gd name="connsiteY25" fmla="*/ 711506 h 1016153"/>
              <a:gd name="connsiteX26" fmla="*/ 499002 w 1011092"/>
              <a:gd name="connsiteY26" fmla="*/ 712149 h 1016153"/>
              <a:gd name="connsiteX27" fmla="*/ 337338 w 1011092"/>
              <a:gd name="connsiteY27" fmla="*/ 712149 h 1016153"/>
              <a:gd name="connsiteX28" fmla="*/ 358465 w 1011092"/>
              <a:gd name="connsiteY28" fmla="*/ 590166 h 1016153"/>
              <a:gd name="connsiteX29" fmla="*/ 486602 w 1011092"/>
              <a:gd name="connsiteY29" fmla="*/ 586492 h 1016153"/>
              <a:gd name="connsiteX30" fmla="*/ 489909 w 1011092"/>
              <a:gd name="connsiteY30" fmla="*/ 589339 h 1016153"/>
              <a:gd name="connsiteX31" fmla="*/ 511127 w 1011092"/>
              <a:gd name="connsiteY31" fmla="*/ 700942 h 1016153"/>
              <a:gd name="connsiteX32" fmla="*/ 511311 w 1011092"/>
              <a:gd name="connsiteY32" fmla="*/ 703331 h 1016153"/>
              <a:gd name="connsiteX33" fmla="*/ 376560 w 1011092"/>
              <a:gd name="connsiteY33" fmla="*/ 587318 h 1016153"/>
              <a:gd name="connsiteX34" fmla="*/ 376836 w 1011092"/>
              <a:gd name="connsiteY34" fmla="*/ 586767 h 1016153"/>
              <a:gd name="connsiteX35" fmla="*/ 379500 w 1011092"/>
              <a:gd name="connsiteY35" fmla="*/ 586492 h 1016153"/>
              <a:gd name="connsiteX36" fmla="*/ 486602 w 1011092"/>
              <a:gd name="connsiteY36" fmla="*/ 586492 h 1016153"/>
              <a:gd name="connsiteX37" fmla="*/ 462904 w 1011092"/>
              <a:gd name="connsiteY37" fmla="*/ 453302 h 1016153"/>
              <a:gd name="connsiteX38" fmla="*/ 464006 w 1011092"/>
              <a:gd name="connsiteY38" fmla="*/ 453486 h 1016153"/>
              <a:gd name="connsiteX39" fmla="*/ 486510 w 1011092"/>
              <a:gd name="connsiteY39" fmla="*/ 572438 h 1016153"/>
              <a:gd name="connsiteX40" fmla="*/ 377846 w 1011092"/>
              <a:gd name="connsiteY40" fmla="*/ 572438 h 1016153"/>
              <a:gd name="connsiteX41" fmla="*/ 462904 w 1011092"/>
              <a:gd name="connsiteY41" fmla="*/ 453302 h 1016153"/>
              <a:gd name="connsiteX42" fmla="*/ 389236 w 1011092"/>
              <a:gd name="connsiteY42" fmla="*/ 429145 h 1016153"/>
              <a:gd name="connsiteX43" fmla="*/ 457117 w 1011092"/>
              <a:gd name="connsiteY43" fmla="*/ 429237 h 1016153"/>
              <a:gd name="connsiteX44" fmla="*/ 459413 w 1011092"/>
              <a:gd name="connsiteY44" fmla="*/ 431533 h 1016153"/>
              <a:gd name="connsiteX45" fmla="*/ 457852 w 1011092"/>
              <a:gd name="connsiteY45" fmla="*/ 436401 h 1016153"/>
              <a:gd name="connsiteX46" fmla="*/ 364252 w 1011092"/>
              <a:gd name="connsiteY46" fmla="*/ 567478 h 1016153"/>
              <a:gd name="connsiteX47" fmla="*/ 362598 w 1011092"/>
              <a:gd name="connsiteY47" fmla="*/ 569682 h 1016153"/>
              <a:gd name="connsiteX48" fmla="*/ 362139 w 1011092"/>
              <a:gd name="connsiteY48" fmla="*/ 569499 h 1016153"/>
              <a:gd name="connsiteX49" fmla="*/ 365446 w 1011092"/>
              <a:gd name="connsiteY49" fmla="*/ 548831 h 1016153"/>
              <a:gd name="connsiteX50" fmla="*/ 383725 w 1011092"/>
              <a:gd name="connsiteY50" fmla="*/ 444944 h 1016153"/>
              <a:gd name="connsiteX51" fmla="*/ 386389 w 1011092"/>
              <a:gd name="connsiteY51" fmla="*/ 431533 h 1016153"/>
              <a:gd name="connsiteX52" fmla="*/ 389236 w 1011092"/>
              <a:gd name="connsiteY52" fmla="*/ 429145 h 1016153"/>
              <a:gd name="connsiteX53" fmla="*/ 441501 w 1011092"/>
              <a:gd name="connsiteY53" fmla="*/ 308999 h 1016153"/>
              <a:gd name="connsiteX54" fmla="*/ 466210 w 1011092"/>
              <a:gd name="connsiteY54" fmla="*/ 315153 h 1016153"/>
              <a:gd name="connsiteX55" fmla="*/ 608585 w 1011092"/>
              <a:gd name="connsiteY55" fmla="*/ 348313 h 1016153"/>
              <a:gd name="connsiteX56" fmla="*/ 808828 w 1011092"/>
              <a:gd name="connsiteY56" fmla="*/ 400486 h 1016153"/>
              <a:gd name="connsiteX57" fmla="*/ 904724 w 1011092"/>
              <a:gd name="connsiteY57" fmla="*/ 435115 h 1016153"/>
              <a:gd name="connsiteX58" fmla="*/ 953958 w 1011092"/>
              <a:gd name="connsiteY58" fmla="*/ 462672 h 1016153"/>
              <a:gd name="connsiteX59" fmla="*/ 956346 w 1011092"/>
              <a:gd name="connsiteY59" fmla="*/ 467907 h 1016153"/>
              <a:gd name="connsiteX60" fmla="*/ 952304 w 1011092"/>
              <a:gd name="connsiteY60" fmla="*/ 510344 h 1016153"/>
              <a:gd name="connsiteX61" fmla="*/ 946334 w 1011092"/>
              <a:gd name="connsiteY61" fmla="*/ 572989 h 1016153"/>
              <a:gd name="connsiteX62" fmla="*/ 939629 w 1011092"/>
              <a:gd name="connsiteY62" fmla="*/ 585022 h 1016153"/>
              <a:gd name="connsiteX63" fmla="*/ 939445 w 1011092"/>
              <a:gd name="connsiteY63" fmla="*/ 585206 h 1016153"/>
              <a:gd name="connsiteX64" fmla="*/ 931913 w 1011092"/>
              <a:gd name="connsiteY64" fmla="*/ 585940 h 1016153"/>
              <a:gd name="connsiteX65" fmla="*/ 848876 w 1011092"/>
              <a:gd name="connsiteY65" fmla="*/ 542677 h 1016153"/>
              <a:gd name="connsiteX66" fmla="*/ 836109 w 1011092"/>
              <a:gd name="connsiteY66" fmla="*/ 532849 h 1016153"/>
              <a:gd name="connsiteX67" fmla="*/ 845753 w 1011092"/>
              <a:gd name="connsiteY67" fmla="*/ 660159 h 1016153"/>
              <a:gd name="connsiteX68" fmla="*/ 796611 w 1011092"/>
              <a:gd name="connsiteY68" fmla="*/ 699656 h 1016153"/>
              <a:gd name="connsiteX69" fmla="*/ 793121 w 1011092"/>
              <a:gd name="connsiteY69" fmla="*/ 700667 h 1016153"/>
              <a:gd name="connsiteX70" fmla="*/ 758675 w 1011092"/>
              <a:gd name="connsiteY70" fmla="*/ 713618 h 1016153"/>
              <a:gd name="connsiteX71" fmla="*/ 751602 w 1011092"/>
              <a:gd name="connsiteY71" fmla="*/ 732265 h 1016153"/>
              <a:gd name="connsiteX72" fmla="*/ 748020 w 1011092"/>
              <a:gd name="connsiteY72" fmla="*/ 739154 h 1016153"/>
              <a:gd name="connsiteX73" fmla="*/ 698970 w 1011092"/>
              <a:gd name="connsiteY73" fmla="*/ 778192 h 1016153"/>
              <a:gd name="connsiteX74" fmla="*/ 691897 w 1011092"/>
              <a:gd name="connsiteY74" fmla="*/ 784163 h 1016153"/>
              <a:gd name="connsiteX75" fmla="*/ 717432 w 1011092"/>
              <a:gd name="connsiteY75" fmla="*/ 816220 h 1016153"/>
              <a:gd name="connsiteX76" fmla="*/ 762533 w 1011092"/>
              <a:gd name="connsiteY76" fmla="*/ 780029 h 1016153"/>
              <a:gd name="connsiteX77" fmla="*/ 762533 w 1011092"/>
              <a:gd name="connsiteY77" fmla="*/ 850482 h 1016153"/>
              <a:gd name="connsiteX78" fmla="*/ 554023 w 1011092"/>
              <a:gd name="connsiteY78" fmla="*/ 850482 h 1016153"/>
              <a:gd name="connsiteX79" fmla="*/ 473651 w 1011092"/>
              <a:gd name="connsiteY79" fmla="*/ 429696 h 1016153"/>
              <a:gd name="connsiteX80" fmla="*/ 492021 w 1011092"/>
              <a:gd name="connsiteY80" fmla="*/ 429696 h 1016153"/>
              <a:gd name="connsiteX81" fmla="*/ 492021 w 1011092"/>
              <a:gd name="connsiteY81" fmla="*/ 366041 h 1016153"/>
              <a:gd name="connsiteX82" fmla="*/ 464189 w 1011092"/>
              <a:gd name="connsiteY82" fmla="*/ 366041 h 1016153"/>
              <a:gd name="connsiteX83" fmla="*/ 464189 w 1011092"/>
              <a:gd name="connsiteY83" fmla="*/ 337658 h 1016153"/>
              <a:gd name="connsiteX84" fmla="*/ 441501 w 1011092"/>
              <a:gd name="connsiteY84" fmla="*/ 337658 h 1016153"/>
              <a:gd name="connsiteX85" fmla="*/ 441501 w 1011092"/>
              <a:gd name="connsiteY85" fmla="*/ 308999 h 1016153"/>
              <a:gd name="connsiteX86" fmla="*/ 168418 w 1011092"/>
              <a:gd name="connsiteY86" fmla="*/ 235975 h 1016153"/>
              <a:gd name="connsiteX87" fmla="*/ 311986 w 1011092"/>
              <a:gd name="connsiteY87" fmla="*/ 274094 h 1016153"/>
              <a:gd name="connsiteX88" fmla="*/ 400167 w 1011092"/>
              <a:gd name="connsiteY88" fmla="*/ 297425 h 1016153"/>
              <a:gd name="connsiteX89" fmla="*/ 403106 w 1011092"/>
              <a:gd name="connsiteY89" fmla="*/ 301283 h 1016153"/>
              <a:gd name="connsiteX90" fmla="*/ 403198 w 1011092"/>
              <a:gd name="connsiteY90" fmla="*/ 334167 h 1016153"/>
              <a:gd name="connsiteX91" fmla="*/ 403198 w 1011092"/>
              <a:gd name="connsiteY91" fmla="*/ 337106 h 1016153"/>
              <a:gd name="connsiteX92" fmla="*/ 382163 w 1011092"/>
              <a:gd name="connsiteY92" fmla="*/ 337106 h 1016153"/>
              <a:gd name="connsiteX93" fmla="*/ 382163 w 1011092"/>
              <a:gd name="connsiteY93" fmla="*/ 365581 h 1016153"/>
              <a:gd name="connsiteX94" fmla="*/ 353688 w 1011092"/>
              <a:gd name="connsiteY94" fmla="*/ 365581 h 1016153"/>
              <a:gd name="connsiteX95" fmla="*/ 353688 w 1011092"/>
              <a:gd name="connsiteY95" fmla="*/ 368521 h 1016153"/>
              <a:gd name="connsiteX96" fmla="*/ 353596 w 1011092"/>
              <a:gd name="connsiteY96" fmla="*/ 425930 h 1016153"/>
              <a:gd name="connsiteX97" fmla="*/ 356812 w 1011092"/>
              <a:gd name="connsiteY97" fmla="*/ 429328 h 1016153"/>
              <a:gd name="connsiteX98" fmla="*/ 366548 w 1011092"/>
              <a:gd name="connsiteY98" fmla="*/ 429237 h 1016153"/>
              <a:gd name="connsiteX99" fmla="*/ 372519 w 1011092"/>
              <a:gd name="connsiteY99" fmla="*/ 429237 h 1016153"/>
              <a:gd name="connsiteX100" fmla="*/ 371049 w 1011092"/>
              <a:gd name="connsiteY100" fmla="*/ 439065 h 1016153"/>
              <a:gd name="connsiteX101" fmla="*/ 353045 w 1011092"/>
              <a:gd name="connsiteY101" fmla="*/ 541115 h 1016153"/>
              <a:gd name="connsiteX102" fmla="*/ 333297 w 1011092"/>
              <a:gd name="connsiteY102" fmla="*/ 653821 h 1016153"/>
              <a:gd name="connsiteX103" fmla="*/ 313548 w 1011092"/>
              <a:gd name="connsiteY103" fmla="*/ 765700 h 1016153"/>
              <a:gd name="connsiteX104" fmla="*/ 300597 w 1011092"/>
              <a:gd name="connsiteY104" fmla="*/ 840837 h 1016153"/>
              <a:gd name="connsiteX105" fmla="*/ 298208 w 1011092"/>
              <a:gd name="connsiteY105" fmla="*/ 849747 h 1016153"/>
              <a:gd name="connsiteX106" fmla="*/ 289390 w 1011092"/>
              <a:gd name="connsiteY106" fmla="*/ 850390 h 1016153"/>
              <a:gd name="connsiteX107" fmla="*/ 125062 w 1011092"/>
              <a:gd name="connsiteY107" fmla="*/ 850482 h 1016153"/>
              <a:gd name="connsiteX108" fmla="*/ 121388 w 1011092"/>
              <a:gd name="connsiteY108" fmla="*/ 850482 h 1016153"/>
              <a:gd name="connsiteX109" fmla="*/ 119643 w 1011092"/>
              <a:gd name="connsiteY109" fmla="*/ 835234 h 1016153"/>
              <a:gd name="connsiteX110" fmla="*/ 108621 w 1011092"/>
              <a:gd name="connsiteY110" fmla="*/ 734010 h 1016153"/>
              <a:gd name="connsiteX111" fmla="*/ 97874 w 1011092"/>
              <a:gd name="connsiteY111" fmla="*/ 636185 h 1016153"/>
              <a:gd name="connsiteX112" fmla="*/ 92822 w 1011092"/>
              <a:gd name="connsiteY112" fmla="*/ 590900 h 1016153"/>
              <a:gd name="connsiteX113" fmla="*/ 93648 w 1011092"/>
              <a:gd name="connsiteY113" fmla="*/ 582450 h 1016153"/>
              <a:gd name="connsiteX114" fmla="*/ 93740 w 1011092"/>
              <a:gd name="connsiteY114" fmla="*/ 577398 h 1016153"/>
              <a:gd name="connsiteX115" fmla="*/ 88504 w 1011092"/>
              <a:gd name="connsiteY115" fmla="*/ 551954 h 1016153"/>
              <a:gd name="connsiteX116" fmla="*/ 80237 w 1011092"/>
              <a:gd name="connsiteY116" fmla="*/ 477185 h 1016153"/>
              <a:gd name="connsiteX117" fmla="*/ 73440 w 1011092"/>
              <a:gd name="connsiteY117" fmla="*/ 414356 h 1016153"/>
              <a:gd name="connsiteX118" fmla="*/ 74542 w 1011092"/>
              <a:gd name="connsiteY118" fmla="*/ 402690 h 1016153"/>
              <a:gd name="connsiteX119" fmla="*/ 79227 w 1011092"/>
              <a:gd name="connsiteY119" fmla="*/ 386524 h 1016153"/>
              <a:gd name="connsiteX120" fmla="*/ 83360 w 1011092"/>
              <a:gd name="connsiteY120" fmla="*/ 377155 h 1016153"/>
              <a:gd name="connsiteX121" fmla="*/ 164835 w 1011092"/>
              <a:gd name="connsiteY121" fmla="*/ 237077 h 1016153"/>
              <a:gd name="connsiteX122" fmla="*/ 168418 w 1011092"/>
              <a:gd name="connsiteY122" fmla="*/ 235975 h 1016153"/>
              <a:gd name="connsiteX123" fmla="*/ 187891 w 1011092"/>
              <a:gd name="connsiteY123" fmla="*/ 0 h 1016153"/>
              <a:gd name="connsiteX124" fmla="*/ 187340 w 1011092"/>
              <a:gd name="connsiteY124" fmla="*/ 92 h 1016153"/>
              <a:gd name="connsiteX125" fmla="*/ 179716 w 1011092"/>
              <a:gd name="connsiteY125" fmla="*/ 2021 h 1016153"/>
              <a:gd name="connsiteX126" fmla="*/ 93373 w 1011092"/>
              <a:gd name="connsiteY126" fmla="*/ 45652 h 1016153"/>
              <a:gd name="connsiteX127" fmla="*/ 7397 w 1011092"/>
              <a:gd name="connsiteY127" fmla="*/ 297058 h 1016153"/>
              <a:gd name="connsiteX128" fmla="*/ 67286 w 1011092"/>
              <a:gd name="connsiteY128" fmla="*/ 405171 h 1016153"/>
              <a:gd name="connsiteX129" fmla="*/ 70960 w 1011092"/>
              <a:gd name="connsiteY129" fmla="*/ 412794 h 1016153"/>
              <a:gd name="connsiteX130" fmla="*/ 75553 w 1011092"/>
              <a:gd name="connsiteY130" fmla="*/ 454129 h 1016153"/>
              <a:gd name="connsiteX131" fmla="*/ 85014 w 1011092"/>
              <a:gd name="connsiteY131" fmla="*/ 539095 h 1016153"/>
              <a:gd name="connsiteX132" fmla="*/ 84555 w 1011092"/>
              <a:gd name="connsiteY132" fmla="*/ 556823 h 1016153"/>
              <a:gd name="connsiteX133" fmla="*/ 80972 w 1011092"/>
              <a:gd name="connsiteY133" fmla="*/ 569774 h 1016153"/>
              <a:gd name="connsiteX134" fmla="*/ 78768 w 1011092"/>
              <a:gd name="connsiteY134" fmla="*/ 574183 h 1016153"/>
              <a:gd name="connsiteX135" fmla="*/ 78308 w 1011092"/>
              <a:gd name="connsiteY135" fmla="*/ 584287 h 1016153"/>
              <a:gd name="connsiteX136" fmla="*/ 87678 w 1011092"/>
              <a:gd name="connsiteY136" fmla="*/ 587778 h 1016153"/>
              <a:gd name="connsiteX137" fmla="*/ 90341 w 1011092"/>
              <a:gd name="connsiteY137" fmla="*/ 587226 h 1016153"/>
              <a:gd name="connsiteX138" fmla="*/ 119367 w 1011092"/>
              <a:gd name="connsiteY138" fmla="*/ 850482 h 1016153"/>
              <a:gd name="connsiteX139" fmla="*/ 105409 w 1011092"/>
              <a:gd name="connsiteY139" fmla="*/ 850482 h 1016153"/>
              <a:gd name="connsiteX140" fmla="*/ 108149 w 1011092"/>
              <a:gd name="connsiteY140" fmla="*/ 860205 h 1016153"/>
              <a:gd name="connsiteX141" fmla="*/ 105215 w 1011092"/>
              <a:gd name="connsiteY141" fmla="*/ 860221 h 1016153"/>
              <a:gd name="connsiteX142" fmla="*/ 677468 w 1011092"/>
              <a:gd name="connsiteY142" fmla="*/ 1002157 h 1016153"/>
              <a:gd name="connsiteX143" fmla="*/ 782315 w 1011092"/>
              <a:gd name="connsiteY143" fmla="*/ 993501 h 1016153"/>
              <a:gd name="connsiteX144" fmla="*/ 897170 w 1011092"/>
              <a:gd name="connsiteY144" fmla="*/ 860769 h 1016153"/>
              <a:gd name="connsiteX145" fmla="*/ 898570 w 1011092"/>
              <a:gd name="connsiteY145" fmla="*/ 860769 h 1016153"/>
              <a:gd name="connsiteX146" fmla="*/ 898570 w 1011092"/>
              <a:gd name="connsiteY146" fmla="*/ 858873 h 1016153"/>
              <a:gd name="connsiteX147" fmla="*/ 900636 w 1011092"/>
              <a:gd name="connsiteY147" fmla="*/ 856077 h 1016153"/>
              <a:gd name="connsiteX148" fmla="*/ 898570 w 1011092"/>
              <a:gd name="connsiteY148" fmla="*/ 856087 h 1016153"/>
              <a:gd name="connsiteX149" fmla="*/ 898570 w 1011092"/>
              <a:gd name="connsiteY149" fmla="*/ 850390 h 1016153"/>
              <a:gd name="connsiteX150" fmla="*/ 856133 w 1011092"/>
              <a:gd name="connsiteY150" fmla="*/ 850390 h 1016153"/>
              <a:gd name="connsiteX151" fmla="*/ 856133 w 1011092"/>
              <a:gd name="connsiteY151" fmla="*/ 796379 h 1016153"/>
              <a:gd name="connsiteX152" fmla="*/ 816452 w 1011092"/>
              <a:gd name="connsiteY152" fmla="*/ 796379 h 1016153"/>
              <a:gd name="connsiteX153" fmla="*/ 816268 w 1011092"/>
              <a:gd name="connsiteY153" fmla="*/ 794910 h 1016153"/>
              <a:gd name="connsiteX154" fmla="*/ 816452 w 1011092"/>
              <a:gd name="connsiteY154" fmla="*/ 755137 h 1016153"/>
              <a:gd name="connsiteX155" fmla="*/ 817462 w 1011092"/>
              <a:gd name="connsiteY155" fmla="*/ 751371 h 1016153"/>
              <a:gd name="connsiteX156" fmla="*/ 821320 w 1011092"/>
              <a:gd name="connsiteY156" fmla="*/ 734929 h 1016153"/>
              <a:gd name="connsiteX157" fmla="*/ 823341 w 1011092"/>
              <a:gd name="connsiteY157" fmla="*/ 730979 h 1016153"/>
              <a:gd name="connsiteX158" fmla="*/ 863941 w 1011092"/>
              <a:gd name="connsiteY158" fmla="*/ 698279 h 1016153"/>
              <a:gd name="connsiteX159" fmla="*/ 870829 w 1011092"/>
              <a:gd name="connsiteY159" fmla="*/ 692859 h 1016153"/>
              <a:gd name="connsiteX160" fmla="*/ 933842 w 1011092"/>
              <a:gd name="connsiteY160" fmla="*/ 730336 h 1016153"/>
              <a:gd name="connsiteX161" fmla="*/ 1006682 w 1011092"/>
              <a:gd name="connsiteY161" fmla="*/ 733183 h 1016153"/>
              <a:gd name="connsiteX162" fmla="*/ 1005029 w 1011092"/>
              <a:gd name="connsiteY162" fmla="*/ 730887 h 1016153"/>
              <a:gd name="connsiteX163" fmla="*/ 999058 w 1011092"/>
              <a:gd name="connsiteY163" fmla="*/ 720324 h 1016153"/>
              <a:gd name="connsiteX164" fmla="*/ 997038 w 1011092"/>
              <a:gd name="connsiteY164" fmla="*/ 713251 h 1016153"/>
              <a:gd name="connsiteX165" fmla="*/ 969298 w 1011092"/>
              <a:gd name="connsiteY165" fmla="*/ 617814 h 1016153"/>
              <a:gd name="connsiteX166" fmla="*/ 971135 w 1011092"/>
              <a:gd name="connsiteY166" fmla="*/ 612303 h 1016153"/>
              <a:gd name="connsiteX167" fmla="*/ 1008611 w 1011092"/>
              <a:gd name="connsiteY167" fmla="*/ 582450 h 1016153"/>
              <a:gd name="connsiteX168" fmla="*/ 1011092 w 1011092"/>
              <a:gd name="connsiteY168" fmla="*/ 580337 h 1016153"/>
              <a:gd name="connsiteX169" fmla="*/ 985464 w 1011092"/>
              <a:gd name="connsiteY169" fmla="*/ 548280 h 1016153"/>
              <a:gd name="connsiteX170" fmla="*/ 961306 w 1011092"/>
              <a:gd name="connsiteY170" fmla="*/ 567570 h 1016153"/>
              <a:gd name="connsiteX171" fmla="*/ 961214 w 1011092"/>
              <a:gd name="connsiteY171" fmla="*/ 566192 h 1016153"/>
              <a:gd name="connsiteX172" fmla="*/ 970124 w 1011092"/>
              <a:gd name="connsiteY172" fmla="*/ 470571 h 1016153"/>
              <a:gd name="connsiteX173" fmla="*/ 973798 w 1011092"/>
              <a:gd name="connsiteY173" fmla="*/ 466530 h 1016153"/>
              <a:gd name="connsiteX174" fmla="*/ 988311 w 1011092"/>
              <a:gd name="connsiteY174" fmla="*/ 458354 h 1016153"/>
              <a:gd name="connsiteX175" fmla="*/ 993915 w 1011092"/>
              <a:gd name="connsiteY175" fmla="*/ 434380 h 1016153"/>
              <a:gd name="connsiteX176" fmla="*/ 992996 w 1011092"/>
              <a:gd name="connsiteY176" fmla="*/ 413162 h 1016153"/>
              <a:gd name="connsiteX177" fmla="*/ 993639 w 1011092"/>
              <a:gd name="connsiteY177" fmla="*/ 406916 h 1016153"/>
              <a:gd name="connsiteX178" fmla="*/ 965532 w 1011092"/>
              <a:gd name="connsiteY178" fmla="*/ 399200 h 1016153"/>
              <a:gd name="connsiteX179" fmla="*/ 602063 w 1011092"/>
              <a:gd name="connsiteY179" fmla="*/ 302477 h 1016153"/>
              <a:gd name="connsiteX180" fmla="*/ 252281 w 1011092"/>
              <a:gd name="connsiteY180" fmla="*/ 209520 h 1016153"/>
              <a:gd name="connsiteX181" fmla="*/ 183941 w 1011092"/>
              <a:gd name="connsiteY181" fmla="*/ 191150 h 1016153"/>
              <a:gd name="connsiteX182" fmla="*/ 180083 w 1011092"/>
              <a:gd name="connsiteY182" fmla="*/ 186098 h 1016153"/>
              <a:gd name="connsiteX183" fmla="*/ 180451 w 1011092"/>
              <a:gd name="connsiteY183" fmla="*/ 170850 h 1016153"/>
              <a:gd name="connsiteX184" fmla="*/ 182012 w 1011092"/>
              <a:gd name="connsiteY184" fmla="*/ 28934 h 1016153"/>
              <a:gd name="connsiteX185" fmla="*/ 184860 w 1011092"/>
              <a:gd name="connsiteY185" fmla="*/ 10839 h 1016153"/>
              <a:gd name="connsiteX186" fmla="*/ 187891 w 1011092"/>
              <a:gd name="connsiteY186" fmla="*/ 0 h 1016153"/>
              <a:gd name="connsiteX0" fmla="*/ 516363 w 1011092"/>
              <a:gd name="connsiteY0" fmla="*/ 728958 h 1016153"/>
              <a:gd name="connsiteX1" fmla="*/ 539786 w 1011092"/>
              <a:gd name="connsiteY1" fmla="*/ 850298 h 1016153"/>
              <a:gd name="connsiteX2" fmla="*/ 335318 w 1011092"/>
              <a:gd name="connsiteY2" fmla="*/ 850298 h 1016153"/>
              <a:gd name="connsiteX3" fmla="*/ 334950 w 1011092"/>
              <a:gd name="connsiteY3" fmla="*/ 849655 h 1016153"/>
              <a:gd name="connsiteX4" fmla="*/ 516363 w 1011092"/>
              <a:gd name="connsiteY4" fmla="*/ 728958 h 1016153"/>
              <a:gd name="connsiteX5" fmla="*/ 492940 w 1011092"/>
              <a:gd name="connsiteY5" fmla="*/ 726386 h 1016153"/>
              <a:gd name="connsiteX6" fmla="*/ 493859 w 1011092"/>
              <a:gd name="connsiteY6" fmla="*/ 726478 h 1016153"/>
              <a:gd name="connsiteX7" fmla="*/ 494226 w 1011092"/>
              <a:gd name="connsiteY7" fmla="*/ 727213 h 1016153"/>
              <a:gd name="connsiteX8" fmla="*/ 314191 w 1011092"/>
              <a:gd name="connsiteY8" fmla="*/ 846899 h 1016153"/>
              <a:gd name="connsiteX9" fmla="*/ 313640 w 1011092"/>
              <a:gd name="connsiteY9" fmla="*/ 846440 h 1016153"/>
              <a:gd name="connsiteX10" fmla="*/ 317406 w 1011092"/>
              <a:gd name="connsiteY10" fmla="*/ 824211 h 1016153"/>
              <a:gd name="connsiteX11" fmla="*/ 334123 w 1011092"/>
              <a:gd name="connsiteY11" fmla="*/ 728591 h 1016153"/>
              <a:gd name="connsiteX12" fmla="*/ 336604 w 1011092"/>
              <a:gd name="connsiteY12" fmla="*/ 726386 h 1016153"/>
              <a:gd name="connsiteX13" fmla="*/ 492940 w 1011092"/>
              <a:gd name="connsiteY13" fmla="*/ 726386 h 1016153"/>
              <a:gd name="connsiteX14" fmla="*/ 784762 w 1011092"/>
              <a:gd name="connsiteY14" fmla="*/ 726202 h 1016153"/>
              <a:gd name="connsiteX15" fmla="*/ 795509 w 1011092"/>
              <a:gd name="connsiteY15" fmla="*/ 736674 h 1016153"/>
              <a:gd name="connsiteX16" fmla="*/ 784762 w 1011092"/>
              <a:gd name="connsiteY16" fmla="*/ 746870 h 1016153"/>
              <a:gd name="connsiteX17" fmla="*/ 774198 w 1011092"/>
              <a:gd name="connsiteY17" fmla="*/ 736215 h 1016153"/>
              <a:gd name="connsiteX18" fmla="*/ 784762 w 1011092"/>
              <a:gd name="connsiteY18" fmla="*/ 726202 h 1016153"/>
              <a:gd name="connsiteX19" fmla="*/ 928330 w 1011092"/>
              <a:gd name="connsiteY19" fmla="*/ 610006 h 1016153"/>
              <a:gd name="connsiteX20" fmla="*/ 939353 w 1011092"/>
              <a:gd name="connsiteY20" fmla="*/ 620019 h 1016153"/>
              <a:gd name="connsiteX21" fmla="*/ 928974 w 1011092"/>
              <a:gd name="connsiteY21" fmla="*/ 630949 h 1016153"/>
              <a:gd name="connsiteX22" fmla="*/ 917859 w 1011092"/>
              <a:gd name="connsiteY22" fmla="*/ 620845 h 1016153"/>
              <a:gd name="connsiteX23" fmla="*/ 928330 w 1011092"/>
              <a:gd name="connsiteY23" fmla="*/ 610006 h 1016153"/>
              <a:gd name="connsiteX24" fmla="*/ 358465 w 1011092"/>
              <a:gd name="connsiteY24" fmla="*/ 590166 h 1016153"/>
              <a:gd name="connsiteX25" fmla="*/ 499278 w 1011092"/>
              <a:gd name="connsiteY25" fmla="*/ 711506 h 1016153"/>
              <a:gd name="connsiteX26" fmla="*/ 499002 w 1011092"/>
              <a:gd name="connsiteY26" fmla="*/ 712149 h 1016153"/>
              <a:gd name="connsiteX27" fmla="*/ 337338 w 1011092"/>
              <a:gd name="connsiteY27" fmla="*/ 712149 h 1016153"/>
              <a:gd name="connsiteX28" fmla="*/ 358465 w 1011092"/>
              <a:gd name="connsiteY28" fmla="*/ 590166 h 1016153"/>
              <a:gd name="connsiteX29" fmla="*/ 486602 w 1011092"/>
              <a:gd name="connsiteY29" fmla="*/ 586492 h 1016153"/>
              <a:gd name="connsiteX30" fmla="*/ 489909 w 1011092"/>
              <a:gd name="connsiteY30" fmla="*/ 589339 h 1016153"/>
              <a:gd name="connsiteX31" fmla="*/ 511127 w 1011092"/>
              <a:gd name="connsiteY31" fmla="*/ 700942 h 1016153"/>
              <a:gd name="connsiteX32" fmla="*/ 511311 w 1011092"/>
              <a:gd name="connsiteY32" fmla="*/ 703331 h 1016153"/>
              <a:gd name="connsiteX33" fmla="*/ 376560 w 1011092"/>
              <a:gd name="connsiteY33" fmla="*/ 587318 h 1016153"/>
              <a:gd name="connsiteX34" fmla="*/ 376836 w 1011092"/>
              <a:gd name="connsiteY34" fmla="*/ 586767 h 1016153"/>
              <a:gd name="connsiteX35" fmla="*/ 379500 w 1011092"/>
              <a:gd name="connsiteY35" fmla="*/ 586492 h 1016153"/>
              <a:gd name="connsiteX36" fmla="*/ 486602 w 1011092"/>
              <a:gd name="connsiteY36" fmla="*/ 586492 h 1016153"/>
              <a:gd name="connsiteX37" fmla="*/ 462904 w 1011092"/>
              <a:gd name="connsiteY37" fmla="*/ 453302 h 1016153"/>
              <a:gd name="connsiteX38" fmla="*/ 464006 w 1011092"/>
              <a:gd name="connsiteY38" fmla="*/ 453486 h 1016153"/>
              <a:gd name="connsiteX39" fmla="*/ 486510 w 1011092"/>
              <a:gd name="connsiteY39" fmla="*/ 572438 h 1016153"/>
              <a:gd name="connsiteX40" fmla="*/ 377846 w 1011092"/>
              <a:gd name="connsiteY40" fmla="*/ 572438 h 1016153"/>
              <a:gd name="connsiteX41" fmla="*/ 462904 w 1011092"/>
              <a:gd name="connsiteY41" fmla="*/ 453302 h 1016153"/>
              <a:gd name="connsiteX42" fmla="*/ 389236 w 1011092"/>
              <a:gd name="connsiteY42" fmla="*/ 429145 h 1016153"/>
              <a:gd name="connsiteX43" fmla="*/ 457117 w 1011092"/>
              <a:gd name="connsiteY43" fmla="*/ 429237 h 1016153"/>
              <a:gd name="connsiteX44" fmla="*/ 459413 w 1011092"/>
              <a:gd name="connsiteY44" fmla="*/ 431533 h 1016153"/>
              <a:gd name="connsiteX45" fmla="*/ 457852 w 1011092"/>
              <a:gd name="connsiteY45" fmla="*/ 436401 h 1016153"/>
              <a:gd name="connsiteX46" fmla="*/ 364252 w 1011092"/>
              <a:gd name="connsiteY46" fmla="*/ 567478 h 1016153"/>
              <a:gd name="connsiteX47" fmla="*/ 362598 w 1011092"/>
              <a:gd name="connsiteY47" fmla="*/ 569682 h 1016153"/>
              <a:gd name="connsiteX48" fmla="*/ 362139 w 1011092"/>
              <a:gd name="connsiteY48" fmla="*/ 569499 h 1016153"/>
              <a:gd name="connsiteX49" fmla="*/ 365446 w 1011092"/>
              <a:gd name="connsiteY49" fmla="*/ 548831 h 1016153"/>
              <a:gd name="connsiteX50" fmla="*/ 383725 w 1011092"/>
              <a:gd name="connsiteY50" fmla="*/ 444944 h 1016153"/>
              <a:gd name="connsiteX51" fmla="*/ 386389 w 1011092"/>
              <a:gd name="connsiteY51" fmla="*/ 431533 h 1016153"/>
              <a:gd name="connsiteX52" fmla="*/ 389236 w 1011092"/>
              <a:gd name="connsiteY52" fmla="*/ 429145 h 1016153"/>
              <a:gd name="connsiteX53" fmla="*/ 441501 w 1011092"/>
              <a:gd name="connsiteY53" fmla="*/ 308999 h 1016153"/>
              <a:gd name="connsiteX54" fmla="*/ 466210 w 1011092"/>
              <a:gd name="connsiteY54" fmla="*/ 315153 h 1016153"/>
              <a:gd name="connsiteX55" fmla="*/ 608585 w 1011092"/>
              <a:gd name="connsiteY55" fmla="*/ 348313 h 1016153"/>
              <a:gd name="connsiteX56" fmla="*/ 808828 w 1011092"/>
              <a:gd name="connsiteY56" fmla="*/ 400486 h 1016153"/>
              <a:gd name="connsiteX57" fmla="*/ 904724 w 1011092"/>
              <a:gd name="connsiteY57" fmla="*/ 435115 h 1016153"/>
              <a:gd name="connsiteX58" fmla="*/ 953958 w 1011092"/>
              <a:gd name="connsiteY58" fmla="*/ 462672 h 1016153"/>
              <a:gd name="connsiteX59" fmla="*/ 956346 w 1011092"/>
              <a:gd name="connsiteY59" fmla="*/ 467907 h 1016153"/>
              <a:gd name="connsiteX60" fmla="*/ 952304 w 1011092"/>
              <a:gd name="connsiteY60" fmla="*/ 510344 h 1016153"/>
              <a:gd name="connsiteX61" fmla="*/ 946334 w 1011092"/>
              <a:gd name="connsiteY61" fmla="*/ 572989 h 1016153"/>
              <a:gd name="connsiteX62" fmla="*/ 939629 w 1011092"/>
              <a:gd name="connsiteY62" fmla="*/ 585022 h 1016153"/>
              <a:gd name="connsiteX63" fmla="*/ 939445 w 1011092"/>
              <a:gd name="connsiteY63" fmla="*/ 585206 h 1016153"/>
              <a:gd name="connsiteX64" fmla="*/ 931913 w 1011092"/>
              <a:gd name="connsiteY64" fmla="*/ 585940 h 1016153"/>
              <a:gd name="connsiteX65" fmla="*/ 848876 w 1011092"/>
              <a:gd name="connsiteY65" fmla="*/ 542677 h 1016153"/>
              <a:gd name="connsiteX66" fmla="*/ 836109 w 1011092"/>
              <a:gd name="connsiteY66" fmla="*/ 532849 h 1016153"/>
              <a:gd name="connsiteX67" fmla="*/ 845753 w 1011092"/>
              <a:gd name="connsiteY67" fmla="*/ 660159 h 1016153"/>
              <a:gd name="connsiteX68" fmla="*/ 796611 w 1011092"/>
              <a:gd name="connsiteY68" fmla="*/ 699656 h 1016153"/>
              <a:gd name="connsiteX69" fmla="*/ 793121 w 1011092"/>
              <a:gd name="connsiteY69" fmla="*/ 700667 h 1016153"/>
              <a:gd name="connsiteX70" fmla="*/ 758675 w 1011092"/>
              <a:gd name="connsiteY70" fmla="*/ 713618 h 1016153"/>
              <a:gd name="connsiteX71" fmla="*/ 751602 w 1011092"/>
              <a:gd name="connsiteY71" fmla="*/ 732265 h 1016153"/>
              <a:gd name="connsiteX72" fmla="*/ 748020 w 1011092"/>
              <a:gd name="connsiteY72" fmla="*/ 739154 h 1016153"/>
              <a:gd name="connsiteX73" fmla="*/ 698970 w 1011092"/>
              <a:gd name="connsiteY73" fmla="*/ 778192 h 1016153"/>
              <a:gd name="connsiteX74" fmla="*/ 691897 w 1011092"/>
              <a:gd name="connsiteY74" fmla="*/ 784163 h 1016153"/>
              <a:gd name="connsiteX75" fmla="*/ 717432 w 1011092"/>
              <a:gd name="connsiteY75" fmla="*/ 816220 h 1016153"/>
              <a:gd name="connsiteX76" fmla="*/ 762533 w 1011092"/>
              <a:gd name="connsiteY76" fmla="*/ 780029 h 1016153"/>
              <a:gd name="connsiteX77" fmla="*/ 762533 w 1011092"/>
              <a:gd name="connsiteY77" fmla="*/ 850482 h 1016153"/>
              <a:gd name="connsiteX78" fmla="*/ 554023 w 1011092"/>
              <a:gd name="connsiteY78" fmla="*/ 850482 h 1016153"/>
              <a:gd name="connsiteX79" fmla="*/ 473651 w 1011092"/>
              <a:gd name="connsiteY79" fmla="*/ 429696 h 1016153"/>
              <a:gd name="connsiteX80" fmla="*/ 492021 w 1011092"/>
              <a:gd name="connsiteY80" fmla="*/ 429696 h 1016153"/>
              <a:gd name="connsiteX81" fmla="*/ 492021 w 1011092"/>
              <a:gd name="connsiteY81" fmla="*/ 366041 h 1016153"/>
              <a:gd name="connsiteX82" fmla="*/ 464189 w 1011092"/>
              <a:gd name="connsiteY82" fmla="*/ 366041 h 1016153"/>
              <a:gd name="connsiteX83" fmla="*/ 464189 w 1011092"/>
              <a:gd name="connsiteY83" fmla="*/ 337658 h 1016153"/>
              <a:gd name="connsiteX84" fmla="*/ 441501 w 1011092"/>
              <a:gd name="connsiteY84" fmla="*/ 337658 h 1016153"/>
              <a:gd name="connsiteX85" fmla="*/ 441501 w 1011092"/>
              <a:gd name="connsiteY85" fmla="*/ 308999 h 1016153"/>
              <a:gd name="connsiteX86" fmla="*/ 168418 w 1011092"/>
              <a:gd name="connsiteY86" fmla="*/ 235975 h 1016153"/>
              <a:gd name="connsiteX87" fmla="*/ 311986 w 1011092"/>
              <a:gd name="connsiteY87" fmla="*/ 274094 h 1016153"/>
              <a:gd name="connsiteX88" fmla="*/ 400167 w 1011092"/>
              <a:gd name="connsiteY88" fmla="*/ 297425 h 1016153"/>
              <a:gd name="connsiteX89" fmla="*/ 403106 w 1011092"/>
              <a:gd name="connsiteY89" fmla="*/ 301283 h 1016153"/>
              <a:gd name="connsiteX90" fmla="*/ 403198 w 1011092"/>
              <a:gd name="connsiteY90" fmla="*/ 334167 h 1016153"/>
              <a:gd name="connsiteX91" fmla="*/ 403198 w 1011092"/>
              <a:gd name="connsiteY91" fmla="*/ 337106 h 1016153"/>
              <a:gd name="connsiteX92" fmla="*/ 382163 w 1011092"/>
              <a:gd name="connsiteY92" fmla="*/ 337106 h 1016153"/>
              <a:gd name="connsiteX93" fmla="*/ 382163 w 1011092"/>
              <a:gd name="connsiteY93" fmla="*/ 365581 h 1016153"/>
              <a:gd name="connsiteX94" fmla="*/ 353688 w 1011092"/>
              <a:gd name="connsiteY94" fmla="*/ 365581 h 1016153"/>
              <a:gd name="connsiteX95" fmla="*/ 353688 w 1011092"/>
              <a:gd name="connsiteY95" fmla="*/ 368521 h 1016153"/>
              <a:gd name="connsiteX96" fmla="*/ 353596 w 1011092"/>
              <a:gd name="connsiteY96" fmla="*/ 425930 h 1016153"/>
              <a:gd name="connsiteX97" fmla="*/ 356812 w 1011092"/>
              <a:gd name="connsiteY97" fmla="*/ 429328 h 1016153"/>
              <a:gd name="connsiteX98" fmla="*/ 366548 w 1011092"/>
              <a:gd name="connsiteY98" fmla="*/ 429237 h 1016153"/>
              <a:gd name="connsiteX99" fmla="*/ 372519 w 1011092"/>
              <a:gd name="connsiteY99" fmla="*/ 429237 h 1016153"/>
              <a:gd name="connsiteX100" fmla="*/ 371049 w 1011092"/>
              <a:gd name="connsiteY100" fmla="*/ 439065 h 1016153"/>
              <a:gd name="connsiteX101" fmla="*/ 353045 w 1011092"/>
              <a:gd name="connsiteY101" fmla="*/ 541115 h 1016153"/>
              <a:gd name="connsiteX102" fmla="*/ 333297 w 1011092"/>
              <a:gd name="connsiteY102" fmla="*/ 653821 h 1016153"/>
              <a:gd name="connsiteX103" fmla="*/ 313548 w 1011092"/>
              <a:gd name="connsiteY103" fmla="*/ 765700 h 1016153"/>
              <a:gd name="connsiteX104" fmla="*/ 300597 w 1011092"/>
              <a:gd name="connsiteY104" fmla="*/ 840837 h 1016153"/>
              <a:gd name="connsiteX105" fmla="*/ 298208 w 1011092"/>
              <a:gd name="connsiteY105" fmla="*/ 849747 h 1016153"/>
              <a:gd name="connsiteX106" fmla="*/ 289390 w 1011092"/>
              <a:gd name="connsiteY106" fmla="*/ 850390 h 1016153"/>
              <a:gd name="connsiteX107" fmla="*/ 125062 w 1011092"/>
              <a:gd name="connsiteY107" fmla="*/ 850482 h 1016153"/>
              <a:gd name="connsiteX108" fmla="*/ 121388 w 1011092"/>
              <a:gd name="connsiteY108" fmla="*/ 850482 h 1016153"/>
              <a:gd name="connsiteX109" fmla="*/ 119643 w 1011092"/>
              <a:gd name="connsiteY109" fmla="*/ 835234 h 1016153"/>
              <a:gd name="connsiteX110" fmla="*/ 108621 w 1011092"/>
              <a:gd name="connsiteY110" fmla="*/ 734010 h 1016153"/>
              <a:gd name="connsiteX111" fmla="*/ 97874 w 1011092"/>
              <a:gd name="connsiteY111" fmla="*/ 636185 h 1016153"/>
              <a:gd name="connsiteX112" fmla="*/ 92822 w 1011092"/>
              <a:gd name="connsiteY112" fmla="*/ 590900 h 1016153"/>
              <a:gd name="connsiteX113" fmla="*/ 93648 w 1011092"/>
              <a:gd name="connsiteY113" fmla="*/ 582450 h 1016153"/>
              <a:gd name="connsiteX114" fmla="*/ 93740 w 1011092"/>
              <a:gd name="connsiteY114" fmla="*/ 577398 h 1016153"/>
              <a:gd name="connsiteX115" fmla="*/ 88504 w 1011092"/>
              <a:gd name="connsiteY115" fmla="*/ 551954 h 1016153"/>
              <a:gd name="connsiteX116" fmla="*/ 80237 w 1011092"/>
              <a:gd name="connsiteY116" fmla="*/ 477185 h 1016153"/>
              <a:gd name="connsiteX117" fmla="*/ 73440 w 1011092"/>
              <a:gd name="connsiteY117" fmla="*/ 414356 h 1016153"/>
              <a:gd name="connsiteX118" fmla="*/ 74542 w 1011092"/>
              <a:gd name="connsiteY118" fmla="*/ 402690 h 1016153"/>
              <a:gd name="connsiteX119" fmla="*/ 79227 w 1011092"/>
              <a:gd name="connsiteY119" fmla="*/ 386524 h 1016153"/>
              <a:gd name="connsiteX120" fmla="*/ 83360 w 1011092"/>
              <a:gd name="connsiteY120" fmla="*/ 377155 h 1016153"/>
              <a:gd name="connsiteX121" fmla="*/ 164835 w 1011092"/>
              <a:gd name="connsiteY121" fmla="*/ 237077 h 1016153"/>
              <a:gd name="connsiteX122" fmla="*/ 168418 w 1011092"/>
              <a:gd name="connsiteY122" fmla="*/ 235975 h 1016153"/>
              <a:gd name="connsiteX123" fmla="*/ 187891 w 1011092"/>
              <a:gd name="connsiteY123" fmla="*/ 0 h 1016153"/>
              <a:gd name="connsiteX124" fmla="*/ 187340 w 1011092"/>
              <a:gd name="connsiteY124" fmla="*/ 92 h 1016153"/>
              <a:gd name="connsiteX125" fmla="*/ 179716 w 1011092"/>
              <a:gd name="connsiteY125" fmla="*/ 2021 h 1016153"/>
              <a:gd name="connsiteX126" fmla="*/ 93373 w 1011092"/>
              <a:gd name="connsiteY126" fmla="*/ 45652 h 1016153"/>
              <a:gd name="connsiteX127" fmla="*/ 7397 w 1011092"/>
              <a:gd name="connsiteY127" fmla="*/ 297058 h 1016153"/>
              <a:gd name="connsiteX128" fmla="*/ 67286 w 1011092"/>
              <a:gd name="connsiteY128" fmla="*/ 405171 h 1016153"/>
              <a:gd name="connsiteX129" fmla="*/ 70960 w 1011092"/>
              <a:gd name="connsiteY129" fmla="*/ 412794 h 1016153"/>
              <a:gd name="connsiteX130" fmla="*/ 75553 w 1011092"/>
              <a:gd name="connsiteY130" fmla="*/ 454129 h 1016153"/>
              <a:gd name="connsiteX131" fmla="*/ 85014 w 1011092"/>
              <a:gd name="connsiteY131" fmla="*/ 539095 h 1016153"/>
              <a:gd name="connsiteX132" fmla="*/ 84555 w 1011092"/>
              <a:gd name="connsiteY132" fmla="*/ 556823 h 1016153"/>
              <a:gd name="connsiteX133" fmla="*/ 80972 w 1011092"/>
              <a:gd name="connsiteY133" fmla="*/ 569774 h 1016153"/>
              <a:gd name="connsiteX134" fmla="*/ 78768 w 1011092"/>
              <a:gd name="connsiteY134" fmla="*/ 574183 h 1016153"/>
              <a:gd name="connsiteX135" fmla="*/ 78308 w 1011092"/>
              <a:gd name="connsiteY135" fmla="*/ 584287 h 1016153"/>
              <a:gd name="connsiteX136" fmla="*/ 87678 w 1011092"/>
              <a:gd name="connsiteY136" fmla="*/ 587778 h 1016153"/>
              <a:gd name="connsiteX137" fmla="*/ 90341 w 1011092"/>
              <a:gd name="connsiteY137" fmla="*/ 587226 h 1016153"/>
              <a:gd name="connsiteX138" fmla="*/ 119367 w 1011092"/>
              <a:gd name="connsiteY138" fmla="*/ 850482 h 1016153"/>
              <a:gd name="connsiteX139" fmla="*/ 105409 w 1011092"/>
              <a:gd name="connsiteY139" fmla="*/ 850482 h 1016153"/>
              <a:gd name="connsiteX140" fmla="*/ 108149 w 1011092"/>
              <a:gd name="connsiteY140" fmla="*/ 860205 h 1016153"/>
              <a:gd name="connsiteX141" fmla="*/ 677468 w 1011092"/>
              <a:gd name="connsiteY141" fmla="*/ 1002157 h 1016153"/>
              <a:gd name="connsiteX142" fmla="*/ 782315 w 1011092"/>
              <a:gd name="connsiteY142" fmla="*/ 993501 h 1016153"/>
              <a:gd name="connsiteX143" fmla="*/ 897170 w 1011092"/>
              <a:gd name="connsiteY143" fmla="*/ 860769 h 1016153"/>
              <a:gd name="connsiteX144" fmla="*/ 898570 w 1011092"/>
              <a:gd name="connsiteY144" fmla="*/ 860769 h 1016153"/>
              <a:gd name="connsiteX145" fmla="*/ 898570 w 1011092"/>
              <a:gd name="connsiteY145" fmla="*/ 858873 h 1016153"/>
              <a:gd name="connsiteX146" fmla="*/ 900636 w 1011092"/>
              <a:gd name="connsiteY146" fmla="*/ 856077 h 1016153"/>
              <a:gd name="connsiteX147" fmla="*/ 898570 w 1011092"/>
              <a:gd name="connsiteY147" fmla="*/ 856087 h 1016153"/>
              <a:gd name="connsiteX148" fmla="*/ 898570 w 1011092"/>
              <a:gd name="connsiteY148" fmla="*/ 850390 h 1016153"/>
              <a:gd name="connsiteX149" fmla="*/ 856133 w 1011092"/>
              <a:gd name="connsiteY149" fmla="*/ 850390 h 1016153"/>
              <a:gd name="connsiteX150" fmla="*/ 856133 w 1011092"/>
              <a:gd name="connsiteY150" fmla="*/ 796379 h 1016153"/>
              <a:gd name="connsiteX151" fmla="*/ 816452 w 1011092"/>
              <a:gd name="connsiteY151" fmla="*/ 796379 h 1016153"/>
              <a:gd name="connsiteX152" fmla="*/ 816268 w 1011092"/>
              <a:gd name="connsiteY152" fmla="*/ 794910 h 1016153"/>
              <a:gd name="connsiteX153" fmla="*/ 816452 w 1011092"/>
              <a:gd name="connsiteY153" fmla="*/ 755137 h 1016153"/>
              <a:gd name="connsiteX154" fmla="*/ 817462 w 1011092"/>
              <a:gd name="connsiteY154" fmla="*/ 751371 h 1016153"/>
              <a:gd name="connsiteX155" fmla="*/ 821320 w 1011092"/>
              <a:gd name="connsiteY155" fmla="*/ 734929 h 1016153"/>
              <a:gd name="connsiteX156" fmla="*/ 823341 w 1011092"/>
              <a:gd name="connsiteY156" fmla="*/ 730979 h 1016153"/>
              <a:gd name="connsiteX157" fmla="*/ 863941 w 1011092"/>
              <a:gd name="connsiteY157" fmla="*/ 698279 h 1016153"/>
              <a:gd name="connsiteX158" fmla="*/ 870829 w 1011092"/>
              <a:gd name="connsiteY158" fmla="*/ 692859 h 1016153"/>
              <a:gd name="connsiteX159" fmla="*/ 933842 w 1011092"/>
              <a:gd name="connsiteY159" fmla="*/ 730336 h 1016153"/>
              <a:gd name="connsiteX160" fmla="*/ 1006682 w 1011092"/>
              <a:gd name="connsiteY160" fmla="*/ 733183 h 1016153"/>
              <a:gd name="connsiteX161" fmla="*/ 1005029 w 1011092"/>
              <a:gd name="connsiteY161" fmla="*/ 730887 h 1016153"/>
              <a:gd name="connsiteX162" fmla="*/ 999058 w 1011092"/>
              <a:gd name="connsiteY162" fmla="*/ 720324 h 1016153"/>
              <a:gd name="connsiteX163" fmla="*/ 997038 w 1011092"/>
              <a:gd name="connsiteY163" fmla="*/ 713251 h 1016153"/>
              <a:gd name="connsiteX164" fmla="*/ 969298 w 1011092"/>
              <a:gd name="connsiteY164" fmla="*/ 617814 h 1016153"/>
              <a:gd name="connsiteX165" fmla="*/ 971135 w 1011092"/>
              <a:gd name="connsiteY165" fmla="*/ 612303 h 1016153"/>
              <a:gd name="connsiteX166" fmla="*/ 1008611 w 1011092"/>
              <a:gd name="connsiteY166" fmla="*/ 582450 h 1016153"/>
              <a:gd name="connsiteX167" fmla="*/ 1011092 w 1011092"/>
              <a:gd name="connsiteY167" fmla="*/ 580337 h 1016153"/>
              <a:gd name="connsiteX168" fmla="*/ 985464 w 1011092"/>
              <a:gd name="connsiteY168" fmla="*/ 548280 h 1016153"/>
              <a:gd name="connsiteX169" fmla="*/ 961306 w 1011092"/>
              <a:gd name="connsiteY169" fmla="*/ 567570 h 1016153"/>
              <a:gd name="connsiteX170" fmla="*/ 961214 w 1011092"/>
              <a:gd name="connsiteY170" fmla="*/ 566192 h 1016153"/>
              <a:gd name="connsiteX171" fmla="*/ 970124 w 1011092"/>
              <a:gd name="connsiteY171" fmla="*/ 470571 h 1016153"/>
              <a:gd name="connsiteX172" fmla="*/ 973798 w 1011092"/>
              <a:gd name="connsiteY172" fmla="*/ 466530 h 1016153"/>
              <a:gd name="connsiteX173" fmla="*/ 988311 w 1011092"/>
              <a:gd name="connsiteY173" fmla="*/ 458354 h 1016153"/>
              <a:gd name="connsiteX174" fmla="*/ 993915 w 1011092"/>
              <a:gd name="connsiteY174" fmla="*/ 434380 h 1016153"/>
              <a:gd name="connsiteX175" fmla="*/ 992996 w 1011092"/>
              <a:gd name="connsiteY175" fmla="*/ 413162 h 1016153"/>
              <a:gd name="connsiteX176" fmla="*/ 993639 w 1011092"/>
              <a:gd name="connsiteY176" fmla="*/ 406916 h 1016153"/>
              <a:gd name="connsiteX177" fmla="*/ 965532 w 1011092"/>
              <a:gd name="connsiteY177" fmla="*/ 399200 h 1016153"/>
              <a:gd name="connsiteX178" fmla="*/ 602063 w 1011092"/>
              <a:gd name="connsiteY178" fmla="*/ 302477 h 1016153"/>
              <a:gd name="connsiteX179" fmla="*/ 252281 w 1011092"/>
              <a:gd name="connsiteY179" fmla="*/ 209520 h 1016153"/>
              <a:gd name="connsiteX180" fmla="*/ 183941 w 1011092"/>
              <a:gd name="connsiteY180" fmla="*/ 191150 h 1016153"/>
              <a:gd name="connsiteX181" fmla="*/ 180083 w 1011092"/>
              <a:gd name="connsiteY181" fmla="*/ 186098 h 1016153"/>
              <a:gd name="connsiteX182" fmla="*/ 180451 w 1011092"/>
              <a:gd name="connsiteY182" fmla="*/ 170850 h 1016153"/>
              <a:gd name="connsiteX183" fmla="*/ 182012 w 1011092"/>
              <a:gd name="connsiteY183" fmla="*/ 28934 h 1016153"/>
              <a:gd name="connsiteX184" fmla="*/ 184860 w 1011092"/>
              <a:gd name="connsiteY184" fmla="*/ 10839 h 1016153"/>
              <a:gd name="connsiteX185" fmla="*/ 187891 w 1011092"/>
              <a:gd name="connsiteY185" fmla="*/ 0 h 1016153"/>
              <a:gd name="connsiteX0" fmla="*/ 516363 w 1011092"/>
              <a:gd name="connsiteY0" fmla="*/ 728958 h 1016153"/>
              <a:gd name="connsiteX1" fmla="*/ 539786 w 1011092"/>
              <a:gd name="connsiteY1" fmla="*/ 850298 h 1016153"/>
              <a:gd name="connsiteX2" fmla="*/ 335318 w 1011092"/>
              <a:gd name="connsiteY2" fmla="*/ 850298 h 1016153"/>
              <a:gd name="connsiteX3" fmla="*/ 334950 w 1011092"/>
              <a:gd name="connsiteY3" fmla="*/ 849655 h 1016153"/>
              <a:gd name="connsiteX4" fmla="*/ 516363 w 1011092"/>
              <a:gd name="connsiteY4" fmla="*/ 728958 h 1016153"/>
              <a:gd name="connsiteX5" fmla="*/ 492940 w 1011092"/>
              <a:gd name="connsiteY5" fmla="*/ 726386 h 1016153"/>
              <a:gd name="connsiteX6" fmla="*/ 493859 w 1011092"/>
              <a:gd name="connsiteY6" fmla="*/ 726478 h 1016153"/>
              <a:gd name="connsiteX7" fmla="*/ 494226 w 1011092"/>
              <a:gd name="connsiteY7" fmla="*/ 727213 h 1016153"/>
              <a:gd name="connsiteX8" fmla="*/ 314191 w 1011092"/>
              <a:gd name="connsiteY8" fmla="*/ 846899 h 1016153"/>
              <a:gd name="connsiteX9" fmla="*/ 313640 w 1011092"/>
              <a:gd name="connsiteY9" fmla="*/ 846440 h 1016153"/>
              <a:gd name="connsiteX10" fmla="*/ 317406 w 1011092"/>
              <a:gd name="connsiteY10" fmla="*/ 824211 h 1016153"/>
              <a:gd name="connsiteX11" fmla="*/ 334123 w 1011092"/>
              <a:gd name="connsiteY11" fmla="*/ 728591 h 1016153"/>
              <a:gd name="connsiteX12" fmla="*/ 336604 w 1011092"/>
              <a:gd name="connsiteY12" fmla="*/ 726386 h 1016153"/>
              <a:gd name="connsiteX13" fmla="*/ 492940 w 1011092"/>
              <a:gd name="connsiteY13" fmla="*/ 726386 h 1016153"/>
              <a:gd name="connsiteX14" fmla="*/ 784762 w 1011092"/>
              <a:gd name="connsiteY14" fmla="*/ 726202 h 1016153"/>
              <a:gd name="connsiteX15" fmla="*/ 795509 w 1011092"/>
              <a:gd name="connsiteY15" fmla="*/ 736674 h 1016153"/>
              <a:gd name="connsiteX16" fmla="*/ 784762 w 1011092"/>
              <a:gd name="connsiteY16" fmla="*/ 746870 h 1016153"/>
              <a:gd name="connsiteX17" fmla="*/ 774198 w 1011092"/>
              <a:gd name="connsiteY17" fmla="*/ 736215 h 1016153"/>
              <a:gd name="connsiteX18" fmla="*/ 784762 w 1011092"/>
              <a:gd name="connsiteY18" fmla="*/ 726202 h 1016153"/>
              <a:gd name="connsiteX19" fmla="*/ 928330 w 1011092"/>
              <a:gd name="connsiteY19" fmla="*/ 610006 h 1016153"/>
              <a:gd name="connsiteX20" fmla="*/ 939353 w 1011092"/>
              <a:gd name="connsiteY20" fmla="*/ 620019 h 1016153"/>
              <a:gd name="connsiteX21" fmla="*/ 928974 w 1011092"/>
              <a:gd name="connsiteY21" fmla="*/ 630949 h 1016153"/>
              <a:gd name="connsiteX22" fmla="*/ 917859 w 1011092"/>
              <a:gd name="connsiteY22" fmla="*/ 620845 h 1016153"/>
              <a:gd name="connsiteX23" fmla="*/ 928330 w 1011092"/>
              <a:gd name="connsiteY23" fmla="*/ 610006 h 1016153"/>
              <a:gd name="connsiteX24" fmla="*/ 358465 w 1011092"/>
              <a:gd name="connsiteY24" fmla="*/ 590166 h 1016153"/>
              <a:gd name="connsiteX25" fmla="*/ 499278 w 1011092"/>
              <a:gd name="connsiteY25" fmla="*/ 711506 h 1016153"/>
              <a:gd name="connsiteX26" fmla="*/ 499002 w 1011092"/>
              <a:gd name="connsiteY26" fmla="*/ 712149 h 1016153"/>
              <a:gd name="connsiteX27" fmla="*/ 337338 w 1011092"/>
              <a:gd name="connsiteY27" fmla="*/ 712149 h 1016153"/>
              <a:gd name="connsiteX28" fmla="*/ 358465 w 1011092"/>
              <a:gd name="connsiteY28" fmla="*/ 590166 h 1016153"/>
              <a:gd name="connsiteX29" fmla="*/ 486602 w 1011092"/>
              <a:gd name="connsiteY29" fmla="*/ 586492 h 1016153"/>
              <a:gd name="connsiteX30" fmla="*/ 489909 w 1011092"/>
              <a:gd name="connsiteY30" fmla="*/ 589339 h 1016153"/>
              <a:gd name="connsiteX31" fmla="*/ 511127 w 1011092"/>
              <a:gd name="connsiteY31" fmla="*/ 700942 h 1016153"/>
              <a:gd name="connsiteX32" fmla="*/ 511311 w 1011092"/>
              <a:gd name="connsiteY32" fmla="*/ 703331 h 1016153"/>
              <a:gd name="connsiteX33" fmla="*/ 376560 w 1011092"/>
              <a:gd name="connsiteY33" fmla="*/ 587318 h 1016153"/>
              <a:gd name="connsiteX34" fmla="*/ 376836 w 1011092"/>
              <a:gd name="connsiteY34" fmla="*/ 586767 h 1016153"/>
              <a:gd name="connsiteX35" fmla="*/ 379500 w 1011092"/>
              <a:gd name="connsiteY35" fmla="*/ 586492 h 1016153"/>
              <a:gd name="connsiteX36" fmla="*/ 486602 w 1011092"/>
              <a:gd name="connsiteY36" fmla="*/ 586492 h 1016153"/>
              <a:gd name="connsiteX37" fmla="*/ 462904 w 1011092"/>
              <a:gd name="connsiteY37" fmla="*/ 453302 h 1016153"/>
              <a:gd name="connsiteX38" fmla="*/ 464006 w 1011092"/>
              <a:gd name="connsiteY38" fmla="*/ 453486 h 1016153"/>
              <a:gd name="connsiteX39" fmla="*/ 486510 w 1011092"/>
              <a:gd name="connsiteY39" fmla="*/ 572438 h 1016153"/>
              <a:gd name="connsiteX40" fmla="*/ 377846 w 1011092"/>
              <a:gd name="connsiteY40" fmla="*/ 572438 h 1016153"/>
              <a:gd name="connsiteX41" fmla="*/ 462904 w 1011092"/>
              <a:gd name="connsiteY41" fmla="*/ 453302 h 1016153"/>
              <a:gd name="connsiteX42" fmla="*/ 389236 w 1011092"/>
              <a:gd name="connsiteY42" fmla="*/ 429145 h 1016153"/>
              <a:gd name="connsiteX43" fmla="*/ 457117 w 1011092"/>
              <a:gd name="connsiteY43" fmla="*/ 429237 h 1016153"/>
              <a:gd name="connsiteX44" fmla="*/ 459413 w 1011092"/>
              <a:gd name="connsiteY44" fmla="*/ 431533 h 1016153"/>
              <a:gd name="connsiteX45" fmla="*/ 457852 w 1011092"/>
              <a:gd name="connsiteY45" fmla="*/ 436401 h 1016153"/>
              <a:gd name="connsiteX46" fmla="*/ 364252 w 1011092"/>
              <a:gd name="connsiteY46" fmla="*/ 567478 h 1016153"/>
              <a:gd name="connsiteX47" fmla="*/ 362598 w 1011092"/>
              <a:gd name="connsiteY47" fmla="*/ 569682 h 1016153"/>
              <a:gd name="connsiteX48" fmla="*/ 362139 w 1011092"/>
              <a:gd name="connsiteY48" fmla="*/ 569499 h 1016153"/>
              <a:gd name="connsiteX49" fmla="*/ 365446 w 1011092"/>
              <a:gd name="connsiteY49" fmla="*/ 548831 h 1016153"/>
              <a:gd name="connsiteX50" fmla="*/ 383725 w 1011092"/>
              <a:gd name="connsiteY50" fmla="*/ 444944 h 1016153"/>
              <a:gd name="connsiteX51" fmla="*/ 386389 w 1011092"/>
              <a:gd name="connsiteY51" fmla="*/ 431533 h 1016153"/>
              <a:gd name="connsiteX52" fmla="*/ 389236 w 1011092"/>
              <a:gd name="connsiteY52" fmla="*/ 429145 h 1016153"/>
              <a:gd name="connsiteX53" fmla="*/ 441501 w 1011092"/>
              <a:gd name="connsiteY53" fmla="*/ 308999 h 1016153"/>
              <a:gd name="connsiteX54" fmla="*/ 466210 w 1011092"/>
              <a:gd name="connsiteY54" fmla="*/ 315153 h 1016153"/>
              <a:gd name="connsiteX55" fmla="*/ 608585 w 1011092"/>
              <a:gd name="connsiteY55" fmla="*/ 348313 h 1016153"/>
              <a:gd name="connsiteX56" fmla="*/ 808828 w 1011092"/>
              <a:gd name="connsiteY56" fmla="*/ 400486 h 1016153"/>
              <a:gd name="connsiteX57" fmla="*/ 904724 w 1011092"/>
              <a:gd name="connsiteY57" fmla="*/ 435115 h 1016153"/>
              <a:gd name="connsiteX58" fmla="*/ 953958 w 1011092"/>
              <a:gd name="connsiteY58" fmla="*/ 462672 h 1016153"/>
              <a:gd name="connsiteX59" fmla="*/ 956346 w 1011092"/>
              <a:gd name="connsiteY59" fmla="*/ 467907 h 1016153"/>
              <a:gd name="connsiteX60" fmla="*/ 952304 w 1011092"/>
              <a:gd name="connsiteY60" fmla="*/ 510344 h 1016153"/>
              <a:gd name="connsiteX61" fmla="*/ 946334 w 1011092"/>
              <a:gd name="connsiteY61" fmla="*/ 572989 h 1016153"/>
              <a:gd name="connsiteX62" fmla="*/ 939629 w 1011092"/>
              <a:gd name="connsiteY62" fmla="*/ 585022 h 1016153"/>
              <a:gd name="connsiteX63" fmla="*/ 939445 w 1011092"/>
              <a:gd name="connsiteY63" fmla="*/ 585206 h 1016153"/>
              <a:gd name="connsiteX64" fmla="*/ 931913 w 1011092"/>
              <a:gd name="connsiteY64" fmla="*/ 585940 h 1016153"/>
              <a:gd name="connsiteX65" fmla="*/ 848876 w 1011092"/>
              <a:gd name="connsiteY65" fmla="*/ 542677 h 1016153"/>
              <a:gd name="connsiteX66" fmla="*/ 836109 w 1011092"/>
              <a:gd name="connsiteY66" fmla="*/ 532849 h 1016153"/>
              <a:gd name="connsiteX67" fmla="*/ 845753 w 1011092"/>
              <a:gd name="connsiteY67" fmla="*/ 660159 h 1016153"/>
              <a:gd name="connsiteX68" fmla="*/ 796611 w 1011092"/>
              <a:gd name="connsiteY68" fmla="*/ 699656 h 1016153"/>
              <a:gd name="connsiteX69" fmla="*/ 793121 w 1011092"/>
              <a:gd name="connsiteY69" fmla="*/ 700667 h 1016153"/>
              <a:gd name="connsiteX70" fmla="*/ 758675 w 1011092"/>
              <a:gd name="connsiteY70" fmla="*/ 713618 h 1016153"/>
              <a:gd name="connsiteX71" fmla="*/ 751602 w 1011092"/>
              <a:gd name="connsiteY71" fmla="*/ 732265 h 1016153"/>
              <a:gd name="connsiteX72" fmla="*/ 748020 w 1011092"/>
              <a:gd name="connsiteY72" fmla="*/ 739154 h 1016153"/>
              <a:gd name="connsiteX73" fmla="*/ 698970 w 1011092"/>
              <a:gd name="connsiteY73" fmla="*/ 778192 h 1016153"/>
              <a:gd name="connsiteX74" fmla="*/ 691897 w 1011092"/>
              <a:gd name="connsiteY74" fmla="*/ 784163 h 1016153"/>
              <a:gd name="connsiteX75" fmla="*/ 717432 w 1011092"/>
              <a:gd name="connsiteY75" fmla="*/ 816220 h 1016153"/>
              <a:gd name="connsiteX76" fmla="*/ 762533 w 1011092"/>
              <a:gd name="connsiteY76" fmla="*/ 780029 h 1016153"/>
              <a:gd name="connsiteX77" fmla="*/ 762533 w 1011092"/>
              <a:gd name="connsiteY77" fmla="*/ 850482 h 1016153"/>
              <a:gd name="connsiteX78" fmla="*/ 554023 w 1011092"/>
              <a:gd name="connsiteY78" fmla="*/ 850482 h 1016153"/>
              <a:gd name="connsiteX79" fmla="*/ 473651 w 1011092"/>
              <a:gd name="connsiteY79" fmla="*/ 429696 h 1016153"/>
              <a:gd name="connsiteX80" fmla="*/ 492021 w 1011092"/>
              <a:gd name="connsiteY80" fmla="*/ 429696 h 1016153"/>
              <a:gd name="connsiteX81" fmla="*/ 492021 w 1011092"/>
              <a:gd name="connsiteY81" fmla="*/ 366041 h 1016153"/>
              <a:gd name="connsiteX82" fmla="*/ 464189 w 1011092"/>
              <a:gd name="connsiteY82" fmla="*/ 366041 h 1016153"/>
              <a:gd name="connsiteX83" fmla="*/ 464189 w 1011092"/>
              <a:gd name="connsiteY83" fmla="*/ 337658 h 1016153"/>
              <a:gd name="connsiteX84" fmla="*/ 441501 w 1011092"/>
              <a:gd name="connsiteY84" fmla="*/ 337658 h 1016153"/>
              <a:gd name="connsiteX85" fmla="*/ 441501 w 1011092"/>
              <a:gd name="connsiteY85" fmla="*/ 308999 h 1016153"/>
              <a:gd name="connsiteX86" fmla="*/ 168418 w 1011092"/>
              <a:gd name="connsiteY86" fmla="*/ 235975 h 1016153"/>
              <a:gd name="connsiteX87" fmla="*/ 311986 w 1011092"/>
              <a:gd name="connsiteY87" fmla="*/ 274094 h 1016153"/>
              <a:gd name="connsiteX88" fmla="*/ 400167 w 1011092"/>
              <a:gd name="connsiteY88" fmla="*/ 297425 h 1016153"/>
              <a:gd name="connsiteX89" fmla="*/ 403106 w 1011092"/>
              <a:gd name="connsiteY89" fmla="*/ 301283 h 1016153"/>
              <a:gd name="connsiteX90" fmla="*/ 403198 w 1011092"/>
              <a:gd name="connsiteY90" fmla="*/ 334167 h 1016153"/>
              <a:gd name="connsiteX91" fmla="*/ 403198 w 1011092"/>
              <a:gd name="connsiteY91" fmla="*/ 337106 h 1016153"/>
              <a:gd name="connsiteX92" fmla="*/ 382163 w 1011092"/>
              <a:gd name="connsiteY92" fmla="*/ 337106 h 1016153"/>
              <a:gd name="connsiteX93" fmla="*/ 382163 w 1011092"/>
              <a:gd name="connsiteY93" fmla="*/ 365581 h 1016153"/>
              <a:gd name="connsiteX94" fmla="*/ 353688 w 1011092"/>
              <a:gd name="connsiteY94" fmla="*/ 365581 h 1016153"/>
              <a:gd name="connsiteX95" fmla="*/ 353688 w 1011092"/>
              <a:gd name="connsiteY95" fmla="*/ 368521 h 1016153"/>
              <a:gd name="connsiteX96" fmla="*/ 353596 w 1011092"/>
              <a:gd name="connsiteY96" fmla="*/ 425930 h 1016153"/>
              <a:gd name="connsiteX97" fmla="*/ 356812 w 1011092"/>
              <a:gd name="connsiteY97" fmla="*/ 429328 h 1016153"/>
              <a:gd name="connsiteX98" fmla="*/ 366548 w 1011092"/>
              <a:gd name="connsiteY98" fmla="*/ 429237 h 1016153"/>
              <a:gd name="connsiteX99" fmla="*/ 372519 w 1011092"/>
              <a:gd name="connsiteY99" fmla="*/ 429237 h 1016153"/>
              <a:gd name="connsiteX100" fmla="*/ 371049 w 1011092"/>
              <a:gd name="connsiteY100" fmla="*/ 439065 h 1016153"/>
              <a:gd name="connsiteX101" fmla="*/ 353045 w 1011092"/>
              <a:gd name="connsiteY101" fmla="*/ 541115 h 1016153"/>
              <a:gd name="connsiteX102" fmla="*/ 333297 w 1011092"/>
              <a:gd name="connsiteY102" fmla="*/ 653821 h 1016153"/>
              <a:gd name="connsiteX103" fmla="*/ 313548 w 1011092"/>
              <a:gd name="connsiteY103" fmla="*/ 765700 h 1016153"/>
              <a:gd name="connsiteX104" fmla="*/ 300597 w 1011092"/>
              <a:gd name="connsiteY104" fmla="*/ 840837 h 1016153"/>
              <a:gd name="connsiteX105" fmla="*/ 298208 w 1011092"/>
              <a:gd name="connsiteY105" fmla="*/ 849747 h 1016153"/>
              <a:gd name="connsiteX106" fmla="*/ 289390 w 1011092"/>
              <a:gd name="connsiteY106" fmla="*/ 850390 h 1016153"/>
              <a:gd name="connsiteX107" fmla="*/ 125062 w 1011092"/>
              <a:gd name="connsiteY107" fmla="*/ 850482 h 1016153"/>
              <a:gd name="connsiteX108" fmla="*/ 121388 w 1011092"/>
              <a:gd name="connsiteY108" fmla="*/ 850482 h 1016153"/>
              <a:gd name="connsiteX109" fmla="*/ 119643 w 1011092"/>
              <a:gd name="connsiteY109" fmla="*/ 835234 h 1016153"/>
              <a:gd name="connsiteX110" fmla="*/ 108621 w 1011092"/>
              <a:gd name="connsiteY110" fmla="*/ 734010 h 1016153"/>
              <a:gd name="connsiteX111" fmla="*/ 97874 w 1011092"/>
              <a:gd name="connsiteY111" fmla="*/ 636185 h 1016153"/>
              <a:gd name="connsiteX112" fmla="*/ 92822 w 1011092"/>
              <a:gd name="connsiteY112" fmla="*/ 590900 h 1016153"/>
              <a:gd name="connsiteX113" fmla="*/ 93648 w 1011092"/>
              <a:gd name="connsiteY113" fmla="*/ 582450 h 1016153"/>
              <a:gd name="connsiteX114" fmla="*/ 93740 w 1011092"/>
              <a:gd name="connsiteY114" fmla="*/ 577398 h 1016153"/>
              <a:gd name="connsiteX115" fmla="*/ 88504 w 1011092"/>
              <a:gd name="connsiteY115" fmla="*/ 551954 h 1016153"/>
              <a:gd name="connsiteX116" fmla="*/ 80237 w 1011092"/>
              <a:gd name="connsiteY116" fmla="*/ 477185 h 1016153"/>
              <a:gd name="connsiteX117" fmla="*/ 73440 w 1011092"/>
              <a:gd name="connsiteY117" fmla="*/ 414356 h 1016153"/>
              <a:gd name="connsiteX118" fmla="*/ 74542 w 1011092"/>
              <a:gd name="connsiteY118" fmla="*/ 402690 h 1016153"/>
              <a:gd name="connsiteX119" fmla="*/ 79227 w 1011092"/>
              <a:gd name="connsiteY119" fmla="*/ 386524 h 1016153"/>
              <a:gd name="connsiteX120" fmla="*/ 83360 w 1011092"/>
              <a:gd name="connsiteY120" fmla="*/ 377155 h 1016153"/>
              <a:gd name="connsiteX121" fmla="*/ 164835 w 1011092"/>
              <a:gd name="connsiteY121" fmla="*/ 237077 h 1016153"/>
              <a:gd name="connsiteX122" fmla="*/ 168418 w 1011092"/>
              <a:gd name="connsiteY122" fmla="*/ 235975 h 1016153"/>
              <a:gd name="connsiteX123" fmla="*/ 187891 w 1011092"/>
              <a:gd name="connsiteY123" fmla="*/ 0 h 1016153"/>
              <a:gd name="connsiteX124" fmla="*/ 187340 w 1011092"/>
              <a:gd name="connsiteY124" fmla="*/ 92 h 1016153"/>
              <a:gd name="connsiteX125" fmla="*/ 179716 w 1011092"/>
              <a:gd name="connsiteY125" fmla="*/ 2021 h 1016153"/>
              <a:gd name="connsiteX126" fmla="*/ 93373 w 1011092"/>
              <a:gd name="connsiteY126" fmla="*/ 45652 h 1016153"/>
              <a:gd name="connsiteX127" fmla="*/ 7397 w 1011092"/>
              <a:gd name="connsiteY127" fmla="*/ 297058 h 1016153"/>
              <a:gd name="connsiteX128" fmla="*/ 67286 w 1011092"/>
              <a:gd name="connsiteY128" fmla="*/ 405171 h 1016153"/>
              <a:gd name="connsiteX129" fmla="*/ 70960 w 1011092"/>
              <a:gd name="connsiteY129" fmla="*/ 412794 h 1016153"/>
              <a:gd name="connsiteX130" fmla="*/ 75553 w 1011092"/>
              <a:gd name="connsiteY130" fmla="*/ 454129 h 1016153"/>
              <a:gd name="connsiteX131" fmla="*/ 85014 w 1011092"/>
              <a:gd name="connsiteY131" fmla="*/ 539095 h 1016153"/>
              <a:gd name="connsiteX132" fmla="*/ 84555 w 1011092"/>
              <a:gd name="connsiteY132" fmla="*/ 556823 h 1016153"/>
              <a:gd name="connsiteX133" fmla="*/ 80972 w 1011092"/>
              <a:gd name="connsiteY133" fmla="*/ 569774 h 1016153"/>
              <a:gd name="connsiteX134" fmla="*/ 78768 w 1011092"/>
              <a:gd name="connsiteY134" fmla="*/ 574183 h 1016153"/>
              <a:gd name="connsiteX135" fmla="*/ 78308 w 1011092"/>
              <a:gd name="connsiteY135" fmla="*/ 584287 h 1016153"/>
              <a:gd name="connsiteX136" fmla="*/ 87678 w 1011092"/>
              <a:gd name="connsiteY136" fmla="*/ 587778 h 1016153"/>
              <a:gd name="connsiteX137" fmla="*/ 90341 w 1011092"/>
              <a:gd name="connsiteY137" fmla="*/ 587226 h 1016153"/>
              <a:gd name="connsiteX138" fmla="*/ 119367 w 1011092"/>
              <a:gd name="connsiteY138" fmla="*/ 850482 h 1016153"/>
              <a:gd name="connsiteX139" fmla="*/ 105409 w 1011092"/>
              <a:gd name="connsiteY139" fmla="*/ 850482 h 1016153"/>
              <a:gd name="connsiteX140" fmla="*/ 677468 w 1011092"/>
              <a:gd name="connsiteY140" fmla="*/ 1002157 h 1016153"/>
              <a:gd name="connsiteX141" fmla="*/ 782315 w 1011092"/>
              <a:gd name="connsiteY141" fmla="*/ 993501 h 1016153"/>
              <a:gd name="connsiteX142" fmla="*/ 897170 w 1011092"/>
              <a:gd name="connsiteY142" fmla="*/ 860769 h 1016153"/>
              <a:gd name="connsiteX143" fmla="*/ 898570 w 1011092"/>
              <a:gd name="connsiteY143" fmla="*/ 860769 h 1016153"/>
              <a:gd name="connsiteX144" fmla="*/ 898570 w 1011092"/>
              <a:gd name="connsiteY144" fmla="*/ 858873 h 1016153"/>
              <a:gd name="connsiteX145" fmla="*/ 900636 w 1011092"/>
              <a:gd name="connsiteY145" fmla="*/ 856077 h 1016153"/>
              <a:gd name="connsiteX146" fmla="*/ 898570 w 1011092"/>
              <a:gd name="connsiteY146" fmla="*/ 856087 h 1016153"/>
              <a:gd name="connsiteX147" fmla="*/ 898570 w 1011092"/>
              <a:gd name="connsiteY147" fmla="*/ 850390 h 1016153"/>
              <a:gd name="connsiteX148" fmla="*/ 856133 w 1011092"/>
              <a:gd name="connsiteY148" fmla="*/ 850390 h 1016153"/>
              <a:gd name="connsiteX149" fmla="*/ 856133 w 1011092"/>
              <a:gd name="connsiteY149" fmla="*/ 796379 h 1016153"/>
              <a:gd name="connsiteX150" fmla="*/ 816452 w 1011092"/>
              <a:gd name="connsiteY150" fmla="*/ 796379 h 1016153"/>
              <a:gd name="connsiteX151" fmla="*/ 816268 w 1011092"/>
              <a:gd name="connsiteY151" fmla="*/ 794910 h 1016153"/>
              <a:gd name="connsiteX152" fmla="*/ 816452 w 1011092"/>
              <a:gd name="connsiteY152" fmla="*/ 755137 h 1016153"/>
              <a:gd name="connsiteX153" fmla="*/ 817462 w 1011092"/>
              <a:gd name="connsiteY153" fmla="*/ 751371 h 1016153"/>
              <a:gd name="connsiteX154" fmla="*/ 821320 w 1011092"/>
              <a:gd name="connsiteY154" fmla="*/ 734929 h 1016153"/>
              <a:gd name="connsiteX155" fmla="*/ 823341 w 1011092"/>
              <a:gd name="connsiteY155" fmla="*/ 730979 h 1016153"/>
              <a:gd name="connsiteX156" fmla="*/ 863941 w 1011092"/>
              <a:gd name="connsiteY156" fmla="*/ 698279 h 1016153"/>
              <a:gd name="connsiteX157" fmla="*/ 870829 w 1011092"/>
              <a:gd name="connsiteY157" fmla="*/ 692859 h 1016153"/>
              <a:gd name="connsiteX158" fmla="*/ 933842 w 1011092"/>
              <a:gd name="connsiteY158" fmla="*/ 730336 h 1016153"/>
              <a:gd name="connsiteX159" fmla="*/ 1006682 w 1011092"/>
              <a:gd name="connsiteY159" fmla="*/ 733183 h 1016153"/>
              <a:gd name="connsiteX160" fmla="*/ 1005029 w 1011092"/>
              <a:gd name="connsiteY160" fmla="*/ 730887 h 1016153"/>
              <a:gd name="connsiteX161" fmla="*/ 999058 w 1011092"/>
              <a:gd name="connsiteY161" fmla="*/ 720324 h 1016153"/>
              <a:gd name="connsiteX162" fmla="*/ 997038 w 1011092"/>
              <a:gd name="connsiteY162" fmla="*/ 713251 h 1016153"/>
              <a:gd name="connsiteX163" fmla="*/ 969298 w 1011092"/>
              <a:gd name="connsiteY163" fmla="*/ 617814 h 1016153"/>
              <a:gd name="connsiteX164" fmla="*/ 971135 w 1011092"/>
              <a:gd name="connsiteY164" fmla="*/ 612303 h 1016153"/>
              <a:gd name="connsiteX165" fmla="*/ 1008611 w 1011092"/>
              <a:gd name="connsiteY165" fmla="*/ 582450 h 1016153"/>
              <a:gd name="connsiteX166" fmla="*/ 1011092 w 1011092"/>
              <a:gd name="connsiteY166" fmla="*/ 580337 h 1016153"/>
              <a:gd name="connsiteX167" fmla="*/ 985464 w 1011092"/>
              <a:gd name="connsiteY167" fmla="*/ 548280 h 1016153"/>
              <a:gd name="connsiteX168" fmla="*/ 961306 w 1011092"/>
              <a:gd name="connsiteY168" fmla="*/ 567570 h 1016153"/>
              <a:gd name="connsiteX169" fmla="*/ 961214 w 1011092"/>
              <a:gd name="connsiteY169" fmla="*/ 566192 h 1016153"/>
              <a:gd name="connsiteX170" fmla="*/ 970124 w 1011092"/>
              <a:gd name="connsiteY170" fmla="*/ 470571 h 1016153"/>
              <a:gd name="connsiteX171" fmla="*/ 973798 w 1011092"/>
              <a:gd name="connsiteY171" fmla="*/ 466530 h 1016153"/>
              <a:gd name="connsiteX172" fmla="*/ 988311 w 1011092"/>
              <a:gd name="connsiteY172" fmla="*/ 458354 h 1016153"/>
              <a:gd name="connsiteX173" fmla="*/ 993915 w 1011092"/>
              <a:gd name="connsiteY173" fmla="*/ 434380 h 1016153"/>
              <a:gd name="connsiteX174" fmla="*/ 992996 w 1011092"/>
              <a:gd name="connsiteY174" fmla="*/ 413162 h 1016153"/>
              <a:gd name="connsiteX175" fmla="*/ 993639 w 1011092"/>
              <a:gd name="connsiteY175" fmla="*/ 406916 h 1016153"/>
              <a:gd name="connsiteX176" fmla="*/ 965532 w 1011092"/>
              <a:gd name="connsiteY176" fmla="*/ 399200 h 1016153"/>
              <a:gd name="connsiteX177" fmla="*/ 602063 w 1011092"/>
              <a:gd name="connsiteY177" fmla="*/ 302477 h 1016153"/>
              <a:gd name="connsiteX178" fmla="*/ 252281 w 1011092"/>
              <a:gd name="connsiteY178" fmla="*/ 209520 h 1016153"/>
              <a:gd name="connsiteX179" fmla="*/ 183941 w 1011092"/>
              <a:gd name="connsiteY179" fmla="*/ 191150 h 1016153"/>
              <a:gd name="connsiteX180" fmla="*/ 180083 w 1011092"/>
              <a:gd name="connsiteY180" fmla="*/ 186098 h 1016153"/>
              <a:gd name="connsiteX181" fmla="*/ 180451 w 1011092"/>
              <a:gd name="connsiteY181" fmla="*/ 170850 h 1016153"/>
              <a:gd name="connsiteX182" fmla="*/ 182012 w 1011092"/>
              <a:gd name="connsiteY182" fmla="*/ 28934 h 1016153"/>
              <a:gd name="connsiteX183" fmla="*/ 184860 w 1011092"/>
              <a:gd name="connsiteY183" fmla="*/ 10839 h 1016153"/>
              <a:gd name="connsiteX184" fmla="*/ 187891 w 1011092"/>
              <a:gd name="connsiteY184" fmla="*/ 0 h 1016153"/>
              <a:gd name="connsiteX0" fmla="*/ 516363 w 1011092"/>
              <a:gd name="connsiteY0" fmla="*/ 728958 h 1016153"/>
              <a:gd name="connsiteX1" fmla="*/ 539786 w 1011092"/>
              <a:gd name="connsiteY1" fmla="*/ 850298 h 1016153"/>
              <a:gd name="connsiteX2" fmla="*/ 335318 w 1011092"/>
              <a:gd name="connsiteY2" fmla="*/ 850298 h 1016153"/>
              <a:gd name="connsiteX3" fmla="*/ 334950 w 1011092"/>
              <a:gd name="connsiteY3" fmla="*/ 849655 h 1016153"/>
              <a:gd name="connsiteX4" fmla="*/ 516363 w 1011092"/>
              <a:gd name="connsiteY4" fmla="*/ 728958 h 1016153"/>
              <a:gd name="connsiteX5" fmla="*/ 492940 w 1011092"/>
              <a:gd name="connsiteY5" fmla="*/ 726386 h 1016153"/>
              <a:gd name="connsiteX6" fmla="*/ 493859 w 1011092"/>
              <a:gd name="connsiteY6" fmla="*/ 726478 h 1016153"/>
              <a:gd name="connsiteX7" fmla="*/ 494226 w 1011092"/>
              <a:gd name="connsiteY7" fmla="*/ 727213 h 1016153"/>
              <a:gd name="connsiteX8" fmla="*/ 314191 w 1011092"/>
              <a:gd name="connsiteY8" fmla="*/ 846899 h 1016153"/>
              <a:gd name="connsiteX9" fmla="*/ 313640 w 1011092"/>
              <a:gd name="connsiteY9" fmla="*/ 846440 h 1016153"/>
              <a:gd name="connsiteX10" fmla="*/ 317406 w 1011092"/>
              <a:gd name="connsiteY10" fmla="*/ 824211 h 1016153"/>
              <a:gd name="connsiteX11" fmla="*/ 334123 w 1011092"/>
              <a:gd name="connsiteY11" fmla="*/ 728591 h 1016153"/>
              <a:gd name="connsiteX12" fmla="*/ 336604 w 1011092"/>
              <a:gd name="connsiteY12" fmla="*/ 726386 h 1016153"/>
              <a:gd name="connsiteX13" fmla="*/ 492940 w 1011092"/>
              <a:gd name="connsiteY13" fmla="*/ 726386 h 1016153"/>
              <a:gd name="connsiteX14" fmla="*/ 784762 w 1011092"/>
              <a:gd name="connsiteY14" fmla="*/ 726202 h 1016153"/>
              <a:gd name="connsiteX15" fmla="*/ 795509 w 1011092"/>
              <a:gd name="connsiteY15" fmla="*/ 736674 h 1016153"/>
              <a:gd name="connsiteX16" fmla="*/ 784762 w 1011092"/>
              <a:gd name="connsiteY16" fmla="*/ 746870 h 1016153"/>
              <a:gd name="connsiteX17" fmla="*/ 774198 w 1011092"/>
              <a:gd name="connsiteY17" fmla="*/ 736215 h 1016153"/>
              <a:gd name="connsiteX18" fmla="*/ 784762 w 1011092"/>
              <a:gd name="connsiteY18" fmla="*/ 726202 h 1016153"/>
              <a:gd name="connsiteX19" fmla="*/ 928330 w 1011092"/>
              <a:gd name="connsiteY19" fmla="*/ 610006 h 1016153"/>
              <a:gd name="connsiteX20" fmla="*/ 939353 w 1011092"/>
              <a:gd name="connsiteY20" fmla="*/ 620019 h 1016153"/>
              <a:gd name="connsiteX21" fmla="*/ 928974 w 1011092"/>
              <a:gd name="connsiteY21" fmla="*/ 630949 h 1016153"/>
              <a:gd name="connsiteX22" fmla="*/ 917859 w 1011092"/>
              <a:gd name="connsiteY22" fmla="*/ 620845 h 1016153"/>
              <a:gd name="connsiteX23" fmla="*/ 928330 w 1011092"/>
              <a:gd name="connsiteY23" fmla="*/ 610006 h 1016153"/>
              <a:gd name="connsiteX24" fmla="*/ 358465 w 1011092"/>
              <a:gd name="connsiteY24" fmla="*/ 590166 h 1016153"/>
              <a:gd name="connsiteX25" fmla="*/ 499278 w 1011092"/>
              <a:gd name="connsiteY25" fmla="*/ 711506 h 1016153"/>
              <a:gd name="connsiteX26" fmla="*/ 499002 w 1011092"/>
              <a:gd name="connsiteY26" fmla="*/ 712149 h 1016153"/>
              <a:gd name="connsiteX27" fmla="*/ 337338 w 1011092"/>
              <a:gd name="connsiteY27" fmla="*/ 712149 h 1016153"/>
              <a:gd name="connsiteX28" fmla="*/ 358465 w 1011092"/>
              <a:gd name="connsiteY28" fmla="*/ 590166 h 1016153"/>
              <a:gd name="connsiteX29" fmla="*/ 486602 w 1011092"/>
              <a:gd name="connsiteY29" fmla="*/ 586492 h 1016153"/>
              <a:gd name="connsiteX30" fmla="*/ 489909 w 1011092"/>
              <a:gd name="connsiteY30" fmla="*/ 589339 h 1016153"/>
              <a:gd name="connsiteX31" fmla="*/ 511127 w 1011092"/>
              <a:gd name="connsiteY31" fmla="*/ 700942 h 1016153"/>
              <a:gd name="connsiteX32" fmla="*/ 511311 w 1011092"/>
              <a:gd name="connsiteY32" fmla="*/ 703331 h 1016153"/>
              <a:gd name="connsiteX33" fmla="*/ 376560 w 1011092"/>
              <a:gd name="connsiteY33" fmla="*/ 587318 h 1016153"/>
              <a:gd name="connsiteX34" fmla="*/ 376836 w 1011092"/>
              <a:gd name="connsiteY34" fmla="*/ 586767 h 1016153"/>
              <a:gd name="connsiteX35" fmla="*/ 379500 w 1011092"/>
              <a:gd name="connsiteY35" fmla="*/ 586492 h 1016153"/>
              <a:gd name="connsiteX36" fmla="*/ 486602 w 1011092"/>
              <a:gd name="connsiteY36" fmla="*/ 586492 h 1016153"/>
              <a:gd name="connsiteX37" fmla="*/ 462904 w 1011092"/>
              <a:gd name="connsiteY37" fmla="*/ 453302 h 1016153"/>
              <a:gd name="connsiteX38" fmla="*/ 464006 w 1011092"/>
              <a:gd name="connsiteY38" fmla="*/ 453486 h 1016153"/>
              <a:gd name="connsiteX39" fmla="*/ 486510 w 1011092"/>
              <a:gd name="connsiteY39" fmla="*/ 572438 h 1016153"/>
              <a:gd name="connsiteX40" fmla="*/ 377846 w 1011092"/>
              <a:gd name="connsiteY40" fmla="*/ 572438 h 1016153"/>
              <a:gd name="connsiteX41" fmla="*/ 462904 w 1011092"/>
              <a:gd name="connsiteY41" fmla="*/ 453302 h 1016153"/>
              <a:gd name="connsiteX42" fmla="*/ 389236 w 1011092"/>
              <a:gd name="connsiteY42" fmla="*/ 429145 h 1016153"/>
              <a:gd name="connsiteX43" fmla="*/ 457117 w 1011092"/>
              <a:gd name="connsiteY43" fmla="*/ 429237 h 1016153"/>
              <a:gd name="connsiteX44" fmla="*/ 459413 w 1011092"/>
              <a:gd name="connsiteY44" fmla="*/ 431533 h 1016153"/>
              <a:gd name="connsiteX45" fmla="*/ 457852 w 1011092"/>
              <a:gd name="connsiteY45" fmla="*/ 436401 h 1016153"/>
              <a:gd name="connsiteX46" fmla="*/ 364252 w 1011092"/>
              <a:gd name="connsiteY46" fmla="*/ 567478 h 1016153"/>
              <a:gd name="connsiteX47" fmla="*/ 362598 w 1011092"/>
              <a:gd name="connsiteY47" fmla="*/ 569682 h 1016153"/>
              <a:gd name="connsiteX48" fmla="*/ 362139 w 1011092"/>
              <a:gd name="connsiteY48" fmla="*/ 569499 h 1016153"/>
              <a:gd name="connsiteX49" fmla="*/ 365446 w 1011092"/>
              <a:gd name="connsiteY49" fmla="*/ 548831 h 1016153"/>
              <a:gd name="connsiteX50" fmla="*/ 383725 w 1011092"/>
              <a:gd name="connsiteY50" fmla="*/ 444944 h 1016153"/>
              <a:gd name="connsiteX51" fmla="*/ 386389 w 1011092"/>
              <a:gd name="connsiteY51" fmla="*/ 431533 h 1016153"/>
              <a:gd name="connsiteX52" fmla="*/ 389236 w 1011092"/>
              <a:gd name="connsiteY52" fmla="*/ 429145 h 1016153"/>
              <a:gd name="connsiteX53" fmla="*/ 441501 w 1011092"/>
              <a:gd name="connsiteY53" fmla="*/ 308999 h 1016153"/>
              <a:gd name="connsiteX54" fmla="*/ 466210 w 1011092"/>
              <a:gd name="connsiteY54" fmla="*/ 315153 h 1016153"/>
              <a:gd name="connsiteX55" fmla="*/ 608585 w 1011092"/>
              <a:gd name="connsiteY55" fmla="*/ 348313 h 1016153"/>
              <a:gd name="connsiteX56" fmla="*/ 808828 w 1011092"/>
              <a:gd name="connsiteY56" fmla="*/ 400486 h 1016153"/>
              <a:gd name="connsiteX57" fmla="*/ 904724 w 1011092"/>
              <a:gd name="connsiteY57" fmla="*/ 435115 h 1016153"/>
              <a:gd name="connsiteX58" fmla="*/ 953958 w 1011092"/>
              <a:gd name="connsiteY58" fmla="*/ 462672 h 1016153"/>
              <a:gd name="connsiteX59" fmla="*/ 956346 w 1011092"/>
              <a:gd name="connsiteY59" fmla="*/ 467907 h 1016153"/>
              <a:gd name="connsiteX60" fmla="*/ 952304 w 1011092"/>
              <a:gd name="connsiteY60" fmla="*/ 510344 h 1016153"/>
              <a:gd name="connsiteX61" fmla="*/ 946334 w 1011092"/>
              <a:gd name="connsiteY61" fmla="*/ 572989 h 1016153"/>
              <a:gd name="connsiteX62" fmla="*/ 939629 w 1011092"/>
              <a:gd name="connsiteY62" fmla="*/ 585022 h 1016153"/>
              <a:gd name="connsiteX63" fmla="*/ 939445 w 1011092"/>
              <a:gd name="connsiteY63" fmla="*/ 585206 h 1016153"/>
              <a:gd name="connsiteX64" fmla="*/ 931913 w 1011092"/>
              <a:gd name="connsiteY64" fmla="*/ 585940 h 1016153"/>
              <a:gd name="connsiteX65" fmla="*/ 848876 w 1011092"/>
              <a:gd name="connsiteY65" fmla="*/ 542677 h 1016153"/>
              <a:gd name="connsiteX66" fmla="*/ 836109 w 1011092"/>
              <a:gd name="connsiteY66" fmla="*/ 532849 h 1016153"/>
              <a:gd name="connsiteX67" fmla="*/ 845753 w 1011092"/>
              <a:gd name="connsiteY67" fmla="*/ 660159 h 1016153"/>
              <a:gd name="connsiteX68" fmla="*/ 796611 w 1011092"/>
              <a:gd name="connsiteY68" fmla="*/ 699656 h 1016153"/>
              <a:gd name="connsiteX69" fmla="*/ 793121 w 1011092"/>
              <a:gd name="connsiteY69" fmla="*/ 700667 h 1016153"/>
              <a:gd name="connsiteX70" fmla="*/ 758675 w 1011092"/>
              <a:gd name="connsiteY70" fmla="*/ 713618 h 1016153"/>
              <a:gd name="connsiteX71" fmla="*/ 751602 w 1011092"/>
              <a:gd name="connsiteY71" fmla="*/ 732265 h 1016153"/>
              <a:gd name="connsiteX72" fmla="*/ 748020 w 1011092"/>
              <a:gd name="connsiteY72" fmla="*/ 739154 h 1016153"/>
              <a:gd name="connsiteX73" fmla="*/ 698970 w 1011092"/>
              <a:gd name="connsiteY73" fmla="*/ 778192 h 1016153"/>
              <a:gd name="connsiteX74" fmla="*/ 691897 w 1011092"/>
              <a:gd name="connsiteY74" fmla="*/ 784163 h 1016153"/>
              <a:gd name="connsiteX75" fmla="*/ 717432 w 1011092"/>
              <a:gd name="connsiteY75" fmla="*/ 816220 h 1016153"/>
              <a:gd name="connsiteX76" fmla="*/ 762533 w 1011092"/>
              <a:gd name="connsiteY76" fmla="*/ 780029 h 1016153"/>
              <a:gd name="connsiteX77" fmla="*/ 762533 w 1011092"/>
              <a:gd name="connsiteY77" fmla="*/ 850482 h 1016153"/>
              <a:gd name="connsiteX78" fmla="*/ 554023 w 1011092"/>
              <a:gd name="connsiteY78" fmla="*/ 850482 h 1016153"/>
              <a:gd name="connsiteX79" fmla="*/ 473651 w 1011092"/>
              <a:gd name="connsiteY79" fmla="*/ 429696 h 1016153"/>
              <a:gd name="connsiteX80" fmla="*/ 492021 w 1011092"/>
              <a:gd name="connsiteY80" fmla="*/ 429696 h 1016153"/>
              <a:gd name="connsiteX81" fmla="*/ 492021 w 1011092"/>
              <a:gd name="connsiteY81" fmla="*/ 366041 h 1016153"/>
              <a:gd name="connsiteX82" fmla="*/ 464189 w 1011092"/>
              <a:gd name="connsiteY82" fmla="*/ 366041 h 1016153"/>
              <a:gd name="connsiteX83" fmla="*/ 464189 w 1011092"/>
              <a:gd name="connsiteY83" fmla="*/ 337658 h 1016153"/>
              <a:gd name="connsiteX84" fmla="*/ 441501 w 1011092"/>
              <a:gd name="connsiteY84" fmla="*/ 337658 h 1016153"/>
              <a:gd name="connsiteX85" fmla="*/ 441501 w 1011092"/>
              <a:gd name="connsiteY85" fmla="*/ 308999 h 1016153"/>
              <a:gd name="connsiteX86" fmla="*/ 168418 w 1011092"/>
              <a:gd name="connsiteY86" fmla="*/ 235975 h 1016153"/>
              <a:gd name="connsiteX87" fmla="*/ 311986 w 1011092"/>
              <a:gd name="connsiteY87" fmla="*/ 274094 h 1016153"/>
              <a:gd name="connsiteX88" fmla="*/ 400167 w 1011092"/>
              <a:gd name="connsiteY88" fmla="*/ 297425 h 1016153"/>
              <a:gd name="connsiteX89" fmla="*/ 403106 w 1011092"/>
              <a:gd name="connsiteY89" fmla="*/ 301283 h 1016153"/>
              <a:gd name="connsiteX90" fmla="*/ 403198 w 1011092"/>
              <a:gd name="connsiteY90" fmla="*/ 334167 h 1016153"/>
              <a:gd name="connsiteX91" fmla="*/ 403198 w 1011092"/>
              <a:gd name="connsiteY91" fmla="*/ 337106 h 1016153"/>
              <a:gd name="connsiteX92" fmla="*/ 382163 w 1011092"/>
              <a:gd name="connsiteY92" fmla="*/ 337106 h 1016153"/>
              <a:gd name="connsiteX93" fmla="*/ 382163 w 1011092"/>
              <a:gd name="connsiteY93" fmla="*/ 365581 h 1016153"/>
              <a:gd name="connsiteX94" fmla="*/ 353688 w 1011092"/>
              <a:gd name="connsiteY94" fmla="*/ 365581 h 1016153"/>
              <a:gd name="connsiteX95" fmla="*/ 353688 w 1011092"/>
              <a:gd name="connsiteY95" fmla="*/ 368521 h 1016153"/>
              <a:gd name="connsiteX96" fmla="*/ 353596 w 1011092"/>
              <a:gd name="connsiteY96" fmla="*/ 425930 h 1016153"/>
              <a:gd name="connsiteX97" fmla="*/ 356812 w 1011092"/>
              <a:gd name="connsiteY97" fmla="*/ 429328 h 1016153"/>
              <a:gd name="connsiteX98" fmla="*/ 366548 w 1011092"/>
              <a:gd name="connsiteY98" fmla="*/ 429237 h 1016153"/>
              <a:gd name="connsiteX99" fmla="*/ 372519 w 1011092"/>
              <a:gd name="connsiteY99" fmla="*/ 429237 h 1016153"/>
              <a:gd name="connsiteX100" fmla="*/ 371049 w 1011092"/>
              <a:gd name="connsiteY100" fmla="*/ 439065 h 1016153"/>
              <a:gd name="connsiteX101" fmla="*/ 353045 w 1011092"/>
              <a:gd name="connsiteY101" fmla="*/ 541115 h 1016153"/>
              <a:gd name="connsiteX102" fmla="*/ 333297 w 1011092"/>
              <a:gd name="connsiteY102" fmla="*/ 653821 h 1016153"/>
              <a:gd name="connsiteX103" fmla="*/ 313548 w 1011092"/>
              <a:gd name="connsiteY103" fmla="*/ 765700 h 1016153"/>
              <a:gd name="connsiteX104" fmla="*/ 300597 w 1011092"/>
              <a:gd name="connsiteY104" fmla="*/ 840837 h 1016153"/>
              <a:gd name="connsiteX105" fmla="*/ 298208 w 1011092"/>
              <a:gd name="connsiteY105" fmla="*/ 849747 h 1016153"/>
              <a:gd name="connsiteX106" fmla="*/ 289390 w 1011092"/>
              <a:gd name="connsiteY106" fmla="*/ 850390 h 1016153"/>
              <a:gd name="connsiteX107" fmla="*/ 125062 w 1011092"/>
              <a:gd name="connsiteY107" fmla="*/ 850482 h 1016153"/>
              <a:gd name="connsiteX108" fmla="*/ 121388 w 1011092"/>
              <a:gd name="connsiteY108" fmla="*/ 850482 h 1016153"/>
              <a:gd name="connsiteX109" fmla="*/ 119643 w 1011092"/>
              <a:gd name="connsiteY109" fmla="*/ 835234 h 1016153"/>
              <a:gd name="connsiteX110" fmla="*/ 108621 w 1011092"/>
              <a:gd name="connsiteY110" fmla="*/ 734010 h 1016153"/>
              <a:gd name="connsiteX111" fmla="*/ 97874 w 1011092"/>
              <a:gd name="connsiteY111" fmla="*/ 636185 h 1016153"/>
              <a:gd name="connsiteX112" fmla="*/ 92822 w 1011092"/>
              <a:gd name="connsiteY112" fmla="*/ 590900 h 1016153"/>
              <a:gd name="connsiteX113" fmla="*/ 93648 w 1011092"/>
              <a:gd name="connsiteY113" fmla="*/ 582450 h 1016153"/>
              <a:gd name="connsiteX114" fmla="*/ 93740 w 1011092"/>
              <a:gd name="connsiteY114" fmla="*/ 577398 h 1016153"/>
              <a:gd name="connsiteX115" fmla="*/ 88504 w 1011092"/>
              <a:gd name="connsiteY115" fmla="*/ 551954 h 1016153"/>
              <a:gd name="connsiteX116" fmla="*/ 80237 w 1011092"/>
              <a:gd name="connsiteY116" fmla="*/ 477185 h 1016153"/>
              <a:gd name="connsiteX117" fmla="*/ 73440 w 1011092"/>
              <a:gd name="connsiteY117" fmla="*/ 414356 h 1016153"/>
              <a:gd name="connsiteX118" fmla="*/ 74542 w 1011092"/>
              <a:gd name="connsiteY118" fmla="*/ 402690 h 1016153"/>
              <a:gd name="connsiteX119" fmla="*/ 79227 w 1011092"/>
              <a:gd name="connsiteY119" fmla="*/ 386524 h 1016153"/>
              <a:gd name="connsiteX120" fmla="*/ 83360 w 1011092"/>
              <a:gd name="connsiteY120" fmla="*/ 377155 h 1016153"/>
              <a:gd name="connsiteX121" fmla="*/ 164835 w 1011092"/>
              <a:gd name="connsiteY121" fmla="*/ 237077 h 1016153"/>
              <a:gd name="connsiteX122" fmla="*/ 168418 w 1011092"/>
              <a:gd name="connsiteY122" fmla="*/ 235975 h 1016153"/>
              <a:gd name="connsiteX123" fmla="*/ 187891 w 1011092"/>
              <a:gd name="connsiteY123" fmla="*/ 0 h 1016153"/>
              <a:gd name="connsiteX124" fmla="*/ 187340 w 1011092"/>
              <a:gd name="connsiteY124" fmla="*/ 92 h 1016153"/>
              <a:gd name="connsiteX125" fmla="*/ 179716 w 1011092"/>
              <a:gd name="connsiteY125" fmla="*/ 2021 h 1016153"/>
              <a:gd name="connsiteX126" fmla="*/ 93373 w 1011092"/>
              <a:gd name="connsiteY126" fmla="*/ 45652 h 1016153"/>
              <a:gd name="connsiteX127" fmla="*/ 7397 w 1011092"/>
              <a:gd name="connsiteY127" fmla="*/ 297058 h 1016153"/>
              <a:gd name="connsiteX128" fmla="*/ 67286 w 1011092"/>
              <a:gd name="connsiteY128" fmla="*/ 405171 h 1016153"/>
              <a:gd name="connsiteX129" fmla="*/ 70960 w 1011092"/>
              <a:gd name="connsiteY129" fmla="*/ 412794 h 1016153"/>
              <a:gd name="connsiteX130" fmla="*/ 75553 w 1011092"/>
              <a:gd name="connsiteY130" fmla="*/ 454129 h 1016153"/>
              <a:gd name="connsiteX131" fmla="*/ 85014 w 1011092"/>
              <a:gd name="connsiteY131" fmla="*/ 539095 h 1016153"/>
              <a:gd name="connsiteX132" fmla="*/ 84555 w 1011092"/>
              <a:gd name="connsiteY132" fmla="*/ 556823 h 1016153"/>
              <a:gd name="connsiteX133" fmla="*/ 80972 w 1011092"/>
              <a:gd name="connsiteY133" fmla="*/ 569774 h 1016153"/>
              <a:gd name="connsiteX134" fmla="*/ 78768 w 1011092"/>
              <a:gd name="connsiteY134" fmla="*/ 574183 h 1016153"/>
              <a:gd name="connsiteX135" fmla="*/ 78308 w 1011092"/>
              <a:gd name="connsiteY135" fmla="*/ 584287 h 1016153"/>
              <a:gd name="connsiteX136" fmla="*/ 87678 w 1011092"/>
              <a:gd name="connsiteY136" fmla="*/ 587778 h 1016153"/>
              <a:gd name="connsiteX137" fmla="*/ 90341 w 1011092"/>
              <a:gd name="connsiteY137" fmla="*/ 587226 h 1016153"/>
              <a:gd name="connsiteX138" fmla="*/ 119367 w 1011092"/>
              <a:gd name="connsiteY138" fmla="*/ 850482 h 1016153"/>
              <a:gd name="connsiteX139" fmla="*/ 112553 w 1011092"/>
              <a:gd name="connsiteY139" fmla="*/ 857626 h 1016153"/>
              <a:gd name="connsiteX140" fmla="*/ 677468 w 1011092"/>
              <a:gd name="connsiteY140" fmla="*/ 1002157 h 1016153"/>
              <a:gd name="connsiteX141" fmla="*/ 782315 w 1011092"/>
              <a:gd name="connsiteY141" fmla="*/ 993501 h 1016153"/>
              <a:gd name="connsiteX142" fmla="*/ 897170 w 1011092"/>
              <a:gd name="connsiteY142" fmla="*/ 860769 h 1016153"/>
              <a:gd name="connsiteX143" fmla="*/ 898570 w 1011092"/>
              <a:gd name="connsiteY143" fmla="*/ 860769 h 1016153"/>
              <a:gd name="connsiteX144" fmla="*/ 898570 w 1011092"/>
              <a:gd name="connsiteY144" fmla="*/ 858873 h 1016153"/>
              <a:gd name="connsiteX145" fmla="*/ 900636 w 1011092"/>
              <a:gd name="connsiteY145" fmla="*/ 856077 h 1016153"/>
              <a:gd name="connsiteX146" fmla="*/ 898570 w 1011092"/>
              <a:gd name="connsiteY146" fmla="*/ 856087 h 1016153"/>
              <a:gd name="connsiteX147" fmla="*/ 898570 w 1011092"/>
              <a:gd name="connsiteY147" fmla="*/ 850390 h 1016153"/>
              <a:gd name="connsiteX148" fmla="*/ 856133 w 1011092"/>
              <a:gd name="connsiteY148" fmla="*/ 850390 h 1016153"/>
              <a:gd name="connsiteX149" fmla="*/ 856133 w 1011092"/>
              <a:gd name="connsiteY149" fmla="*/ 796379 h 1016153"/>
              <a:gd name="connsiteX150" fmla="*/ 816452 w 1011092"/>
              <a:gd name="connsiteY150" fmla="*/ 796379 h 1016153"/>
              <a:gd name="connsiteX151" fmla="*/ 816268 w 1011092"/>
              <a:gd name="connsiteY151" fmla="*/ 794910 h 1016153"/>
              <a:gd name="connsiteX152" fmla="*/ 816452 w 1011092"/>
              <a:gd name="connsiteY152" fmla="*/ 755137 h 1016153"/>
              <a:gd name="connsiteX153" fmla="*/ 817462 w 1011092"/>
              <a:gd name="connsiteY153" fmla="*/ 751371 h 1016153"/>
              <a:gd name="connsiteX154" fmla="*/ 821320 w 1011092"/>
              <a:gd name="connsiteY154" fmla="*/ 734929 h 1016153"/>
              <a:gd name="connsiteX155" fmla="*/ 823341 w 1011092"/>
              <a:gd name="connsiteY155" fmla="*/ 730979 h 1016153"/>
              <a:gd name="connsiteX156" fmla="*/ 863941 w 1011092"/>
              <a:gd name="connsiteY156" fmla="*/ 698279 h 1016153"/>
              <a:gd name="connsiteX157" fmla="*/ 870829 w 1011092"/>
              <a:gd name="connsiteY157" fmla="*/ 692859 h 1016153"/>
              <a:gd name="connsiteX158" fmla="*/ 933842 w 1011092"/>
              <a:gd name="connsiteY158" fmla="*/ 730336 h 1016153"/>
              <a:gd name="connsiteX159" fmla="*/ 1006682 w 1011092"/>
              <a:gd name="connsiteY159" fmla="*/ 733183 h 1016153"/>
              <a:gd name="connsiteX160" fmla="*/ 1005029 w 1011092"/>
              <a:gd name="connsiteY160" fmla="*/ 730887 h 1016153"/>
              <a:gd name="connsiteX161" fmla="*/ 999058 w 1011092"/>
              <a:gd name="connsiteY161" fmla="*/ 720324 h 1016153"/>
              <a:gd name="connsiteX162" fmla="*/ 997038 w 1011092"/>
              <a:gd name="connsiteY162" fmla="*/ 713251 h 1016153"/>
              <a:gd name="connsiteX163" fmla="*/ 969298 w 1011092"/>
              <a:gd name="connsiteY163" fmla="*/ 617814 h 1016153"/>
              <a:gd name="connsiteX164" fmla="*/ 971135 w 1011092"/>
              <a:gd name="connsiteY164" fmla="*/ 612303 h 1016153"/>
              <a:gd name="connsiteX165" fmla="*/ 1008611 w 1011092"/>
              <a:gd name="connsiteY165" fmla="*/ 582450 h 1016153"/>
              <a:gd name="connsiteX166" fmla="*/ 1011092 w 1011092"/>
              <a:gd name="connsiteY166" fmla="*/ 580337 h 1016153"/>
              <a:gd name="connsiteX167" fmla="*/ 985464 w 1011092"/>
              <a:gd name="connsiteY167" fmla="*/ 548280 h 1016153"/>
              <a:gd name="connsiteX168" fmla="*/ 961306 w 1011092"/>
              <a:gd name="connsiteY168" fmla="*/ 567570 h 1016153"/>
              <a:gd name="connsiteX169" fmla="*/ 961214 w 1011092"/>
              <a:gd name="connsiteY169" fmla="*/ 566192 h 1016153"/>
              <a:gd name="connsiteX170" fmla="*/ 970124 w 1011092"/>
              <a:gd name="connsiteY170" fmla="*/ 470571 h 1016153"/>
              <a:gd name="connsiteX171" fmla="*/ 973798 w 1011092"/>
              <a:gd name="connsiteY171" fmla="*/ 466530 h 1016153"/>
              <a:gd name="connsiteX172" fmla="*/ 988311 w 1011092"/>
              <a:gd name="connsiteY172" fmla="*/ 458354 h 1016153"/>
              <a:gd name="connsiteX173" fmla="*/ 993915 w 1011092"/>
              <a:gd name="connsiteY173" fmla="*/ 434380 h 1016153"/>
              <a:gd name="connsiteX174" fmla="*/ 992996 w 1011092"/>
              <a:gd name="connsiteY174" fmla="*/ 413162 h 1016153"/>
              <a:gd name="connsiteX175" fmla="*/ 993639 w 1011092"/>
              <a:gd name="connsiteY175" fmla="*/ 406916 h 1016153"/>
              <a:gd name="connsiteX176" fmla="*/ 965532 w 1011092"/>
              <a:gd name="connsiteY176" fmla="*/ 399200 h 1016153"/>
              <a:gd name="connsiteX177" fmla="*/ 602063 w 1011092"/>
              <a:gd name="connsiteY177" fmla="*/ 302477 h 1016153"/>
              <a:gd name="connsiteX178" fmla="*/ 252281 w 1011092"/>
              <a:gd name="connsiteY178" fmla="*/ 209520 h 1016153"/>
              <a:gd name="connsiteX179" fmla="*/ 183941 w 1011092"/>
              <a:gd name="connsiteY179" fmla="*/ 191150 h 1016153"/>
              <a:gd name="connsiteX180" fmla="*/ 180083 w 1011092"/>
              <a:gd name="connsiteY180" fmla="*/ 186098 h 1016153"/>
              <a:gd name="connsiteX181" fmla="*/ 180451 w 1011092"/>
              <a:gd name="connsiteY181" fmla="*/ 170850 h 1016153"/>
              <a:gd name="connsiteX182" fmla="*/ 182012 w 1011092"/>
              <a:gd name="connsiteY182" fmla="*/ 28934 h 1016153"/>
              <a:gd name="connsiteX183" fmla="*/ 184860 w 1011092"/>
              <a:gd name="connsiteY183" fmla="*/ 10839 h 1016153"/>
              <a:gd name="connsiteX184" fmla="*/ 187891 w 1011092"/>
              <a:gd name="connsiteY184" fmla="*/ 0 h 1016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1011092" h="1016153">
                <a:moveTo>
                  <a:pt x="516363" y="728958"/>
                </a:moveTo>
                <a:cubicBezTo>
                  <a:pt x="524262" y="769741"/>
                  <a:pt x="531978" y="809790"/>
                  <a:pt x="539786" y="850298"/>
                </a:cubicBezTo>
                <a:lnTo>
                  <a:pt x="335318" y="850298"/>
                </a:lnTo>
                <a:cubicBezTo>
                  <a:pt x="335226" y="850114"/>
                  <a:pt x="335042" y="849839"/>
                  <a:pt x="334950" y="849655"/>
                </a:cubicBezTo>
                <a:lnTo>
                  <a:pt x="516363" y="728958"/>
                </a:lnTo>
                <a:close/>
                <a:moveTo>
                  <a:pt x="492940" y="726386"/>
                </a:moveTo>
                <a:cubicBezTo>
                  <a:pt x="493216" y="726386"/>
                  <a:pt x="493583" y="726478"/>
                  <a:pt x="493859" y="726478"/>
                </a:cubicBezTo>
                <a:cubicBezTo>
                  <a:pt x="494042" y="726754"/>
                  <a:pt x="494134" y="726937"/>
                  <a:pt x="494226" y="727213"/>
                </a:cubicBezTo>
                <a:lnTo>
                  <a:pt x="314191" y="846899"/>
                </a:lnTo>
                <a:cubicBezTo>
                  <a:pt x="314007" y="846716"/>
                  <a:pt x="313824" y="846624"/>
                  <a:pt x="313640" y="846440"/>
                </a:cubicBezTo>
                <a:cubicBezTo>
                  <a:pt x="314926" y="839000"/>
                  <a:pt x="316212" y="831560"/>
                  <a:pt x="317406" y="824211"/>
                </a:cubicBezTo>
                <a:cubicBezTo>
                  <a:pt x="323009" y="792338"/>
                  <a:pt x="328612" y="760464"/>
                  <a:pt x="334123" y="728591"/>
                </a:cubicBezTo>
                <a:cubicBezTo>
                  <a:pt x="334399" y="726937"/>
                  <a:pt x="334950" y="726386"/>
                  <a:pt x="336604" y="726386"/>
                </a:cubicBezTo>
                <a:lnTo>
                  <a:pt x="492940" y="726386"/>
                </a:lnTo>
                <a:close/>
                <a:moveTo>
                  <a:pt x="784762" y="726202"/>
                </a:moveTo>
                <a:cubicBezTo>
                  <a:pt x="791100" y="726202"/>
                  <a:pt x="795509" y="730428"/>
                  <a:pt x="795509" y="736674"/>
                </a:cubicBezTo>
                <a:cubicBezTo>
                  <a:pt x="795509" y="742553"/>
                  <a:pt x="791008" y="746870"/>
                  <a:pt x="784762" y="746870"/>
                </a:cubicBezTo>
                <a:cubicBezTo>
                  <a:pt x="778516" y="746870"/>
                  <a:pt x="774290" y="742553"/>
                  <a:pt x="774198" y="736215"/>
                </a:cubicBezTo>
                <a:cubicBezTo>
                  <a:pt x="774107" y="730428"/>
                  <a:pt x="778607" y="726202"/>
                  <a:pt x="784762" y="726202"/>
                </a:cubicBezTo>
                <a:close/>
                <a:moveTo>
                  <a:pt x="928330" y="610006"/>
                </a:moveTo>
                <a:cubicBezTo>
                  <a:pt x="934393" y="610006"/>
                  <a:pt x="939353" y="614507"/>
                  <a:pt x="939353" y="620019"/>
                </a:cubicBezTo>
                <a:cubicBezTo>
                  <a:pt x="939353" y="626173"/>
                  <a:pt x="934852" y="630857"/>
                  <a:pt x="928974" y="630949"/>
                </a:cubicBezTo>
                <a:cubicBezTo>
                  <a:pt x="922819" y="630949"/>
                  <a:pt x="917859" y="626448"/>
                  <a:pt x="917859" y="620845"/>
                </a:cubicBezTo>
                <a:cubicBezTo>
                  <a:pt x="917859" y="614691"/>
                  <a:pt x="922452" y="610006"/>
                  <a:pt x="928330" y="610006"/>
                </a:cubicBezTo>
                <a:close/>
                <a:moveTo>
                  <a:pt x="358465" y="590166"/>
                </a:moveTo>
                <a:lnTo>
                  <a:pt x="499278" y="711506"/>
                </a:lnTo>
                <a:cubicBezTo>
                  <a:pt x="499186" y="711689"/>
                  <a:pt x="499094" y="711965"/>
                  <a:pt x="499002" y="712149"/>
                </a:cubicBezTo>
                <a:lnTo>
                  <a:pt x="337338" y="712149"/>
                </a:lnTo>
                <a:cubicBezTo>
                  <a:pt x="344319" y="671733"/>
                  <a:pt x="351300" y="631317"/>
                  <a:pt x="358465" y="590166"/>
                </a:cubicBezTo>
                <a:close/>
                <a:moveTo>
                  <a:pt x="486602" y="586492"/>
                </a:moveTo>
                <a:cubicBezTo>
                  <a:pt x="488807" y="586492"/>
                  <a:pt x="489541" y="587135"/>
                  <a:pt x="489909" y="589339"/>
                </a:cubicBezTo>
                <a:cubicBezTo>
                  <a:pt x="496890" y="626540"/>
                  <a:pt x="504054" y="663741"/>
                  <a:pt x="511127" y="700942"/>
                </a:cubicBezTo>
                <a:cubicBezTo>
                  <a:pt x="511219" y="701494"/>
                  <a:pt x="511219" y="701953"/>
                  <a:pt x="511311" y="703331"/>
                </a:cubicBezTo>
                <a:lnTo>
                  <a:pt x="376560" y="587318"/>
                </a:lnTo>
                <a:lnTo>
                  <a:pt x="376836" y="586767"/>
                </a:lnTo>
                <a:cubicBezTo>
                  <a:pt x="377662" y="586675"/>
                  <a:pt x="378489" y="586675"/>
                  <a:pt x="379500" y="586492"/>
                </a:cubicBezTo>
                <a:lnTo>
                  <a:pt x="486602" y="586492"/>
                </a:lnTo>
                <a:close/>
                <a:moveTo>
                  <a:pt x="462904" y="453302"/>
                </a:moveTo>
                <a:cubicBezTo>
                  <a:pt x="463271" y="453394"/>
                  <a:pt x="463638" y="453394"/>
                  <a:pt x="464006" y="453486"/>
                </a:cubicBezTo>
                <a:cubicBezTo>
                  <a:pt x="471446" y="492984"/>
                  <a:pt x="478978" y="532573"/>
                  <a:pt x="486510" y="572438"/>
                </a:cubicBezTo>
                <a:lnTo>
                  <a:pt x="377846" y="572438"/>
                </a:lnTo>
                <a:lnTo>
                  <a:pt x="462904" y="453302"/>
                </a:lnTo>
                <a:close/>
                <a:moveTo>
                  <a:pt x="389236" y="429145"/>
                </a:moveTo>
                <a:lnTo>
                  <a:pt x="457117" y="429237"/>
                </a:lnTo>
                <a:cubicBezTo>
                  <a:pt x="458862" y="429237"/>
                  <a:pt x="459597" y="430063"/>
                  <a:pt x="459413" y="431533"/>
                </a:cubicBezTo>
                <a:cubicBezTo>
                  <a:pt x="459137" y="433186"/>
                  <a:pt x="458770" y="435115"/>
                  <a:pt x="457852" y="436401"/>
                </a:cubicBezTo>
                <a:lnTo>
                  <a:pt x="364252" y="567478"/>
                </a:lnTo>
                <a:lnTo>
                  <a:pt x="362598" y="569682"/>
                </a:lnTo>
                <a:cubicBezTo>
                  <a:pt x="362506" y="569590"/>
                  <a:pt x="362323" y="569590"/>
                  <a:pt x="362139" y="569499"/>
                </a:cubicBezTo>
                <a:lnTo>
                  <a:pt x="365446" y="548831"/>
                </a:lnTo>
                <a:cubicBezTo>
                  <a:pt x="371508" y="514202"/>
                  <a:pt x="377662" y="479573"/>
                  <a:pt x="383725" y="444944"/>
                </a:cubicBezTo>
                <a:cubicBezTo>
                  <a:pt x="384552" y="440443"/>
                  <a:pt x="385562" y="436034"/>
                  <a:pt x="386389" y="431533"/>
                </a:cubicBezTo>
                <a:cubicBezTo>
                  <a:pt x="386664" y="429880"/>
                  <a:pt x="387491" y="429145"/>
                  <a:pt x="389236" y="429145"/>
                </a:cubicBezTo>
                <a:close/>
                <a:moveTo>
                  <a:pt x="441501" y="308999"/>
                </a:moveTo>
                <a:lnTo>
                  <a:pt x="466210" y="315153"/>
                </a:lnTo>
                <a:lnTo>
                  <a:pt x="608585" y="348313"/>
                </a:lnTo>
                <a:cubicBezTo>
                  <a:pt x="675731" y="364020"/>
                  <a:pt x="742784" y="380278"/>
                  <a:pt x="808828" y="400486"/>
                </a:cubicBezTo>
                <a:cubicBezTo>
                  <a:pt x="841344" y="410406"/>
                  <a:pt x="873585" y="421245"/>
                  <a:pt x="904724" y="435115"/>
                </a:cubicBezTo>
                <a:cubicBezTo>
                  <a:pt x="921992" y="442739"/>
                  <a:pt x="938802" y="451282"/>
                  <a:pt x="953958" y="462672"/>
                </a:cubicBezTo>
                <a:cubicBezTo>
                  <a:pt x="955887" y="464049"/>
                  <a:pt x="956622" y="465519"/>
                  <a:pt x="956346" y="467907"/>
                </a:cubicBezTo>
                <a:cubicBezTo>
                  <a:pt x="954968" y="482053"/>
                  <a:pt x="953682" y="496199"/>
                  <a:pt x="952304" y="510344"/>
                </a:cubicBezTo>
                <a:cubicBezTo>
                  <a:pt x="950284" y="531287"/>
                  <a:pt x="948079" y="552138"/>
                  <a:pt x="946334" y="572989"/>
                </a:cubicBezTo>
                <a:cubicBezTo>
                  <a:pt x="945875" y="578317"/>
                  <a:pt x="944313" y="582358"/>
                  <a:pt x="939629" y="585022"/>
                </a:cubicBezTo>
                <a:lnTo>
                  <a:pt x="939445" y="585206"/>
                </a:lnTo>
                <a:cubicBezTo>
                  <a:pt x="937148" y="587594"/>
                  <a:pt x="934944" y="587594"/>
                  <a:pt x="931913" y="585940"/>
                </a:cubicBezTo>
                <a:lnTo>
                  <a:pt x="848876" y="542677"/>
                </a:lnTo>
                <a:cubicBezTo>
                  <a:pt x="844100" y="540197"/>
                  <a:pt x="839599" y="537441"/>
                  <a:pt x="836109" y="532849"/>
                </a:cubicBezTo>
                <a:cubicBezTo>
                  <a:pt x="820401" y="576755"/>
                  <a:pt x="823525" y="619192"/>
                  <a:pt x="845753" y="660159"/>
                </a:cubicBezTo>
                <a:lnTo>
                  <a:pt x="796611" y="699656"/>
                </a:lnTo>
                <a:cubicBezTo>
                  <a:pt x="795784" y="700391"/>
                  <a:pt x="794223" y="700851"/>
                  <a:pt x="793121" y="700667"/>
                </a:cubicBezTo>
                <a:cubicBezTo>
                  <a:pt x="779250" y="698738"/>
                  <a:pt x="767585" y="702412"/>
                  <a:pt x="758675" y="713618"/>
                </a:cubicBezTo>
                <a:cubicBezTo>
                  <a:pt x="754358" y="719130"/>
                  <a:pt x="751878" y="725284"/>
                  <a:pt x="751602" y="732265"/>
                </a:cubicBezTo>
                <a:cubicBezTo>
                  <a:pt x="751511" y="735204"/>
                  <a:pt x="750316" y="737317"/>
                  <a:pt x="748020" y="739154"/>
                </a:cubicBezTo>
                <a:lnTo>
                  <a:pt x="698970" y="778192"/>
                </a:lnTo>
                <a:cubicBezTo>
                  <a:pt x="696673" y="780029"/>
                  <a:pt x="694469" y="782050"/>
                  <a:pt x="691897" y="784163"/>
                </a:cubicBezTo>
                <a:lnTo>
                  <a:pt x="717432" y="816220"/>
                </a:lnTo>
                <a:lnTo>
                  <a:pt x="762533" y="780029"/>
                </a:lnTo>
                <a:lnTo>
                  <a:pt x="762533" y="850482"/>
                </a:lnTo>
                <a:lnTo>
                  <a:pt x="554023" y="850482"/>
                </a:lnTo>
                <a:lnTo>
                  <a:pt x="473651" y="429696"/>
                </a:lnTo>
                <a:lnTo>
                  <a:pt x="492021" y="429696"/>
                </a:lnTo>
                <a:lnTo>
                  <a:pt x="492021" y="366041"/>
                </a:lnTo>
                <a:lnTo>
                  <a:pt x="464189" y="366041"/>
                </a:lnTo>
                <a:lnTo>
                  <a:pt x="464189" y="337658"/>
                </a:lnTo>
                <a:lnTo>
                  <a:pt x="441501" y="337658"/>
                </a:lnTo>
                <a:lnTo>
                  <a:pt x="441501" y="308999"/>
                </a:lnTo>
                <a:close/>
                <a:moveTo>
                  <a:pt x="168418" y="235975"/>
                </a:moveTo>
                <a:lnTo>
                  <a:pt x="311986" y="274094"/>
                </a:lnTo>
                <a:lnTo>
                  <a:pt x="400167" y="297425"/>
                </a:lnTo>
                <a:cubicBezTo>
                  <a:pt x="402463" y="298068"/>
                  <a:pt x="403106" y="298987"/>
                  <a:pt x="403106" y="301283"/>
                </a:cubicBezTo>
                <a:cubicBezTo>
                  <a:pt x="403014" y="312214"/>
                  <a:pt x="403198" y="323236"/>
                  <a:pt x="403198" y="334167"/>
                </a:cubicBezTo>
                <a:lnTo>
                  <a:pt x="403198" y="337106"/>
                </a:lnTo>
                <a:lnTo>
                  <a:pt x="382163" y="337106"/>
                </a:lnTo>
                <a:lnTo>
                  <a:pt x="382163" y="365581"/>
                </a:lnTo>
                <a:lnTo>
                  <a:pt x="353688" y="365581"/>
                </a:lnTo>
                <a:lnTo>
                  <a:pt x="353688" y="368521"/>
                </a:lnTo>
                <a:cubicBezTo>
                  <a:pt x="353688" y="387626"/>
                  <a:pt x="353688" y="406824"/>
                  <a:pt x="353596" y="425930"/>
                </a:cubicBezTo>
                <a:cubicBezTo>
                  <a:pt x="353596" y="428502"/>
                  <a:pt x="354331" y="429420"/>
                  <a:pt x="356812" y="429328"/>
                </a:cubicBezTo>
                <a:cubicBezTo>
                  <a:pt x="360026" y="429237"/>
                  <a:pt x="363333" y="429237"/>
                  <a:pt x="366548" y="429237"/>
                </a:cubicBezTo>
                <a:lnTo>
                  <a:pt x="372519" y="429237"/>
                </a:lnTo>
                <a:cubicBezTo>
                  <a:pt x="371968" y="432727"/>
                  <a:pt x="371600" y="435942"/>
                  <a:pt x="371049" y="439065"/>
                </a:cubicBezTo>
                <a:cubicBezTo>
                  <a:pt x="365078" y="473051"/>
                  <a:pt x="359016" y="507129"/>
                  <a:pt x="353045" y="541115"/>
                </a:cubicBezTo>
                <a:cubicBezTo>
                  <a:pt x="346432" y="578684"/>
                  <a:pt x="339910" y="616252"/>
                  <a:pt x="333297" y="653821"/>
                </a:cubicBezTo>
                <a:cubicBezTo>
                  <a:pt x="326683" y="691114"/>
                  <a:pt x="320070" y="728407"/>
                  <a:pt x="313548" y="765700"/>
                </a:cubicBezTo>
                <a:cubicBezTo>
                  <a:pt x="309139" y="790684"/>
                  <a:pt x="304914" y="815761"/>
                  <a:pt x="300597" y="840837"/>
                </a:cubicBezTo>
                <a:cubicBezTo>
                  <a:pt x="300045" y="843960"/>
                  <a:pt x="300137" y="848002"/>
                  <a:pt x="298208" y="849747"/>
                </a:cubicBezTo>
                <a:cubicBezTo>
                  <a:pt x="296463" y="851308"/>
                  <a:pt x="292421" y="850390"/>
                  <a:pt x="289390" y="850390"/>
                </a:cubicBezTo>
                <a:lnTo>
                  <a:pt x="125062" y="850482"/>
                </a:lnTo>
                <a:lnTo>
                  <a:pt x="121388" y="850482"/>
                </a:lnTo>
                <a:cubicBezTo>
                  <a:pt x="120745" y="845246"/>
                  <a:pt x="120010" y="840194"/>
                  <a:pt x="119643" y="835234"/>
                </a:cubicBezTo>
                <a:lnTo>
                  <a:pt x="108621" y="734010"/>
                </a:lnTo>
                <a:lnTo>
                  <a:pt x="97874" y="636185"/>
                </a:lnTo>
                <a:cubicBezTo>
                  <a:pt x="96220" y="621029"/>
                  <a:pt x="94383" y="605965"/>
                  <a:pt x="92822" y="590900"/>
                </a:cubicBezTo>
                <a:cubicBezTo>
                  <a:pt x="92454" y="588145"/>
                  <a:pt x="93373" y="585298"/>
                  <a:pt x="93648" y="582450"/>
                </a:cubicBezTo>
                <a:cubicBezTo>
                  <a:pt x="93832" y="580796"/>
                  <a:pt x="94383" y="578776"/>
                  <a:pt x="93740" y="577398"/>
                </a:cubicBezTo>
                <a:cubicBezTo>
                  <a:pt x="90066" y="569223"/>
                  <a:pt x="89515" y="560588"/>
                  <a:pt x="88504" y="551954"/>
                </a:cubicBezTo>
                <a:lnTo>
                  <a:pt x="80237" y="477185"/>
                </a:lnTo>
                <a:cubicBezTo>
                  <a:pt x="77941" y="456242"/>
                  <a:pt x="75553" y="435299"/>
                  <a:pt x="73440" y="414356"/>
                </a:cubicBezTo>
                <a:cubicBezTo>
                  <a:pt x="73073" y="410498"/>
                  <a:pt x="73716" y="406457"/>
                  <a:pt x="74542" y="402690"/>
                </a:cubicBezTo>
                <a:cubicBezTo>
                  <a:pt x="75737" y="397179"/>
                  <a:pt x="77482" y="391852"/>
                  <a:pt x="79227" y="386524"/>
                </a:cubicBezTo>
                <a:cubicBezTo>
                  <a:pt x="80329" y="383309"/>
                  <a:pt x="81615" y="380094"/>
                  <a:pt x="83360" y="377155"/>
                </a:cubicBezTo>
                <a:lnTo>
                  <a:pt x="164835" y="237077"/>
                </a:lnTo>
                <a:cubicBezTo>
                  <a:pt x="165846" y="235240"/>
                  <a:pt x="166948" y="235607"/>
                  <a:pt x="168418" y="235975"/>
                </a:cubicBezTo>
                <a:close/>
                <a:moveTo>
                  <a:pt x="187891" y="0"/>
                </a:moveTo>
                <a:cubicBezTo>
                  <a:pt x="187707" y="0"/>
                  <a:pt x="187524" y="0"/>
                  <a:pt x="187340" y="92"/>
                </a:cubicBezTo>
                <a:cubicBezTo>
                  <a:pt x="184768" y="735"/>
                  <a:pt x="182196" y="1286"/>
                  <a:pt x="179716" y="2021"/>
                </a:cubicBezTo>
                <a:cubicBezTo>
                  <a:pt x="148210" y="11206"/>
                  <a:pt x="119275" y="25444"/>
                  <a:pt x="93373" y="45652"/>
                </a:cubicBezTo>
                <a:cubicBezTo>
                  <a:pt x="17134" y="104990"/>
                  <a:pt x="-16026" y="204836"/>
                  <a:pt x="7397" y="297058"/>
                </a:cubicBezTo>
                <a:cubicBezTo>
                  <a:pt x="17868" y="338392"/>
                  <a:pt x="38443" y="374032"/>
                  <a:pt x="67286" y="405171"/>
                </a:cubicBezTo>
                <a:cubicBezTo>
                  <a:pt x="69399" y="407375"/>
                  <a:pt x="70593" y="409855"/>
                  <a:pt x="70960" y="412794"/>
                </a:cubicBezTo>
                <a:cubicBezTo>
                  <a:pt x="72522" y="426573"/>
                  <a:pt x="73991" y="440351"/>
                  <a:pt x="75553" y="454129"/>
                </a:cubicBezTo>
                <a:cubicBezTo>
                  <a:pt x="78768" y="482420"/>
                  <a:pt x="81891" y="510803"/>
                  <a:pt x="85014" y="539095"/>
                </a:cubicBezTo>
                <a:cubicBezTo>
                  <a:pt x="85657" y="544973"/>
                  <a:pt x="86300" y="550944"/>
                  <a:pt x="84555" y="556823"/>
                </a:cubicBezTo>
                <a:cubicBezTo>
                  <a:pt x="83269" y="561140"/>
                  <a:pt x="82258" y="565457"/>
                  <a:pt x="80972" y="569774"/>
                </a:cubicBezTo>
                <a:cubicBezTo>
                  <a:pt x="80513" y="571336"/>
                  <a:pt x="79686" y="572805"/>
                  <a:pt x="78768" y="574183"/>
                </a:cubicBezTo>
                <a:cubicBezTo>
                  <a:pt x="76471" y="577582"/>
                  <a:pt x="76196" y="581164"/>
                  <a:pt x="78308" y="584287"/>
                </a:cubicBezTo>
                <a:cubicBezTo>
                  <a:pt x="80605" y="587686"/>
                  <a:pt x="83452" y="588696"/>
                  <a:pt x="87678" y="587778"/>
                </a:cubicBezTo>
                <a:cubicBezTo>
                  <a:pt x="88504" y="587594"/>
                  <a:pt x="89331" y="587410"/>
                  <a:pt x="90341" y="587226"/>
                </a:cubicBezTo>
                <a:cubicBezTo>
                  <a:pt x="99986" y="675039"/>
                  <a:pt x="109723" y="762577"/>
                  <a:pt x="119367" y="850482"/>
                </a:cubicBezTo>
                <a:lnTo>
                  <a:pt x="112553" y="857626"/>
                </a:lnTo>
                <a:lnTo>
                  <a:pt x="677468" y="1002157"/>
                </a:lnTo>
                <a:cubicBezTo>
                  <a:pt x="740537" y="1019130"/>
                  <a:pt x="746134" y="1025362"/>
                  <a:pt x="782315" y="993501"/>
                </a:cubicBezTo>
                <a:lnTo>
                  <a:pt x="897170" y="860769"/>
                </a:lnTo>
                <a:lnTo>
                  <a:pt x="898570" y="860769"/>
                </a:lnTo>
                <a:lnTo>
                  <a:pt x="898570" y="858873"/>
                </a:lnTo>
                <a:lnTo>
                  <a:pt x="900636" y="856077"/>
                </a:lnTo>
                <a:lnTo>
                  <a:pt x="898570" y="856087"/>
                </a:lnTo>
                <a:lnTo>
                  <a:pt x="898570" y="850390"/>
                </a:lnTo>
                <a:lnTo>
                  <a:pt x="856133" y="850390"/>
                </a:lnTo>
                <a:lnTo>
                  <a:pt x="856133" y="796379"/>
                </a:lnTo>
                <a:lnTo>
                  <a:pt x="816452" y="796379"/>
                </a:lnTo>
                <a:cubicBezTo>
                  <a:pt x="816360" y="795553"/>
                  <a:pt x="816268" y="795277"/>
                  <a:pt x="816268" y="794910"/>
                </a:cubicBezTo>
                <a:cubicBezTo>
                  <a:pt x="816360" y="781683"/>
                  <a:pt x="816360" y="768364"/>
                  <a:pt x="816452" y="755137"/>
                </a:cubicBezTo>
                <a:cubicBezTo>
                  <a:pt x="816452" y="753851"/>
                  <a:pt x="816911" y="752473"/>
                  <a:pt x="817462" y="751371"/>
                </a:cubicBezTo>
                <a:cubicBezTo>
                  <a:pt x="820126" y="746227"/>
                  <a:pt x="821412" y="740715"/>
                  <a:pt x="821320" y="734929"/>
                </a:cubicBezTo>
                <a:cubicBezTo>
                  <a:pt x="821320" y="733183"/>
                  <a:pt x="821963" y="732081"/>
                  <a:pt x="823341" y="730979"/>
                </a:cubicBezTo>
                <a:lnTo>
                  <a:pt x="863941" y="698279"/>
                </a:lnTo>
                <a:cubicBezTo>
                  <a:pt x="866145" y="696442"/>
                  <a:pt x="868350" y="694788"/>
                  <a:pt x="870829" y="692859"/>
                </a:cubicBezTo>
                <a:cubicBezTo>
                  <a:pt x="888925" y="710312"/>
                  <a:pt x="909776" y="723079"/>
                  <a:pt x="933842" y="730336"/>
                </a:cubicBezTo>
                <a:cubicBezTo>
                  <a:pt x="955795" y="736949"/>
                  <a:pt x="998875" y="738695"/>
                  <a:pt x="1006682" y="733183"/>
                </a:cubicBezTo>
                <a:cubicBezTo>
                  <a:pt x="1006131" y="732449"/>
                  <a:pt x="1005764" y="731438"/>
                  <a:pt x="1005029" y="730887"/>
                </a:cubicBezTo>
                <a:cubicBezTo>
                  <a:pt x="1001630" y="728131"/>
                  <a:pt x="1000161" y="724365"/>
                  <a:pt x="999058" y="720324"/>
                </a:cubicBezTo>
                <a:cubicBezTo>
                  <a:pt x="998415" y="717935"/>
                  <a:pt x="997681" y="715639"/>
                  <a:pt x="997038" y="713251"/>
                </a:cubicBezTo>
                <a:cubicBezTo>
                  <a:pt x="987760" y="681469"/>
                  <a:pt x="978575" y="649596"/>
                  <a:pt x="969298" y="617814"/>
                </a:cubicBezTo>
                <a:cubicBezTo>
                  <a:pt x="968563" y="615334"/>
                  <a:pt x="969114" y="613864"/>
                  <a:pt x="971135" y="612303"/>
                </a:cubicBezTo>
                <a:cubicBezTo>
                  <a:pt x="983719" y="602474"/>
                  <a:pt x="996119" y="592462"/>
                  <a:pt x="1008611" y="582450"/>
                </a:cubicBezTo>
                <a:cubicBezTo>
                  <a:pt x="1009346" y="581807"/>
                  <a:pt x="1009989" y="581256"/>
                  <a:pt x="1011092" y="580337"/>
                </a:cubicBezTo>
                <a:lnTo>
                  <a:pt x="985464" y="548280"/>
                </a:lnTo>
                <a:lnTo>
                  <a:pt x="961306" y="567570"/>
                </a:lnTo>
                <a:cubicBezTo>
                  <a:pt x="961214" y="566651"/>
                  <a:pt x="961214" y="566467"/>
                  <a:pt x="961214" y="566192"/>
                </a:cubicBezTo>
                <a:cubicBezTo>
                  <a:pt x="964246" y="534318"/>
                  <a:pt x="967277" y="502445"/>
                  <a:pt x="970124" y="470571"/>
                </a:cubicBezTo>
                <a:cubicBezTo>
                  <a:pt x="970308" y="467999"/>
                  <a:pt x="971318" y="466897"/>
                  <a:pt x="973798" y="466530"/>
                </a:cubicBezTo>
                <a:cubicBezTo>
                  <a:pt x="979585" y="465703"/>
                  <a:pt x="984546" y="462947"/>
                  <a:pt x="988311" y="458354"/>
                </a:cubicBezTo>
                <a:cubicBezTo>
                  <a:pt x="994098" y="451282"/>
                  <a:pt x="995752" y="443198"/>
                  <a:pt x="993915" y="434380"/>
                </a:cubicBezTo>
                <a:cubicBezTo>
                  <a:pt x="992353" y="427308"/>
                  <a:pt x="992169" y="420235"/>
                  <a:pt x="992996" y="413162"/>
                </a:cubicBezTo>
                <a:cubicBezTo>
                  <a:pt x="993272" y="411049"/>
                  <a:pt x="993455" y="408845"/>
                  <a:pt x="993639" y="406916"/>
                </a:cubicBezTo>
                <a:lnTo>
                  <a:pt x="965532" y="399200"/>
                </a:lnTo>
                <a:lnTo>
                  <a:pt x="602063" y="302477"/>
                </a:lnTo>
                <a:lnTo>
                  <a:pt x="252281" y="209520"/>
                </a:lnTo>
                <a:lnTo>
                  <a:pt x="183941" y="191150"/>
                </a:lnTo>
                <a:cubicBezTo>
                  <a:pt x="181002" y="190415"/>
                  <a:pt x="179899" y="189037"/>
                  <a:pt x="180083" y="186098"/>
                </a:cubicBezTo>
                <a:cubicBezTo>
                  <a:pt x="180359" y="181046"/>
                  <a:pt x="180359" y="175902"/>
                  <a:pt x="180451" y="170850"/>
                </a:cubicBezTo>
                <a:cubicBezTo>
                  <a:pt x="181002" y="123544"/>
                  <a:pt x="181553" y="76239"/>
                  <a:pt x="182012" y="28934"/>
                </a:cubicBezTo>
                <a:cubicBezTo>
                  <a:pt x="182012" y="22688"/>
                  <a:pt x="182931" y="16718"/>
                  <a:pt x="184860" y="10839"/>
                </a:cubicBezTo>
                <a:cubicBezTo>
                  <a:pt x="186054" y="7349"/>
                  <a:pt x="186881" y="3582"/>
                  <a:pt x="187891" y="0"/>
                </a:cubicBezTo>
                <a:close/>
              </a:path>
            </a:pathLst>
          </a:custGeom>
          <a:solidFill>
            <a:schemeClr val="accent2"/>
          </a:solidFill>
          <a:ln w="288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58E1AD7-2D88-41B0-ABAC-945A41D3DAC9}"/>
              </a:ext>
            </a:extLst>
          </p:cNvPr>
          <p:cNvSpPr/>
          <p:nvPr/>
        </p:nvSpPr>
        <p:spPr>
          <a:xfrm flipH="1">
            <a:off x="3378313" y="2615916"/>
            <a:ext cx="2881809" cy="2126783"/>
          </a:xfrm>
          <a:custGeom>
            <a:avLst/>
            <a:gdLst>
              <a:gd name="connsiteX0" fmla="*/ 43590 w 4114165"/>
              <a:gd name="connsiteY0" fmla="*/ 3035606 h 3036265"/>
              <a:gd name="connsiteX1" fmla="*/ 26 w 4114165"/>
              <a:gd name="connsiteY1" fmla="*/ 2993362 h 3036265"/>
              <a:gd name="connsiteX2" fmla="*/ 686 w 4114165"/>
              <a:gd name="connsiteY2" fmla="*/ 2683135 h 3036265"/>
              <a:gd name="connsiteX3" fmla="*/ 44250 w 4114165"/>
              <a:gd name="connsiteY3" fmla="*/ 2638251 h 3036265"/>
              <a:gd name="connsiteX4" fmla="*/ 314874 w 4114165"/>
              <a:gd name="connsiteY4" fmla="*/ 2638251 h 3036265"/>
              <a:gd name="connsiteX5" fmla="*/ 357117 w 4114165"/>
              <a:gd name="connsiteY5" fmla="*/ 2633631 h 3036265"/>
              <a:gd name="connsiteX6" fmla="*/ 357117 w 4114165"/>
              <a:gd name="connsiteY6" fmla="*/ 2627690 h 3036265"/>
              <a:gd name="connsiteX7" fmla="*/ 357117 w 4114165"/>
              <a:gd name="connsiteY7" fmla="*/ 2282480 h 3036265"/>
              <a:gd name="connsiteX8" fmla="*/ 357777 w 4114165"/>
              <a:gd name="connsiteY8" fmla="*/ 1953111 h 3036265"/>
              <a:gd name="connsiteX9" fmla="*/ 449525 w 4114165"/>
              <a:gd name="connsiteY9" fmla="*/ 1860043 h 3036265"/>
              <a:gd name="connsiteX10" fmla="*/ 1027076 w 4114165"/>
              <a:gd name="connsiteY10" fmla="*/ 1860043 h 3036265"/>
              <a:gd name="connsiteX11" fmla="*/ 1122124 w 4114165"/>
              <a:gd name="connsiteY11" fmla="*/ 1956411 h 3036265"/>
              <a:gd name="connsiteX12" fmla="*/ 1122124 w 4114165"/>
              <a:gd name="connsiteY12" fmla="*/ 2593367 h 3036265"/>
              <a:gd name="connsiteX13" fmla="*/ 1188790 w 4114165"/>
              <a:gd name="connsiteY13" fmla="*/ 2636271 h 3036265"/>
              <a:gd name="connsiteX14" fmla="*/ 1201991 w 4114165"/>
              <a:gd name="connsiteY14" fmla="*/ 2615809 h 3036265"/>
              <a:gd name="connsiteX15" fmla="*/ 1202651 w 4114165"/>
              <a:gd name="connsiteY15" fmla="*/ 2579506 h 3036265"/>
              <a:gd name="connsiteX16" fmla="*/ 1202651 w 4114165"/>
              <a:gd name="connsiteY16" fmla="*/ 1355099 h 3036265"/>
              <a:gd name="connsiteX17" fmla="*/ 1202651 w 4114165"/>
              <a:gd name="connsiteY17" fmla="*/ 1322096 h 3036265"/>
              <a:gd name="connsiteX18" fmla="*/ 1279878 w 4114165"/>
              <a:gd name="connsiteY18" fmla="*/ 1245529 h 3036265"/>
              <a:gd name="connsiteX19" fmla="*/ 1613207 w 4114165"/>
              <a:gd name="connsiteY19" fmla="*/ 1245529 h 3036265"/>
              <a:gd name="connsiteX20" fmla="*/ 1870630 w 4114165"/>
              <a:gd name="connsiteY20" fmla="*/ 1245529 h 3036265"/>
              <a:gd name="connsiteX21" fmla="*/ 1966998 w 4114165"/>
              <a:gd name="connsiteY21" fmla="*/ 1343878 h 3036265"/>
              <a:gd name="connsiteX22" fmla="*/ 1966998 w 4114165"/>
              <a:gd name="connsiteY22" fmla="*/ 2597987 h 3036265"/>
              <a:gd name="connsiteX23" fmla="*/ 1978879 w 4114165"/>
              <a:gd name="connsiteY23" fmla="*/ 2635611 h 3036265"/>
              <a:gd name="connsiteX24" fmla="*/ 2036964 w 4114165"/>
              <a:gd name="connsiteY24" fmla="*/ 2634951 h 3036265"/>
              <a:gd name="connsiteX25" fmla="*/ 2046205 w 4114165"/>
              <a:gd name="connsiteY25" fmla="*/ 2599307 h 3036265"/>
              <a:gd name="connsiteX26" fmla="*/ 2046205 w 4114165"/>
              <a:gd name="connsiteY26" fmla="*/ 830353 h 3036265"/>
              <a:gd name="connsiteX27" fmla="*/ 2046205 w 4114165"/>
              <a:gd name="connsiteY27" fmla="*/ 800650 h 3036265"/>
              <a:gd name="connsiteX28" fmla="*/ 2118152 w 4114165"/>
              <a:gd name="connsiteY28" fmla="*/ 727384 h 3036265"/>
              <a:gd name="connsiteX29" fmla="*/ 2738605 w 4114165"/>
              <a:gd name="connsiteY29" fmla="*/ 727384 h 3036265"/>
              <a:gd name="connsiteX30" fmla="*/ 2809892 w 4114165"/>
              <a:gd name="connsiteY30" fmla="*/ 801970 h 3036265"/>
              <a:gd name="connsiteX31" fmla="*/ 2810552 w 4114165"/>
              <a:gd name="connsiteY31" fmla="*/ 2594027 h 3036265"/>
              <a:gd name="connsiteX32" fmla="*/ 2857416 w 4114165"/>
              <a:gd name="connsiteY32" fmla="*/ 2639571 h 3036265"/>
              <a:gd name="connsiteX33" fmla="*/ 2891079 w 4114165"/>
              <a:gd name="connsiteY33" fmla="*/ 2590727 h 3036265"/>
              <a:gd name="connsiteX34" fmla="*/ 2891079 w 4114165"/>
              <a:gd name="connsiteY34" fmla="*/ 122771 h 3036265"/>
              <a:gd name="connsiteX35" fmla="*/ 3012529 w 4114165"/>
              <a:gd name="connsiteY35" fmla="*/ 0 h 3036265"/>
              <a:gd name="connsiteX36" fmla="*/ 3563678 w 4114165"/>
              <a:gd name="connsiteY36" fmla="*/ 0 h 3036265"/>
              <a:gd name="connsiteX37" fmla="*/ 3653446 w 4114165"/>
              <a:gd name="connsiteY37" fmla="*/ 87788 h 3036265"/>
              <a:gd name="connsiteX38" fmla="*/ 3650806 w 4114165"/>
              <a:gd name="connsiteY38" fmla="*/ 2594687 h 3036265"/>
              <a:gd name="connsiteX39" fmla="*/ 3695029 w 4114165"/>
              <a:gd name="connsiteY39" fmla="*/ 2638911 h 3036265"/>
              <a:gd name="connsiteX40" fmla="*/ 4071262 w 4114165"/>
              <a:gd name="connsiteY40" fmla="*/ 2638911 h 3036265"/>
              <a:gd name="connsiteX41" fmla="*/ 4114166 w 4114165"/>
              <a:gd name="connsiteY41" fmla="*/ 2681815 h 3036265"/>
              <a:gd name="connsiteX42" fmla="*/ 4114166 w 4114165"/>
              <a:gd name="connsiteY42" fmla="*/ 2992042 h 3036265"/>
              <a:gd name="connsiteX43" fmla="*/ 4069283 w 4114165"/>
              <a:gd name="connsiteY43" fmla="*/ 3036266 h 3036265"/>
              <a:gd name="connsiteX44" fmla="*/ 43590 w 4114165"/>
              <a:gd name="connsiteY44" fmla="*/ 3035606 h 3036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114165" h="3036265">
                <a:moveTo>
                  <a:pt x="43590" y="3035606"/>
                </a:moveTo>
                <a:cubicBezTo>
                  <a:pt x="11247" y="3035606"/>
                  <a:pt x="-634" y="3027685"/>
                  <a:pt x="26" y="2993362"/>
                </a:cubicBezTo>
                <a:cubicBezTo>
                  <a:pt x="2006" y="2889733"/>
                  <a:pt x="686" y="2786764"/>
                  <a:pt x="686" y="2683135"/>
                </a:cubicBezTo>
                <a:cubicBezTo>
                  <a:pt x="686" y="2638911"/>
                  <a:pt x="1346" y="2638251"/>
                  <a:pt x="44250" y="2638251"/>
                </a:cubicBezTo>
                <a:cubicBezTo>
                  <a:pt x="134678" y="2638251"/>
                  <a:pt x="224446" y="2638251"/>
                  <a:pt x="314874" y="2638251"/>
                </a:cubicBezTo>
                <a:cubicBezTo>
                  <a:pt x="328735" y="2638251"/>
                  <a:pt x="343256" y="2640231"/>
                  <a:pt x="357117" y="2633631"/>
                </a:cubicBezTo>
                <a:cubicBezTo>
                  <a:pt x="357117" y="2631650"/>
                  <a:pt x="357117" y="2629670"/>
                  <a:pt x="357117" y="2627690"/>
                </a:cubicBezTo>
                <a:cubicBezTo>
                  <a:pt x="356457" y="2512840"/>
                  <a:pt x="357117" y="2397330"/>
                  <a:pt x="357117" y="2282480"/>
                </a:cubicBezTo>
                <a:cubicBezTo>
                  <a:pt x="357117" y="2280500"/>
                  <a:pt x="357777" y="2060700"/>
                  <a:pt x="357777" y="1953111"/>
                </a:cubicBezTo>
                <a:cubicBezTo>
                  <a:pt x="357777" y="1881165"/>
                  <a:pt x="378899" y="1860043"/>
                  <a:pt x="449525" y="1860043"/>
                </a:cubicBezTo>
                <a:cubicBezTo>
                  <a:pt x="642262" y="1860043"/>
                  <a:pt x="834339" y="1860043"/>
                  <a:pt x="1027076" y="1860043"/>
                </a:cubicBezTo>
                <a:cubicBezTo>
                  <a:pt x="1101663" y="1860043"/>
                  <a:pt x="1122124" y="1880505"/>
                  <a:pt x="1122124" y="1956411"/>
                </a:cubicBezTo>
                <a:cubicBezTo>
                  <a:pt x="1122124" y="2168950"/>
                  <a:pt x="1122124" y="2380829"/>
                  <a:pt x="1122124" y="2593367"/>
                </a:cubicBezTo>
                <a:cubicBezTo>
                  <a:pt x="1122124" y="2634290"/>
                  <a:pt x="1149187" y="2652112"/>
                  <a:pt x="1188790" y="2636271"/>
                </a:cubicBezTo>
                <a:cubicBezTo>
                  <a:pt x="1198691" y="2632310"/>
                  <a:pt x="1201991" y="2625050"/>
                  <a:pt x="1201991" y="2615809"/>
                </a:cubicBezTo>
                <a:cubicBezTo>
                  <a:pt x="1201991" y="2603928"/>
                  <a:pt x="1202651" y="2591387"/>
                  <a:pt x="1202651" y="2579506"/>
                </a:cubicBezTo>
                <a:cubicBezTo>
                  <a:pt x="1202651" y="2171590"/>
                  <a:pt x="1202651" y="1763674"/>
                  <a:pt x="1202651" y="1355099"/>
                </a:cubicBezTo>
                <a:cubicBezTo>
                  <a:pt x="1202651" y="1343878"/>
                  <a:pt x="1202651" y="1333317"/>
                  <a:pt x="1202651" y="1322096"/>
                </a:cubicBezTo>
                <a:cubicBezTo>
                  <a:pt x="1203971" y="1268631"/>
                  <a:pt x="1227074" y="1245529"/>
                  <a:pt x="1279878" y="1245529"/>
                </a:cubicBezTo>
                <a:cubicBezTo>
                  <a:pt x="1390768" y="1244869"/>
                  <a:pt x="1502318" y="1245529"/>
                  <a:pt x="1613207" y="1245529"/>
                </a:cubicBezTo>
                <a:cubicBezTo>
                  <a:pt x="1699015" y="1245529"/>
                  <a:pt x="1784822" y="1245529"/>
                  <a:pt x="1870630" y="1245529"/>
                </a:cubicBezTo>
                <a:cubicBezTo>
                  <a:pt x="1947857" y="1245529"/>
                  <a:pt x="1966998" y="1264671"/>
                  <a:pt x="1966998" y="1343878"/>
                </a:cubicBezTo>
                <a:cubicBezTo>
                  <a:pt x="1966998" y="1662685"/>
                  <a:pt x="1966998" y="2498979"/>
                  <a:pt x="1966998" y="2597987"/>
                </a:cubicBezTo>
                <a:cubicBezTo>
                  <a:pt x="1966998" y="2611189"/>
                  <a:pt x="1961058" y="2629670"/>
                  <a:pt x="1978879" y="2635611"/>
                </a:cubicBezTo>
                <a:cubicBezTo>
                  <a:pt x="1997361" y="2641551"/>
                  <a:pt x="2018483" y="2642872"/>
                  <a:pt x="2036964" y="2634951"/>
                </a:cubicBezTo>
                <a:cubicBezTo>
                  <a:pt x="2052146" y="2628350"/>
                  <a:pt x="2046205" y="2611849"/>
                  <a:pt x="2046205" y="2599307"/>
                </a:cubicBezTo>
                <a:cubicBezTo>
                  <a:pt x="2046865" y="2454095"/>
                  <a:pt x="2046205" y="1275232"/>
                  <a:pt x="2046205" y="830353"/>
                </a:cubicBezTo>
                <a:cubicBezTo>
                  <a:pt x="2046205" y="820452"/>
                  <a:pt x="2046205" y="810551"/>
                  <a:pt x="2046205" y="800650"/>
                </a:cubicBezTo>
                <a:cubicBezTo>
                  <a:pt x="2048185" y="754446"/>
                  <a:pt x="2072607" y="727384"/>
                  <a:pt x="2118152" y="727384"/>
                </a:cubicBezTo>
                <a:cubicBezTo>
                  <a:pt x="2324750" y="726724"/>
                  <a:pt x="2532008" y="726724"/>
                  <a:pt x="2738605" y="727384"/>
                </a:cubicBezTo>
                <a:cubicBezTo>
                  <a:pt x="2782830" y="727384"/>
                  <a:pt x="2808572" y="756426"/>
                  <a:pt x="2809892" y="801970"/>
                </a:cubicBezTo>
                <a:cubicBezTo>
                  <a:pt x="2811212" y="848174"/>
                  <a:pt x="2810552" y="2042879"/>
                  <a:pt x="2810552" y="2594027"/>
                </a:cubicBezTo>
                <a:cubicBezTo>
                  <a:pt x="2810552" y="2638251"/>
                  <a:pt x="2813192" y="2638251"/>
                  <a:pt x="2857416" y="2639571"/>
                </a:cubicBezTo>
                <a:cubicBezTo>
                  <a:pt x="2897019" y="2640891"/>
                  <a:pt x="2891079" y="2614489"/>
                  <a:pt x="2891079" y="2590727"/>
                </a:cubicBezTo>
                <a:cubicBezTo>
                  <a:pt x="2891079" y="1768295"/>
                  <a:pt x="2891079" y="945203"/>
                  <a:pt x="2891079" y="122771"/>
                </a:cubicBezTo>
                <a:cubicBezTo>
                  <a:pt x="2891079" y="9241"/>
                  <a:pt x="2900320" y="0"/>
                  <a:pt x="3012529" y="0"/>
                </a:cubicBezTo>
                <a:cubicBezTo>
                  <a:pt x="3196026" y="0"/>
                  <a:pt x="3380182" y="0"/>
                  <a:pt x="3563678" y="0"/>
                </a:cubicBezTo>
                <a:cubicBezTo>
                  <a:pt x="3631664" y="0"/>
                  <a:pt x="3652785" y="21122"/>
                  <a:pt x="3653446" y="87788"/>
                </a:cubicBezTo>
                <a:cubicBezTo>
                  <a:pt x="3654106" y="264023"/>
                  <a:pt x="3651466" y="2399310"/>
                  <a:pt x="3650806" y="2594687"/>
                </a:cubicBezTo>
                <a:cubicBezTo>
                  <a:pt x="3650806" y="2638911"/>
                  <a:pt x="3650806" y="2638911"/>
                  <a:pt x="3695029" y="2638911"/>
                </a:cubicBezTo>
                <a:cubicBezTo>
                  <a:pt x="3820440" y="2638911"/>
                  <a:pt x="3945851" y="2638911"/>
                  <a:pt x="4071262" y="2638911"/>
                </a:cubicBezTo>
                <a:cubicBezTo>
                  <a:pt x="4112186" y="2638911"/>
                  <a:pt x="4114166" y="2640891"/>
                  <a:pt x="4114166" y="2681815"/>
                </a:cubicBezTo>
                <a:cubicBezTo>
                  <a:pt x="4114166" y="2785444"/>
                  <a:pt x="4114166" y="2888413"/>
                  <a:pt x="4114166" y="2992042"/>
                </a:cubicBezTo>
                <a:cubicBezTo>
                  <a:pt x="4114166" y="3034946"/>
                  <a:pt x="4113506" y="3036266"/>
                  <a:pt x="4069283" y="3036266"/>
                </a:cubicBezTo>
                <a:cubicBezTo>
                  <a:pt x="3504933" y="3034946"/>
                  <a:pt x="196723" y="3034286"/>
                  <a:pt x="43590" y="3035606"/>
                </a:cubicBezTo>
                <a:close/>
              </a:path>
            </a:pathLst>
          </a:custGeom>
          <a:solidFill>
            <a:schemeClr val="accent2"/>
          </a:solidFill>
          <a:ln w="6595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1813535-EE0B-4800-B92E-B9232C6630C8}"/>
              </a:ext>
            </a:extLst>
          </p:cNvPr>
          <p:cNvSpPr/>
          <p:nvPr/>
        </p:nvSpPr>
        <p:spPr>
          <a:xfrm flipV="1">
            <a:off x="3678532" y="1851085"/>
            <a:ext cx="2581590" cy="1943771"/>
          </a:xfrm>
          <a:custGeom>
            <a:avLst/>
            <a:gdLst>
              <a:gd name="connsiteX0" fmla="*/ 1064151 w 2969257"/>
              <a:gd name="connsiteY0" fmla="*/ 935232 h 2235661"/>
              <a:gd name="connsiteX1" fmla="*/ 1755891 w 2969257"/>
              <a:gd name="connsiteY1" fmla="*/ 1096946 h 2235661"/>
              <a:gd name="connsiteX2" fmla="*/ 1823878 w 2969257"/>
              <a:gd name="connsiteY2" fmla="*/ 1078465 h 2235661"/>
              <a:gd name="connsiteX3" fmla="*/ 2653570 w 2969257"/>
              <a:gd name="connsiteY3" fmla="*/ 270554 h 2235661"/>
              <a:gd name="connsiteX4" fmla="*/ 2654230 w 2969257"/>
              <a:gd name="connsiteY4" fmla="*/ 228310 h 2235661"/>
              <a:gd name="connsiteX5" fmla="*/ 2578984 w 2969257"/>
              <a:gd name="connsiteY5" fmla="*/ 154384 h 2235661"/>
              <a:gd name="connsiteX6" fmla="*/ 2586244 w 2969257"/>
              <a:gd name="connsiteY6" fmla="*/ 118741 h 2235661"/>
              <a:gd name="connsiteX7" fmla="*/ 2938055 w 2969257"/>
              <a:gd name="connsiteY7" fmla="*/ 5211 h 2235661"/>
              <a:gd name="connsiteX8" fmla="*/ 2965778 w 2969257"/>
              <a:gd name="connsiteY8" fmla="*/ 4551 h 2235661"/>
              <a:gd name="connsiteX9" fmla="*/ 2964457 w 2969257"/>
              <a:gd name="connsiteY9" fmla="*/ 29633 h 2235661"/>
              <a:gd name="connsiteX10" fmla="*/ 2857528 w 2969257"/>
              <a:gd name="connsiteY10" fmla="*/ 383424 h 2235661"/>
              <a:gd name="connsiteX11" fmla="*/ 2817924 w 2969257"/>
              <a:gd name="connsiteY11" fmla="*/ 392665 h 2235661"/>
              <a:gd name="connsiteX12" fmla="*/ 2761820 w 2969257"/>
              <a:gd name="connsiteY12" fmla="*/ 336560 h 2235661"/>
              <a:gd name="connsiteX13" fmla="*/ 2714956 w 2969257"/>
              <a:gd name="connsiteY13" fmla="*/ 337220 h 2235661"/>
              <a:gd name="connsiteX14" fmla="*/ 1858200 w 2969257"/>
              <a:gd name="connsiteY14" fmla="*/ 1225657 h 2235661"/>
              <a:gd name="connsiteX15" fmla="*/ 1800115 w 2969257"/>
              <a:gd name="connsiteY15" fmla="*/ 1242159 h 2235661"/>
              <a:gd name="connsiteX16" fmla="*/ 1132137 w 2969257"/>
              <a:gd name="connsiteY16" fmla="*/ 1070544 h 2235661"/>
              <a:gd name="connsiteX17" fmla="*/ 1064151 w 2969257"/>
              <a:gd name="connsiteY17" fmla="*/ 1091666 h 2235661"/>
              <a:gd name="connsiteX18" fmla="*/ 114988 w 2969257"/>
              <a:gd name="connsiteY18" fmla="*/ 2222345 h 2235661"/>
              <a:gd name="connsiteX19" fmla="*/ 74724 w 2969257"/>
              <a:gd name="connsiteY19" fmla="*/ 2225645 h 2235661"/>
              <a:gd name="connsiteX20" fmla="*/ 15979 w 2969257"/>
              <a:gd name="connsiteY20" fmla="*/ 2178121 h 2235661"/>
              <a:gd name="connsiteX21" fmla="*/ 11359 w 2969257"/>
              <a:gd name="connsiteY21" fmla="*/ 2132577 h 2235661"/>
              <a:gd name="connsiteX22" fmla="*/ 1024547 w 2969257"/>
              <a:gd name="connsiteY22" fmla="*/ 954374 h 2235661"/>
              <a:gd name="connsiteX23" fmla="*/ 1064151 w 2969257"/>
              <a:gd name="connsiteY23" fmla="*/ 935232 h 2235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69257" h="2235661">
                <a:moveTo>
                  <a:pt x="1064151" y="935232"/>
                </a:moveTo>
                <a:cubicBezTo>
                  <a:pt x="1105074" y="944473"/>
                  <a:pt x="1572395" y="1052722"/>
                  <a:pt x="1755891" y="1096946"/>
                </a:cubicBezTo>
                <a:cubicBezTo>
                  <a:pt x="1783614" y="1103547"/>
                  <a:pt x="1803415" y="1098266"/>
                  <a:pt x="1823878" y="1078465"/>
                </a:cubicBezTo>
                <a:cubicBezTo>
                  <a:pt x="2011334" y="894308"/>
                  <a:pt x="2564462" y="355701"/>
                  <a:pt x="2653570" y="270554"/>
                </a:cubicBezTo>
                <a:cubicBezTo>
                  <a:pt x="2670731" y="254052"/>
                  <a:pt x="2670731" y="243491"/>
                  <a:pt x="2654230" y="228310"/>
                </a:cubicBezTo>
                <a:cubicBezTo>
                  <a:pt x="2628488" y="204548"/>
                  <a:pt x="2604725" y="178806"/>
                  <a:pt x="2578984" y="154384"/>
                </a:cubicBezTo>
                <a:cubicBezTo>
                  <a:pt x="2561162" y="137222"/>
                  <a:pt x="2559842" y="126661"/>
                  <a:pt x="2586244" y="118741"/>
                </a:cubicBezTo>
                <a:cubicBezTo>
                  <a:pt x="2703734" y="81117"/>
                  <a:pt x="2820565" y="42834"/>
                  <a:pt x="2938055" y="5211"/>
                </a:cubicBezTo>
                <a:cubicBezTo>
                  <a:pt x="2947296" y="2570"/>
                  <a:pt x="2957196" y="-4690"/>
                  <a:pt x="2965778" y="4551"/>
                </a:cubicBezTo>
                <a:cubicBezTo>
                  <a:pt x="2973038" y="11811"/>
                  <a:pt x="2967097" y="21712"/>
                  <a:pt x="2964457" y="29633"/>
                </a:cubicBezTo>
                <a:cubicBezTo>
                  <a:pt x="2928814" y="147783"/>
                  <a:pt x="2893171" y="265273"/>
                  <a:pt x="2857528" y="383424"/>
                </a:cubicBezTo>
                <a:cubicBezTo>
                  <a:pt x="2847627" y="416427"/>
                  <a:pt x="2843007" y="417087"/>
                  <a:pt x="2817924" y="392665"/>
                </a:cubicBezTo>
                <a:cubicBezTo>
                  <a:pt x="2798783" y="374183"/>
                  <a:pt x="2778981" y="357021"/>
                  <a:pt x="2761820" y="336560"/>
                </a:cubicBezTo>
                <a:cubicBezTo>
                  <a:pt x="2743998" y="315438"/>
                  <a:pt x="2732117" y="318738"/>
                  <a:pt x="2714956" y="337220"/>
                </a:cubicBezTo>
                <a:cubicBezTo>
                  <a:pt x="2576343" y="481772"/>
                  <a:pt x="2004073" y="1073184"/>
                  <a:pt x="1858200" y="1225657"/>
                </a:cubicBezTo>
                <a:cubicBezTo>
                  <a:pt x="1840379" y="1244139"/>
                  <a:pt x="1824537" y="1248099"/>
                  <a:pt x="1800115" y="1242159"/>
                </a:cubicBezTo>
                <a:cubicBezTo>
                  <a:pt x="1577676" y="1184734"/>
                  <a:pt x="1354576" y="1128629"/>
                  <a:pt x="1132137" y="1070544"/>
                </a:cubicBezTo>
                <a:cubicBezTo>
                  <a:pt x="1102434" y="1062623"/>
                  <a:pt x="1083953" y="1067904"/>
                  <a:pt x="1064151" y="1091666"/>
                </a:cubicBezTo>
                <a:cubicBezTo>
                  <a:pt x="922238" y="1260641"/>
                  <a:pt x="288583" y="2014426"/>
                  <a:pt x="114988" y="2222345"/>
                </a:cubicBezTo>
                <a:cubicBezTo>
                  <a:pt x="100466" y="2239506"/>
                  <a:pt x="89906" y="2239506"/>
                  <a:pt x="74724" y="2225645"/>
                </a:cubicBezTo>
                <a:cubicBezTo>
                  <a:pt x="55583" y="2209143"/>
                  <a:pt x="36441" y="2191982"/>
                  <a:pt x="15979" y="2178121"/>
                </a:cubicBezTo>
                <a:cubicBezTo>
                  <a:pt x="-4483" y="2163600"/>
                  <a:pt x="-4483" y="2150398"/>
                  <a:pt x="11359" y="2132577"/>
                </a:cubicBezTo>
                <a:cubicBezTo>
                  <a:pt x="81985" y="2051390"/>
                  <a:pt x="924879" y="1070544"/>
                  <a:pt x="1024547" y="954374"/>
                </a:cubicBezTo>
                <a:cubicBezTo>
                  <a:pt x="1032468" y="944473"/>
                  <a:pt x="1039729" y="932592"/>
                  <a:pt x="1064151" y="935232"/>
                </a:cubicBezTo>
                <a:close/>
              </a:path>
            </a:pathLst>
          </a:custGeom>
          <a:solidFill>
            <a:schemeClr val="accent1"/>
          </a:solidFill>
          <a:ln w="6595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B35FC49A-AAB9-4D04-85C1-9B068B5F9B06}"/>
              </a:ext>
            </a:extLst>
          </p:cNvPr>
          <p:cNvGrpSpPr/>
          <p:nvPr/>
        </p:nvGrpSpPr>
        <p:grpSpPr>
          <a:xfrm>
            <a:off x="319983" y="2929926"/>
            <a:ext cx="4649999" cy="3928075"/>
            <a:chOff x="319983" y="2929926"/>
            <a:chExt cx="4649999" cy="3928075"/>
          </a:xfrm>
        </p:grpSpPr>
        <p:grpSp>
          <p:nvGrpSpPr>
            <p:cNvPr id="7" name="Graphic 60">
              <a:extLst>
                <a:ext uri="{FF2B5EF4-FFF2-40B4-BE49-F238E27FC236}">
                  <a16:creationId xmlns:a16="http://schemas.microsoft.com/office/drawing/2014/main" id="{FD5C42B1-B196-44DC-A7FE-2A1404791231}"/>
                </a:ext>
              </a:extLst>
            </p:cNvPr>
            <p:cNvGrpSpPr/>
            <p:nvPr/>
          </p:nvGrpSpPr>
          <p:grpSpPr>
            <a:xfrm>
              <a:off x="1454391" y="2930354"/>
              <a:ext cx="1089732" cy="1378053"/>
              <a:chOff x="3487745" y="1253233"/>
              <a:chExt cx="1555735" cy="1967347"/>
            </a:xfrm>
            <a:solidFill>
              <a:schemeClr val="accent1"/>
            </a:solidFill>
          </p:grpSpPr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15AA9CA6-80C0-4102-8A95-F6DE22A9C421}"/>
                  </a:ext>
                </a:extLst>
              </p:cNvPr>
              <p:cNvSpPr/>
              <p:nvPr/>
            </p:nvSpPr>
            <p:spPr>
              <a:xfrm>
                <a:off x="3487745" y="1253233"/>
                <a:ext cx="1555735" cy="1967347"/>
              </a:xfrm>
              <a:custGeom>
                <a:avLst/>
                <a:gdLst>
                  <a:gd name="connsiteX0" fmla="*/ 1458429 w 1555737"/>
                  <a:gd name="connsiteY0" fmla="*/ 1078087 h 1967353"/>
                  <a:gd name="connsiteX1" fmla="*/ 1550177 w 1555737"/>
                  <a:gd name="connsiteY1" fmla="*/ 976438 h 1967353"/>
                  <a:gd name="connsiteX2" fmla="*/ 1515854 w 1555737"/>
                  <a:gd name="connsiteY2" fmla="*/ 910432 h 1967353"/>
                  <a:gd name="connsiteX3" fmla="*/ 1395724 w 1555737"/>
                  <a:gd name="connsiteY3" fmla="*/ 845746 h 1967353"/>
                  <a:gd name="connsiteX4" fmla="*/ 1263712 w 1555737"/>
                  <a:gd name="connsiteY4" fmla="*/ 590964 h 1967353"/>
                  <a:gd name="connsiteX5" fmla="*/ 1230049 w 1555737"/>
                  <a:gd name="connsiteY5" fmla="*/ 478094 h 1967353"/>
                  <a:gd name="connsiteX6" fmla="*/ 1111239 w 1555737"/>
                  <a:gd name="connsiteY6" fmla="*/ 338822 h 1967353"/>
                  <a:gd name="connsiteX7" fmla="*/ 1111239 w 1555737"/>
                  <a:gd name="connsiteY7" fmla="*/ 338822 h 1967353"/>
                  <a:gd name="connsiteX8" fmla="*/ 1091437 w 1555737"/>
                  <a:gd name="connsiteY8" fmla="*/ 319680 h 1967353"/>
                  <a:gd name="connsiteX9" fmla="*/ 1113879 w 1555737"/>
                  <a:gd name="connsiteY9" fmla="*/ 270176 h 1967353"/>
                  <a:gd name="connsiteX10" fmla="*/ 1146222 w 1555737"/>
                  <a:gd name="connsiteY10" fmla="*/ 218031 h 1967353"/>
                  <a:gd name="connsiteX11" fmla="*/ 1195066 w 1555737"/>
                  <a:gd name="connsiteY11" fmla="*/ 124303 h 1967353"/>
                  <a:gd name="connsiteX12" fmla="*/ 1107939 w 1555737"/>
                  <a:gd name="connsiteY12" fmla="*/ 56977 h 1967353"/>
                  <a:gd name="connsiteX13" fmla="*/ 1098038 w 1555737"/>
                  <a:gd name="connsiteY13" fmla="*/ 54337 h 1967353"/>
                  <a:gd name="connsiteX14" fmla="*/ 806292 w 1555737"/>
                  <a:gd name="connsiteY14" fmla="*/ 2852 h 1967353"/>
                  <a:gd name="connsiteX15" fmla="*/ 507286 w 1555737"/>
                  <a:gd name="connsiteY15" fmla="*/ 72159 h 1967353"/>
                  <a:gd name="connsiteX16" fmla="*/ 173957 w 1555737"/>
                  <a:gd name="connsiteY16" fmla="*/ 314400 h 1967353"/>
                  <a:gd name="connsiteX17" fmla="*/ 4322 w 1555737"/>
                  <a:gd name="connsiteY17" fmla="*/ 766539 h 1967353"/>
                  <a:gd name="connsiteX18" fmla="*/ 142934 w 1555737"/>
                  <a:gd name="connsiteY18" fmla="*/ 1175775 h 1967353"/>
                  <a:gd name="connsiteX19" fmla="*/ 333031 w 1555737"/>
                  <a:gd name="connsiteY19" fmla="*/ 1418676 h 1967353"/>
                  <a:gd name="connsiteX20" fmla="*/ 371974 w 1555737"/>
                  <a:gd name="connsiteY20" fmla="*/ 1416696 h 1967353"/>
                  <a:gd name="connsiteX21" fmla="*/ 378575 w 1555737"/>
                  <a:gd name="connsiteY21" fmla="*/ 1470821 h 1967353"/>
                  <a:gd name="connsiteX22" fmla="*/ 432699 w 1555737"/>
                  <a:gd name="connsiteY22" fmla="*/ 1596232 h 1967353"/>
                  <a:gd name="connsiteX23" fmla="*/ 459102 w 1555737"/>
                  <a:gd name="connsiteY23" fmla="*/ 1706461 h 1967353"/>
                  <a:gd name="connsiteX24" fmla="*/ 449861 w 1555737"/>
                  <a:gd name="connsiteY24" fmla="*/ 1810751 h 1967353"/>
                  <a:gd name="connsiteX25" fmla="*/ 487484 w 1555737"/>
                  <a:gd name="connsiteY25" fmla="*/ 1893918 h 1967353"/>
                  <a:gd name="connsiteX26" fmla="*/ 598374 w 1555737"/>
                  <a:gd name="connsiteY26" fmla="*/ 1946063 h 1967353"/>
                  <a:gd name="connsiteX27" fmla="*/ 853156 w 1555737"/>
                  <a:gd name="connsiteY27" fmla="*/ 1959924 h 1967353"/>
                  <a:gd name="connsiteX28" fmla="*/ 1198366 w 1555737"/>
                  <a:gd name="connsiteY28" fmla="*/ 1875436 h 1967353"/>
                  <a:gd name="connsiteX29" fmla="*/ 1180545 w 1555737"/>
                  <a:gd name="connsiteY29" fmla="*/ 1729564 h 1967353"/>
                  <a:gd name="connsiteX30" fmla="*/ 1169324 w 1555737"/>
                  <a:gd name="connsiteY30" fmla="*/ 1632535 h 1967353"/>
                  <a:gd name="connsiteX31" fmla="*/ 1453149 w 1555737"/>
                  <a:gd name="connsiteY31" fmla="*/ 1616034 h 1967353"/>
                  <a:gd name="connsiteX32" fmla="*/ 1516514 w 1555737"/>
                  <a:gd name="connsiteY32" fmla="*/ 1543427 h 1967353"/>
                  <a:gd name="connsiteX33" fmla="*/ 1493412 w 1555737"/>
                  <a:gd name="connsiteY33" fmla="*/ 1276104 h 1967353"/>
                  <a:gd name="connsiteX34" fmla="*/ 1493412 w 1555737"/>
                  <a:gd name="connsiteY34" fmla="*/ 1276104 h 1967353"/>
                  <a:gd name="connsiteX35" fmla="*/ 1467670 w 1555737"/>
                  <a:gd name="connsiteY35" fmla="*/ 1308447 h 1967353"/>
                  <a:gd name="connsiteX36" fmla="*/ 1269653 w 1555737"/>
                  <a:gd name="connsiteY36" fmla="*/ 1249702 h 1967353"/>
                  <a:gd name="connsiteX37" fmla="*/ 1472290 w 1555737"/>
                  <a:gd name="connsiteY37" fmla="*/ 1217359 h 1967353"/>
                  <a:gd name="connsiteX38" fmla="*/ 1438627 w 1555737"/>
                  <a:gd name="connsiteY38" fmla="*/ 1134851 h 1967353"/>
                  <a:gd name="connsiteX39" fmla="*/ 1458429 w 1555737"/>
                  <a:gd name="connsiteY39" fmla="*/ 1078087 h 1967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1555737" h="1967353">
                    <a:moveTo>
                      <a:pt x="1458429" y="1078087"/>
                    </a:moveTo>
                    <a:cubicBezTo>
                      <a:pt x="1501993" y="1057625"/>
                      <a:pt x="1536316" y="1025282"/>
                      <a:pt x="1550177" y="976438"/>
                    </a:cubicBezTo>
                    <a:cubicBezTo>
                      <a:pt x="1562058" y="933534"/>
                      <a:pt x="1556778" y="924953"/>
                      <a:pt x="1515854" y="910432"/>
                    </a:cubicBezTo>
                    <a:cubicBezTo>
                      <a:pt x="1472290" y="894590"/>
                      <a:pt x="1430707" y="879409"/>
                      <a:pt x="1395724" y="845746"/>
                    </a:cubicBezTo>
                    <a:cubicBezTo>
                      <a:pt x="1321797" y="775780"/>
                      <a:pt x="1278894" y="690633"/>
                      <a:pt x="1263712" y="590964"/>
                    </a:cubicBezTo>
                    <a:cubicBezTo>
                      <a:pt x="1257772" y="552021"/>
                      <a:pt x="1251831" y="513077"/>
                      <a:pt x="1230049" y="478094"/>
                    </a:cubicBezTo>
                    <a:cubicBezTo>
                      <a:pt x="1197046" y="425949"/>
                      <a:pt x="1156783" y="379745"/>
                      <a:pt x="1111239" y="338822"/>
                    </a:cubicBezTo>
                    <a:lnTo>
                      <a:pt x="1111239" y="338822"/>
                    </a:lnTo>
                    <a:cubicBezTo>
                      <a:pt x="1104638" y="332221"/>
                      <a:pt x="1098038" y="325621"/>
                      <a:pt x="1091437" y="319680"/>
                    </a:cubicBezTo>
                    <a:cubicBezTo>
                      <a:pt x="1109919" y="308459"/>
                      <a:pt x="1109259" y="287337"/>
                      <a:pt x="1113879" y="270176"/>
                    </a:cubicBezTo>
                    <a:cubicBezTo>
                      <a:pt x="1119820" y="249054"/>
                      <a:pt x="1129720" y="232553"/>
                      <a:pt x="1146222" y="218031"/>
                    </a:cubicBezTo>
                    <a:cubicBezTo>
                      <a:pt x="1173944" y="192949"/>
                      <a:pt x="1206287" y="167867"/>
                      <a:pt x="1195066" y="124303"/>
                    </a:cubicBezTo>
                    <a:cubicBezTo>
                      <a:pt x="1183845" y="81399"/>
                      <a:pt x="1144242" y="70178"/>
                      <a:pt x="1107939" y="56977"/>
                    </a:cubicBezTo>
                    <a:cubicBezTo>
                      <a:pt x="1104638" y="55657"/>
                      <a:pt x="1101338" y="55657"/>
                      <a:pt x="1098038" y="54337"/>
                    </a:cubicBezTo>
                    <a:cubicBezTo>
                      <a:pt x="1002989" y="26614"/>
                      <a:pt x="904641" y="12753"/>
                      <a:pt x="806292" y="2852"/>
                    </a:cubicBezTo>
                    <a:cubicBezTo>
                      <a:pt x="698703" y="-7709"/>
                      <a:pt x="598374" y="10113"/>
                      <a:pt x="507286" y="72159"/>
                    </a:cubicBezTo>
                    <a:cubicBezTo>
                      <a:pt x="393756" y="149385"/>
                      <a:pt x="278246" y="223972"/>
                      <a:pt x="173957" y="314400"/>
                    </a:cubicBezTo>
                    <a:cubicBezTo>
                      <a:pt x="35345" y="434530"/>
                      <a:pt x="-16140" y="586344"/>
                      <a:pt x="4322" y="766539"/>
                    </a:cubicBezTo>
                    <a:cubicBezTo>
                      <a:pt x="20823" y="913072"/>
                      <a:pt x="72968" y="1047724"/>
                      <a:pt x="142934" y="1175775"/>
                    </a:cubicBezTo>
                    <a:cubicBezTo>
                      <a:pt x="192438" y="1267523"/>
                      <a:pt x="255144" y="1349370"/>
                      <a:pt x="333031" y="1418676"/>
                    </a:cubicBezTo>
                    <a:cubicBezTo>
                      <a:pt x="346892" y="1431218"/>
                      <a:pt x="360753" y="1443098"/>
                      <a:pt x="371974" y="1416696"/>
                    </a:cubicBezTo>
                    <a:cubicBezTo>
                      <a:pt x="372634" y="1435178"/>
                      <a:pt x="366033" y="1455640"/>
                      <a:pt x="378575" y="1470821"/>
                    </a:cubicBezTo>
                    <a:cubicBezTo>
                      <a:pt x="408277" y="1507784"/>
                      <a:pt x="418178" y="1552668"/>
                      <a:pt x="432699" y="1596232"/>
                    </a:cubicBezTo>
                    <a:cubicBezTo>
                      <a:pt x="444580" y="1631875"/>
                      <a:pt x="465042" y="1668178"/>
                      <a:pt x="459102" y="1706461"/>
                    </a:cubicBezTo>
                    <a:cubicBezTo>
                      <a:pt x="453821" y="1741445"/>
                      <a:pt x="450521" y="1775768"/>
                      <a:pt x="449861" y="1810751"/>
                    </a:cubicBezTo>
                    <a:cubicBezTo>
                      <a:pt x="453821" y="1840453"/>
                      <a:pt x="452501" y="1879397"/>
                      <a:pt x="487484" y="1893918"/>
                    </a:cubicBezTo>
                    <a:cubicBezTo>
                      <a:pt x="517847" y="1903819"/>
                      <a:pt x="554150" y="1928241"/>
                      <a:pt x="598374" y="1946063"/>
                    </a:cubicBezTo>
                    <a:cubicBezTo>
                      <a:pt x="742927" y="1973785"/>
                      <a:pt x="680221" y="1969824"/>
                      <a:pt x="853156" y="1959924"/>
                    </a:cubicBezTo>
                    <a:cubicBezTo>
                      <a:pt x="913881" y="1953323"/>
                      <a:pt x="1146882" y="1917020"/>
                      <a:pt x="1198366" y="1875436"/>
                    </a:cubicBezTo>
                    <a:cubicBezTo>
                      <a:pt x="1206947" y="1868176"/>
                      <a:pt x="1182525" y="1748045"/>
                      <a:pt x="1180545" y="1729564"/>
                    </a:cubicBezTo>
                    <a:cubicBezTo>
                      <a:pt x="1177245" y="1697221"/>
                      <a:pt x="1162063" y="1666198"/>
                      <a:pt x="1169324" y="1632535"/>
                    </a:cubicBezTo>
                    <a:cubicBezTo>
                      <a:pt x="1265032" y="1650357"/>
                      <a:pt x="1359420" y="1636495"/>
                      <a:pt x="1453149" y="1616034"/>
                    </a:cubicBezTo>
                    <a:cubicBezTo>
                      <a:pt x="1489452" y="1608113"/>
                      <a:pt x="1512554" y="1579731"/>
                      <a:pt x="1516514" y="1543427"/>
                    </a:cubicBezTo>
                    <a:cubicBezTo>
                      <a:pt x="1526415" y="1452999"/>
                      <a:pt x="1514534" y="1363892"/>
                      <a:pt x="1493412" y="1276104"/>
                    </a:cubicBezTo>
                    <a:cubicBezTo>
                      <a:pt x="1493412" y="1276104"/>
                      <a:pt x="1493412" y="1276104"/>
                      <a:pt x="1493412" y="1276104"/>
                    </a:cubicBezTo>
                    <a:cubicBezTo>
                      <a:pt x="1492092" y="1292605"/>
                      <a:pt x="1492092" y="1311747"/>
                      <a:pt x="1467670" y="1308447"/>
                    </a:cubicBezTo>
                    <a:cubicBezTo>
                      <a:pt x="1399684" y="1299866"/>
                      <a:pt x="1333018" y="1283364"/>
                      <a:pt x="1269653" y="1249702"/>
                    </a:cubicBezTo>
                    <a:cubicBezTo>
                      <a:pt x="1338959" y="1247721"/>
                      <a:pt x="1406285" y="1234520"/>
                      <a:pt x="1472290" y="1217359"/>
                    </a:cubicBezTo>
                    <a:cubicBezTo>
                      <a:pt x="1461070" y="1189636"/>
                      <a:pt x="1451829" y="1161914"/>
                      <a:pt x="1438627" y="1134851"/>
                    </a:cubicBezTo>
                    <a:cubicBezTo>
                      <a:pt x="1426746" y="1107789"/>
                      <a:pt x="1429387" y="1091948"/>
                      <a:pt x="1458429" y="1078087"/>
                    </a:cubicBezTo>
                    <a:close/>
                  </a:path>
                </a:pathLst>
              </a:custGeom>
              <a:solidFill>
                <a:srgbClr val="FEC88A"/>
              </a:solidFill>
              <a:ln w="3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6A3C026B-52D4-4114-80E0-96CE69B45914}"/>
                  </a:ext>
                </a:extLst>
              </p:cNvPr>
              <p:cNvSpPr/>
              <p:nvPr/>
            </p:nvSpPr>
            <p:spPr>
              <a:xfrm>
                <a:off x="4960694" y="2470582"/>
                <a:ext cx="6600" cy="6600"/>
              </a:xfrm>
              <a:custGeom>
                <a:avLst/>
                <a:gdLst>
                  <a:gd name="connsiteX0" fmla="*/ 0 w 6600"/>
                  <a:gd name="connsiteY0" fmla="*/ 0 h 6600"/>
                  <a:gd name="connsiteX1" fmla="*/ 0 w 6600"/>
                  <a:gd name="connsiteY1" fmla="*/ 0 h 6600"/>
                  <a:gd name="connsiteX2" fmla="*/ 0 w 6600"/>
                  <a:gd name="connsiteY2" fmla="*/ 0 h 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600" h="660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C88A"/>
              </a:solidFill>
              <a:ln w="34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ctr" rtl="1"/>
                <a:endParaRPr lang="en-US">
                  <a:cs typeface="B Nazanin" pitchFamily="2" charset="-78"/>
                </a:endParaRPr>
              </a:p>
            </p:txBody>
          </p:sp>
        </p:grp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FA7D9ABB-3C20-4894-A0F6-1D05B1E87CE5}"/>
                </a:ext>
              </a:extLst>
            </p:cNvPr>
            <p:cNvSpPr/>
            <p:nvPr/>
          </p:nvSpPr>
          <p:spPr>
            <a:xfrm>
              <a:off x="2177904" y="3433410"/>
              <a:ext cx="119863" cy="94469"/>
            </a:xfrm>
            <a:custGeom>
              <a:avLst/>
              <a:gdLst>
                <a:gd name="connsiteX0" fmla="*/ 158197 w 171122"/>
                <a:gd name="connsiteY0" fmla="*/ 47786 h 134866"/>
                <a:gd name="connsiteX1" fmla="*/ 98487 w 171122"/>
                <a:gd name="connsiteY1" fmla="*/ 115220 h 134866"/>
                <a:gd name="connsiteX2" fmla="*/ 12926 w 171122"/>
                <a:gd name="connsiteY2" fmla="*/ 87080 h 134866"/>
                <a:gd name="connsiteX3" fmla="*/ 72636 w 171122"/>
                <a:gd name="connsiteY3" fmla="*/ 19647 h 134866"/>
                <a:gd name="connsiteX4" fmla="*/ 158197 w 171122"/>
                <a:gd name="connsiteY4" fmla="*/ 47786 h 134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122" h="134866">
                  <a:moveTo>
                    <a:pt x="158197" y="47786"/>
                  </a:moveTo>
                  <a:cubicBezTo>
                    <a:pt x="165335" y="74178"/>
                    <a:pt x="138602" y="104369"/>
                    <a:pt x="98487" y="115220"/>
                  </a:cubicBezTo>
                  <a:cubicBezTo>
                    <a:pt x="58371" y="126071"/>
                    <a:pt x="20064" y="113472"/>
                    <a:pt x="12926" y="87080"/>
                  </a:cubicBezTo>
                  <a:cubicBezTo>
                    <a:pt x="5787" y="60688"/>
                    <a:pt x="32520" y="30497"/>
                    <a:pt x="72636" y="19647"/>
                  </a:cubicBezTo>
                  <a:cubicBezTo>
                    <a:pt x="112751" y="8796"/>
                    <a:pt x="151058" y="21395"/>
                    <a:pt x="158197" y="47786"/>
                  </a:cubicBezTo>
                  <a:close/>
                </a:path>
              </a:pathLst>
            </a:custGeom>
            <a:solidFill>
              <a:srgbClr val="F0F0F0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2D7D47C-0669-4EC0-9269-63AC028763C2}"/>
                </a:ext>
              </a:extLst>
            </p:cNvPr>
            <p:cNvSpPr/>
            <p:nvPr/>
          </p:nvSpPr>
          <p:spPr>
            <a:xfrm>
              <a:off x="319983" y="4128436"/>
              <a:ext cx="4005356" cy="2729565"/>
            </a:xfrm>
            <a:custGeom>
              <a:avLst/>
              <a:gdLst>
                <a:gd name="connsiteX0" fmla="*/ 5627749 w 5718176"/>
                <a:gd name="connsiteY0" fmla="*/ 1295693 h 3896816"/>
                <a:gd name="connsiteX1" fmla="*/ 5718177 w 5718176"/>
                <a:gd name="connsiteY1" fmla="*/ 1192724 h 3896816"/>
                <a:gd name="connsiteX2" fmla="*/ 5493097 w 5718176"/>
                <a:gd name="connsiteY2" fmla="*/ 941242 h 3896816"/>
                <a:gd name="connsiteX3" fmla="*/ 5475935 w 5718176"/>
                <a:gd name="connsiteY3" fmla="*/ 945203 h 3896816"/>
                <a:gd name="connsiteX4" fmla="*/ 5396069 w 5718176"/>
                <a:gd name="connsiteY4" fmla="*/ 992727 h 3896816"/>
                <a:gd name="connsiteX5" fmla="*/ 5342604 w 5718176"/>
                <a:gd name="connsiteY5" fmla="*/ 994047 h 3896816"/>
                <a:gd name="connsiteX6" fmla="*/ 4660104 w 5718176"/>
                <a:gd name="connsiteY6" fmla="*/ 1592719 h 3896816"/>
                <a:gd name="connsiteX7" fmla="*/ 4602679 w 5718176"/>
                <a:gd name="connsiteY7" fmla="*/ 1596020 h 3896816"/>
                <a:gd name="connsiteX8" fmla="*/ 4407302 w 5718176"/>
                <a:gd name="connsiteY8" fmla="*/ 1438926 h 3896816"/>
                <a:gd name="connsiteX9" fmla="*/ 4003347 w 5718176"/>
                <a:gd name="connsiteY9" fmla="*/ 919460 h 3896816"/>
                <a:gd name="connsiteX10" fmla="*/ 3658796 w 5718176"/>
                <a:gd name="connsiteY10" fmla="*/ 269964 h 3896816"/>
                <a:gd name="connsiteX11" fmla="*/ 3607972 w 5718176"/>
                <a:gd name="connsiteY11" fmla="*/ 225080 h 3896816"/>
                <a:gd name="connsiteX12" fmla="*/ 2860787 w 5718176"/>
                <a:gd name="connsiteY12" fmla="*/ 45544 h 3896816"/>
                <a:gd name="connsiteX13" fmla="*/ 2800721 w 5718176"/>
                <a:gd name="connsiteY13" fmla="*/ 19802 h 3896816"/>
                <a:gd name="connsiteX14" fmla="*/ 2817883 w 5718176"/>
                <a:gd name="connsiteY14" fmla="*/ 163034 h 3896816"/>
                <a:gd name="connsiteX15" fmla="*/ 2472673 w 5718176"/>
                <a:gd name="connsiteY15" fmla="*/ 247522 h 3896816"/>
                <a:gd name="connsiteX16" fmla="*/ 2217890 w 5718176"/>
                <a:gd name="connsiteY16" fmla="*/ 233660 h 3896816"/>
                <a:gd name="connsiteX17" fmla="*/ 2107001 w 5718176"/>
                <a:gd name="connsiteY17" fmla="*/ 181516 h 3896816"/>
                <a:gd name="connsiteX18" fmla="*/ 2069377 w 5718176"/>
                <a:gd name="connsiteY18" fmla="*/ 98349 h 3896816"/>
                <a:gd name="connsiteX19" fmla="*/ 2077958 w 5718176"/>
                <a:gd name="connsiteY19" fmla="*/ 0 h 3896816"/>
                <a:gd name="connsiteX20" fmla="*/ 2023833 w 5718176"/>
                <a:gd name="connsiteY20" fmla="*/ 81187 h 3896816"/>
                <a:gd name="connsiteX21" fmla="*/ 1936046 w 5718176"/>
                <a:gd name="connsiteY21" fmla="*/ 139932 h 3896816"/>
                <a:gd name="connsiteX22" fmla="*/ 1936046 w 5718176"/>
                <a:gd name="connsiteY22" fmla="*/ 139932 h 3896816"/>
                <a:gd name="connsiteX23" fmla="*/ 1844298 w 5718176"/>
                <a:gd name="connsiteY23" fmla="*/ 190757 h 3896816"/>
                <a:gd name="connsiteX24" fmla="*/ 1085231 w 5718176"/>
                <a:gd name="connsiteY24" fmla="*/ 495703 h 3896816"/>
                <a:gd name="connsiteX25" fmla="*/ 1044968 w 5718176"/>
                <a:gd name="connsiteY25" fmla="*/ 532006 h 3896816"/>
                <a:gd name="connsiteX26" fmla="*/ 837709 w 5718176"/>
                <a:gd name="connsiteY26" fmla="*/ 896358 h 3896816"/>
                <a:gd name="connsiteX27" fmla="*/ 621210 w 5718176"/>
                <a:gd name="connsiteY27" fmla="*/ 1177543 h 3896816"/>
                <a:gd name="connsiteX28" fmla="*/ 98445 w 5718176"/>
                <a:gd name="connsiteY28" fmla="*/ 1822419 h 3896816"/>
                <a:gd name="connsiteX29" fmla="*/ 15277 w 5718176"/>
                <a:gd name="connsiteY29" fmla="*/ 2244856 h 3896816"/>
                <a:gd name="connsiteX30" fmla="*/ 209334 w 5718176"/>
                <a:gd name="connsiteY30" fmla="*/ 2624390 h 3896816"/>
                <a:gd name="connsiteX31" fmla="*/ 964441 w 5718176"/>
                <a:gd name="connsiteY31" fmla="*/ 3531969 h 3896816"/>
                <a:gd name="connsiteX32" fmla="*/ 1007344 w 5718176"/>
                <a:gd name="connsiteY32" fmla="*/ 3531969 h 3896816"/>
                <a:gd name="connsiteX33" fmla="*/ 1052888 w 5718176"/>
                <a:gd name="connsiteY33" fmla="*/ 3480485 h 3896816"/>
                <a:gd name="connsiteX34" fmla="*/ 1052888 w 5718176"/>
                <a:gd name="connsiteY34" fmla="*/ 3480485 h 3896816"/>
                <a:gd name="connsiteX35" fmla="*/ 1143976 w 5718176"/>
                <a:gd name="connsiteY35" fmla="*/ 3476524 h 3896816"/>
                <a:gd name="connsiteX36" fmla="*/ 1227144 w 5718176"/>
                <a:gd name="connsiteY36" fmla="*/ 3467944 h 3896816"/>
                <a:gd name="connsiteX37" fmla="*/ 1356515 w 5718176"/>
                <a:gd name="connsiteY37" fmla="*/ 3502927 h 3896816"/>
                <a:gd name="connsiteX38" fmla="*/ 1356515 w 5718176"/>
                <a:gd name="connsiteY38" fmla="*/ 3502927 h 3896816"/>
                <a:gd name="connsiteX39" fmla="*/ 1629119 w 5718176"/>
                <a:gd name="connsiteY39" fmla="*/ 3615136 h 3896816"/>
                <a:gd name="connsiteX40" fmla="*/ 1629119 w 5718176"/>
                <a:gd name="connsiteY40" fmla="*/ 3896321 h 3896816"/>
                <a:gd name="connsiteX41" fmla="*/ 4352517 w 5718176"/>
                <a:gd name="connsiteY41" fmla="*/ 3896321 h 3896816"/>
                <a:gd name="connsiteX42" fmla="*/ 3776947 w 5718176"/>
                <a:gd name="connsiteY42" fmla="*/ 1702949 h 3896816"/>
                <a:gd name="connsiteX43" fmla="*/ 3777607 w 5718176"/>
                <a:gd name="connsiteY43" fmla="*/ 1681167 h 3896816"/>
                <a:gd name="connsiteX44" fmla="*/ 3800709 w 5718176"/>
                <a:gd name="connsiteY44" fmla="*/ 1686448 h 3896816"/>
                <a:gd name="connsiteX45" fmla="*/ 3858794 w 5718176"/>
                <a:gd name="connsiteY45" fmla="*/ 1730011 h 3896816"/>
                <a:gd name="connsiteX46" fmla="*/ 4361098 w 5718176"/>
                <a:gd name="connsiteY46" fmla="*/ 2186771 h 3896816"/>
                <a:gd name="connsiteX47" fmla="*/ 4448226 w 5718176"/>
                <a:gd name="connsiteY47" fmla="*/ 2234955 h 3896816"/>
                <a:gd name="connsiteX48" fmla="*/ 4589478 w 5718176"/>
                <a:gd name="connsiteY48" fmla="*/ 2267298 h 3896816"/>
                <a:gd name="connsiteX49" fmla="*/ 4652844 w 5718176"/>
                <a:gd name="connsiteY49" fmla="*/ 2253437 h 3896816"/>
                <a:gd name="connsiteX50" fmla="*/ 5448213 w 5718176"/>
                <a:gd name="connsiteY50" fmla="*/ 1617142 h 3896816"/>
                <a:gd name="connsiteX51" fmla="*/ 5667352 w 5718176"/>
                <a:gd name="connsiteY51" fmla="*/ 1407903 h 3896816"/>
                <a:gd name="connsiteX52" fmla="*/ 5666692 w 5718176"/>
                <a:gd name="connsiteY52" fmla="*/ 1349158 h 3896816"/>
                <a:gd name="connsiteX53" fmla="*/ 5627749 w 5718176"/>
                <a:gd name="connsiteY53" fmla="*/ 1295693 h 3896816"/>
                <a:gd name="connsiteX54" fmla="*/ 1495787 w 5718176"/>
                <a:gd name="connsiteY54" fmla="*/ 3179498 h 3896816"/>
                <a:gd name="connsiteX55" fmla="*/ 1381597 w 5718176"/>
                <a:gd name="connsiteY55" fmla="*/ 3196660 h 3896816"/>
                <a:gd name="connsiteX56" fmla="*/ 1347934 w 5718176"/>
                <a:gd name="connsiteY56" fmla="*/ 3180158 h 3896816"/>
                <a:gd name="connsiteX57" fmla="*/ 1291829 w 5718176"/>
                <a:gd name="connsiteY57" fmla="*/ 3173558 h 3896816"/>
                <a:gd name="connsiteX58" fmla="*/ 1331433 w 5718176"/>
                <a:gd name="connsiteY58" fmla="*/ 3123393 h 3896816"/>
                <a:gd name="connsiteX59" fmla="*/ 1328132 w 5718176"/>
                <a:gd name="connsiteY59" fmla="*/ 3091711 h 3896816"/>
                <a:gd name="connsiteX60" fmla="*/ 1105693 w 5718176"/>
                <a:gd name="connsiteY60" fmla="*/ 2922736 h 3896816"/>
                <a:gd name="connsiteX61" fmla="*/ 830449 w 5718176"/>
                <a:gd name="connsiteY61" fmla="*/ 2616469 h 3896816"/>
                <a:gd name="connsiteX62" fmla="*/ 671375 w 5718176"/>
                <a:gd name="connsiteY62" fmla="*/ 2377528 h 3896816"/>
                <a:gd name="connsiteX63" fmla="*/ 578967 w 5718176"/>
                <a:gd name="connsiteY63" fmla="*/ 2236936 h 3896816"/>
                <a:gd name="connsiteX64" fmla="*/ 585567 w 5718176"/>
                <a:gd name="connsiteY64" fmla="*/ 2173570 h 3896816"/>
                <a:gd name="connsiteX65" fmla="*/ 1142656 w 5718176"/>
                <a:gd name="connsiteY65" fmla="*/ 1513512 h 3896816"/>
                <a:gd name="connsiteX66" fmla="*/ 1181600 w 5718176"/>
                <a:gd name="connsiteY66" fmla="*/ 1479189 h 3896816"/>
                <a:gd name="connsiteX67" fmla="*/ 1202721 w 5718176"/>
                <a:gd name="connsiteY67" fmla="*/ 1528034 h 3896816"/>
                <a:gd name="connsiteX68" fmla="*/ 1561133 w 5718176"/>
                <a:gd name="connsiteY68" fmla="*/ 3176198 h 3896816"/>
                <a:gd name="connsiteX69" fmla="*/ 1495787 w 5718176"/>
                <a:gd name="connsiteY69" fmla="*/ 3179498 h 3896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5718176" h="3896816">
                  <a:moveTo>
                    <a:pt x="5627749" y="1295693"/>
                  </a:moveTo>
                  <a:cubicBezTo>
                    <a:pt x="5667352" y="1269291"/>
                    <a:pt x="5691115" y="1229688"/>
                    <a:pt x="5718177" y="1192724"/>
                  </a:cubicBezTo>
                  <a:lnTo>
                    <a:pt x="5493097" y="941242"/>
                  </a:lnTo>
                  <a:cubicBezTo>
                    <a:pt x="5487156" y="942562"/>
                    <a:pt x="5481876" y="943883"/>
                    <a:pt x="5475935" y="945203"/>
                  </a:cubicBezTo>
                  <a:cubicBezTo>
                    <a:pt x="5447553" y="958404"/>
                    <a:pt x="5413890" y="962364"/>
                    <a:pt x="5396069" y="992727"/>
                  </a:cubicBezTo>
                  <a:cubicBezTo>
                    <a:pt x="5377587" y="970945"/>
                    <a:pt x="5363066" y="976226"/>
                    <a:pt x="5342604" y="994047"/>
                  </a:cubicBezTo>
                  <a:cubicBezTo>
                    <a:pt x="5115544" y="1194705"/>
                    <a:pt x="4887164" y="1392722"/>
                    <a:pt x="4660104" y="1592719"/>
                  </a:cubicBezTo>
                  <a:cubicBezTo>
                    <a:pt x="4639643" y="1610541"/>
                    <a:pt x="4624461" y="1611201"/>
                    <a:pt x="4602679" y="1596020"/>
                  </a:cubicBezTo>
                  <a:cubicBezTo>
                    <a:pt x="4533373" y="1549156"/>
                    <a:pt x="4468028" y="1497671"/>
                    <a:pt x="4407302" y="1438926"/>
                  </a:cubicBezTo>
                  <a:cubicBezTo>
                    <a:pt x="4247568" y="1285133"/>
                    <a:pt x="4120177" y="1106257"/>
                    <a:pt x="4003347" y="919460"/>
                  </a:cubicBezTo>
                  <a:cubicBezTo>
                    <a:pt x="3873315" y="710882"/>
                    <a:pt x="3761766" y="492403"/>
                    <a:pt x="3658796" y="269964"/>
                  </a:cubicBezTo>
                  <a:cubicBezTo>
                    <a:pt x="3648236" y="246201"/>
                    <a:pt x="3635034" y="231680"/>
                    <a:pt x="3607972" y="225080"/>
                  </a:cubicBezTo>
                  <a:cubicBezTo>
                    <a:pt x="3359130" y="163694"/>
                    <a:pt x="3110289" y="102309"/>
                    <a:pt x="2860787" y="45544"/>
                  </a:cubicBezTo>
                  <a:cubicBezTo>
                    <a:pt x="2833064" y="39603"/>
                    <a:pt x="2804022" y="36303"/>
                    <a:pt x="2800721" y="19802"/>
                  </a:cubicBezTo>
                  <a:cubicBezTo>
                    <a:pt x="2804022" y="44884"/>
                    <a:pt x="2826464" y="156434"/>
                    <a:pt x="2817883" y="163034"/>
                  </a:cubicBezTo>
                  <a:cubicBezTo>
                    <a:pt x="2766398" y="204618"/>
                    <a:pt x="2532738" y="240261"/>
                    <a:pt x="2472673" y="247522"/>
                  </a:cubicBezTo>
                  <a:cubicBezTo>
                    <a:pt x="2299077" y="257423"/>
                    <a:pt x="2362443" y="261383"/>
                    <a:pt x="2217890" y="233660"/>
                  </a:cubicBezTo>
                  <a:cubicBezTo>
                    <a:pt x="2173666" y="215179"/>
                    <a:pt x="2136703" y="190757"/>
                    <a:pt x="2107001" y="181516"/>
                  </a:cubicBezTo>
                  <a:cubicBezTo>
                    <a:pt x="2072017" y="166995"/>
                    <a:pt x="2073998" y="128051"/>
                    <a:pt x="2069377" y="98349"/>
                  </a:cubicBezTo>
                  <a:cubicBezTo>
                    <a:pt x="2070037" y="65346"/>
                    <a:pt x="2072678" y="33003"/>
                    <a:pt x="2077958" y="0"/>
                  </a:cubicBezTo>
                  <a:cubicBezTo>
                    <a:pt x="2072017" y="32343"/>
                    <a:pt x="2060137" y="57425"/>
                    <a:pt x="2023833" y="81187"/>
                  </a:cubicBezTo>
                  <a:cubicBezTo>
                    <a:pt x="1994791" y="100329"/>
                    <a:pt x="1965748" y="120131"/>
                    <a:pt x="1936046" y="139932"/>
                  </a:cubicBezTo>
                  <a:cubicBezTo>
                    <a:pt x="1936046" y="139932"/>
                    <a:pt x="1936046" y="139932"/>
                    <a:pt x="1936046" y="139932"/>
                  </a:cubicBezTo>
                  <a:cubicBezTo>
                    <a:pt x="1905683" y="157094"/>
                    <a:pt x="1875980" y="178216"/>
                    <a:pt x="1844298" y="190757"/>
                  </a:cubicBezTo>
                  <a:cubicBezTo>
                    <a:pt x="1591495" y="293066"/>
                    <a:pt x="1338693" y="394714"/>
                    <a:pt x="1085231" y="495703"/>
                  </a:cubicBezTo>
                  <a:cubicBezTo>
                    <a:pt x="1066750" y="502964"/>
                    <a:pt x="1054869" y="514845"/>
                    <a:pt x="1044968" y="532006"/>
                  </a:cubicBezTo>
                  <a:cubicBezTo>
                    <a:pt x="976322" y="653457"/>
                    <a:pt x="907676" y="774908"/>
                    <a:pt x="837709" y="896358"/>
                  </a:cubicBezTo>
                  <a:cubicBezTo>
                    <a:pt x="817908" y="930681"/>
                    <a:pt x="672695" y="1117478"/>
                    <a:pt x="621210" y="1177543"/>
                  </a:cubicBezTo>
                  <a:cubicBezTo>
                    <a:pt x="440355" y="1387442"/>
                    <a:pt x="254878" y="1592719"/>
                    <a:pt x="98445" y="1822419"/>
                  </a:cubicBezTo>
                  <a:cubicBezTo>
                    <a:pt x="9337" y="1953771"/>
                    <a:pt x="-21686" y="2091723"/>
                    <a:pt x="15277" y="2244856"/>
                  </a:cubicBezTo>
                  <a:cubicBezTo>
                    <a:pt x="49600" y="2386769"/>
                    <a:pt x="126827" y="2506899"/>
                    <a:pt x="209334" y="2624390"/>
                  </a:cubicBezTo>
                  <a:cubicBezTo>
                    <a:pt x="338706" y="2807886"/>
                    <a:pt x="852891" y="3403918"/>
                    <a:pt x="964441" y="3531969"/>
                  </a:cubicBezTo>
                  <a:cubicBezTo>
                    <a:pt x="980282" y="3550451"/>
                    <a:pt x="991503" y="3553751"/>
                    <a:pt x="1007344" y="3531969"/>
                  </a:cubicBezTo>
                  <a:cubicBezTo>
                    <a:pt x="1020545" y="3513487"/>
                    <a:pt x="1033747" y="3493686"/>
                    <a:pt x="1052888" y="3480485"/>
                  </a:cubicBezTo>
                  <a:lnTo>
                    <a:pt x="1052888" y="3480485"/>
                  </a:lnTo>
                  <a:cubicBezTo>
                    <a:pt x="1083911" y="3493026"/>
                    <a:pt x="1114934" y="3494346"/>
                    <a:pt x="1143976" y="3476524"/>
                  </a:cubicBezTo>
                  <a:cubicBezTo>
                    <a:pt x="1171039" y="3459363"/>
                    <a:pt x="1196781" y="3457383"/>
                    <a:pt x="1227144" y="3467944"/>
                  </a:cubicBezTo>
                  <a:cubicBezTo>
                    <a:pt x="1269387" y="3482465"/>
                    <a:pt x="1313611" y="3491706"/>
                    <a:pt x="1356515" y="3502927"/>
                  </a:cubicBezTo>
                  <a:cubicBezTo>
                    <a:pt x="1356515" y="3502927"/>
                    <a:pt x="1356515" y="3502927"/>
                    <a:pt x="1356515" y="3502927"/>
                  </a:cubicBezTo>
                  <a:cubicBezTo>
                    <a:pt x="1361135" y="3511507"/>
                    <a:pt x="1545291" y="3582793"/>
                    <a:pt x="1629119" y="3615136"/>
                  </a:cubicBezTo>
                  <a:cubicBezTo>
                    <a:pt x="1639680" y="3708865"/>
                    <a:pt x="1633739" y="3802593"/>
                    <a:pt x="1629119" y="3896321"/>
                  </a:cubicBezTo>
                  <a:cubicBezTo>
                    <a:pt x="1642320" y="3896981"/>
                    <a:pt x="4339316" y="3896981"/>
                    <a:pt x="4352517" y="3896321"/>
                  </a:cubicBezTo>
                  <a:cubicBezTo>
                    <a:pt x="4266710" y="3566952"/>
                    <a:pt x="3792128" y="1761034"/>
                    <a:pt x="3776947" y="1702949"/>
                  </a:cubicBezTo>
                  <a:cubicBezTo>
                    <a:pt x="3774967" y="1695689"/>
                    <a:pt x="3770346" y="1687108"/>
                    <a:pt x="3777607" y="1681167"/>
                  </a:cubicBezTo>
                  <a:cubicBezTo>
                    <a:pt x="3786848" y="1673906"/>
                    <a:pt x="3794108" y="1681827"/>
                    <a:pt x="3800709" y="1686448"/>
                  </a:cubicBezTo>
                  <a:cubicBezTo>
                    <a:pt x="3820511" y="1700309"/>
                    <a:pt x="3840312" y="1714170"/>
                    <a:pt x="3858794" y="1730011"/>
                  </a:cubicBezTo>
                  <a:cubicBezTo>
                    <a:pt x="4033049" y="1875224"/>
                    <a:pt x="4196744" y="2030998"/>
                    <a:pt x="4361098" y="2186771"/>
                  </a:cubicBezTo>
                  <a:cubicBezTo>
                    <a:pt x="4386840" y="2211194"/>
                    <a:pt x="4411923" y="2229015"/>
                    <a:pt x="4448226" y="2234955"/>
                  </a:cubicBezTo>
                  <a:cubicBezTo>
                    <a:pt x="4495750" y="2242876"/>
                    <a:pt x="4542614" y="2254757"/>
                    <a:pt x="4589478" y="2267298"/>
                  </a:cubicBezTo>
                  <a:cubicBezTo>
                    <a:pt x="4613900" y="2273899"/>
                    <a:pt x="4633042" y="2269279"/>
                    <a:pt x="4652844" y="2253437"/>
                  </a:cubicBezTo>
                  <a:cubicBezTo>
                    <a:pt x="4922147" y="2046839"/>
                    <a:pt x="5190791" y="1838921"/>
                    <a:pt x="5448213" y="1617142"/>
                  </a:cubicBezTo>
                  <a:cubicBezTo>
                    <a:pt x="5524780" y="1551136"/>
                    <a:pt x="5600027" y="1483810"/>
                    <a:pt x="5667352" y="1407903"/>
                  </a:cubicBezTo>
                  <a:cubicBezTo>
                    <a:pt x="5687154" y="1386121"/>
                    <a:pt x="5686494" y="1369620"/>
                    <a:pt x="5666692" y="1349158"/>
                  </a:cubicBezTo>
                  <a:cubicBezTo>
                    <a:pt x="5652171" y="1332657"/>
                    <a:pt x="5637650" y="1316155"/>
                    <a:pt x="5627749" y="1295693"/>
                  </a:cubicBezTo>
                  <a:close/>
                  <a:moveTo>
                    <a:pt x="1495787" y="3179498"/>
                  </a:moveTo>
                  <a:cubicBezTo>
                    <a:pt x="1458164" y="3185439"/>
                    <a:pt x="1419880" y="3194020"/>
                    <a:pt x="1381597" y="3196660"/>
                  </a:cubicBezTo>
                  <a:cubicBezTo>
                    <a:pt x="1374336" y="3187419"/>
                    <a:pt x="1363776" y="3181478"/>
                    <a:pt x="1347934" y="3180158"/>
                  </a:cubicBezTo>
                  <a:cubicBezTo>
                    <a:pt x="1329452" y="3175538"/>
                    <a:pt x="1310971" y="3172898"/>
                    <a:pt x="1291829" y="3173558"/>
                  </a:cubicBezTo>
                  <a:cubicBezTo>
                    <a:pt x="1303050" y="3155736"/>
                    <a:pt x="1318892" y="3140555"/>
                    <a:pt x="1331433" y="3123393"/>
                  </a:cubicBezTo>
                  <a:cubicBezTo>
                    <a:pt x="1340674" y="3110192"/>
                    <a:pt x="1343974" y="3101612"/>
                    <a:pt x="1328132" y="3091711"/>
                  </a:cubicBezTo>
                  <a:cubicBezTo>
                    <a:pt x="1285229" y="3065968"/>
                    <a:pt x="1122854" y="2941878"/>
                    <a:pt x="1105693" y="2922736"/>
                  </a:cubicBezTo>
                  <a:cubicBezTo>
                    <a:pt x="1044968" y="2856730"/>
                    <a:pt x="856851" y="2655412"/>
                    <a:pt x="830449" y="2616469"/>
                  </a:cubicBezTo>
                  <a:cubicBezTo>
                    <a:pt x="776984" y="2537262"/>
                    <a:pt x="723519" y="2458055"/>
                    <a:pt x="671375" y="2377528"/>
                  </a:cubicBezTo>
                  <a:cubicBezTo>
                    <a:pt x="641012" y="2330664"/>
                    <a:pt x="606689" y="2285780"/>
                    <a:pt x="578967" y="2236936"/>
                  </a:cubicBezTo>
                  <a:cubicBezTo>
                    <a:pt x="565766" y="2213834"/>
                    <a:pt x="567746" y="2193372"/>
                    <a:pt x="585567" y="2173570"/>
                  </a:cubicBezTo>
                  <a:cubicBezTo>
                    <a:pt x="678636" y="2066641"/>
                    <a:pt x="1053548" y="1629683"/>
                    <a:pt x="1142656" y="1513512"/>
                  </a:cubicBezTo>
                  <a:cubicBezTo>
                    <a:pt x="1153217" y="1499651"/>
                    <a:pt x="1160478" y="1473249"/>
                    <a:pt x="1181600" y="1479189"/>
                  </a:cubicBezTo>
                  <a:cubicBezTo>
                    <a:pt x="1200081" y="1484470"/>
                    <a:pt x="1198761" y="1510212"/>
                    <a:pt x="1202721" y="1528034"/>
                  </a:cubicBezTo>
                  <a:cubicBezTo>
                    <a:pt x="1249586" y="1761034"/>
                    <a:pt x="1548592" y="3166957"/>
                    <a:pt x="1561133" y="3176198"/>
                  </a:cubicBezTo>
                  <a:cubicBezTo>
                    <a:pt x="1538691" y="3178178"/>
                    <a:pt x="1516909" y="3176198"/>
                    <a:pt x="1495787" y="3179498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F8863A-87C4-48D6-ADE7-30DA457AC254}"/>
                </a:ext>
              </a:extLst>
            </p:cNvPr>
            <p:cNvSpPr/>
            <p:nvPr/>
          </p:nvSpPr>
          <p:spPr>
            <a:xfrm>
              <a:off x="4168141" y="4711753"/>
              <a:ext cx="801841" cy="240142"/>
            </a:xfrm>
            <a:custGeom>
              <a:avLst/>
              <a:gdLst>
                <a:gd name="connsiteX0" fmla="*/ 1143880 w 1144734"/>
                <a:gd name="connsiteY0" fmla="*/ 41154 h 342834"/>
                <a:gd name="connsiteX1" fmla="*/ 717483 w 1144734"/>
                <a:gd name="connsiteY1" fmla="*/ 47094 h 342834"/>
                <a:gd name="connsiteX2" fmla="*/ 161054 w 1144734"/>
                <a:gd name="connsiteY2" fmla="*/ 34553 h 342834"/>
                <a:gd name="connsiteX3" fmla="*/ 0 w 1144734"/>
                <a:gd name="connsiteY3" fmla="*/ 108480 h 342834"/>
                <a:gd name="connsiteX4" fmla="*/ 227720 w 1144734"/>
                <a:gd name="connsiteY4" fmla="*/ 342800 h 342834"/>
                <a:gd name="connsiteX5" fmla="*/ 718803 w 1144734"/>
                <a:gd name="connsiteY5" fmla="*/ 197587 h 342834"/>
                <a:gd name="connsiteX6" fmla="*/ 1100316 w 1144734"/>
                <a:gd name="connsiteY6" fmla="*/ 97919 h 342834"/>
                <a:gd name="connsiteX7" fmla="*/ 1143880 w 1144734"/>
                <a:gd name="connsiteY7" fmla="*/ 41154 h 342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4734" h="342834">
                  <a:moveTo>
                    <a:pt x="1143880" y="41154"/>
                  </a:moveTo>
                  <a:cubicBezTo>
                    <a:pt x="1144540" y="18712"/>
                    <a:pt x="836293" y="47094"/>
                    <a:pt x="717483" y="47094"/>
                  </a:cubicBezTo>
                  <a:cubicBezTo>
                    <a:pt x="508244" y="47094"/>
                    <a:pt x="264023" y="-49934"/>
                    <a:pt x="161054" y="34553"/>
                  </a:cubicBezTo>
                  <a:cubicBezTo>
                    <a:pt x="109570" y="64256"/>
                    <a:pt x="57425" y="93298"/>
                    <a:pt x="0" y="108480"/>
                  </a:cubicBezTo>
                  <a:cubicBezTo>
                    <a:pt x="0" y="108480"/>
                    <a:pt x="214519" y="346100"/>
                    <a:pt x="227720" y="342800"/>
                  </a:cubicBezTo>
                  <a:cubicBezTo>
                    <a:pt x="382174" y="301217"/>
                    <a:pt x="564349" y="239171"/>
                    <a:pt x="718803" y="197587"/>
                  </a:cubicBezTo>
                  <a:cubicBezTo>
                    <a:pt x="845534" y="163925"/>
                    <a:pt x="972265" y="127621"/>
                    <a:pt x="1100316" y="97919"/>
                  </a:cubicBezTo>
                  <a:cubicBezTo>
                    <a:pt x="1142560" y="88678"/>
                    <a:pt x="1147180" y="74817"/>
                    <a:pt x="1143880" y="41154"/>
                  </a:cubicBezTo>
                  <a:close/>
                </a:path>
              </a:pathLst>
            </a:custGeom>
            <a:solidFill>
              <a:srgbClr val="FEC88A"/>
            </a:solidFill>
            <a:ln w="3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C6DAD62E-F79D-4C6B-A058-120C9443001B}"/>
                </a:ext>
              </a:extLst>
            </p:cNvPr>
            <p:cNvSpPr/>
            <p:nvPr/>
          </p:nvSpPr>
          <p:spPr>
            <a:xfrm>
              <a:off x="1454391" y="2929926"/>
              <a:ext cx="838695" cy="1003577"/>
            </a:xfrm>
            <a:custGeom>
              <a:avLst/>
              <a:gdLst>
                <a:gd name="connsiteX0" fmla="*/ 371974 w 1197349"/>
                <a:gd name="connsiteY0" fmla="*/ 1416646 h 1432740"/>
                <a:gd name="connsiteX1" fmla="*/ 333031 w 1197349"/>
                <a:gd name="connsiteY1" fmla="*/ 1418626 h 1432740"/>
                <a:gd name="connsiteX2" fmla="*/ 142934 w 1197349"/>
                <a:gd name="connsiteY2" fmla="*/ 1175725 h 1432740"/>
                <a:gd name="connsiteX3" fmla="*/ 4322 w 1197349"/>
                <a:gd name="connsiteY3" fmla="*/ 766489 h 1432740"/>
                <a:gd name="connsiteX4" fmla="*/ 173957 w 1197349"/>
                <a:gd name="connsiteY4" fmla="*/ 314349 h 1432740"/>
                <a:gd name="connsiteX5" fmla="*/ 507286 w 1197349"/>
                <a:gd name="connsiteY5" fmla="*/ 72108 h 1432740"/>
                <a:gd name="connsiteX6" fmla="*/ 806292 w 1197349"/>
                <a:gd name="connsiteY6" fmla="*/ 2802 h 1432740"/>
                <a:gd name="connsiteX7" fmla="*/ 1098038 w 1197349"/>
                <a:gd name="connsiteY7" fmla="*/ 54286 h 1432740"/>
                <a:gd name="connsiteX8" fmla="*/ 1107939 w 1197349"/>
                <a:gd name="connsiteY8" fmla="*/ 56927 h 1432740"/>
                <a:gd name="connsiteX9" fmla="*/ 1195066 w 1197349"/>
                <a:gd name="connsiteY9" fmla="*/ 124253 h 1432740"/>
                <a:gd name="connsiteX10" fmla="*/ 1146222 w 1197349"/>
                <a:gd name="connsiteY10" fmla="*/ 217981 h 1432740"/>
                <a:gd name="connsiteX11" fmla="*/ 1113879 w 1197349"/>
                <a:gd name="connsiteY11" fmla="*/ 270125 h 1432740"/>
                <a:gd name="connsiteX12" fmla="*/ 1091437 w 1197349"/>
                <a:gd name="connsiteY12" fmla="*/ 319630 h 1432740"/>
                <a:gd name="connsiteX13" fmla="*/ 1051834 w 1197349"/>
                <a:gd name="connsiteY13" fmla="*/ 334811 h 1432740"/>
                <a:gd name="connsiteX14" fmla="*/ 851836 w 1197349"/>
                <a:gd name="connsiteY14" fmla="*/ 426559 h 1432740"/>
                <a:gd name="connsiteX15" fmla="*/ 832034 w 1197349"/>
                <a:gd name="connsiteY15" fmla="*/ 475403 h 1432740"/>
                <a:gd name="connsiteX16" fmla="*/ 743587 w 1197349"/>
                <a:gd name="connsiteY16" fmla="*/ 610055 h 1432740"/>
                <a:gd name="connsiteX17" fmla="*/ 660419 w 1197349"/>
                <a:gd name="connsiteY17" fmla="*/ 642398 h 1432740"/>
                <a:gd name="connsiteX18" fmla="*/ 577252 w 1197349"/>
                <a:gd name="connsiteY18" fmla="*/ 792891 h 1432740"/>
                <a:gd name="connsiteX19" fmla="*/ 623456 w 1197349"/>
                <a:gd name="connsiteY19" fmla="*/ 1028532 h 1432740"/>
                <a:gd name="connsiteX20" fmla="*/ 649858 w 1197349"/>
                <a:gd name="connsiteY20" fmla="*/ 1140742 h 1432740"/>
                <a:gd name="connsiteX21" fmla="*/ 637977 w 1197349"/>
                <a:gd name="connsiteY21" fmla="*/ 1204767 h 1432740"/>
                <a:gd name="connsiteX22" fmla="*/ 569331 w 1197349"/>
                <a:gd name="connsiteY22" fmla="*/ 1188266 h 1432740"/>
                <a:gd name="connsiteX23" fmla="*/ 538969 w 1197349"/>
                <a:gd name="connsiteY23" fmla="*/ 1136781 h 1432740"/>
                <a:gd name="connsiteX24" fmla="*/ 533688 w 1197349"/>
                <a:gd name="connsiteY24" fmla="*/ 1104438 h 1432740"/>
                <a:gd name="connsiteX25" fmla="*/ 461742 w 1197349"/>
                <a:gd name="connsiteY25" fmla="*/ 1021271 h 1432740"/>
                <a:gd name="connsiteX26" fmla="*/ 343592 w 1197349"/>
                <a:gd name="connsiteY26" fmla="*/ 1052294 h 1432740"/>
                <a:gd name="connsiteX27" fmla="*/ 331711 w 1197349"/>
                <a:gd name="connsiteY27" fmla="*/ 1130181 h 1432740"/>
                <a:gd name="connsiteX28" fmla="*/ 426759 w 1197349"/>
                <a:gd name="connsiteY28" fmla="*/ 1340079 h 1432740"/>
                <a:gd name="connsiteX29" fmla="*/ 433359 w 1197349"/>
                <a:gd name="connsiteY29" fmla="*/ 1385623 h 1432740"/>
                <a:gd name="connsiteX30" fmla="*/ 371974 w 1197349"/>
                <a:gd name="connsiteY30" fmla="*/ 1416646 h 1432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97349" h="1432740">
                  <a:moveTo>
                    <a:pt x="371974" y="1416646"/>
                  </a:moveTo>
                  <a:cubicBezTo>
                    <a:pt x="360753" y="1443708"/>
                    <a:pt x="346892" y="1431167"/>
                    <a:pt x="333031" y="1418626"/>
                  </a:cubicBezTo>
                  <a:cubicBezTo>
                    <a:pt x="254484" y="1349320"/>
                    <a:pt x="192438" y="1267473"/>
                    <a:pt x="142934" y="1175725"/>
                  </a:cubicBezTo>
                  <a:cubicBezTo>
                    <a:pt x="72968" y="1047013"/>
                    <a:pt x="20823" y="913022"/>
                    <a:pt x="4322" y="766489"/>
                  </a:cubicBezTo>
                  <a:cubicBezTo>
                    <a:pt x="-16140" y="586293"/>
                    <a:pt x="35345" y="434480"/>
                    <a:pt x="173957" y="314349"/>
                  </a:cubicBezTo>
                  <a:cubicBezTo>
                    <a:pt x="278246" y="223921"/>
                    <a:pt x="393756" y="149335"/>
                    <a:pt x="507286" y="72108"/>
                  </a:cubicBezTo>
                  <a:cubicBezTo>
                    <a:pt x="597714" y="10723"/>
                    <a:pt x="698703" y="-7759"/>
                    <a:pt x="806292" y="2802"/>
                  </a:cubicBezTo>
                  <a:cubicBezTo>
                    <a:pt x="904641" y="12703"/>
                    <a:pt x="1002329" y="26564"/>
                    <a:pt x="1098038" y="54286"/>
                  </a:cubicBezTo>
                  <a:cubicBezTo>
                    <a:pt x="1101338" y="54947"/>
                    <a:pt x="1104638" y="55607"/>
                    <a:pt x="1107939" y="56927"/>
                  </a:cubicBezTo>
                  <a:cubicBezTo>
                    <a:pt x="1144242" y="70128"/>
                    <a:pt x="1183845" y="81349"/>
                    <a:pt x="1195066" y="124253"/>
                  </a:cubicBezTo>
                  <a:cubicBezTo>
                    <a:pt x="1206287" y="167816"/>
                    <a:pt x="1173944" y="192899"/>
                    <a:pt x="1146222" y="217981"/>
                  </a:cubicBezTo>
                  <a:cubicBezTo>
                    <a:pt x="1130381" y="232502"/>
                    <a:pt x="1119820" y="249003"/>
                    <a:pt x="1113879" y="270125"/>
                  </a:cubicBezTo>
                  <a:cubicBezTo>
                    <a:pt x="1109259" y="287287"/>
                    <a:pt x="1109259" y="307749"/>
                    <a:pt x="1091437" y="319630"/>
                  </a:cubicBezTo>
                  <a:cubicBezTo>
                    <a:pt x="1080216" y="329531"/>
                    <a:pt x="1065695" y="331511"/>
                    <a:pt x="1051834" y="334811"/>
                  </a:cubicBezTo>
                  <a:cubicBezTo>
                    <a:pt x="979227" y="352633"/>
                    <a:pt x="917182" y="393556"/>
                    <a:pt x="851836" y="426559"/>
                  </a:cubicBezTo>
                  <a:cubicBezTo>
                    <a:pt x="832694" y="436460"/>
                    <a:pt x="830714" y="455601"/>
                    <a:pt x="832034" y="475403"/>
                  </a:cubicBezTo>
                  <a:cubicBezTo>
                    <a:pt x="837315" y="548010"/>
                    <a:pt x="812233" y="586293"/>
                    <a:pt x="743587" y="610055"/>
                  </a:cubicBezTo>
                  <a:cubicBezTo>
                    <a:pt x="715864" y="619956"/>
                    <a:pt x="687482" y="628537"/>
                    <a:pt x="660419" y="642398"/>
                  </a:cubicBezTo>
                  <a:cubicBezTo>
                    <a:pt x="597714" y="675401"/>
                    <a:pt x="573952" y="721605"/>
                    <a:pt x="577252" y="792891"/>
                  </a:cubicBezTo>
                  <a:cubicBezTo>
                    <a:pt x="581212" y="874078"/>
                    <a:pt x="605635" y="950645"/>
                    <a:pt x="623456" y="1028532"/>
                  </a:cubicBezTo>
                  <a:cubicBezTo>
                    <a:pt x="632037" y="1066155"/>
                    <a:pt x="643918" y="1103118"/>
                    <a:pt x="649858" y="1140742"/>
                  </a:cubicBezTo>
                  <a:cubicBezTo>
                    <a:pt x="653159" y="1162523"/>
                    <a:pt x="660419" y="1190246"/>
                    <a:pt x="637977" y="1204767"/>
                  </a:cubicBezTo>
                  <a:cubicBezTo>
                    <a:pt x="612235" y="1221269"/>
                    <a:pt x="590453" y="1203447"/>
                    <a:pt x="569331" y="1188266"/>
                  </a:cubicBezTo>
                  <a:cubicBezTo>
                    <a:pt x="550850" y="1175064"/>
                    <a:pt x="540289" y="1159883"/>
                    <a:pt x="538969" y="1136781"/>
                  </a:cubicBezTo>
                  <a:cubicBezTo>
                    <a:pt x="538309" y="1126220"/>
                    <a:pt x="535008" y="1114999"/>
                    <a:pt x="533688" y="1104438"/>
                  </a:cubicBezTo>
                  <a:cubicBezTo>
                    <a:pt x="529728" y="1059554"/>
                    <a:pt x="505306" y="1031832"/>
                    <a:pt x="461742" y="1021271"/>
                  </a:cubicBezTo>
                  <a:cubicBezTo>
                    <a:pt x="416198" y="1010050"/>
                    <a:pt x="375934" y="1019951"/>
                    <a:pt x="343592" y="1052294"/>
                  </a:cubicBezTo>
                  <a:cubicBezTo>
                    <a:pt x="322470" y="1073416"/>
                    <a:pt x="324450" y="1101798"/>
                    <a:pt x="331711" y="1130181"/>
                  </a:cubicBezTo>
                  <a:cubicBezTo>
                    <a:pt x="352172" y="1205427"/>
                    <a:pt x="390456" y="1272093"/>
                    <a:pt x="426759" y="1340079"/>
                  </a:cubicBezTo>
                  <a:cubicBezTo>
                    <a:pt x="434680" y="1354600"/>
                    <a:pt x="446561" y="1371102"/>
                    <a:pt x="433359" y="1385623"/>
                  </a:cubicBezTo>
                  <a:cubicBezTo>
                    <a:pt x="417518" y="1403444"/>
                    <a:pt x="401017" y="1423906"/>
                    <a:pt x="371974" y="141664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0A08C7E-1B28-4E36-B2EC-8BD165F804BD}"/>
                </a:ext>
              </a:extLst>
            </p:cNvPr>
            <p:cNvSpPr/>
            <p:nvPr/>
          </p:nvSpPr>
          <p:spPr>
            <a:xfrm>
              <a:off x="1670458" y="3151115"/>
              <a:ext cx="626004" cy="1156829"/>
            </a:xfrm>
            <a:custGeom>
              <a:avLst/>
              <a:gdLst>
                <a:gd name="connsiteX0" fmla="*/ 47668 w 893702"/>
                <a:gd name="connsiteY0" fmla="*/ 1116711 h 1651527"/>
                <a:gd name="connsiteX1" fmla="*/ 75390 w 893702"/>
                <a:gd name="connsiteY1" fmla="*/ 1088989 h 1651527"/>
                <a:gd name="connsiteX2" fmla="*/ 89912 w 893702"/>
                <a:gd name="connsiteY2" fmla="*/ 1009122 h 1651527"/>
                <a:gd name="connsiteX3" fmla="*/ 8064 w 893702"/>
                <a:gd name="connsiteY3" fmla="*/ 828926 h 1651527"/>
                <a:gd name="connsiteX4" fmla="*/ 105753 w 893702"/>
                <a:gd name="connsiteY4" fmla="*/ 687014 h 1651527"/>
                <a:gd name="connsiteX5" fmla="*/ 241725 w 893702"/>
                <a:gd name="connsiteY5" fmla="*/ 795923 h 1651527"/>
                <a:gd name="connsiteX6" fmla="*/ 292549 w 893702"/>
                <a:gd name="connsiteY6" fmla="*/ 876450 h 1651527"/>
                <a:gd name="connsiteX7" fmla="*/ 328852 w 893702"/>
                <a:gd name="connsiteY7" fmla="*/ 855328 h 1651527"/>
                <a:gd name="connsiteX8" fmla="*/ 319612 w 893702"/>
                <a:gd name="connsiteY8" fmla="*/ 803844 h 1651527"/>
                <a:gd name="connsiteX9" fmla="*/ 258886 w 893702"/>
                <a:gd name="connsiteY9" fmla="*/ 550382 h 1651527"/>
                <a:gd name="connsiteX10" fmla="*/ 252286 w 893702"/>
                <a:gd name="connsiteY10" fmla="*/ 438832 h 1651527"/>
                <a:gd name="connsiteX11" fmla="*/ 335453 w 893702"/>
                <a:gd name="connsiteY11" fmla="*/ 316721 h 1651527"/>
                <a:gd name="connsiteX12" fmla="*/ 439082 w 893702"/>
                <a:gd name="connsiteY12" fmla="*/ 275137 h 1651527"/>
                <a:gd name="connsiteX13" fmla="*/ 506408 w 893702"/>
                <a:gd name="connsiteY13" fmla="*/ 162268 h 1651527"/>
                <a:gd name="connsiteX14" fmla="*/ 546011 w 893702"/>
                <a:gd name="connsiteY14" fmla="*/ 89001 h 1651527"/>
                <a:gd name="connsiteX15" fmla="*/ 688584 w 893702"/>
                <a:gd name="connsiteY15" fmla="*/ 19695 h 1651527"/>
                <a:gd name="connsiteX16" fmla="*/ 782972 w 893702"/>
                <a:gd name="connsiteY16" fmla="*/ 4514 h 1651527"/>
                <a:gd name="connsiteX17" fmla="*/ 802774 w 893702"/>
                <a:gd name="connsiteY17" fmla="*/ 23655 h 1651527"/>
                <a:gd name="connsiteX18" fmla="*/ 786273 w 893702"/>
                <a:gd name="connsiteY18" fmla="*/ 62599 h 1651527"/>
                <a:gd name="connsiteX19" fmla="*/ 657561 w 893702"/>
                <a:gd name="connsiteY19" fmla="*/ 202531 h 1651527"/>
                <a:gd name="connsiteX20" fmla="*/ 528190 w 893702"/>
                <a:gd name="connsiteY20" fmla="*/ 591965 h 1651527"/>
                <a:gd name="connsiteX21" fmla="*/ 546672 w 893702"/>
                <a:gd name="connsiteY21" fmla="*/ 872490 h 1651527"/>
                <a:gd name="connsiteX22" fmla="*/ 662842 w 893702"/>
                <a:gd name="connsiteY22" fmla="*/ 1091629 h 1651527"/>
                <a:gd name="connsiteX23" fmla="*/ 831156 w 893702"/>
                <a:gd name="connsiteY23" fmla="*/ 1262584 h 1651527"/>
                <a:gd name="connsiteX24" fmla="*/ 862839 w 893702"/>
                <a:gd name="connsiteY24" fmla="*/ 1316709 h 1651527"/>
                <a:gd name="connsiteX25" fmla="*/ 874060 w 893702"/>
                <a:gd name="connsiteY25" fmla="*/ 1413737 h 1651527"/>
                <a:gd name="connsiteX26" fmla="*/ 891882 w 893702"/>
                <a:gd name="connsiteY26" fmla="*/ 1559610 h 1651527"/>
                <a:gd name="connsiteX27" fmla="*/ 546672 w 893702"/>
                <a:gd name="connsiteY27" fmla="*/ 1644097 h 1651527"/>
                <a:gd name="connsiteX28" fmla="*/ 291889 w 893702"/>
                <a:gd name="connsiteY28" fmla="*/ 1630236 h 1651527"/>
                <a:gd name="connsiteX29" fmla="*/ 181000 w 893702"/>
                <a:gd name="connsiteY29" fmla="*/ 1578092 h 1651527"/>
                <a:gd name="connsiteX30" fmla="*/ 143376 w 893702"/>
                <a:gd name="connsiteY30" fmla="*/ 1494924 h 1651527"/>
                <a:gd name="connsiteX31" fmla="*/ 152617 w 893702"/>
                <a:gd name="connsiteY31" fmla="*/ 1390635 h 1651527"/>
                <a:gd name="connsiteX32" fmla="*/ 126215 w 893702"/>
                <a:gd name="connsiteY32" fmla="*/ 1280406 h 1651527"/>
                <a:gd name="connsiteX33" fmla="*/ 47668 w 893702"/>
                <a:gd name="connsiteY33" fmla="*/ 1116711 h 1651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893702" h="1651527">
                  <a:moveTo>
                    <a:pt x="47668" y="1116711"/>
                  </a:moveTo>
                  <a:cubicBezTo>
                    <a:pt x="51628" y="1112751"/>
                    <a:pt x="70770" y="1092289"/>
                    <a:pt x="75390" y="1088989"/>
                  </a:cubicBezTo>
                  <a:cubicBezTo>
                    <a:pt x="115654" y="1056646"/>
                    <a:pt x="115654" y="1056646"/>
                    <a:pt x="89912" y="1009122"/>
                  </a:cubicBezTo>
                  <a:cubicBezTo>
                    <a:pt x="58889" y="951037"/>
                    <a:pt x="27206" y="892952"/>
                    <a:pt x="8064" y="828926"/>
                  </a:cubicBezTo>
                  <a:cubicBezTo>
                    <a:pt x="-17018" y="743778"/>
                    <a:pt x="16645" y="692294"/>
                    <a:pt x="105753" y="687014"/>
                  </a:cubicBezTo>
                  <a:cubicBezTo>
                    <a:pt x="192221" y="681073"/>
                    <a:pt x="238425" y="712756"/>
                    <a:pt x="241725" y="795923"/>
                  </a:cubicBezTo>
                  <a:cubicBezTo>
                    <a:pt x="243045" y="834867"/>
                    <a:pt x="258226" y="859949"/>
                    <a:pt x="292549" y="876450"/>
                  </a:cubicBezTo>
                  <a:cubicBezTo>
                    <a:pt x="316971" y="887671"/>
                    <a:pt x="327532" y="881071"/>
                    <a:pt x="328852" y="855328"/>
                  </a:cubicBezTo>
                  <a:cubicBezTo>
                    <a:pt x="329513" y="837507"/>
                    <a:pt x="324232" y="820345"/>
                    <a:pt x="319612" y="803844"/>
                  </a:cubicBezTo>
                  <a:cubicBezTo>
                    <a:pt x="298490" y="719356"/>
                    <a:pt x="274728" y="636189"/>
                    <a:pt x="258886" y="550382"/>
                  </a:cubicBezTo>
                  <a:cubicBezTo>
                    <a:pt x="252286" y="513418"/>
                    <a:pt x="249645" y="476455"/>
                    <a:pt x="252286" y="438832"/>
                  </a:cubicBezTo>
                  <a:cubicBezTo>
                    <a:pt x="256246" y="382067"/>
                    <a:pt x="285289" y="341143"/>
                    <a:pt x="335453" y="316721"/>
                  </a:cubicBezTo>
                  <a:cubicBezTo>
                    <a:pt x="369116" y="300220"/>
                    <a:pt x="404759" y="288339"/>
                    <a:pt x="439082" y="275137"/>
                  </a:cubicBezTo>
                  <a:cubicBezTo>
                    <a:pt x="493207" y="254676"/>
                    <a:pt x="513669" y="220353"/>
                    <a:pt x="506408" y="162268"/>
                  </a:cubicBezTo>
                  <a:cubicBezTo>
                    <a:pt x="498487" y="101542"/>
                    <a:pt x="493867" y="115404"/>
                    <a:pt x="546011" y="89001"/>
                  </a:cubicBezTo>
                  <a:cubicBezTo>
                    <a:pt x="592876" y="65239"/>
                    <a:pt x="640400" y="40817"/>
                    <a:pt x="688584" y="19695"/>
                  </a:cubicBezTo>
                  <a:cubicBezTo>
                    <a:pt x="718287" y="6494"/>
                    <a:pt x="748649" y="-7367"/>
                    <a:pt x="782972" y="4514"/>
                  </a:cubicBezTo>
                  <a:cubicBezTo>
                    <a:pt x="789573" y="11114"/>
                    <a:pt x="796173" y="17715"/>
                    <a:pt x="802774" y="23655"/>
                  </a:cubicBezTo>
                  <a:cubicBezTo>
                    <a:pt x="808715" y="41477"/>
                    <a:pt x="798154" y="51378"/>
                    <a:pt x="786273" y="62599"/>
                  </a:cubicBezTo>
                  <a:cubicBezTo>
                    <a:pt x="739408" y="105503"/>
                    <a:pt x="691884" y="147746"/>
                    <a:pt x="657561" y="202531"/>
                  </a:cubicBezTo>
                  <a:cubicBezTo>
                    <a:pt x="583635" y="322002"/>
                    <a:pt x="539411" y="450713"/>
                    <a:pt x="528190" y="591965"/>
                  </a:cubicBezTo>
                  <a:cubicBezTo>
                    <a:pt x="520269" y="687014"/>
                    <a:pt x="522909" y="779422"/>
                    <a:pt x="546672" y="872490"/>
                  </a:cubicBezTo>
                  <a:cubicBezTo>
                    <a:pt x="568454" y="955657"/>
                    <a:pt x="608717" y="1026943"/>
                    <a:pt x="662842" y="1091629"/>
                  </a:cubicBezTo>
                  <a:cubicBezTo>
                    <a:pt x="714326" y="1153014"/>
                    <a:pt x="771751" y="1209119"/>
                    <a:pt x="831156" y="1262584"/>
                  </a:cubicBezTo>
                  <a:cubicBezTo>
                    <a:pt x="846338" y="1276445"/>
                    <a:pt x="873400" y="1286346"/>
                    <a:pt x="862839" y="1316709"/>
                  </a:cubicBezTo>
                  <a:cubicBezTo>
                    <a:pt x="855579" y="1350372"/>
                    <a:pt x="870760" y="1381394"/>
                    <a:pt x="874060" y="1413737"/>
                  </a:cubicBezTo>
                  <a:cubicBezTo>
                    <a:pt x="876040" y="1432219"/>
                    <a:pt x="900463" y="1553009"/>
                    <a:pt x="891882" y="1559610"/>
                  </a:cubicBezTo>
                  <a:cubicBezTo>
                    <a:pt x="840397" y="1601194"/>
                    <a:pt x="606737" y="1636837"/>
                    <a:pt x="546672" y="1644097"/>
                  </a:cubicBezTo>
                  <a:cubicBezTo>
                    <a:pt x="373076" y="1653998"/>
                    <a:pt x="436442" y="1657958"/>
                    <a:pt x="291889" y="1630236"/>
                  </a:cubicBezTo>
                  <a:cubicBezTo>
                    <a:pt x="247665" y="1611754"/>
                    <a:pt x="210702" y="1587332"/>
                    <a:pt x="181000" y="1578092"/>
                  </a:cubicBezTo>
                  <a:cubicBezTo>
                    <a:pt x="146017" y="1563570"/>
                    <a:pt x="147997" y="1524627"/>
                    <a:pt x="143376" y="1494924"/>
                  </a:cubicBezTo>
                  <a:cubicBezTo>
                    <a:pt x="144036" y="1459941"/>
                    <a:pt x="146676" y="1425618"/>
                    <a:pt x="152617" y="1390635"/>
                  </a:cubicBezTo>
                  <a:cubicBezTo>
                    <a:pt x="158558" y="1352352"/>
                    <a:pt x="138096" y="1316709"/>
                    <a:pt x="126215" y="1280406"/>
                  </a:cubicBezTo>
                  <a:cubicBezTo>
                    <a:pt x="110373" y="1236842"/>
                    <a:pt x="47668" y="1116711"/>
                    <a:pt x="47668" y="1116711"/>
                  </a:cubicBezTo>
                  <a:close/>
                </a:path>
              </a:pathLst>
            </a:custGeom>
            <a:solidFill>
              <a:srgbClr val="FEAB77"/>
            </a:solidFill>
            <a:ln w="342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597A67F-FE34-4C9A-8512-CB92CD5996BB}"/>
                </a:ext>
              </a:extLst>
            </p:cNvPr>
            <p:cNvSpPr/>
            <p:nvPr/>
          </p:nvSpPr>
          <p:spPr>
            <a:xfrm>
              <a:off x="4099252" y="4769707"/>
              <a:ext cx="232685" cy="265849"/>
            </a:xfrm>
            <a:custGeom>
              <a:avLst/>
              <a:gdLst>
                <a:gd name="connsiteX0" fmla="*/ 90428 w 332189"/>
                <a:gd name="connsiteY0" fmla="*/ 0 h 379533"/>
                <a:gd name="connsiteX1" fmla="*/ 325408 w 332189"/>
                <a:gd name="connsiteY1" fmla="*/ 260723 h 379533"/>
                <a:gd name="connsiteX2" fmla="*/ 330689 w 332189"/>
                <a:gd name="connsiteY2" fmla="*/ 274584 h 379533"/>
                <a:gd name="connsiteX3" fmla="*/ 238941 w 332189"/>
                <a:gd name="connsiteY3" fmla="*/ 379533 h 379533"/>
                <a:gd name="connsiteX4" fmla="*/ 0 w 332189"/>
                <a:gd name="connsiteY4" fmla="*/ 70626 h 379533"/>
                <a:gd name="connsiteX5" fmla="*/ 90428 w 332189"/>
                <a:gd name="connsiteY5" fmla="*/ 0 h 379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2189" h="379533">
                  <a:moveTo>
                    <a:pt x="90428" y="0"/>
                  </a:moveTo>
                  <a:cubicBezTo>
                    <a:pt x="123430" y="26402"/>
                    <a:pt x="310227" y="254782"/>
                    <a:pt x="325408" y="260723"/>
                  </a:cubicBezTo>
                  <a:cubicBezTo>
                    <a:pt x="330029" y="264023"/>
                    <a:pt x="334649" y="269963"/>
                    <a:pt x="330689" y="274584"/>
                  </a:cubicBezTo>
                  <a:cubicBezTo>
                    <a:pt x="302966" y="312207"/>
                    <a:pt x="278544" y="352471"/>
                    <a:pt x="238941" y="379533"/>
                  </a:cubicBezTo>
                  <a:cubicBezTo>
                    <a:pt x="154453" y="284485"/>
                    <a:pt x="74586" y="173595"/>
                    <a:pt x="0" y="70626"/>
                  </a:cubicBezTo>
                  <a:cubicBezTo>
                    <a:pt x="35643" y="33003"/>
                    <a:pt x="62045" y="13201"/>
                    <a:pt x="9042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1BE5B68-C25D-4C96-A927-83EF9A15C14A}"/>
                </a:ext>
              </a:extLst>
            </p:cNvPr>
            <p:cNvSpPr/>
            <p:nvPr/>
          </p:nvSpPr>
          <p:spPr>
            <a:xfrm>
              <a:off x="2152321" y="3379137"/>
              <a:ext cx="115586" cy="53931"/>
            </a:xfrm>
            <a:custGeom>
              <a:avLst/>
              <a:gdLst>
                <a:gd name="connsiteX0" fmla="*/ 0 w 165014"/>
                <a:gd name="connsiteY0" fmla="*/ 76996 h 76995"/>
                <a:gd name="connsiteX1" fmla="*/ 165014 w 165014"/>
                <a:gd name="connsiteY1" fmla="*/ 34752 h 76995"/>
                <a:gd name="connsiteX2" fmla="*/ 0 w 165014"/>
                <a:gd name="connsiteY2" fmla="*/ 76996 h 76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014" h="76995">
                  <a:moveTo>
                    <a:pt x="0" y="76996"/>
                  </a:moveTo>
                  <a:cubicBezTo>
                    <a:pt x="31683" y="-6172"/>
                    <a:pt x="108250" y="-24653"/>
                    <a:pt x="165014" y="34752"/>
                  </a:cubicBezTo>
                  <a:cubicBezTo>
                    <a:pt x="110230" y="48613"/>
                    <a:pt x="57425" y="62474"/>
                    <a:pt x="0" y="769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1B9C4BA-A46F-4C4B-A896-8DE1E824D244}"/>
                </a:ext>
              </a:extLst>
            </p:cNvPr>
            <p:cNvSpPr/>
            <p:nvPr/>
          </p:nvSpPr>
          <p:spPr>
            <a:xfrm>
              <a:off x="2490757" y="3619856"/>
              <a:ext cx="27278" cy="26353"/>
            </a:xfrm>
            <a:custGeom>
              <a:avLst/>
              <a:gdLst>
                <a:gd name="connsiteX0" fmla="*/ 38943 w 38943"/>
                <a:gd name="connsiteY0" fmla="*/ 0 h 37623"/>
                <a:gd name="connsiteX1" fmla="*/ 0 w 38943"/>
                <a:gd name="connsiteY1" fmla="*/ 37623 h 37623"/>
                <a:gd name="connsiteX2" fmla="*/ 38943 w 38943"/>
                <a:gd name="connsiteY2" fmla="*/ 0 h 37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943" h="37623">
                  <a:moveTo>
                    <a:pt x="38943" y="0"/>
                  </a:moveTo>
                  <a:cubicBezTo>
                    <a:pt x="32343" y="25742"/>
                    <a:pt x="19802" y="32343"/>
                    <a:pt x="0" y="37623"/>
                  </a:cubicBezTo>
                  <a:cubicBezTo>
                    <a:pt x="7261" y="19142"/>
                    <a:pt x="17822" y="10561"/>
                    <a:pt x="3894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9A673E0-9584-48C9-A72A-1FCAAD870F85}"/>
                </a:ext>
              </a:extLst>
            </p:cNvPr>
            <p:cNvSpPr/>
            <p:nvPr/>
          </p:nvSpPr>
          <p:spPr>
            <a:xfrm>
              <a:off x="1738454" y="4113179"/>
              <a:ext cx="1081064" cy="2434270"/>
            </a:xfrm>
            <a:custGeom>
              <a:avLst/>
              <a:gdLst>
                <a:gd name="connsiteX0" fmla="*/ 248940 w 1543364"/>
                <a:gd name="connsiteY0" fmla="*/ 2975540 h 3475242"/>
                <a:gd name="connsiteX1" fmla="*/ 72704 w 1543364"/>
                <a:gd name="connsiteY1" fmla="*/ 2116805 h 3475242"/>
                <a:gd name="connsiteX2" fmla="*/ 48942 w 1543364"/>
                <a:gd name="connsiteY2" fmla="*/ 1867963 h 3475242"/>
                <a:gd name="connsiteX3" fmla="*/ 1418 w 1543364"/>
                <a:gd name="connsiteY3" fmla="*/ 1180843 h 3475242"/>
                <a:gd name="connsiteX4" fmla="*/ 23860 w 1543364"/>
                <a:gd name="connsiteY4" fmla="*/ 419137 h 3475242"/>
                <a:gd name="connsiteX5" fmla="*/ 43002 w 1543364"/>
                <a:gd name="connsiteY5" fmla="*/ 146533 h 3475242"/>
                <a:gd name="connsiteX6" fmla="*/ 54223 w 1543364"/>
                <a:gd name="connsiteY6" fmla="*/ 0 h 3475242"/>
                <a:gd name="connsiteX7" fmla="*/ 148611 w 1543364"/>
                <a:gd name="connsiteY7" fmla="*/ 158414 h 3475242"/>
                <a:gd name="connsiteX8" fmla="*/ 447617 w 1543364"/>
                <a:gd name="connsiteY8" fmla="*/ 269964 h 3475242"/>
                <a:gd name="connsiteX9" fmla="*/ 674017 w 1543364"/>
                <a:gd name="connsiteY9" fmla="*/ 201318 h 3475242"/>
                <a:gd name="connsiteX10" fmla="*/ 758505 w 1543364"/>
                <a:gd name="connsiteY10" fmla="*/ 108910 h 3475242"/>
                <a:gd name="connsiteX11" fmla="*/ 775006 w 1543364"/>
                <a:gd name="connsiteY11" fmla="*/ 40923 h 3475242"/>
                <a:gd name="connsiteX12" fmla="*/ 823190 w 1543364"/>
                <a:gd name="connsiteY12" fmla="*/ 262703 h 3475242"/>
                <a:gd name="connsiteX13" fmla="*/ 1099754 w 1543364"/>
                <a:gd name="connsiteY13" fmla="*/ 1077214 h 3475242"/>
                <a:gd name="connsiteX14" fmla="*/ 1366418 w 1543364"/>
                <a:gd name="connsiteY14" fmla="*/ 2444854 h 3475242"/>
                <a:gd name="connsiteX15" fmla="*/ 1514271 w 1543364"/>
                <a:gd name="connsiteY15" fmla="*/ 3205901 h 3475242"/>
                <a:gd name="connsiteX16" fmla="*/ 1540673 w 1543364"/>
                <a:gd name="connsiteY16" fmla="*/ 3344513 h 3475242"/>
                <a:gd name="connsiteX17" fmla="*/ 1511630 w 1543364"/>
                <a:gd name="connsiteY17" fmla="*/ 3387417 h 3475242"/>
                <a:gd name="connsiteX18" fmla="*/ 1224505 w 1543364"/>
                <a:gd name="connsiteY18" fmla="*/ 3428340 h 3475242"/>
                <a:gd name="connsiteX19" fmla="*/ 503062 w 1543364"/>
                <a:gd name="connsiteY19" fmla="*/ 3463323 h 3475242"/>
                <a:gd name="connsiteX20" fmla="*/ 309005 w 1543364"/>
                <a:gd name="connsiteY20" fmla="*/ 3475204 h 3475242"/>
                <a:gd name="connsiteX21" fmla="*/ 248940 w 1543364"/>
                <a:gd name="connsiteY21" fmla="*/ 2975540 h 3475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43364" h="3475242">
                  <a:moveTo>
                    <a:pt x="248940" y="2975540"/>
                  </a:moveTo>
                  <a:cubicBezTo>
                    <a:pt x="189535" y="2689735"/>
                    <a:pt x="132110" y="2402610"/>
                    <a:pt x="72704" y="2116805"/>
                  </a:cubicBezTo>
                  <a:cubicBezTo>
                    <a:pt x="55543" y="2034298"/>
                    <a:pt x="54883" y="1951131"/>
                    <a:pt x="48942" y="1867963"/>
                  </a:cubicBezTo>
                  <a:cubicBezTo>
                    <a:pt x="31781" y="1638923"/>
                    <a:pt x="14619" y="1409883"/>
                    <a:pt x="1418" y="1180843"/>
                  </a:cubicBezTo>
                  <a:cubicBezTo>
                    <a:pt x="-6503" y="1042231"/>
                    <a:pt x="21220" y="517485"/>
                    <a:pt x="23860" y="419137"/>
                  </a:cubicBezTo>
                  <a:cubicBezTo>
                    <a:pt x="25840" y="349831"/>
                    <a:pt x="36401" y="215839"/>
                    <a:pt x="43002" y="146533"/>
                  </a:cubicBezTo>
                  <a:cubicBezTo>
                    <a:pt x="41022" y="83827"/>
                    <a:pt x="43002" y="91088"/>
                    <a:pt x="54223" y="0"/>
                  </a:cubicBezTo>
                  <a:cubicBezTo>
                    <a:pt x="91846" y="134652"/>
                    <a:pt x="108348" y="122111"/>
                    <a:pt x="148611" y="158414"/>
                  </a:cubicBezTo>
                  <a:cubicBezTo>
                    <a:pt x="270722" y="235641"/>
                    <a:pt x="314946" y="260723"/>
                    <a:pt x="447617" y="269964"/>
                  </a:cubicBezTo>
                  <a:cubicBezTo>
                    <a:pt x="563787" y="252142"/>
                    <a:pt x="617252" y="239601"/>
                    <a:pt x="674017" y="201318"/>
                  </a:cubicBezTo>
                  <a:cubicBezTo>
                    <a:pt x="731442" y="150493"/>
                    <a:pt x="735403" y="145213"/>
                    <a:pt x="758505" y="108910"/>
                  </a:cubicBezTo>
                  <a:cubicBezTo>
                    <a:pt x="771706" y="71286"/>
                    <a:pt x="763785" y="20462"/>
                    <a:pt x="775006" y="40923"/>
                  </a:cubicBezTo>
                  <a:cubicBezTo>
                    <a:pt x="788207" y="54785"/>
                    <a:pt x="802068" y="219139"/>
                    <a:pt x="823190" y="262703"/>
                  </a:cubicBezTo>
                  <a:cubicBezTo>
                    <a:pt x="910318" y="542568"/>
                    <a:pt x="1018567" y="796030"/>
                    <a:pt x="1099754" y="1077214"/>
                  </a:cubicBezTo>
                  <a:cubicBezTo>
                    <a:pt x="1136718" y="1204605"/>
                    <a:pt x="1303712" y="2119445"/>
                    <a:pt x="1366418" y="2444854"/>
                  </a:cubicBezTo>
                  <a:cubicBezTo>
                    <a:pt x="1415262" y="2698316"/>
                    <a:pt x="1465426" y="2952438"/>
                    <a:pt x="1514271" y="3205901"/>
                  </a:cubicBezTo>
                  <a:cubicBezTo>
                    <a:pt x="1523511" y="3252105"/>
                    <a:pt x="1528792" y="3299629"/>
                    <a:pt x="1540673" y="3344513"/>
                  </a:cubicBezTo>
                  <a:cubicBezTo>
                    <a:pt x="1549254" y="3375535"/>
                    <a:pt x="1536712" y="3382136"/>
                    <a:pt x="1511630" y="3387417"/>
                  </a:cubicBezTo>
                  <a:cubicBezTo>
                    <a:pt x="1417242" y="3408538"/>
                    <a:pt x="1320874" y="3419759"/>
                    <a:pt x="1224505" y="3428340"/>
                  </a:cubicBezTo>
                  <a:cubicBezTo>
                    <a:pt x="984244" y="3449462"/>
                    <a:pt x="743983" y="3458042"/>
                    <a:pt x="503062" y="3463323"/>
                  </a:cubicBezTo>
                  <a:cubicBezTo>
                    <a:pt x="438376" y="3464643"/>
                    <a:pt x="373691" y="3471244"/>
                    <a:pt x="309005" y="3475204"/>
                  </a:cubicBezTo>
                  <a:cubicBezTo>
                    <a:pt x="290523" y="3479825"/>
                    <a:pt x="268081" y="3069269"/>
                    <a:pt x="248940" y="297554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91447292-2598-4B40-815D-3C0A2F8B650A}"/>
                </a:ext>
              </a:extLst>
            </p:cNvPr>
            <p:cNvSpPr/>
            <p:nvPr/>
          </p:nvSpPr>
          <p:spPr>
            <a:xfrm>
              <a:off x="1985918" y="4302559"/>
              <a:ext cx="516684" cy="2099407"/>
            </a:xfrm>
            <a:custGeom>
              <a:avLst/>
              <a:gdLst>
                <a:gd name="connsiteX0" fmla="*/ 221061 w 737634"/>
                <a:gd name="connsiteY0" fmla="*/ 100587 h 2997181"/>
                <a:gd name="connsiteX1" fmla="*/ 215121 w 737634"/>
                <a:gd name="connsiteY1" fmla="*/ 139530 h 2997181"/>
                <a:gd name="connsiteX2" fmla="*/ 218421 w 737634"/>
                <a:gd name="connsiteY2" fmla="*/ 344148 h 2997181"/>
                <a:gd name="connsiteX3" fmla="*/ 734586 w 737634"/>
                <a:gd name="connsiteY3" fmla="*/ 2748078 h 2997181"/>
                <a:gd name="connsiteX4" fmla="*/ 708844 w 737634"/>
                <a:gd name="connsiteY4" fmla="*/ 2823325 h 2997181"/>
                <a:gd name="connsiteX5" fmla="*/ 553070 w 737634"/>
                <a:gd name="connsiteY5" fmla="*/ 2988340 h 2997181"/>
                <a:gd name="connsiteX6" fmla="*/ 519407 w 737634"/>
                <a:gd name="connsiteY6" fmla="*/ 2985699 h 2997181"/>
                <a:gd name="connsiteX7" fmla="*/ 342512 w 737634"/>
                <a:gd name="connsiteY7" fmla="*/ 2772501 h 2997181"/>
                <a:gd name="connsiteX8" fmla="*/ 325350 w 737634"/>
                <a:gd name="connsiteY8" fmla="*/ 2730917 h 2997181"/>
                <a:gd name="connsiteX9" fmla="*/ 92350 w 737634"/>
                <a:gd name="connsiteY9" fmla="*/ 335567 h 2997181"/>
                <a:gd name="connsiteX10" fmla="*/ 16443 w 737634"/>
                <a:gd name="connsiteY10" fmla="*/ 175173 h 2997181"/>
                <a:gd name="connsiteX11" fmla="*/ 11163 w 737634"/>
                <a:gd name="connsiteY11" fmla="*/ 115108 h 2997181"/>
                <a:gd name="connsiteX12" fmla="*/ 73208 w 737634"/>
                <a:gd name="connsiteY12" fmla="*/ 14119 h 2997181"/>
                <a:gd name="connsiteX13" fmla="*/ 106211 w 737634"/>
                <a:gd name="connsiteY13" fmla="*/ 7518 h 2997181"/>
                <a:gd name="connsiteX14" fmla="*/ 203240 w 737634"/>
                <a:gd name="connsiteY14" fmla="*/ 75504 h 2997181"/>
                <a:gd name="connsiteX15" fmla="*/ 221061 w 737634"/>
                <a:gd name="connsiteY15" fmla="*/ 100587 h 2997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37634" h="2997181">
                  <a:moveTo>
                    <a:pt x="221061" y="100587"/>
                  </a:moveTo>
                  <a:cubicBezTo>
                    <a:pt x="219081" y="113788"/>
                    <a:pt x="218421" y="126989"/>
                    <a:pt x="215121" y="139530"/>
                  </a:cubicBezTo>
                  <a:cubicBezTo>
                    <a:pt x="197299" y="208176"/>
                    <a:pt x="203240" y="274842"/>
                    <a:pt x="218421" y="344148"/>
                  </a:cubicBezTo>
                  <a:cubicBezTo>
                    <a:pt x="306869" y="738862"/>
                    <a:pt x="642178" y="2334882"/>
                    <a:pt x="734586" y="2748078"/>
                  </a:cubicBezTo>
                  <a:cubicBezTo>
                    <a:pt x="741847" y="2781081"/>
                    <a:pt x="737226" y="2801543"/>
                    <a:pt x="708844" y="2823325"/>
                  </a:cubicBezTo>
                  <a:cubicBezTo>
                    <a:pt x="648779" y="2868869"/>
                    <a:pt x="611155" y="2938835"/>
                    <a:pt x="553070" y="2988340"/>
                  </a:cubicBezTo>
                  <a:cubicBezTo>
                    <a:pt x="539209" y="3000221"/>
                    <a:pt x="531288" y="3000880"/>
                    <a:pt x="519407" y="2985699"/>
                  </a:cubicBezTo>
                  <a:cubicBezTo>
                    <a:pt x="461322" y="2913753"/>
                    <a:pt x="401917" y="2843127"/>
                    <a:pt x="342512" y="2772501"/>
                  </a:cubicBezTo>
                  <a:cubicBezTo>
                    <a:pt x="331951" y="2759959"/>
                    <a:pt x="326670" y="2746758"/>
                    <a:pt x="325350" y="2730917"/>
                  </a:cubicBezTo>
                  <a:cubicBezTo>
                    <a:pt x="298948" y="2461613"/>
                    <a:pt x="102911" y="503882"/>
                    <a:pt x="92350" y="335567"/>
                  </a:cubicBezTo>
                  <a:cubicBezTo>
                    <a:pt x="88390" y="267581"/>
                    <a:pt x="60007" y="219397"/>
                    <a:pt x="16443" y="175173"/>
                  </a:cubicBezTo>
                  <a:cubicBezTo>
                    <a:pt x="-2699" y="156031"/>
                    <a:pt x="-5999" y="138870"/>
                    <a:pt x="11163" y="115108"/>
                  </a:cubicBezTo>
                  <a:cubicBezTo>
                    <a:pt x="34265" y="83425"/>
                    <a:pt x="54066" y="48442"/>
                    <a:pt x="73208" y="14119"/>
                  </a:cubicBezTo>
                  <a:cubicBezTo>
                    <a:pt x="83109" y="-3042"/>
                    <a:pt x="91030" y="-3702"/>
                    <a:pt x="106211" y="7518"/>
                  </a:cubicBezTo>
                  <a:cubicBezTo>
                    <a:pt x="137894" y="31281"/>
                    <a:pt x="170897" y="53063"/>
                    <a:pt x="203240" y="75504"/>
                  </a:cubicBezTo>
                  <a:cubicBezTo>
                    <a:pt x="213140" y="81445"/>
                    <a:pt x="225021" y="86065"/>
                    <a:pt x="221061" y="100587"/>
                  </a:cubicBezTo>
                  <a:close/>
                </a:path>
              </a:pathLst>
            </a:custGeom>
            <a:solidFill>
              <a:schemeClr val="accent3"/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16B53ED5-D3A4-4294-BBEE-12BE0CF5A5F8}"/>
                </a:ext>
              </a:extLst>
            </p:cNvPr>
            <p:cNvSpPr/>
            <p:nvPr/>
          </p:nvSpPr>
          <p:spPr>
            <a:xfrm>
              <a:off x="2200219" y="3439447"/>
              <a:ext cx="75234" cy="82396"/>
            </a:xfrm>
            <a:custGeom>
              <a:avLst/>
              <a:gdLst>
                <a:gd name="connsiteX0" fmla="*/ 94481 w 107406"/>
                <a:gd name="connsiteY0" fmla="*/ 47786 h 117632"/>
                <a:gd name="connsiteX1" fmla="*/ 66629 w 107406"/>
                <a:gd name="connsiteY1" fmla="*/ 106603 h 117632"/>
                <a:gd name="connsiteX2" fmla="*/ 12926 w 107406"/>
                <a:gd name="connsiteY2" fmla="*/ 69846 h 117632"/>
                <a:gd name="connsiteX3" fmla="*/ 40778 w 107406"/>
                <a:gd name="connsiteY3" fmla="*/ 11030 h 117632"/>
                <a:gd name="connsiteX4" fmla="*/ 94481 w 107406"/>
                <a:gd name="connsiteY4" fmla="*/ 47786 h 11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06" h="117632">
                  <a:moveTo>
                    <a:pt x="94481" y="47786"/>
                  </a:moveTo>
                  <a:cubicBezTo>
                    <a:pt x="101620" y="74178"/>
                    <a:pt x="89150" y="100511"/>
                    <a:pt x="66629" y="106603"/>
                  </a:cubicBezTo>
                  <a:cubicBezTo>
                    <a:pt x="44108" y="112694"/>
                    <a:pt x="20064" y="96238"/>
                    <a:pt x="12926" y="69846"/>
                  </a:cubicBezTo>
                  <a:cubicBezTo>
                    <a:pt x="5787" y="43454"/>
                    <a:pt x="18257" y="17121"/>
                    <a:pt x="40778" y="11030"/>
                  </a:cubicBezTo>
                  <a:cubicBezTo>
                    <a:pt x="63299" y="4938"/>
                    <a:pt x="87343" y="21395"/>
                    <a:pt x="94481" y="4778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6620D175-8A9C-49E5-9C86-2E12A863591E}"/>
                </a:ext>
              </a:extLst>
            </p:cNvPr>
            <p:cNvSpPr/>
            <p:nvPr/>
          </p:nvSpPr>
          <p:spPr>
            <a:xfrm>
              <a:off x="1047318" y="6344363"/>
              <a:ext cx="234871" cy="237908"/>
            </a:xfrm>
            <a:custGeom>
              <a:avLst/>
              <a:gdLst>
                <a:gd name="connsiteX0" fmla="*/ 335309 w 335309"/>
                <a:gd name="connsiteY0" fmla="*/ 24549 h 339646"/>
                <a:gd name="connsiteX1" fmla="*/ 260723 w 335309"/>
                <a:gd name="connsiteY1" fmla="*/ 127 h 339646"/>
                <a:gd name="connsiteX2" fmla="*/ 168315 w 335309"/>
                <a:gd name="connsiteY2" fmla="*/ 96496 h 339646"/>
                <a:gd name="connsiteX3" fmla="*/ 0 w 335309"/>
                <a:gd name="connsiteY3" fmla="*/ 328176 h 339646"/>
                <a:gd name="connsiteX4" fmla="*/ 95048 w 335309"/>
                <a:gd name="connsiteY4" fmla="*/ 328176 h 339646"/>
                <a:gd name="connsiteX5" fmla="*/ 189437 w 335309"/>
                <a:gd name="connsiteY5" fmla="*/ 301773 h 339646"/>
                <a:gd name="connsiteX6" fmla="*/ 318808 w 335309"/>
                <a:gd name="connsiteY6" fmla="*/ 337417 h 339646"/>
                <a:gd name="connsiteX7" fmla="*/ 324088 w 335309"/>
                <a:gd name="connsiteY7" fmla="*/ 161181 h 339646"/>
                <a:gd name="connsiteX8" fmla="*/ 335309 w 335309"/>
                <a:gd name="connsiteY8" fmla="*/ 24549 h 339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5309" h="339646">
                  <a:moveTo>
                    <a:pt x="335309" y="24549"/>
                  </a:moveTo>
                  <a:cubicBezTo>
                    <a:pt x="328709" y="19929"/>
                    <a:pt x="283825" y="-1853"/>
                    <a:pt x="260723" y="127"/>
                  </a:cubicBezTo>
                  <a:cubicBezTo>
                    <a:pt x="231020" y="21249"/>
                    <a:pt x="189437" y="68113"/>
                    <a:pt x="168315" y="96496"/>
                  </a:cubicBezTo>
                  <a:cubicBezTo>
                    <a:pt x="163694" y="103096"/>
                    <a:pt x="50824" y="262830"/>
                    <a:pt x="0" y="328176"/>
                  </a:cubicBezTo>
                  <a:cubicBezTo>
                    <a:pt x="31023" y="340717"/>
                    <a:pt x="66006" y="345997"/>
                    <a:pt x="95048" y="328176"/>
                  </a:cubicBezTo>
                  <a:cubicBezTo>
                    <a:pt x="122111" y="311014"/>
                    <a:pt x="158414" y="291213"/>
                    <a:pt x="189437" y="301773"/>
                  </a:cubicBezTo>
                  <a:cubicBezTo>
                    <a:pt x="228380" y="314975"/>
                    <a:pt x="279204" y="327516"/>
                    <a:pt x="318808" y="337417"/>
                  </a:cubicBezTo>
                  <a:lnTo>
                    <a:pt x="324088" y="161181"/>
                  </a:lnTo>
                  <a:lnTo>
                    <a:pt x="335309" y="2454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59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A44C837-60EB-4FAD-8EF0-293A04DE2AC5}"/>
                </a:ext>
              </a:extLst>
            </p:cNvPr>
            <p:cNvSpPr/>
            <p:nvPr/>
          </p:nvSpPr>
          <p:spPr>
            <a:xfrm>
              <a:off x="1266792" y="6274046"/>
              <a:ext cx="689038" cy="420862"/>
            </a:xfrm>
            <a:custGeom>
              <a:avLst/>
              <a:gdLst>
                <a:gd name="connsiteX0" fmla="*/ 945401 w 983694"/>
                <a:gd name="connsiteY0" fmla="*/ 155299 h 600838"/>
                <a:gd name="connsiteX1" fmla="*/ 811409 w 983694"/>
                <a:gd name="connsiteY1" fmla="*/ 71472 h 600838"/>
                <a:gd name="connsiteX2" fmla="*/ 493261 w 983694"/>
                <a:gd name="connsiteY2" fmla="*/ 10086 h 600838"/>
                <a:gd name="connsiteX3" fmla="*/ 238479 w 983694"/>
                <a:gd name="connsiteY3" fmla="*/ 105795 h 600838"/>
                <a:gd name="connsiteX4" fmla="*/ 139470 w 983694"/>
                <a:gd name="connsiteY4" fmla="*/ 115696 h 600838"/>
                <a:gd name="connsiteX5" fmla="*/ 25280 w 983694"/>
                <a:gd name="connsiteY5" fmla="*/ 132857 h 600838"/>
                <a:gd name="connsiteX6" fmla="*/ 198 w 983694"/>
                <a:gd name="connsiteY6" fmla="*/ 437144 h 600838"/>
                <a:gd name="connsiteX7" fmla="*/ 198 w 983694"/>
                <a:gd name="connsiteY7" fmla="*/ 437144 h 600838"/>
                <a:gd name="connsiteX8" fmla="*/ 198 w 983694"/>
                <a:gd name="connsiteY8" fmla="*/ 437144 h 600838"/>
                <a:gd name="connsiteX9" fmla="*/ 21320 w 983694"/>
                <a:gd name="connsiteY9" fmla="*/ 451005 h 600838"/>
                <a:gd name="connsiteX10" fmla="*/ 272142 w 983694"/>
                <a:gd name="connsiteY10" fmla="*/ 549354 h 600838"/>
                <a:gd name="connsiteX11" fmla="*/ 351349 w 983694"/>
                <a:gd name="connsiteY11" fmla="*/ 580377 h 600838"/>
                <a:gd name="connsiteX12" fmla="*/ 411414 w 983694"/>
                <a:gd name="connsiteY12" fmla="*/ 596218 h 600838"/>
                <a:gd name="connsiteX13" fmla="*/ 783026 w 983694"/>
                <a:gd name="connsiteY13" fmla="*/ 600838 h 600838"/>
                <a:gd name="connsiteX14" fmla="*/ 822630 w 983694"/>
                <a:gd name="connsiteY14" fmla="*/ 583677 h 600838"/>
                <a:gd name="connsiteX15" fmla="*/ 952661 w 983694"/>
                <a:gd name="connsiteY15" fmla="*/ 435164 h 600838"/>
                <a:gd name="connsiteX16" fmla="*/ 978404 w 983694"/>
                <a:gd name="connsiteY16" fmla="*/ 390280 h 600838"/>
                <a:gd name="connsiteX17" fmla="*/ 983684 w 983694"/>
                <a:gd name="connsiteY17" fmla="*/ 218005 h 600838"/>
                <a:gd name="connsiteX18" fmla="*/ 945401 w 983694"/>
                <a:gd name="connsiteY18" fmla="*/ 155299 h 60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83694" h="600838">
                  <a:moveTo>
                    <a:pt x="945401" y="155299"/>
                  </a:moveTo>
                  <a:cubicBezTo>
                    <a:pt x="900517" y="127577"/>
                    <a:pt x="856953" y="97874"/>
                    <a:pt x="811409" y="71472"/>
                  </a:cubicBezTo>
                  <a:cubicBezTo>
                    <a:pt x="713060" y="14707"/>
                    <a:pt x="608111" y="-17636"/>
                    <a:pt x="493261" y="10086"/>
                  </a:cubicBezTo>
                  <a:cubicBezTo>
                    <a:pt x="404153" y="31208"/>
                    <a:pt x="320326" y="65531"/>
                    <a:pt x="238479" y="105795"/>
                  </a:cubicBezTo>
                  <a:cubicBezTo>
                    <a:pt x="206796" y="118996"/>
                    <a:pt x="172473" y="110415"/>
                    <a:pt x="139470" y="115696"/>
                  </a:cubicBezTo>
                  <a:cubicBezTo>
                    <a:pt x="101847" y="121636"/>
                    <a:pt x="63563" y="132857"/>
                    <a:pt x="25280" y="132857"/>
                  </a:cubicBezTo>
                  <a:cubicBezTo>
                    <a:pt x="11419" y="132857"/>
                    <a:pt x="-1782" y="424603"/>
                    <a:pt x="198" y="437144"/>
                  </a:cubicBezTo>
                  <a:cubicBezTo>
                    <a:pt x="198" y="437144"/>
                    <a:pt x="198" y="437144"/>
                    <a:pt x="198" y="437144"/>
                  </a:cubicBezTo>
                  <a:cubicBezTo>
                    <a:pt x="198" y="437144"/>
                    <a:pt x="198" y="437144"/>
                    <a:pt x="198" y="437144"/>
                  </a:cubicBezTo>
                  <a:cubicBezTo>
                    <a:pt x="4818" y="445725"/>
                    <a:pt x="13399" y="448365"/>
                    <a:pt x="21320" y="451005"/>
                  </a:cubicBezTo>
                  <a:cubicBezTo>
                    <a:pt x="105147" y="483348"/>
                    <a:pt x="188974" y="516351"/>
                    <a:pt x="272142" y="549354"/>
                  </a:cubicBezTo>
                  <a:cubicBezTo>
                    <a:pt x="298544" y="559915"/>
                    <a:pt x="324946" y="570476"/>
                    <a:pt x="351349" y="580377"/>
                  </a:cubicBezTo>
                  <a:cubicBezTo>
                    <a:pt x="370490" y="587637"/>
                    <a:pt x="389632" y="596218"/>
                    <a:pt x="411414" y="596218"/>
                  </a:cubicBezTo>
                  <a:cubicBezTo>
                    <a:pt x="535505" y="596878"/>
                    <a:pt x="658936" y="598858"/>
                    <a:pt x="783026" y="600838"/>
                  </a:cubicBezTo>
                  <a:cubicBezTo>
                    <a:pt x="799528" y="600838"/>
                    <a:pt x="811409" y="596878"/>
                    <a:pt x="822630" y="583677"/>
                  </a:cubicBezTo>
                  <a:cubicBezTo>
                    <a:pt x="865534" y="533513"/>
                    <a:pt x="909098" y="484008"/>
                    <a:pt x="952661" y="435164"/>
                  </a:cubicBezTo>
                  <a:cubicBezTo>
                    <a:pt x="964542" y="421963"/>
                    <a:pt x="973783" y="407441"/>
                    <a:pt x="978404" y="390280"/>
                  </a:cubicBezTo>
                  <a:cubicBezTo>
                    <a:pt x="963882" y="353977"/>
                    <a:pt x="983684" y="243747"/>
                    <a:pt x="983684" y="218005"/>
                  </a:cubicBezTo>
                  <a:cubicBezTo>
                    <a:pt x="984344" y="218665"/>
                    <a:pt x="955302" y="161900"/>
                    <a:pt x="945401" y="155299"/>
                  </a:cubicBezTo>
                  <a:close/>
                </a:path>
              </a:pathLst>
            </a:custGeom>
            <a:solidFill>
              <a:srgbClr val="FEC88A"/>
            </a:solidFill>
            <a:ln w="34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60CAE300-05A1-4149-862B-2F8FFB034BE4}"/>
                </a:ext>
              </a:extLst>
            </p:cNvPr>
            <p:cNvSpPr/>
            <p:nvPr/>
          </p:nvSpPr>
          <p:spPr>
            <a:xfrm>
              <a:off x="1274329" y="6274046"/>
              <a:ext cx="686182" cy="170915"/>
            </a:xfrm>
            <a:custGeom>
              <a:avLst/>
              <a:gdLst>
                <a:gd name="connsiteX0" fmla="*/ 937942 w 979617"/>
                <a:gd name="connsiteY0" fmla="*/ 155299 h 244005"/>
                <a:gd name="connsiteX1" fmla="*/ 803951 w 979617"/>
                <a:gd name="connsiteY1" fmla="*/ 71472 h 244005"/>
                <a:gd name="connsiteX2" fmla="*/ 485803 w 979617"/>
                <a:gd name="connsiteY2" fmla="*/ 10086 h 244005"/>
                <a:gd name="connsiteX3" fmla="*/ 231020 w 979617"/>
                <a:gd name="connsiteY3" fmla="*/ 105795 h 244005"/>
                <a:gd name="connsiteX4" fmla="*/ 132012 w 979617"/>
                <a:gd name="connsiteY4" fmla="*/ 115696 h 244005"/>
                <a:gd name="connsiteX5" fmla="*/ 11221 w 979617"/>
                <a:gd name="connsiteY5" fmla="*/ 125597 h 244005"/>
                <a:gd name="connsiteX6" fmla="*/ 0 w 979617"/>
                <a:gd name="connsiteY6" fmla="*/ 237146 h 244005"/>
                <a:gd name="connsiteX7" fmla="*/ 686460 w 979617"/>
                <a:gd name="connsiteY7" fmla="*/ 243087 h 244005"/>
                <a:gd name="connsiteX8" fmla="*/ 877877 w 979617"/>
                <a:gd name="connsiteY8" fmla="*/ 242427 h 244005"/>
                <a:gd name="connsiteX9" fmla="*/ 976886 w 979617"/>
                <a:gd name="connsiteY9" fmla="*/ 218665 h 244005"/>
                <a:gd name="connsiteX10" fmla="*/ 976886 w 979617"/>
                <a:gd name="connsiteY10" fmla="*/ 218665 h 244005"/>
                <a:gd name="connsiteX11" fmla="*/ 976886 w 979617"/>
                <a:gd name="connsiteY11" fmla="*/ 218665 h 244005"/>
                <a:gd name="connsiteX12" fmla="*/ 937942 w 979617"/>
                <a:gd name="connsiteY12" fmla="*/ 155299 h 244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9617" h="244005">
                  <a:moveTo>
                    <a:pt x="937942" y="155299"/>
                  </a:moveTo>
                  <a:cubicBezTo>
                    <a:pt x="893058" y="127577"/>
                    <a:pt x="849494" y="97874"/>
                    <a:pt x="803951" y="71472"/>
                  </a:cubicBezTo>
                  <a:cubicBezTo>
                    <a:pt x="705602" y="14707"/>
                    <a:pt x="600653" y="-17636"/>
                    <a:pt x="485803" y="10086"/>
                  </a:cubicBezTo>
                  <a:cubicBezTo>
                    <a:pt x="396695" y="31208"/>
                    <a:pt x="312867" y="65531"/>
                    <a:pt x="231020" y="105795"/>
                  </a:cubicBezTo>
                  <a:cubicBezTo>
                    <a:pt x="199338" y="118996"/>
                    <a:pt x="165014" y="110415"/>
                    <a:pt x="132012" y="115696"/>
                  </a:cubicBezTo>
                  <a:cubicBezTo>
                    <a:pt x="94388" y="121636"/>
                    <a:pt x="50164" y="122957"/>
                    <a:pt x="11221" y="125597"/>
                  </a:cubicBezTo>
                  <a:cubicBezTo>
                    <a:pt x="11221" y="142758"/>
                    <a:pt x="4620" y="183022"/>
                    <a:pt x="0" y="237146"/>
                  </a:cubicBezTo>
                  <a:cubicBezTo>
                    <a:pt x="205278" y="233186"/>
                    <a:pt x="480522" y="247707"/>
                    <a:pt x="686460" y="243087"/>
                  </a:cubicBezTo>
                  <a:cubicBezTo>
                    <a:pt x="742565" y="241767"/>
                    <a:pt x="821772" y="245727"/>
                    <a:pt x="877877" y="242427"/>
                  </a:cubicBezTo>
                  <a:cubicBezTo>
                    <a:pt x="905599" y="241107"/>
                    <a:pt x="969625" y="206124"/>
                    <a:pt x="976886" y="218665"/>
                  </a:cubicBezTo>
                  <a:cubicBezTo>
                    <a:pt x="976886" y="218665"/>
                    <a:pt x="976886" y="218665"/>
                    <a:pt x="976886" y="218665"/>
                  </a:cubicBezTo>
                  <a:cubicBezTo>
                    <a:pt x="976886" y="218665"/>
                    <a:pt x="976886" y="218665"/>
                    <a:pt x="976886" y="218665"/>
                  </a:cubicBezTo>
                  <a:cubicBezTo>
                    <a:pt x="990747" y="200183"/>
                    <a:pt x="947843" y="161900"/>
                    <a:pt x="937942" y="155299"/>
                  </a:cubicBezTo>
                  <a:close/>
                </a:path>
              </a:pathLst>
            </a:custGeom>
            <a:solidFill>
              <a:srgbClr val="FEAB77"/>
            </a:solidFill>
            <a:ln w="34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C9ADF59-5CF9-477F-8DE7-03D8677A1652}"/>
              </a:ext>
            </a:extLst>
          </p:cNvPr>
          <p:cNvSpPr txBox="1"/>
          <p:nvPr/>
        </p:nvSpPr>
        <p:spPr>
          <a:xfrm>
            <a:off x="677523" y="212999"/>
            <a:ext cx="5380377" cy="156966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ارائه</a:t>
            </a:r>
            <a:endParaRPr lang="en-US" altLang="ko-KR" sz="4800" b="1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  <a:p>
            <a:pPr rtl="1"/>
            <a:r>
              <a:rPr lang="fa-IR" altLang="ko-KR" sz="4800" b="1" dirty="0">
                <a:solidFill>
                  <a:schemeClr val="tx1">
                    <a:lumMod val="85000"/>
                    <a:lumOff val="15000"/>
                  </a:schemeClr>
                </a:solidFill>
                <a:cs typeface="B Nazanin" pitchFamily="2" charset="-78"/>
              </a:rPr>
              <a:t>عالی</a:t>
            </a:r>
            <a:endParaRPr lang="en-US" altLang="ko-KR" sz="4800" b="1" dirty="0">
              <a:solidFill>
                <a:schemeClr val="tx1">
                  <a:lumMod val="85000"/>
                  <a:lumOff val="15000"/>
                </a:schemeClr>
              </a:solidFill>
              <a:cs typeface="B Nazanin" pitchFamily="2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2C38945-C992-4DFA-A135-96D2932A30C0}"/>
              </a:ext>
            </a:extLst>
          </p:cNvPr>
          <p:cNvSpPr txBox="1"/>
          <p:nvPr/>
        </p:nvSpPr>
        <p:spPr>
          <a:xfrm>
            <a:off x="6616695" y="811944"/>
            <a:ext cx="4450588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dirty="0">
                <a:solidFill>
                  <a:schemeClr val="accent1"/>
                </a:solidFill>
                <a:cs typeface="B Nazanin" pitchFamily="2" charset="-78"/>
              </a:rPr>
              <a:t>چیدمان</a:t>
            </a:r>
          </a:p>
          <a:p>
            <a:pPr algn="ctr" rtl="1"/>
            <a:r>
              <a:rPr lang="fa-IR" altLang="ko-KR" dirty="0">
                <a:solidFill>
                  <a:schemeClr val="accent1"/>
                </a:solidFill>
                <a:cs typeface="B Nazanin" pitchFamily="2" charset="-78"/>
              </a:rPr>
              <a:t> اسلاید متنی برای ارائه شما</a:t>
            </a:r>
            <a:endParaRPr lang="ko-KR" altLang="en-US" dirty="0">
              <a:cs typeface="B Nazanin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173DB05-332D-4B1E-B2E3-83D6CE8CED2F}"/>
              </a:ext>
            </a:extLst>
          </p:cNvPr>
          <p:cNvSpPr txBox="1"/>
          <p:nvPr/>
        </p:nvSpPr>
        <p:spPr>
          <a:xfrm>
            <a:off x="6616695" y="1638868"/>
            <a:ext cx="4864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یک ارائه پاورپوینت مدرن که به زیبایی طراحی شده است دریافت کنید. من امیدوارم و معتقدم که این الگو در زمان، پول و اعتبار شما صرفه جویی کند.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24D0FF4-3EB9-477B-BF51-FAB39A86D905}"/>
              </a:ext>
            </a:extLst>
          </p:cNvPr>
          <p:cNvSpPr/>
          <p:nvPr/>
        </p:nvSpPr>
        <p:spPr>
          <a:xfrm>
            <a:off x="8046900" y="2994668"/>
            <a:ext cx="45719" cy="1005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0DE0501-FA5D-42A1-973D-CFE9F9A08324}"/>
              </a:ext>
            </a:extLst>
          </p:cNvPr>
          <p:cNvSpPr/>
          <p:nvPr/>
        </p:nvSpPr>
        <p:spPr>
          <a:xfrm>
            <a:off x="9976152" y="2983379"/>
            <a:ext cx="45719" cy="10058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solidFill>
                <a:schemeClr val="bg1"/>
              </a:solidFill>
              <a:cs typeface="B Nazanin" pitchFamily="2" charset="-78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C5399826-C434-4BDC-A976-007E6C574D5C}"/>
              </a:ext>
            </a:extLst>
          </p:cNvPr>
          <p:cNvGrpSpPr/>
          <p:nvPr/>
        </p:nvGrpSpPr>
        <p:grpSpPr>
          <a:xfrm rot="2768740">
            <a:off x="7124368" y="2718914"/>
            <a:ext cx="212523" cy="646332"/>
            <a:chOff x="6719918" y="3648662"/>
            <a:chExt cx="734357" cy="2233354"/>
          </a:xfrm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5A50F967-EA2E-432D-81EE-4AE8D109477E}"/>
                </a:ext>
              </a:extLst>
            </p:cNvPr>
            <p:cNvSpPr/>
            <p:nvPr/>
          </p:nvSpPr>
          <p:spPr>
            <a:xfrm>
              <a:off x="6791047" y="3648662"/>
              <a:ext cx="594022" cy="1480249"/>
            </a:xfrm>
            <a:custGeom>
              <a:avLst/>
              <a:gdLst>
                <a:gd name="connsiteX0" fmla="*/ 109577 w 594022"/>
                <a:gd name="connsiteY0" fmla="*/ 101887 h 1480249"/>
                <a:gd name="connsiteX1" fmla="*/ 159559 w 594022"/>
                <a:gd name="connsiteY1" fmla="*/ 226843 h 1480249"/>
                <a:gd name="connsiteX2" fmla="*/ 296050 w 594022"/>
                <a:gd name="connsiteY2" fmla="*/ 284515 h 1480249"/>
                <a:gd name="connsiteX3" fmla="*/ 432540 w 594022"/>
                <a:gd name="connsiteY3" fmla="*/ 226843 h 1480249"/>
                <a:gd name="connsiteX4" fmla="*/ 482523 w 594022"/>
                <a:gd name="connsiteY4" fmla="*/ 101887 h 1480249"/>
                <a:gd name="connsiteX5" fmla="*/ 51905 w 594022"/>
                <a:gd name="connsiteY5" fmla="*/ 0 h 1480249"/>
                <a:gd name="connsiteX6" fmla="*/ 542117 w 594022"/>
                <a:gd name="connsiteY6" fmla="*/ 0 h 1480249"/>
                <a:gd name="connsiteX7" fmla="*/ 578643 w 594022"/>
                <a:gd name="connsiteY7" fmla="*/ 15379 h 1480249"/>
                <a:gd name="connsiteX8" fmla="*/ 594022 w 594022"/>
                <a:gd name="connsiteY8" fmla="*/ 51905 h 1480249"/>
                <a:gd name="connsiteX9" fmla="*/ 507514 w 594022"/>
                <a:gd name="connsiteY9" fmla="*/ 299894 h 1480249"/>
                <a:gd name="connsiteX10" fmla="*/ 411154 w 594022"/>
                <a:gd name="connsiteY10" fmla="*/ 364054 h 1480249"/>
                <a:gd name="connsiteX11" fmla="*/ 369101 w 594022"/>
                <a:gd name="connsiteY11" fmla="*/ 372219 h 1480249"/>
                <a:gd name="connsiteX12" fmla="*/ 369101 w 594022"/>
                <a:gd name="connsiteY12" fmla="*/ 1480249 h 1480249"/>
                <a:gd name="connsiteX13" fmla="*/ 222998 w 594022"/>
                <a:gd name="connsiteY13" fmla="*/ 1480249 h 1480249"/>
                <a:gd name="connsiteX14" fmla="*/ 222998 w 594022"/>
                <a:gd name="connsiteY14" fmla="*/ 372009 h 1480249"/>
                <a:gd name="connsiteX15" fmla="*/ 182628 w 594022"/>
                <a:gd name="connsiteY15" fmla="*/ 364054 h 1480249"/>
                <a:gd name="connsiteX16" fmla="*/ 86508 w 594022"/>
                <a:gd name="connsiteY16" fmla="*/ 299894 h 1480249"/>
                <a:gd name="connsiteX17" fmla="*/ 0 w 594022"/>
                <a:gd name="connsiteY17" fmla="*/ 51905 h 1480249"/>
                <a:gd name="connsiteX18" fmla="*/ 51905 w 594022"/>
                <a:gd name="connsiteY18" fmla="*/ 0 h 148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94022" h="1480249">
                  <a:moveTo>
                    <a:pt x="109577" y="101887"/>
                  </a:moveTo>
                  <a:cubicBezTo>
                    <a:pt x="119189" y="134568"/>
                    <a:pt x="134568" y="201852"/>
                    <a:pt x="159559" y="226843"/>
                  </a:cubicBezTo>
                  <a:cubicBezTo>
                    <a:pt x="196085" y="263369"/>
                    <a:pt x="244145" y="284515"/>
                    <a:pt x="296050" y="284515"/>
                  </a:cubicBezTo>
                  <a:cubicBezTo>
                    <a:pt x="347955" y="284515"/>
                    <a:pt x="396015" y="265291"/>
                    <a:pt x="432540" y="226843"/>
                  </a:cubicBezTo>
                  <a:cubicBezTo>
                    <a:pt x="457531" y="201852"/>
                    <a:pt x="472911" y="134568"/>
                    <a:pt x="482523" y="101887"/>
                  </a:cubicBezTo>
                  <a:close/>
                  <a:moveTo>
                    <a:pt x="51905" y="0"/>
                  </a:moveTo>
                  <a:lnTo>
                    <a:pt x="542117" y="0"/>
                  </a:lnTo>
                  <a:cubicBezTo>
                    <a:pt x="555574" y="0"/>
                    <a:pt x="569031" y="5767"/>
                    <a:pt x="578643" y="15379"/>
                  </a:cubicBezTo>
                  <a:cubicBezTo>
                    <a:pt x="588255" y="24991"/>
                    <a:pt x="594022" y="38448"/>
                    <a:pt x="594022" y="51905"/>
                  </a:cubicBezTo>
                  <a:cubicBezTo>
                    <a:pt x="594022" y="130723"/>
                    <a:pt x="563263" y="244145"/>
                    <a:pt x="507514" y="299894"/>
                  </a:cubicBezTo>
                  <a:cubicBezTo>
                    <a:pt x="479639" y="327769"/>
                    <a:pt x="446959" y="349396"/>
                    <a:pt x="411154" y="364054"/>
                  </a:cubicBezTo>
                  <a:lnTo>
                    <a:pt x="369101" y="372219"/>
                  </a:lnTo>
                  <a:lnTo>
                    <a:pt x="369101" y="1480249"/>
                  </a:lnTo>
                  <a:lnTo>
                    <a:pt x="222998" y="1480249"/>
                  </a:lnTo>
                  <a:lnTo>
                    <a:pt x="222998" y="372009"/>
                  </a:lnTo>
                  <a:lnTo>
                    <a:pt x="182628" y="364054"/>
                  </a:lnTo>
                  <a:cubicBezTo>
                    <a:pt x="147064" y="349396"/>
                    <a:pt x="114383" y="327769"/>
                    <a:pt x="86508" y="299894"/>
                  </a:cubicBezTo>
                  <a:cubicBezTo>
                    <a:pt x="30759" y="244145"/>
                    <a:pt x="0" y="130723"/>
                    <a:pt x="0" y="51905"/>
                  </a:cubicBezTo>
                  <a:cubicBezTo>
                    <a:pt x="0" y="23069"/>
                    <a:pt x="23069" y="0"/>
                    <a:pt x="51905" y="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0A025ED7-DE09-4F57-AC03-58A893A3961E}"/>
                </a:ext>
              </a:extLst>
            </p:cNvPr>
            <p:cNvSpPr/>
            <p:nvPr/>
          </p:nvSpPr>
          <p:spPr>
            <a:xfrm>
              <a:off x="6719918" y="5047694"/>
              <a:ext cx="734357" cy="834322"/>
            </a:xfrm>
            <a:custGeom>
              <a:avLst/>
              <a:gdLst>
                <a:gd name="connsiteX0" fmla="*/ 271058 w 734357"/>
                <a:gd name="connsiteY0" fmla="*/ 0 h 834322"/>
                <a:gd name="connsiteX1" fmla="*/ 465221 w 734357"/>
                <a:gd name="connsiteY1" fmla="*/ 0 h 834322"/>
                <a:gd name="connsiteX2" fmla="*/ 464360 w 734357"/>
                <a:gd name="connsiteY2" fmla="*/ 57672 h 834322"/>
                <a:gd name="connsiteX3" fmla="*/ 680530 w 734357"/>
                <a:gd name="connsiteY3" fmla="*/ 57672 h 834322"/>
                <a:gd name="connsiteX4" fmla="*/ 718978 w 734357"/>
                <a:gd name="connsiteY4" fmla="*/ 73051 h 834322"/>
                <a:gd name="connsiteX5" fmla="*/ 734357 w 734357"/>
                <a:gd name="connsiteY5" fmla="*/ 111499 h 834322"/>
                <a:gd name="connsiteX6" fmla="*/ 734357 w 734357"/>
                <a:gd name="connsiteY6" fmla="*/ 382558 h 834322"/>
                <a:gd name="connsiteX7" fmla="*/ 426773 w 734357"/>
                <a:gd name="connsiteY7" fmla="*/ 813175 h 834322"/>
                <a:gd name="connsiteX8" fmla="*/ 367179 w 734357"/>
                <a:gd name="connsiteY8" fmla="*/ 834322 h 834322"/>
                <a:gd name="connsiteX9" fmla="*/ 307584 w 734357"/>
                <a:gd name="connsiteY9" fmla="*/ 813175 h 834322"/>
                <a:gd name="connsiteX10" fmla="*/ 0 w 734357"/>
                <a:gd name="connsiteY10" fmla="*/ 382558 h 834322"/>
                <a:gd name="connsiteX11" fmla="*/ 0 w 734357"/>
                <a:gd name="connsiteY11" fmla="*/ 111499 h 834322"/>
                <a:gd name="connsiteX12" fmla="*/ 15380 w 734357"/>
                <a:gd name="connsiteY12" fmla="*/ 73051 h 834322"/>
                <a:gd name="connsiteX13" fmla="*/ 53828 w 734357"/>
                <a:gd name="connsiteY13" fmla="*/ 57672 h 834322"/>
                <a:gd name="connsiteX14" fmla="*/ 271058 w 734357"/>
                <a:gd name="connsiteY14" fmla="*/ 57672 h 8343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734357" h="834322">
                  <a:moveTo>
                    <a:pt x="271058" y="0"/>
                  </a:moveTo>
                  <a:lnTo>
                    <a:pt x="465221" y="0"/>
                  </a:lnTo>
                  <a:lnTo>
                    <a:pt x="464360" y="57672"/>
                  </a:lnTo>
                  <a:lnTo>
                    <a:pt x="680530" y="57672"/>
                  </a:lnTo>
                  <a:cubicBezTo>
                    <a:pt x="693987" y="57672"/>
                    <a:pt x="707444" y="63439"/>
                    <a:pt x="718978" y="73051"/>
                  </a:cubicBezTo>
                  <a:cubicBezTo>
                    <a:pt x="728590" y="82663"/>
                    <a:pt x="734357" y="96120"/>
                    <a:pt x="734357" y="111499"/>
                  </a:cubicBezTo>
                  <a:lnTo>
                    <a:pt x="734357" y="382558"/>
                  </a:lnTo>
                  <a:cubicBezTo>
                    <a:pt x="734357" y="576720"/>
                    <a:pt x="611324" y="749736"/>
                    <a:pt x="426773" y="813175"/>
                  </a:cubicBezTo>
                  <a:lnTo>
                    <a:pt x="367179" y="834322"/>
                  </a:lnTo>
                  <a:lnTo>
                    <a:pt x="307584" y="813175"/>
                  </a:lnTo>
                  <a:cubicBezTo>
                    <a:pt x="123034" y="749736"/>
                    <a:pt x="0" y="576720"/>
                    <a:pt x="0" y="382558"/>
                  </a:cubicBezTo>
                  <a:lnTo>
                    <a:pt x="0" y="111499"/>
                  </a:lnTo>
                  <a:cubicBezTo>
                    <a:pt x="0" y="98042"/>
                    <a:pt x="5768" y="84585"/>
                    <a:pt x="15380" y="73051"/>
                  </a:cubicBezTo>
                  <a:cubicBezTo>
                    <a:pt x="24992" y="63439"/>
                    <a:pt x="38448" y="57672"/>
                    <a:pt x="53828" y="57672"/>
                  </a:cubicBezTo>
                  <a:lnTo>
                    <a:pt x="271058" y="57672"/>
                  </a:lnTo>
                  <a:close/>
                </a:path>
              </a:pathLst>
            </a:cu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3D220B80-AF80-4893-958E-20436B16EA16}"/>
              </a:ext>
            </a:extLst>
          </p:cNvPr>
          <p:cNvSpPr txBox="1"/>
          <p:nvPr/>
        </p:nvSpPr>
        <p:spPr>
          <a:xfrm>
            <a:off x="6363113" y="3425187"/>
            <a:ext cx="1484041" cy="36933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عنوان مطالب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2062739-3B91-4E05-9A52-8A4235755D43}"/>
              </a:ext>
            </a:extLst>
          </p:cNvPr>
          <p:cNvSpPr txBox="1"/>
          <p:nvPr/>
        </p:nvSpPr>
        <p:spPr>
          <a:xfrm>
            <a:off x="8292365" y="3425187"/>
            <a:ext cx="1484041" cy="36933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عنوان مطالب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E9452B2-D890-4027-AF48-71DC87A3D0C3}"/>
              </a:ext>
            </a:extLst>
          </p:cNvPr>
          <p:cNvSpPr txBox="1"/>
          <p:nvPr/>
        </p:nvSpPr>
        <p:spPr>
          <a:xfrm>
            <a:off x="10174320" y="3425187"/>
            <a:ext cx="1484041" cy="369332"/>
          </a:xfrm>
          <a:prstGeom prst="rect">
            <a:avLst/>
          </a:prstGeom>
          <a:noFill/>
        </p:spPr>
        <p:txBody>
          <a:bodyPr wrap="square" lIns="108000" rIns="108000" rtlCol="0">
            <a:spAutoFit/>
          </a:bodyPr>
          <a:lstStyle/>
          <a:p>
            <a:pPr algn="ctr" rtl="1"/>
            <a:r>
              <a:rPr lang="fa-IR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عنوان مطالب  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46" name="Graphic 23">
            <a:extLst>
              <a:ext uri="{FF2B5EF4-FFF2-40B4-BE49-F238E27FC236}">
                <a16:creationId xmlns:a16="http://schemas.microsoft.com/office/drawing/2014/main" id="{958001A4-9BE3-493E-8AC4-278925C2D853}"/>
              </a:ext>
            </a:extLst>
          </p:cNvPr>
          <p:cNvSpPr/>
          <p:nvPr/>
        </p:nvSpPr>
        <p:spPr>
          <a:xfrm>
            <a:off x="8764759" y="2871199"/>
            <a:ext cx="561268" cy="553987"/>
          </a:xfrm>
          <a:custGeom>
            <a:avLst/>
            <a:gdLst>
              <a:gd name="connsiteX0" fmla="*/ 355378 w 2143828"/>
              <a:gd name="connsiteY0" fmla="*/ 0 h 2116015"/>
              <a:gd name="connsiteX1" fmla="*/ 486236 w 2143828"/>
              <a:gd name="connsiteY1" fmla="*/ 97515 h 2116015"/>
              <a:gd name="connsiteX2" fmla="*/ 493273 w 2143828"/>
              <a:gd name="connsiteY2" fmla="*/ 103045 h 2116015"/>
              <a:gd name="connsiteX3" fmla="*/ 450548 w 2143828"/>
              <a:gd name="connsiteY3" fmla="*/ 160180 h 2116015"/>
              <a:gd name="connsiteX4" fmla="*/ 424409 w 2143828"/>
              <a:gd name="connsiteY4" fmla="*/ 194863 h 2116015"/>
              <a:gd name="connsiteX5" fmla="*/ 358897 w 2143828"/>
              <a:gd name="connsiteY5" fmla="*/ 311982 h 2116015"/>
              <a:gd name="connsiteX6" fmla="*/ 331921 w 2143828"/>
              <a:gd name="connsiteY6" fmla="*/ 368950 h 2116015"/>
              <a:gd name="connsiteX7" fmla="*/ 1626260 w 2143828"/>
              <a:gd name="connsiteY7" fmla="*/ 739240 h 2116015"/>
              <a:gd name="connsiteX8" fmla="*/ 1643016 w 2143828"/>
              <a:gd name="connsiteY8" fmla="*/ 678586 h 2116015"/>
              <a:gd name="connsiteX9" fmla="*/ 2143829 w 2143828"/>
              <a:gd name="connsiteY9" fmla="*/ 767221 h 2116015"/>
              <a:gd name="connsiteX10" fmla="*/ 2043298 w 2143828"/>
              <a:gd name="connsiteY10" fmla="*/ 1142203 h 2116015"/>
              <a:gd name="connsiteX11" fmla="*/ 1567952 w 2143828"/>
              <a:gd name="connsiteY11" fmla="*/ 954879 h 2116015"/>
              <a:gd name="connsiteX12" fmla="*/ 1592415 w 2143828"/>
              <a:gd name="connsiteY12" fmla="*/ 864569 h 2116015"/>
              <a:gd name="connsiteX13" fmla="*/ 1196992 w 2143828"/>
              <a:gd name="connsiteY13" fmla="*/ 751471 h 2116015"/>
              <a:gd name="connsiteX14" fmla="*/ 1744385 w 2143828"/>
              <a:gd name="connsiteY14" fmla="*/ 2065750 h 2116015"/>
              <a:gd name="connsiteX15" fmla="*/ 1684904 w 2143828"/>
              <a:gd name="connsiteY15" fmla="*/ 2090715 h 2116015"/>
              <a:gd name="connsiteX16" fmla="*/ 1633298 w 2143828"/>
              <a:gd name="connsiteY16" fmla="*/ 2112329 h 2116015"/>
              <a:gd name="connsiteX17" fmla="*/ 1626931 w 2143828"/>
              <a:gd name="connsiteY17" fmla="*/ 2115848 h 2116015"/>
              <a:gd name="connsiteX18" fmla="*/ 1623580 w 2143828"/>
              <a:gd name="connsiteY18" fmla="*/ 2115848 h 2116015"/>
              <a:gd name="connsiteX19" fmla="*/ 1622239 w 2143828"/>
              <a:gd name="connsiteY19" fmla="*/ 2111157 h 2116015"/>
              <a:gd name="connsiteX20" fmla="*/ 1541814 w 2143828"/>
              <a:gd name="connsiteY20" fmla="*/ 1917634 h 2116015"/>
              <a:gd name="connsiteX21" fmla="*/ 1530756 w 2143828"/>
              <a:gd name="connsiteY21" fmla="*/ 1906408 h 2116015"/>
              <a:gd name="connsiteX22" fmla="*/ 821340 w 2143828"/>
              <a:gd name="connsiteY22" fmla="*/ 1603306 h 2116015"/>
              <a:gd name="connsiteX23" fmla="*/ 767891 w 2143828"/>
              <a:gd name="connsiteY23" fmla="*/ 1580519 h 2116015"/>
              <a:gd name="connsiteX24" fmla="*/ 763367 w 2143828"/>
              <a:gd name="connsiteY24" fmla="*/ 1590907 h 2116015"/>
              <a:gd name="connsiteX25" fmla="*/ 645578 w 2143828"/>
              <a:gd name="connsiteY25" fmla="*/ 1873065 h 2116015"/>
              <a:gd name="connsiteX26" fmla="*/ 544544 w 2143828"/>
              <a:gd name="connsiteY26" fmla="*/ 2116016 h 2116015"/>
              <a:gd name="connsiteX27" fmla="*/ 542869 w 2143828"/>
              <a:gd name="connsiteY27" fmla="*/ 2116016 h 2116015"/>
              <a:gd name="connsiteX28" fmla="*/ 535329 w 2143828"/>
              <a:gd name="connsiteY28" fmla="*/ 2112497 h 2116015"/>
              <a:gd name="connsiteX29" fmla="*/ 435133 w 2143828"/>
              <a:gd name="connsiteY29" fmla="*/ 2070609 h 2116015"/>
              <a:gd name="connsiteX30" fmla="*/ 424409 w 2143828"/>
              <a:gd name="connsiteY30" fmla="*/ 2065750 h 2116015"/>
              <a:gd name="connsiteX31" fmla="*/ 996432 w 2143828"/>
              <a:gd name="connsiteY31" fmla="*/ 694168 h 2116015"/>
              <a:gd name="connsiteX32" fmla="*/ 299080 w 2143828"/>
              <a:gd name="connsiteY32" fmla="*/ 494781 h 2116015"/>
              <a:gd name="connsiteX33" fmla="*/ 298410 w 2143828"/>
              <a:gd name="connsiteY33" fmla="*/ 501819 h 2116015"/>
              <a:gd name="connsiteX34" fmla="*/ 291038 w 2143828"/>
              <a:gd name="connsiteY34" fmla="*/ 582579 h 2116015"/>
              <a:gd name="connsiteX35" fmla="*/ 286849 w 2143828"/>
              <a:gd name="connsiteY35" fmla="*/ 716118 h 2116015"/>
              <a:gd name="connsiteX36" fmla="*/ 300086 w 2143828"/>
              <a:gd name="connsiteY36" fmla="*/ 807099 h 2116015"/>
              <a:gd name="connsiteX37" fmla="*/ 306955 w 2143828"/>
              <a:gd name="connsiteY37" fmla="*/ 839436 h 2116015"/>
              <a:gd name="connsiteX38" fmla="*/ 304107 w 2143828"/>
              <a:gd name="connsiteY38" fmla="*/ 840776 h 2116015"/>
              <a:gd name="connsiteX39" fmla="*/ 202738 w 2143828"/>
              <a:gd name="connsiteY39" fmla="*/ 862391 h 2116015"/>
              <a:gd name="connsiteX40" fmla="*/ 194025 w 2143828"/>
              <a:gd name="connsiteY40" fmla="*/ 873282 h 2116015"/>
              <a:gd name="connsiteX41" fmla="*/ 194193 w 2143828"/>
              <a:gd name="connsiteY41" fmla="*/ 1722603 h 2116015"/>
              <a:gd name="connsiteX42" fmla="*/ 194528 w 2143828"/>
              <a:gd name="connsiteY42" fmla="*/ 1732321 h 2116015"/>
              <a:gd name="connsiteX43" fmla="*/ 344655 w 2143828"/>
              <a:gd name="connsiteY43" fmla="*/ 1732321 h 2116015"/>
              <a:gd name="connsiteX44" fmla="*/ 344655 w 2143828"/>
              <a:gd name="connsiteY44" fmla="*/ 2091218 h 2116015"/>
              <a:gd name="connsiteX45" fmla="*/ 335104 w 2143828"/>
              <a:gd name="connsiteY45" fmla="*/ 2091218 h 2116015"/>
              <a:gd name="connsiteX46" fmla="*/ 192685 w 2143828"/>
              <a:gd name="connsiteY46" fmla="*/ 2091218 h 2116015"/>
              <a:gd name="connsiteX47" fmla="*/ 0 w 2143828"/>
              <a:gd name="connsiteY47" fmla="*/ 2090883 h 2116015"/>
              <a:gd name="connsiteX48" fmla="*/ 0 w 2143828"/>
              <a:gd name="connsiteY48" fmla="*/ 1732321 h 2116015"/>
              <a:gd name="connsiteX49" fmla="*/ 150294 w 2143828"/>
              <a:gd name="connsiteY49" fmla="*/ 1732321 h 2116015"/>
              <a:gd name="connsiteX50" fmla="*/ 150294 w 2143828"/>
              <a:gd name="connsiteY50" fmla="*/ 874119 h 2116015"/>
              <a:gd name="connsiteX51" fmla="*/ 138230 w 2143828"/>
              <a:gd name="connsiteY51" fmla="*/ 876130 h 2116015"/>
              <a:gd name="connsiteX52" fmla="*/ 136220 w 2143828"/>
              <a:gd name="connsiteY52" fmla="*/ 869595 h 2116015"/>
              <a:gd name="connsiteX53" fmla="*/ 116616 w 2143828"/>
              <a:gd name="connsiteY53" fmla="*/ 750969 h 2116015"/>
              <a:gd name="connsiteX54" fmla="*/ 112763 w 2143828"/>
              <a:gd name="connsiteY54" fmla="*/ 630666 h 2116015"/>
              <a:gd name="connsiteX55" fmla="*/ 122816 w 2143828"/>
              <a:gd name="connsiteY55" fmla="*/ 513212 h 2116015"/>
              <a:gd name="connsiteX56" fmla="*/ 128512 w 2143828"/>
              <a:gd name="connsiteY56" fmla="*/ 465962 h 2116015"/>
              <a:gd name="connsiteX57" fmla="*/ 158337 w 2143828"/>
              <a:gd name="connsiteY57" fmla="*/ 357221 h 2116015"/>
              <a:gd name="connsiteX58" fmla="*/ 184475 w 2143828"/>
              <a:gd name="connsiteY58" fmla="*/ 278136 h 2116015"/>
              <a:gd name="connsiteX59" fmla="*/ 249653 w 2143828"/>
              <a:gd name="connsiteY59" fmla="*/ 145435 h 2116015"/>
              <a:gd name="connsiteX60" fmla="*/ 266240 w 2143828"/>
              <a:gd name="connsiteY60" fmla="*/ 118459 h 2116015"/>
              <a:gd name="connsiteX61" fmla="*/ 337115 w 2143828"/>
              <a:gd name="connsiteY61" fmla="*/ 23792 h 2116015"/>
              <a:gd name="connsiteX62" fmla="*/ 353702 w 2143828"/>
              <a:gd name="connsiteY62" fmla="*/ 0 h 2116015"/>
              <a:gd name="connsiteX63" fmla="*/ 355378 w 2143828"/>
              <a:gd name="connsiteY63" fmla="*/ 0 h 2116015"/>
              <a:gd name="connsiteX64" fmla="*/ 893555 w 2143828"/>
              <a:gd name="connsiteY64" fmla="*/ 1494732 h 2116015"/>
              <a:gd name="connsiteX65" fmla="*/ 1467924 w 2143828"/>
              <a:gd name="connsiteY65" fmla="*/ 1740196 h 2116015"/>
              <a:gd name="connsiteX66" fmla="*/ 1298194 w 2143828"/>
              <a:gd name="connsiteY66" fmla="*/ 1332542 h 2116015"/>
              <a:gd name="connsiteX67" fmla="*/ 893555 w 2143828"/>
              <a:gd name="connsiteY67" fmla="*/ 1494732 h 2116015"/>
              <a:gd name="connsiteX68" fmla="*/ 1084900 w 2143828"/>
              <a:gd name="connsiteY68" fmla="*/ 820670 h 2116015"/>
              <a:gd name="connsiteX69" fmla="*/ 855521 w 2143828"/>
              <a:gd name="connsiteY69" fmla="*/ 1370744 h 2116015"/>
              <a:gd name="connsiteX70" fmla="*/ 1248431 w 2143828"/>
              <a:gd name="connsiteY70" fmla="*/ 1213245 h 2116015"/>
              <a:gd name="connsiteX71" fmla="*/ 1084900 w 2143828"/>
              <a:gd name="connsiteY71" fmla="*/ 820670 h 2116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143828" h="2116015">
                <a:moveTo>
                  <a:pt x="355378" y="0"/>
                </a:moveTo>
                <a:cubicBezTo>
                  <a:pt x="398941" y="32505"/>
                  <a:pt x="442673" y="65010"/>
                  <a:pt x="486236" y="97515"/>
                </a:cubicBezTo>
                <a:cubicBezTo>
                  <a:pt x="488414" y="99191"/>
                  <a:pt x="490593" y="100866"/>
                  <a:pt x="493273" y="103045"/>
                </a:cubicBezTo>
                <a:cubicBezTo>
                  <a:pt x="478864" y="122313"/>
                  <a:pt x="464789" y="141246"/>
                  <a:pt x="450548" y="160180"/>
                </a:cubicBezTo>
                <a:cubicBezTo>
                  <a:pt x="441835" y="171741"/>
                  <a:pt x="433625" y="183805"/>
                  <a:pt x="424409" y="194863"/>
                </a:cubicBezTo>
                <a:cubicBezTo>
                  <a:pt x="394920" y="229714"/>
                  <a:pt x="379505" y="272272"/>
                  <a:pt x="358897" y="311982"/>
                </a:cubicBezTo>
                <a:cubicBezTo>
                  <a:pt x="349514" y="330245"/>
                  <a:pt x="341304" y="349011"/>
                  <a:pt x="331921" y="368950"/>
                </a:cubicBezTo>
                <a:cubicBezTo>
                  <a:pt x="764708" y="492771"/>
                  <a:pt x="1194981" y="615922"/>
                  <a:pt x="1626260" y="739240"/>
                </a:cubicBezTo>
                <a:cubicBezTo>
                  <a:pt x="1631957" y="718799"/>
                  <a:pt x="1637486" y="698692"/>
                  <a:pt x="1643016" y="678586"/>
                </a:cubicBezTo>
                <a:cubicBezTo>
                  <a:pt x="1810233" y="708075"/>
                  <a:pt x="1976779" y="737564"/>
                  <a:pt x="2143829" y="767221"/>
                </a:cubicBezTo>
                <a:cubicBezTo>
                  <a:pt x="2110151" y="892718"/>
                  <a:pt x="2076808" y="1017041"/>
                  <a:pt x="2043298" y="1142203"/>
                </a:cubicBezTo>
                <a:cubicBezTo>
                  <a:pt x="1884626" y="1079706"/>
                  <a:pt x="1726792" y="1017376"/>
                  <a:pt x="1567952" y="954879"/>
                </a:cubicBezTo>
                <a:cubicBezTo>
                  <a:pt x="1575995" y="924888"/>
                  <a:pt x="1584037" y="895231"/>
                  <a:pt x="1592415" y="864569"/>
                </a:cubicBezTo>
                <a:cubicBezTo>
                  <a:pt x="1460887" y="826870"/>
                  <a:pt x="1330028" y="789506"/>
                  <a:pt x="1196992" y="751471"/>
                </a:cubicBezTo>
                <a:cubicBezTo>
                  <a:pt x="1379791" y="1190458"/>
                  <a:pt x="1561920" y="1627769"/>
                  <a:pt x="1744385" y="2065750"/>
                </a:cubicBezTo>
                <a:cubicBezTo>
                  <a:pt x="1724278" y="2074128"/>
                  <a:pt x="1704675" y="2082505"/>
                  <a:pt x="1684904" y="2090715"/>
                </a:cubicBezTo>
                <a:cubicBezTo>
                  <a:pt x="1667646" y="2097920"/>
                  <a:pt x="1650556" y="2105125"/>
                  <a:pt x="1633298" y="2112329"/>
                </a:cubicBezTo>
                <a:cubicBezTo>
                  <a:pt x="1631120" y="2113335"/>
                  <a:pt x="1629109" y="2114675"/>
                  <a:pt x="1626931" y="2115848"/>
                </a:cubicBezTo>
                <a:cubicBezTo>
                  <a:pt x="1625758" y="2115848"/>
                  <a:pt x="1624752" y="2115848"/>
                  <a:pt x="1623580" y="2115848"/>
                </a:cubicBezTo>
                <a:cubicBezTo>
                  <a:pt x="1623245" y="2114340"/>
                  <a:pt x="1622909" y="2112665"/>
                  <a:pt x="1622239" y="2111157"/>
                </a:cubicBezTo>
                <a:cubicBezTo>
                  <a:pt x="1595431" y="2046649"/>
                  <a:pt x="1568455" y="1982141"/>
                  <a:pt x="1541814" y="1917634"/>
                </a:cubicBezTo>
                <a:cubicBezTo>
                  <a:pt x="1539469" y="1911937"/>
                  <a:pt x="1536285" y="1908753"/>
                  <a:pt x="1530756" y="1906408"/>
                </a:cubicBezTo>
                <a:cubicBezTo>
                  <a:pt x="1294172" y="1805374"/>
                  <a:pt x="1057756" y="1704340"/>
                  <a:pt x="821340" y="1603306"/>
                </a:cubicBezTo>
                <a:cubicBezTo>
                  <a:pt x="803747" y="1595766"/>
                  <a:pt x="786154" y="1588394"/>
                  <a:pt x="767891" y="1580519"/>
                </a:cubicBezTo>
                <a:cubicBezTo>
                  <a:pt x="766216" y="1584373"/>
                  <a:pt x="764708" y="1587724"/>
                  <a:pt x="763367" y="1590907"/>
                </a:cubicBezTo>
                <a:cubicBezTo>
                  <a:pt x="724160" y="1684904"/>
                  <a:pt x="684785" y="1778901"/>
                  <a:pt x="645578" y="1873065"/>
                </a:cubicBezTo>
                <a:cubicBezTo>
                  <a:pt x="611900" y="1953993"/>
                  <a:pt x="578222" y="2034920"/>
                  <a:pt x="544544" y="2116016"/>
                </a:cubicBezTo>
                <a:cubicBezTo>
                  <a:pt x="544042" y="2116016"/>
                  <a:pt x="543371" y="2116016"/>
                  <a:pt x="542869" y="2116016"/>
                </a:cubicBezTo>
                <a:cubicBezTo>
                  <a:pt x="540355" y="2114843"/>
                  <a:pt x="538010" y="2113502"/>
                  <a:pt x="535329" y="2112497"/>
                </a:cubicBezTo>
                <a:cubicBezTo>
                  <a:pt x="501986" y="2098423"/>
                  <a:pt x="468643" y="2084516"/>
                  <a:pt x="435133" y="2070609"/>
                </a:cubicBezTo>
                <a:cubicBezTo>
                  <a:pt x="431614" y="2069101"/>
                  <a:pt x="428263" y="2067593"/>
                  <a:pt x="424409" y="2065750"/>
                </a:cubicBezTo>
                <a:cubicBezTo>
                  <a:pt x="615251" y="1608165"/>
                  <a:pt x="805758" y="1151418"/>
                  <a:pt x="996432" y="694168"/>
                </a:cubicBezTo>
                <a:cubicBezTo>
                  <a:pt x="763535" y="627650"/>
                  <a:pt x="531643" y="561300"/>
                  <a:pt x="299080" y="494781"/>
                </a:cubicBezTo>
                <a:cubicBezTo>
                  <a:pt x="298745" y="497965"/>
                  <a:pt x="298578" y="499808"/>
                  <a:pt x="298410" y="501819"/>
                </a:cubicBezTo>
                <a:cubicBezTo>
                  <a:pt x="295897" y="528794"/>
                  <a:pt x="293551" y="555770"/>
                  <a:pt x="291038" y="582579"/>
                </a:cubicBezTo>
                <a:cubicBezTo>
                  <a:pt x="286849" y="626980"/>
                  <a:pt x="280985" y="671381"/>
                  <a:pt x="286849" y="716118"/>
                </a:cubicBezTo>
                <a:cubicBezTo>
                  <a:pt x="290703" y="746445"/>
                  <a:pt x="295394" y="776772"/>
                  <a:pt x="300086" y="807099"/>
                </a:cubicBezTo>
                <a:cubicBezTo>
                  <a:pt x="301761" y="817989"/>
                  <a:pt x="304610" y="828713"/>
                  <a:pt x="306955" y="839436"/>
                </a:cubicBezTo>
                <a:cubicBezTo>
                  <a:pt x="305615" y="840106"/>
                  <a:pt x="304945" y="840609"/>
                  <a:pt x="304107" y="840776"/>
                </a:cubicBezTo>
                <a:cubicBezTo>
                  <a:pt x="270429" y="848149"/>
                  <a:pt x="236584" y="855521"/>
                  <a:pt x="202738" y="862391"/>
                </a:cubicBezTo>
                <a:cubicBezTo>
                  <a:pt x="195701" y="863731"/>
                  <a:pt x="194025" y="866412"/>
                  <a:pt x="194025" y="873282"/>
                </a:cubicBezTo>
                <a:cubicBezTo>
                  <a:pt x="194193" y="1156445"/>
                  <a:pt x="194193" y="1439608"/>
                  <a:pt x="194193" y="1722603"/>
                </a:cubicBezTo>
                <a:cubicBezTo>
                  <a:pt x="194193" y="1725619"/>
                  <a:pt x="194360" y="1728467"/>
                  <a:pt x="194528" y="1732321"/>
                </a:cubicBezTo>
                <a:cubicBezTo>
                  <a:pt x="245129" y="1732321"/>
                  <a:pt x="294892" y="1732321"/>
                  <a:pt x="344655" y="1732321"/>
                </a:cubicBezTo>
                <a:cubicBezTo>
                  <a:pt x="344655" y="1852289"/>
                  <a:pt x="344655" y="1971418"/>
                  <a:pt x="344655" y="2091218"/>
                </a:cubicBezTo>
                <a:cubicBezTo>
                  <a:pt x="341136" y="2091218"/>
                  <a:pt x="338120" y="2091218"/>
                  <a:pt x="335104" y="2091218"/>
                </a:cubicBezTo>
                <a:cubicBezTo>
                  <a:pt x="287687" y="2091218"/>
                  <a:pt x="240102" y="2091385"/>
                  <a:pt x="192685" y="2091218"/>
                </a:cubicBezTo>
                <a:cubicBezTo>
                  <a:pt x="128512" y="2091218"/>
                  <a:pt x="64172" y="2091050"/>
                  <a:pt x="0" y="2090883"/>
                </a:cubicBezTo>
                <a:cubicBezTo>
                  <a:pt x="0" y="1971418"/>
                  <a:pt x="0" y="1851786"/>
                  <a:pt x="0" y="1732321"/>
                </a:cubicBezTo>
                <a:cubicBezTo>
                  <a:pt x="50098" y="1732321"/>
                  <a:pt x="100196" y="1732321"/>
                  <a:pt x="150294" y="1732321"/>
                </a:cubicBezTo>
                <a:cubicBezTo>
                  <a:pt x="150294" y="1445304"/>
                  <a:pt x="150294" y="1159963"/>
                  <a:pt x="150294" y="874119"/>
                </a:cubicBezTo>
                <a:cubicBezTo>
                  <a:pt x="146105" y="874789"/>
                  <a:pt x="142252" y="875460"/>
                  <a:pt x="138230" y="876130"/>
                </a:cubicBezTo>
                <a:cubicBezTo>
                  <a:pt x="137560" y="873784"/>
                  <a:pt x="136555" y="871774"/>
                  <a:pt x="136220" y="869595"/>
                </a:cubicBezTo>
                <a:cubicBezTo>
                  <a:pt x="129518" y="830053"/>
                  <a:pt x="120637" y="790678"/>
                  <a:pt x="116616" y="750969"/>
                </a:cubicBezTo>
                <a:cubicBezTo>
                  <a:pt x="112595" y="711091"/>
                  <a:pt x="111590" y="670711"/>
                  <a:pt x="112763" y="630666"/>
                </a:cubicBezTo>
                <a:cubicBezTo>
                  <a:pt x="113935" y="591459"/>
                  <a:pt x="119130" y="552252"/>
                  <a:pt x="122816" y="513212"/>
                </a:cubicBezTo>
                <a:cubicBezTo>
                  <a:pt x="124324" y="497462"/>
                  <a:pt x="124826" y="481210"/>
                  <a:pt x="128512" y="465962"/>
                </a:cubicBezTo>
                <a:cubicBezTo>
                  <a:pt x="137560" y="429436"/>
                  <a:pt x="147781" y="393245"/>
                  <a:pt x="158337" y="357221"/>
                </a:cubicBezTo>
                <a:cubicBezTo>
                  <a:pt x="166212" y="330580"/>
                  <a:pt x="173081" y="303269"/>
                  <a:pt x="184475" y="278136"/>
                </a:cubicBezTo>
                <a:cubicBezTo>
                  <a:pt x="204581" y="233233"/>
                  <a:pt x="227536" y="189501"/>
                  <a:pt x="249653" y="145435"/>
                </a:cubicBezTo>
                <a:cubicBezTo>
                  <a:pt x="254344" y="136052"/>
                  <a:pt x="260041" y="127004"/>
                  <a:pt x="266240" y="118459"/>
                </a:cubicBezTo>
                <a:cubicBezTo>
                  <a:pt x="289865" y="86792"/>
                  <a:pt x="313490" y="55292"/>
                  <a:pt x="337115" y="23792"/>
                </a:cubicBezTo>
                <a:cubicBezTo>
                  <a:pt x="342812" y="16085"/>
                  <a:pt x="348173" y="7875"/>
                  <a:pt x="353702" y="0"/>
                </a:cubicBezTo>
                <a:cubicBezTo>
                  <a:pt x="354205" y="0"/>
                  <a:pt x="354875" y="0"/>
                  <a:pt x="355378" y="0"/>
                </a:cubicBezTo>
                <a:close/>
                <a:moveTo>
                  <a:pt x="893555" y="1494732"/>
                </a:moveTo>
                <a:cubicBezTo>
                  <a:pt x="1085738" y="1576833"/>
                  <a:pt x="1275909" y="1658096"/>
                  <a:pt x="1467924" y="1740196"/>
                </a:cubicBezTo>
                <a:cubicBezTo>
                  <a:pt x="1410789" y="1603139"/>
                  <a:pt x="1354659" y="1468092"/>
                  <a:pt x="1298194" y="1332542"/>
                </a:cubicBezTo>
                <a:cubicBezTo>
                  <a:pt x="1163314" y="1386661"/>
                  <a:pt x="1029440" y="1440278"/>
                  <a:pt x="893555" y="1494732"/>
                </a:cubicBezTo>
                <a:close/>
                <a:moveTo>
                  <a:pt x="1084900" y="820670"/>
                </a:moveTo>
                <a:cubicBezTo>
                  <a:pt x="1008161" y="1004475"/>
                  <a:pt x="932092" y="1186939"/>
                  <a:pt x="855521" y="1370744"/>
                </a:cubicBezTo>
                <a:cubicBezTo>
                  <a:pt x="987552" y="1317797"/>
                  <a:pt x="1117740" y="1265689"/>
                  <a:pt x="1248431" y="1213245"/>
                </a:cubicBezTo>
                <a:cubicBezTo>
                  <a:pt x="1193976" y="1082554"/>
                  <a:pt x="1139689" y="952366"/>
                  <a:pt x="1084900" y="820670"/>
                </a:cubicBezTo>
                <a:close/>
              </a:path>
            </a:pathLst>
          </a:custGeom>
          <a:solidFill>
            <a:schemeClr val="accent3"/>
          </a:solidFill>
          <a:ln w="1668" cap="flat">
            <a:noFill/>
            <a:prstDash val="solid"/>
            <a:miter/>
          </a:ln>
        </p:spPr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47" name="Graphic 37">
            <a:extLst>
              <a:ext uri="{FF2B5EF4-FFF2-40B4-BE49-F238E27FC236}">
                <a16:creationId xmlns:a16="http://schemas.microsoft.com/office/drawing/2014/main" id="{9F236F94-0A50-40AE-B41C-C3C2595C72E5}"/>
              </a:ext>
            </a:extLst>
          </p:cNvPr>
          <p:cNvGrpSpPr/>
          <p:nvPr/>
        </p:nvGrpSpPr>
        <p:grpSpPr>
          <a:xfrm>
            <a:off x="10741493" y="2871198"/>
            <a:ext cx="444287" cy="553987"/>
            <a:chOff x="10123666" y="528567"/>
            <a:chExt cx="1411817" cy="1760414"/>
          </a:xfrm>
        </p:grpSpPr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16E87C5C-8A17-42C7-9645-6FB252F95599}"/>
                </a:ext>
              </a:extLst>
            </p:cNvPr>
            <p:cNvSpPr/>
            <p:nvPr/>
          </p:nvSpPr>
          <p:spPr>
            <a:xfrm>
              <a:off x="10178085" y="626561"/>
              <a:ext cx="1239261" cy="1605675"/>
            </a:xfrm>
            <a:custGeom>
              <a:avLst/>
              <a:gdLst>
                <a:gd name="connsiteX0" fmla="*/ 0 w 1239261"/>
                <a:gd name="connsiteY0" fmla="*/ 0 h 1605675"/>
                <a:gd name="connsiteX1" fmla="*/ 1239262 w 1239261"/>
                <a:gd name="connsiteY1" fmla="*/ 0 h 1605675"/>
                <a:gd name="connsiteX2" fmla="*/ 1239262 w 1239261"/>
                <a:gd name="connsiteY2" fmla="*/ 1605676 h 1605675"/>
                <a:gd name="connsiteX3" fmla="*/ 0 w 1239261"/>
                <a:gd name="connsiteY3" fmla="*/ 1605676 h 1605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261" h="1605675">
                  <a:moveTo>
                    <a:pt x="0" y="0"/>
                  </a:moveTo>
                  <a:lnTo>
                    <a:pt x="1239262" y="0"/>
                  </a:lnTo>
                  <a:lnTo>
                    <a:pt x="1239262" y="1605676"/>
                  </a:lnTo>
                  <a:lnTo>
                    <a:pt x="0" y="1605676"/>
                  </a:lnTo>
                  <a:close/>
                </a:path>
              </a:pathLst>
            </a:custGeom>
            <a:solidFill>
              <a:srgbClr val="40596B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E50F1CF5-6DDF-4807-8F22-4BCA36BF3BF1}"/>
                </a:ext>
              </a:extLst>
            </p:cNvPr>
            <p:cNvSpPr/>
            <p:nvPr/>
          </p:nvSpPr>
          <p:spPr>
            <a:xfrm>
              <a:off x="11012975" y="624431"/>
              <a:ext cx="269968" cy="1597929"/>
            </a:xfrm>
            <a:custGeom>
              <a:avLst/>
              <a:gdLst>
                <a:gd name="connsiteX0" fmla="*/ 0 w 269968"/>
                <a:gd name="connsiteY0" fmla="*/ 0 h 1597929"/>
                <a:gd name="connsiteX1" fmla="*/ 269969 w 269968"/>
                <a:gd name="connsiteY1" fmla="*/ 0 h 1597929"/>
                <a:gd name="connsiteX2" fmla="*/ 269969 w 269968"/>
                <a:gd name="connsiteY2" fmla="*/ 1597929 h 1597929"/>
                <a:gd name="connsiteX3" fmla="*/ 0 w 269968"/>
                <a:gd name="connsiteY3" fmla="*/ 1597929 h 1597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968" h="1597929">
                  <a:moveTo>
                    <a:pt x="0" y="0"/>
                  </a:moveTo>
                  <a:lnTo>
                    <a:pt x="269969" y="0"/>
                  </a:lnTo>
                  <a:lnTo>
                    <a:pt x="269969" y="1597929"/>
                  </a:lnTo>
                  <a:lnTo>
                    <a:pt x="0" y="1597929"/>
                  </a:lnTo>
                  <a:close/>
                </a:path>
              </a:pathLst>
            </a:custGeom>
            <a:solidFill>
              <a:srgbClr val="334A5E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BDD639AF-0D17-43B5-BBE5-A17ABD6AC114}"/>
                </a:ext>
              </a:extLst>
            </p:cNvPr>
            <p:cNvSpPr/>
            <p:nvPr/>
          </p:nvSpPr>
          <p:spPr>
            <a:xfrm>
              <a:off x="10123666" y="1327615"/>
              <a:ext cx="1412542" cy="160029"/>
            </a:xfrm>
            <a:custGeom>
              <a:avLst/>
              <a:gdLst>
                <a:gd name="connsiteX0" fmla="*/ 0 w 1412542"/>
                <a:gd name="connsiteY0" fmla="*/ 89873 h 160029"/>
                <a:gd name="connsiteX1" fmla="*/ 0 w 1412542"/>
                <a:gd name="connsiteY1" fmla="*/ 69345 h 160029"/>
                <a:gd name="connsiteX2" fmla="*/ 14138 w 1412542"/>
                <a:gd name="connsiteY2" fmla="*/ 30418 h 160029"/>
                <a:gd name="connsiteX3" fmla="*/ 72431 w 1412542"/>
                <a:gd name="connsiteY3" fmla="*/ 400 h 160029"/>
                <a:gd name="connsiteX4" fmla="*/ 83470 w 1412542"/>
                <a:gd name="connsiteY4" fmla="*/ 13 h 160029"/>
                <a:gd name="connsiteX5" fmla="*/ 85794 w 1412542"/>
                <a:gd name="connsiteY5" fmla="*/ 207 h 160029"/>
                <a:gd name="connsiteX6" fmla="*/ 88311 w 1412542"/>
                <a:gd name="connsiteY6" fmla="*/ 787 h 160029"/>
                <a:gd name="connsiteX7" fmla="*/ 104192 w 1412542"/>
                <a:gd name="connsiteY7" fmla="*/ 1368 h 160029"/>
                <a:gd name="connsiteX8" fmla="*/ 1214666 w 1412542"/>
                <a:gd name="connsiteY8" fmla="*/ 1175 h 160029"/>
                <a:gd name="connsiteX9" fmla="*/ 1325830 w 1412542"/>
                <a:gd name="connsiteY9" fmla="*/ 13 h 160029"/>
                <a:gd name="connsiteX10" fmla="*/ 1372890 w 1412542"/>
                <a:gd name="connsiteY10" fmla="*/ 9890 h 160029"/>
                <a:gd name="connsiteX11" fmla="*/ 1409299 w 1412542"/>
                <a:gd name="connsiteY11" fmla="*/ 51140 h 160029"/>
                <a:gd name="connsiteX12" fmla="*/ 1412398 w 1412542"/>
                <a:gd name="connsiteY12" fmla="*/ 89873 h 160029"/>
                <a:gd name="connsiteX13" fmla="*/ 1349844 w 1412542"/>
                <a:gd name="connsiteY13" fmla="*/ 158431 h 160029"/>
                <a:gd name="connsiteX14" fmla="*/ 1327185 w 1412542"/>
                <a:gd name="connsiteY14" fmla="*/ 159593 h 160029"/>
                <a:gd name="connsiteX15" fmla="*/ 1324668 w 1412542"/>
                <a:gd name="connsiteY15" fmla="*/ 159593 h 160029"/>
                <a:gd name="connsiteX16" fmla="*/ 87343 w 1412542"/>
                <a:gd name="connsiteY16" fmla="*/ 159593 h 160029"/>
                <a:gd name="connsiteX17" fmla="*/ 84825 w 1412542"/>
                <a:gd name="connsiteY17" fmla="*/ 159593 h 160029"/>
                <a:gd name="connsiteX18" fmla="*/ 52871 w 1412542"/>
                <a:gd name="connsiteY18" fmla="*/ 156688 h 160029"/>
                <a:gd name="connsiteX19" fmla="*/ 5810 w 1412542"/>
                <a:gd name="connsiteY19" fmla="*/ 118536 h 160029"/>
                <a:gd name="connsiteX20" fmla="*/ 581 w 1412542"/>
                <a:gd name="connsiteY20" fmla="*/ 94715 h 160029"/>
                <a:gd name="connsiteX21" fmla="*/ 0 w 1412542"/>
                <a:gd name="connsiteY21" fmla="*/ 89873 h 16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12542" h="160029">
                  <a:moveTo>
                    <a:pt x="0" y="89873"/>
                  </a:moveTo>
                  <a:cubicBezTo>
                    <a:pt x="0" y="83095"/>
                    <a:pt x="0" y="76123"/>
                    <a:pt x="0" y="69345"/>
                  </a:cubicBezTo>
                  <a:cubicBezTo>
                    <a:pt x="1356" y="55207"/>
                    <a:pt x="4454" y="41844"/>
                    <a:pt x="14138" y="30418"/>
                  </a:cubicBezTo>
                  <a:cubicBezTo>
                    <a:pt x="29437" y="12214"/>
                    <a:pt x="48610" y="1949"/>
                    <a:pt x="72431" y="400"/>
                  </a:cubicBezTo>
                  <a:cubicBezTo>
                    <a:pt x="76110" y="207"/>
                    <a:pt x="79790" y="207"/>
                    <a:pt x="83470" y="13"/>
                  </a:cubicBezTo>
                  <a:cubicBezTo>
                    <a:pt x="84244" y="13"/>
                    <a:pt x="85019" y="13"/>
                    <a:pt x="85794" y="207"/>
                  </a:cubicBezTo>
                  <a:cubicBezTo>
                    <a:pt x="86568" y="400"/>
                    <a:pt x="87537" y="594"/>
                    <a:pt x="88311" y="787"/>
                  </a:cubicBezTo>
                  <a:cubicBezTo>
                    <a:pt x="93540" y="1368"/>
                    <a:pt x="98769" y="1368"/>
                    <a:pt x="104192" y="1368"/>
                  </a:cubicBezTo>
                  <a:cubicBezTo>
                    <a:pt x="474285" y="1368"/>
                    <a:pt x="844379" y="1562"/>
                    <a:pt x="1214666" y="1175"/>
                  </a:cubicBezTo>
                  <a:cubicBezTo>
                    <a:pt x="1251656" y="1175"/>
                    <a:pt x="1288840" y="981"/>
                    <a:pt x="1325830" y="13"/>
                  </a:cubicBezTo>
                  <a:cubicBezTo>
                    <a:pt x="1342291" y="-181"/>
                    <a:pt x="1358172" y="1756"/>
                    <a:pt x="1372890" y="9890"/>
                  </a:cubicBezTo>
                  <a:cubicBezTo>
                    <a:pt x="1390127" y="19186"/>
                    <a:pt x="1402909" y="32936"/>
                    <a:pt x="1409299" y="51140"/>
                  </a:cubicBezTo>
                  <a:cubicBezTo>
                    <a:pt x="1413560" y="63535"/>
                    <a:pt x="1412398" y="76898"/>
                    <a:pt x="1412398" y="89873"/>
                  </a:cubicBezTo>
                  <a:cubicBezTo>
                    <a:pt x="1412398" y="126863"/>
                    <a:pt x="1377732" y="153589"/>
                    <a:pt x="1349844" y="158431"/>
                  </a:cubicBezTo>
                  <a:cubicBezTo>
                    <a:pt x="1342291" y="159786"/>
                    <a:pt x="1334738" y="158818"/>
                    <a:pt x="1327185" y="159593"/>
                  </a:cubicBezTo>
                  <a:cubicBezTo>
                    <a:pt x="1326411" y="159593"/>
                    <a:pt x="1325443" y="159593"/>
                    <a:pt x="1324668" y="159593"/>
                  </a:cubicBezTo>
                  <a:cubicBezTo>
                    <a:pt x="912162" y="160948"/>
                    <a:pt x="499849" y="158624"/>
                    <a:pt x="87343" y="159593"/>
                  </a:cubicBezTo>
                  <a:cubicBezTo>
                    <a:pt x="86568" y="159593"/>
                    <a:pt x="85794" y="159593"/>
                    <a:pt x="84825" y="159593"/>
                  </a:cubicBezTo>
                  <a:cubicBezTo>
                    <a:pt x="74174" y="158818"/>
                    <a:pt x="63522" y="159786"/>
                    <a:pt x="52871" y="156688"/>
                  </a:cubicBezTo>
                  <a:cubicBezTo>
                    <a:pt x="31955" y="150297"/>
                    <a:pt x="16462" y="137515"/>
                    <a:pt x="5810" y="118536"/>
                  </a:cubicBezTo>
                  <a:cubicBezTo>
                    <a:pt x="1743" y="111176"/>
                    <a:pt x="1356" y="102849"/>
                    <a:pt x="581" y="94715"/>
                  </a:cubicBezTo>
                  <a:cubicBezTo>
                    <a:pt x="581" y="92778"/>
                    <a:pt x="1162" y="91229"/>
                    <a:pt x="0" y="89873"/>
                  </a:cubicBezTo>
                  <a:close/>
                </a:path>
              </a:pathLst>
            </a:custGeom>
            <a:solidFill>
              <a:srgbClr val="ABB2B9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108AF809-C1F4-40C0-91EF-22D3CA74D375}"/>
                </a:ext>
              </a:extLst>
            </p:cNvPr>
            <p:cNvSpPr/>
            <p:nvPr/>
          </p:nvSpPr>
          <p:spPr>
            <a:xfrm>
              <a:off x="10123666" y="2131795"/>
              <a:ext cx="1412224" cy="157379"/>
            </a:xfrm>
            <a:custGeom>
              <a:avLst/>
              <a:gdLst>
                <a:gd name="connsiteX0" fmla="*/ 0 w 1412224"/>
                <a:gd name="connsiteY0" fmla="*/ 89790 h 157379"/>
                <a:gd name="connsiteX1" fmla="*/ 0 w 1412224"/>
                <a:gd name="connsiteY1" fmla="*/ 70618 h 157379"/>
                <a:gd name="connsiteX2" fmla="*/ 775 w 1412224"/>
                <a:gd name="connsiteY2" fmla="*/ 64614 h 157379"/>
                <a:gd name="connsiteX3" fmla="*/ 64878 w 1412224"/>
                <a:gd name="connsiteY3" fmla="*/ 1673 h 157379"/>
                <a:gd name="connsiteX4" fmla="*/ 85987 w 1412224"/>
                <a:gd name="connsiteY4" fmla="*/ 511 h 157379"/>
                <a:gd name="connsiteX5" fmla="*/ 98963 w 1412224"/>
                <a:gd name="connsiteY5" fmla="*/ 124 h 157379"/>
                <a:gd name="connsiteX6" fmla="*/ 947602 w 1412224"/>
                <a:gd name="connsiteY6" fmla="*/ 124 h 157379"/>
                <a:gd name="connsiteX7" fmla="*/ 961934 w 1412224"/>
                <a:gd name="connsiteY7" fmla="*/ 511 h 157379"/>
                <a:gd name="connsiteX8" fmla="*/ 977039 w 1412224"/>
                <a:gd name="connsiteY8" fmla="*/ 124 h 157379"/>
                <a:gd name="connsiteX9" fmla="*/ 1213311 w 1412224"/>
                <a:gd name="connsiteY9" fmla="*/ 124 h 157379"/>
                <a:gd name="connsiteX10" fmla="*/ 1228416 w 1412224"/>
                <a:gd name="connsiteY10" fmla="*/ 511 h 157379"/>
                <a:gd name="connsiteX11" fmla="*/ 1325636 w 1412224"/>
                <a:gd name="connsiteY11" fmla="*/ 511 h 157379"/>
                <a:gd name="connsiteX12" fmla="*/ 1380250 w 1412224"/>
                <a:gd name="connsiteY12" fmla="*/ 15230 h 157379"/>
                <a:gd name="connsiteX13" fmla="*/ 1412204 w 1412224"/>
                <a:gd name="connsiteY13" fmla="*/ 74685 h 157379"/>
                <a:gd name="connsiteX14" fmla="*/ 1405620 w 1412224"/>
                <a:gd name="connsiteY14" fmla="*/ 116904 h 157379"/>
                <a:gd name="connsiteX15" fmla="*/ 1345971 w 1412224"/>
                <a:gd name="connsiteY15" fmla="*/ 156605 h 157379"/>
                <a:gd name="connsiteX16" fmla="*/ 1344034 w 1412224"/>
                <a:gd name="connsiteY16" fmla="*/ 157379 h 157379"/>
                <a:gd name="connsiteX17" fmla="*/ 67008 w 1412224"/>
                <a:gd name="connsiteY17" fmla="*/ 157379 h 157379"/>
                <a:gd name="connsiteX18" fmla="*/ 58293 w 1412224"/>
                <a:gd name="connsiteY18" fmla="*/ 156411 h 157379"/>
                <a:gd name="connsiteX19" fmla="*/ 387 w 1412224"/>
                <a:gd name="connsiteY19" fmla="*/ 94051 h 157379"/>
                <a:gd name="connsiteX20" fmla="*/ 0 w 1412224"/>
                <a:gd name="connsiteY20" fmla="*/ 89790 h 157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12224" h="157379">
                  <a:moveTo>
                    <a:pt x="0" y="89790"/>
                  </a:moveTo>
                  <a:cubicBezTo>
                    <a:pt x="0" y="83400"/>
                    <a:pt x="0" y="77009"/>
                    <a:pt x="0" y="70618"/>
                  </a:cubicBezTo>
                  <a:cubicBezTo>
                    <a:pt x="1356" y="68681"/>
                    <a:pt x="775" y="66551"/>
                    <a:pt x="775" y="64614"/>
                  </a:cubicBezTo>
                  <a:cubicBezTo>
                    <a:pt x="1743" y="29754"/>
                    <a:pt x="39701" y="4384"/>
                    <a:pt x="64878" y="1673"/>
                  </a:cubicBezTo>
                  <a:cubicBezTo>
                    <a:pt x="71850" y="898"/>
                    <a:pt x="79015" y="-70"/>
                    <a:pt x="85987" y="511"/>
                  </a:cubicBezTo>
                  <a:cubicBezTo>
                    <a:pt x="90248" y="-70"/>
                    <a:pt x="94702" y="124"/>
                    <a:pt x="98963" y="124"/>
                  </a:cubicBezTo>
                  <a:cubicBezTo>
                    <a:pt x="381907" y="124"/>
                    <a:pt x="664852" y="124"/>
                    <a:pt x="947602" y="124"/>
                  </a:cubicBezTo>
                  <a:cubicBezTo>
                    <a:pt x="952444" y="124"/>
                    <a:pt x="957286" y="124"/>
                    <a:pt x="961934" y="511"/>
                  </a:cubicBezTo>
                  <a:cubicBezTo>
                    <a:pt x="966969" y="124"/>
                    <a:pt x="972004" y="124"/>
                    <a:pt x="977039" y="124"/>
                  </a:cubicBezTo>
                  <a:cubicBezTo>
                    <a:pt x="1055861" y="124"/>
                    <a:pt x="1134683" y="124"/>
                    <a:pt x="1213311" y="124"/>
                  </a:cubicBezTo>
                  <a:cubicBezTo>
                    <a:pt x="1218346" y="124"/>
                    <a:pt x="1223381" y="124"/>
                    <a:pt x="1228416" y="511"/>
                  </a:cubicBezTo>
                  <a:cubicBezTo>
                    <a:pt x="1260758" y="-70"/>
                    <a:pt x="1293294" y="-264"/>
                    <a:pt x="1325636" y="511"/>
                  </a:cubicBezTo>
                  <a:cubicBezTo>
                    <a:pt x="1345390" y="-264"/>
                    <a:pt x="1363788" y="3610"/>
                    <a:pt x="1380250" y="15230"/>
                  </a:cubicBezTo>
                  <a:cubicBezTo>
                    <a:pt x="1400778" y="29754"/>
                    <a:pt x="1412785" y="48927"/>
                    <a:pt x="1412204" y="74685"/>
                  </a:cubicBezTo>
                  <a:cubicBezTo>
                    <a:pt x="1412011" y="89016"/>
                    <a:pt x="1413366" y="103928"/>
                    <a:pt x="1405620" y="116904"/>
                  </a:cubicBezTo>
                  <a:cubicBezTo>
                    <a:pt x="1392257" y="139562"/>
                    <a:pt x="1374633" y="156605"/>
                    <a:pt x="1345971" y="156605"/>
                  </a:cubicBezTo>
                  <a:cubicBezTo>
                    <a:pt x="1345196" y="156605"/>
                    <a:pt x="1344615" y="156799"/>
                    <a:pt x="1344034" y="157379"/>
                  </a:cubicBezTo>
                  <a:cubicBezTo>
                    <a:pt x="918359" y="157379"/>
                    <a:pt x="492683" y="157379"/>
                    <a:pt x="67008" y="157379"/>
                  </a:cubicBezTo>
                  <a:cubicBezTo>
                    <a:pt x="64297" y="155830"/>
                    <a:pt x="61198" y="156799"/>
                    <a:pt x="58293" y="156411"/>
                  </a:cubicBezTo>
                  <a:cubicBezTo>
                    <a:pt x="26919" y="151763"/>
                    <a:pt x="2518" y="125425"/>
                    <a:pt x="387" y="94051"/>
                  </a:cubicBezTo>
                  <a:cubicBezTo>
                    <a:pt x="581" y="92502"/>
                    <a:pt x="968" y="90952"/>
                    <a:pt x="0" y="89790"/>
                  </a:cubicBezTo>
                  <a:close/>
                </a:path>
              </a:pathLst>
            </a:custGeom>
            <a:solidFill>
              <a:srgbClr val="ABB2B9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5AB92E58-DD61-4EBC-B6E2-67E7CD89DDC3}"/>
                </a:ext>
              </a:extLst>
            </p:cNvPr>
            <p:cNvSpPr/>
            <p:nvPr/>
          </p:nvSpPr>
          <p:spPr>
            <a:xfrm>
              <a:off x="10123666" y="528560"/>
              <a:ext cx="1412806" cy="154163"/>
            </a:xfrm>
            <a:custGeom>
              <a:avLst/>
              <a:gdLst>
                <a:gd name="connsiteX0" fmla="*/ 0 w 1412806"/>
                <a:gd name="connsiteY0" fmla="*/ 87349 h 154163"/>
                <a:gd name="connsiteX1" fmla="*/ 0 w 1412806"/>
                <a:gd name="connsiteY1" fmla="*/ 68177 h 154163"/>
                <a:gd name="connsiteX2" fmla="*/ 5035 w 1412806"/>
                <a:gd name="connsiteY2" fmla="*/ 42807 h 154163"/>
                <a:gd name="connsiteX3" fmla="*/ 72431 w 1412806"/>
                <a:gd name="connsiteY3" fmla="*/ 7 h 154163"/>
                <a:gd name="connsiteX4" fmla="*/ 109614 w 1412806"/>
                <a:gd name="connsiteY4" fmla="*/ 7 h 154163"/>
                <a:gd name="connsiteX5" fmla="*/ 1338224 w 1412806"/>
                <a:gd name="connsiteY5" fmla="*/ 7 h 154163"/>
                <a:gd name="connsiteX6" fmla="*/ 1393032 w 1412806"/>
                <a:gd name="connsiteY6" fmla="*/ 20729 h 154163"/>
                <a:gd name="connsiteX7" fmla="*/ 1412204 w 1412806"/>
                <a:gd name="connsiteY7" fmla="*/ 61205 h 154163"/>
                <a:gd name="connsiteX8" fmla="*/ 1407169 w 1412806"/>
                <a:gd name="connsiteY8" fmla="*/ 108459 h 154163"/>
                <a:gd name="connsiteX9" fmla="*/ 1337256 w 1412806"/>
                <a:gd name="connsiteY9" fmla="*/ 153970 h 154163"/>
                <a:gd name="connsiteX10" fmla="*/ 1327573 w 1412806"/>
                <a:gd name="connsiteY10" fmla="*/ 154164 h 154163"/>
                <a:gd name="connsiteX11" fmla="*/ 1243135 w 1412806"/>
                <a:gd name="connsiteY11" fmla="*/ 153970 h 154163"/>
                <a:gd name="connsiteX12" fmla="*/ 106516 w 1412806"/>
                <a:gd name="connsiteY12" fmla="*/ 152808 h 154163"/>
                <a:gd name="connsiteX13" fmla="*/ 86762 w 1412806"/>
                <a:gd name="connsiteY13" fmla="*/ 154164 h 154163"/>
                <a:gd name="connsiteX14" fmla="*/ 36990 w 1412806"/>
                <a:gd name="connsiteY14" fmla="*/ 143706 h 154163"/>
                <a:gd name="connsiteX15" fmla="*/ 5035 w 1412806"/>
                <a:gd name="connsiteY15" fmla="*/ 110783 h 154163"/>
                <a:gd name="connsiteX16" fmla="*/ 0 w 1412806"/>
                <a:gd name="connsiteY16" fmla="*/ 87349 h 154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12806" h="154163">
                  <a:moveTo>
                    <a:pt x="0" y="87349"/>
                  </a:moveTo>
                  <a:cubicBezTo>
                    <a:pt x="0" y="80959"/>
                    <a:pt x="0" y="74568"/>
                    <a:pt x="0" y="68177"/>
                  </a:cubicBezTo>
                  <a:cubicBezTo>
                    <a:pt x="1549" y="59655"/>
                    <a:pt x="775" y="50553"/>
                    <a:pt x="5035" y="42807"/>
                  </a:cubicBezTo>
                  <a:cubicBezTo>
                    <a:pt x="19560" y="16274"/>
                    <a:pt x="40670" y="-381"/>
                    <a:pt x="72431" y="7"/>
                  </a:cubicBezTo>
                  <a:cubicBezTo>
                    <a:pt x="84825" y="200"/>
                    <a:pt x="97220" y="7"/>
                    <a:pt x="109614" y="7"/>
                  </a:cubicBezTo>
                  <a:cubicBezTo>
                    <a:pt x="519216" y="7"/>
                    <a:pt x="928623" y="7"/>
                    <a:pt x="1338224" y="7"/>
                  </a:cubicBezTo>
                  <a:cubicBezTo>
                    <a:pt x="1359334" y="7"/>
                    <a:pt x="1377926" y="5429"/>
                    <a:pt x="1393032" y="20729"/>
                  </a:cubicBezTo>
                  <a:cubicBezTo>
                    <a:pt x="1404264" y="31961"/>
                    <a:pt x="1411623" y="44743"/>
                    <a:pt x="1412204" y="61205"/>
                  </a:cubicBezTo>
                  <a:cubicBezTo>
                    <a:pt x="1412785" y="77279"/>
                    <a:pt x="1414528" y="93547"/>
                    <a:pt x="1407169" y="108459"/>
                  </a:cubicBezTo>
                  <a:cubicBezTo>
                    <a:pt x="1393032" y="137315"/>
                    <a:pt x="1369017" y="152034"/>
                    <a:pt x="1337256" y="153970"/>
                  </a:cubicBezTo>
                  <a:cubicBezTo>
                    <a:pt x="1333964" y="154164"/>
                    <a:pt x="1330865" y="154164"/>
                    <a:pt x="1327573" y="154164"/>
                  </a:cubicBezTo>
                  <a:cubicBezTo>
                    <a:pt x="1299298" y="153777"/>
                    <a:pt x="1271216" y="154164"/>
                    <a:pt x="1243135" y="153970"/>
                  </a:cubicBezTo>
                  <a:cubicBezTo>
                    <a:pt x="864326" y="151259"/>
                    <a:pt x="485324" y="153583"/>
                    <a:pt x="106516" y="152808"/>
                  </a:cubicBezTo>
                  <a:cubicBezTo>
                    <a:pt x="99931" y="152808"/>
                    <a:pt x="93346" y="153002"/>
                    <a:pt x="86762" y="154164"/>
                  </a:cubicBezTo>
                  <a:cubicBezTo>
                    <a:pt x="69526" y="154164"/>
                    <a:pt x="52483" y="152421"/>
                    <a:pt x="36990" y="143706"/>
                  </a:cubicBezTo>
                  <a:cubicBezTo>
                    <a:pt x="23046" y="135959"/>
                    <a:pt x="12007" y="125501"/>
                    <a:pt x="5035" y="110783"/>
                  </a:cubicBezTo>
                  <a:cubicBezTo>
                    <a:pt x="968" y="103230"/>
                    <a:pt x="1937" y="95096"/>
                    <a:pt x="0" y="87349"/>
                  </a:cubicBezTo>
                  <a:close/>
                </a:path>
              </a:pathLst>
            </a:custGeom>
            <a:solidFill>
              <a:srgbClr val="ABB2B9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465C185A-BCEF-4A73-B28E-E6DAF20C2A43}"/>
                </a:ext>
              </a:extLst>
            </p:cNvPr>
            <p:cNvSpPr/>
            <p:nvPr/>
          </p:nvSpPr>
          <p:spPr>
            <a:xfrm>
              <a:off x="10646899" y="757852"/>
              <a:ext cx="365818" cy="495529"/>
            </a:xfrm>
            <a:custGeom>
              <a:avLst/>
              <a:gdLst>
                <a:gd name="connsiteX0" fmla="*/ 49 w 365818"/>
                <a:gd name="connsiteY0" fmla="*/ 316462 h 495529"/>
                <a:gd name="connsiteX1" fmla="*/ 17672 w 365818"/>
                <a:gd name="connsiteY1" fmla="*/ 243644 h 495529"/>
                <a:gd name="connsiteX2" fmla="*/ 94170 w 365818"/>
                <a:gd name="connsiteY2" fmla="*/ 112920 h 495529"/>
                <a:gd name="connsiteX3" fmla="*/ 178221 w 365818"/>
                <a:gd name="connsiteY3" fmla="*/ 3306 h 495529"/>
                <a:gd name="connsiteX4" fmla="*/ 187517 w 365818"/>
                <a:gd name="connsiteY4" fmla="*/ 3693 h 495529"/>
                <a:gd name="connsiteX5" fmla="*/ 328117 w 365818"/>
                <a:gd name="connsiteY5" fmla="*/ 204911 h 495529"/>
                <a:gd name="connsiteX6" fmla="*/ 354649 w 365818"/>
                <a:gd name="connsiteY6" fmla="*/ 261461 h 495529"/>
                <a:gd name="connsiteX7" fmla="*/ 350582 w 365818"/>
                <a:gd name="connsiteY7" fmla="*/ 384826 h 495529"/>
                <a:gd name="connsiteX8" fmla="*/ 207658 w 365818"/>
                <a:gd name="connsiteY8" fmla="*/ 493665 h 495529"/>
                <a:gd name="connsiteX9" fmla="*/ 1986 w 365818"/>
                <a:gd name="connsiteY9" fmla="*/ 338927 h 495529"/>
                <a:gd name="connsiteX10" fmla="*/ 49 w 365818"/>
                <a:gd name="connsiteY10" fmla="*/ 316462 h 495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65818" h="495529">
                  <a:moveTo>
                    <a:pt x="49" y="316462"/>
                  </a:moveTo>
                  <a:cubicBezTo>
                    <a:pt x="-726" y="290511"/>
                    <a:pt x="7796" y="266884"/>
                    <a:pt x="17672" y="243644"/>
                  </a:cubicBezTo>
                  <a:cubicBezTo>
                    <a:pt x="37814" y="196971"/>
                    <a:pt x="65120" y="154365"/>
                    <a:pt x="94170" y="112920"/>
                  </a:cubicBezTo>
                  <a:cubicBezTo>
                    <a:pt x="120509" y="75156"/>
                    <a:pt x="148784" y="38747"/>
                    <a:pt x="178221" y="3306"/>
                  </a:cubicBezTo>
                  <a:cubicBezTo>
                    <a:pt x="182288" y="-1536"/>
                    <a:pt x="183837" y="-761"/>
                    <a:pt x="187517" y="3693"/>
                  </a:cubicBezTo>
                  <a:cubicBezTo>
                    <a:pt x="239225" y="67409"/>
                    <a:pt x="288222" y="133061"/>
                    <a:pt x="328117" y="204911"/>
                  </a:cubicBezTo>
                  <a:cubicBezTo>
                    <a:pt x="338188" y="223116"/>
                    <a:pt x="346903" y="242095"/>
                    <a:pt x="354649" y="261461"/>
                  </a:cubicBezTo>
                  <a:cubicBezTo>
                    <a:pt x="371498" y="303293"/>
                    <a:pt x="368593" y="344737"/>
                    <a:pt x="350582" y="384826"/>
                  </a:cubicBezTo>
                  <a:cubicBezTo>
                    <a:pt x="322695" y="446605"/>
                    <a:pt x="274859" y="484176"/>
                    <a:pt x="207658" y="493665"/>
                  </a:cubicBezTo>
                  <a:cubicBezTo>
                    <a:pt x="105984" y="507997"/>
                    <a:pt x="15542" y="438084"/>
                    <a:pt x="1986" y="338927"/>
                  </a:cubicBezTo>
                  <a:cubicBezTo>
                    <a:pt x="630" y="331568"/>
                    <a:pt x="436" y="324015"/>
                    <a:pt x="49" y="316462"/>
                  </a:cubicBezTo>
                  <a:close/>
                </a:path>
              </a:pathLst>
            </a:custGeom>
            <a:solidFill>
              <a:srgbClr val="FE7058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DEE4435-A40D-427D-900E-1B9C7FD2DB6F}"/>
                </a:ext>
              </a:extLst>
            </p:cNvPr>
            <p:cNvSpPr/>
            <p:nvPr/>
          </p:nvSpPr>
          <p:spPr>
            <a:xfrm>
              <a:off x="10694198" y="1056106"/>
              <a:ext cx="164236" cy="160838"/>
            </a:xfrm>
            <a:custGeom>
              <a:avLst/>
              <a:gdLst>
                <a:gd name="connsiteX0" fmla="*/ 140992 w 164236"/>
                <a:gd name="connsiteY0" fmla="*/ 160745 h 160838"/>
                <a:gd name="connsiteX1" fmla="*/ 1166 w 164236"/>
                <a:gd name="connsiteY1" fmla="*/ 31765 h 160838"/>
                <a:gd name="connsiteX2" fmla="*/ 4 w 164236"/>
                <a:gd name="connsiteY2" fmla="*/ 16659 h 160838"/>
                <a:gd name="connsiteX3" fmla="*/ 14529 w 164236"/>
                <a:gd name="connsiteY3" fmla="*/ 4 h 160838"/>
                <a:gd name="connsiteX4" fmla="*/ 29054 w 164236"/>
                <a:gd name="connsiteY4" fmla="*/ 16078 h 160838"/>
                <a:gd name="connsiteX5" fmla="*/ 118140 w 164236"/>
                <a:gd name="connsiteY5" fmla="*/ 130921 h 160838"/>
                <a:gd name="connsiteX6" fmla="*/ 147189 w 164236"/>
                <a:gd name="connsiteY6" fmla="*/ 135375 h 160838"/>
                <a:gd name="connsiteX7" fmla="*/ 153968 w 164236"/>
                <a:gd name="connsiteY7" fmla="*/ 136150 h 160838"/>
                <a:gd name="connsiteX8" fmla="*/ 164232 w 164236"/>
                <a:gd name="connsiteY8" fmla="*/ 149513 h 160838"/>
                <a:gd name="connsiteX9" fmla="*/ 153774 w 164236"/>
                <a:gd name="connsiteY9" fmla="*/ 159583 h 160838"/>
                <a:gd name="connsiteX10" fmla="*/ 140992 w 164236"/>
                <a:gd name="connsiteY10" fmla="*/ 160745 h 160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236" h="160838">
                  <a:moveTo>
                    <a:pt x="140992" y="160745"/>
                  </a:moveTo>
                  <a:cubicBezTo>
                    <a:pt x="70111" y="159002"/>
                    <a:pt x="8719" y="102065"/>
                    <a:pt x="1166" y="31765"/>
                  </a:cubicBezTo>
                  <a:cubicBezTo>
                    <a:pt x="585" y="26729"/>
                    <a:pt x="198" y="21694"/>
                    <a:pt x="4" y="16659"/>
                  </a:cubicBezTo>
                  <a:cubicBezTo>
                    <a:pt x="-190" y="7556"/>
                    <a:pt x="6589" y="-190"/>
                    <a:pt x="14529" y="4"/>
                  </a:cubicBezTo>
                  <a:cubicBezTo>
                    <a:pt x="22276" y="4"/>
                    <a:pt x="28860" y="7169"/>
                    <a:pt x="29054" y="16078"/>
                  </a:cubicBezTo>
                  <a:cubicBezTo>
                    <a:pt x="30409" y="73403"/>
                    <a:pt x="70498" y="117752"/>
                    <a:pt x="118140" y="130921"/>
                  </a:cubicBezTo>
                  <a:cubicBezTo>
                    <a:pt x="127629" y="133632"/>
                    <a:pt x="137312" y="134794"/>
                    <a:pt x="147189" y="135375"/>
                  </a:cubicBezTo>
                  <a:cubicBezTo>
                    <a:pt x="149513" y="135569"/>
                    <a:pt x="151837" y="135375"/>
                    <a:pt x="153968" y="136150"/>
                  </a:cubicBezTo>
                  <a:cubicBezTo>
                    <a:pt x="159971" y="138474"/>
                    <a:pt x="164038" y="142928"/>
                    <a:pt x="164232" y="149513"/>
                  </a:cubicBezTo>
                  <a:cubicBezTo>
                    <a:pt x="164426" y="156097"/>
                    <a:pt x="158809" y="157840"/>
                    <a:pt x="153774" y="159583"/>
                  </a:cubicBezTo>
                  <a:cubicBezTo>
                    <a:pt x="149513" y="161326"/>
                    <a:pt x="145059" y="160745"/>
                    <a:pt x="140992" y="160745"/>
                  </a:cubicBezTo>
                  <a:close/>
                </a:path>
              </a:pathLst>
            </a:custGeom>
            <a:solidFill>
              <a:srgbClr val="F1F1F1"/>
            </a:solidFill>
            <a:ln w="193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E7ECC743-AAE5-488A-8200-992610B368C2}"/>
              </a:ext>
            </a:extLst>
          </p:cNvPr>
          <p:cNvSpPr txBox="1"/>
          <p:nvPr/>
        </p:nvSpPr>
        <p:spPr>
          <a:xfrm>
            <a:off x="6616695" y="4335054"/>
            <a:ext cx="48645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یک ارائه پاورپوینت مدرن که به زیبایی طراحی شده است دریافت کنید. من امیدوارم و معتقدم که این الگو در زمان، پول و اعتبار شما صرفه جویی کند. شما به سادگی می توانید مخاطبان خود را تحت تاثیر قرار دهید و زیبایی و جذابیت منحصر به فردی را به ارائه های خود اضافه کنید. یک ارائه پاورپوینت مدرن که به زیبایی طراحی شده است دریافت کنید.</a:t>
            </a:r>
          </a:p>
          <a:p>
            <a:pPr algn="ctr" rtl="1"/>
            <a:endParaRPr lang="fa-IR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231334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5A616CE2-AC2E-4F1E-AB26-5481647C7085}"/>
              </a:ext>
            </a:extLst>
          </p:cNvPr>
          <p:cNvSpPr/>
          <p:nvPr/>
        </p:nvSpPr>
        <p:spPr>
          <a:xfrm>
            <a:off x="8569307" y="2451321"/>
            <a:ext cx="1692272" cy="1814644"/>
          </a:xfrm>
          <a:custGeom>
            <a:avLst/>
            <a:gdLst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919963 w 2197617"/>
              <a:gd name="connsiteY5" fmla="*/ 2193465 h 2472461"/>
              <a:gd name="connsiteX6" fmla="*/ 1365865 w 2197617"/>
              <a:gd name="connsiteY6" fmla="*/ 2472461 h 2472461"/>
              <a:gd name="connsiteX7" fmla="*/ 843110 w 2197617"/>
              <a:gd name="connsiteY7" fmla="*/ 2472461 h 2472461"/>
              <a:gd name="connsiteX8" fmla="*/ 862290 w 2197617"/>
              <a:gd name="connsiteY8" fmla="*/ 2430523 h 2472461"/>
              <a:gd name="connsiteX9" fmla="*/ 908503 w 2197617"/>
              <a:gd name="connsiteY9" fmla="*/ 2268552 h 2472461"/>
              <a:gd name="connsiteX10" fmla="*/ 0 w 2197617"/>
              <a:gd name="connsiteY10" fmla="*/ 0 h 2472461"/>
              <a:gd name="connsiteX11" fmla="*/ 12330 w 2197617"/>
              <a:gd name="connsiteY11" fmla="*/ 584 h 2472461"/>
              <a:gd name="connsiteX12" fmla="*/ 1857263 w 2197617"/>
              <a:gd name="connsiteY12" fmla="*/ 1833842 h 2472461"/>
              <a:gd name="connsiteX13" fmla="*/ 1858563 w 2197617"/>
              <a:gd name="connsiteY13" fmla="*/ 1859574 h 2472461"/>
              <a:gd name="connsiteX14" fmla="*/ 2197617 w 2197617"/>
              <a:gd name="connsiteY14" fmla="*/ 1859574 h 2472461"/>
              <a:gd name="connsiteX15" fmla="*/ 1403361 w 2197617"/>
              <a:gd name="connsiteY15" fmla="*/ 2356532 h 2472461"/>
              <a:gd name="connsiteX16" fmla="*/ 609106 w 2197617"/>
              <a:gd name="connsiteY16" fmla="*/ 1859574 h 2472461"/>
              <a:gd name="connsiteX17" fmla="*/ 914946 w 2197617"/>
              <a:gd name="connsiteY17" fmla="*/ 1859574 h 2472461"/>
              <a:gd name="connsiteX18" fmla="*/ 909877 w 2197617"/>
              <a:gd name="connsiteY18" fmla="*/ 1825647 h 2472461"/>
              <a:gd name="connsiteX19" fmla="*/ 13792 w 2197617"/>
              <a:gd name="connsiteY19" fmla="*/ 945530 h 2472461"/>
              <a:gd name="connsiteX20" fmla="*/ 13326 w 2197617"/>
              <a:gd name="connsiteY20" fmla="*/ 945467 h 2472461"/>
              <a:gd name="connsiteX21" fmla="*/ 302448 w 2197617"/>
              <a:gd name="connsiteY21" fmla="*/ 483383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1859433 w 2197617"/>
              <a:gd name="connsiteY5" fmla="*/ 2210563 h 2472461"/>
              <a:gd name="connsiteX6" fmla="*/ 919963 w 2197617"/>
              <a:gd name="connsiteY6" fmla="*/ 2193465 h 2472461"/>
              <a:gd name="connsiteX7" fmla="*/ 1365865 w 2197617"/>
              <a:gd name="connsiteY7" fmla="*/ 2472461 h 2472461"/>
              <a:gd name="connsiteX8" fmla="*/ 843110 w 2197617"/>
              <a:gd name="connsiteY8" fmla="*/ 2472461 h 2472461"/>
              <a:gd name="connsiteX9" fmla="*/ 908503 w 2197617"/>
              <a:gd name="connsiteY9" fmla="*/ 2268552 h 2472461"/>
              <a:gd name="connsiteX10" fmla="*/ 919963 w 2197617"/>
              <a:gd name="connsiteY10" fmla="*/ 2193465 h 2472461"/>
              <a:gd name="connsiteX11" fmla="*/ 0 w 2197617"/>
              <a:gd name="connsiteY11" fmla="*/ 0 h 2472461"/>
              <a:gd name="connsiteX12" fmla="*/ 12330 w 2197617"/>
              <a:gd name="connsiteY12" fmla="*/ 584 h 2472461"/>
              <a:gd name="connsiteX13" fmla="*/ 1857263 w 2197617"/>
              <a:gd name="connsiteY13" fmla="*/ 1833842 h 2472461"/>
              <a:gd name="connsiteX14" fmla="*/ 1858563 w 2197617"/>
              <a:gd name="connsiteY14" fmla="*/ 1859574 h 2472461"/>
              <a:gd name="connsiteX15" fmla="*/ 2197617 w 2197617"/>
              <a:gd name="connsiteY15" fmla="*/ 1859574 h 2472461"/>
              <a:gd name="connsiteX16" fmla="*/ 1403361 w 2197617"/>
              <a:gd name="connsiteY16" fmla="*/ 2356532 h 2472461"/>
              <a:gd name="connsiteX17" fmla="*/ 609106 w 2197617"/>
              <a:gd name="connsiteY17" fmla="*/ 1859574 h 2472461"/>
              <a:gd name="connsiteX18" fmla="*/ 914946 w 2197617"/>
              <a:gd name="connsiteY18" fmla="*/ 1859574 h 2472461"/>
              <a:gd name="connsiteX19" fmla="*/ 909877 w 2197617"/>
              <a:gd name="connsiteY19" fmla="*/ 1825647 h 2472461"/>
              <a:gd name="connsiteX20" fmla="*/ 13792 w 2197617"/>
              <a:gd name="connsiteY20" fmla="*/ 945530 h 2472461"/>
              <a:gd name="connsiteX21" fmla="*/ 13326 w 2197617"/>
              <a:gd name="connsiteY21" fmla="*/ 945467 h 2472461"/>
              <a:gd name="connsiteX22" fmla="*/ 302448 w 2197617"/>
              <a:gd name="connsiteY22" fmla="*/ 483383 h 2472461"/>
              <a:gd name="connsiteX23" fmla="*/ 0 w 2197617"/>
              <a:gd name="connsiteY23" fmla="*/ 0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1859433 w 2197617"/>
              <a:gd name="connsiteY5" fmla="*/ 2210563 h 2472461"/>
              <a:gd name="connsiteX6" fmla="*/ 919963 w 2197617"/>
              <a:gd name="connsiteY6" fmla="*/ 2193465 h 2472461"/>
              <a:gd name="connsiteX7" fmla="*/ 1365865 w 2197617"/>
              <a:gd name="connsiteY7" fmla="*/ 2472461 h 2472461"/>
              <a:gd name="connsiteX8" fmla="*/ 843110 w 2197617"/>
              <a:gd name="connsiteY8" fmla="*/ 2472461 h 2472461"/>
              <a:gd name="connsiteX9" fmla="*/ 919963 w 2197617"/>
              <a:gd name="connsiteY9" fmla="*/ 2193465 h 2472461"/>
              <a:gd name="connsiteX10" fmla="*/ 0 w 2197617"/>
              <a:gd name="connsiteY10" fmla="*/ 0 h 2472461"/>
              <a:gd name="connsiteX11" fmla="*/ 12330 w 2197617"/>
              <a:gd name="connsiteY11" fmla="*/ 584 h 2472461"/>
              <a:gd name="connsiteX12" fmla="*/ 1857263 w 2197617"/>
              <a:gd name="connsiteY12" fmla="*/ 1833842 h 2472461"/>
              <a:gd name="connsiteX13" fmla="*/ 1858563 w 2197617"/>
              <a:gd name="connsiteY13" fmla="*/ 1859574 h 2472461"/>
              <a:gd name="connsiteX14" fmla="*/ 2197617 w 2197617"/>
              <a:gd name="connsiteY14" fmla="*/ 1859574 h 2472461"/>
              <a:gd name="connsiteX15" fmla="*/ 1403361 w 2197617"/>
              <a:gd name="connsiteY15" fmla="*/ 2356532 h 2472461"/>
              <a:gd name="connsiteX16" fmla="*/ 609106 w 2197617"/>
              <a:gd name="connsiteY16" fmla="*/ 1859574 h 2472461"/>
              <a:gd name="connsiteX17" fmla="*/ 914946 w 2197617"/>
              <a:gd name="connsiteY17" fmla="*/ 1859574 h 2472461"/>
              <a:gd name="connsiteX18" fmla="*/ 909877 w 2197617"/>
              <a:gd name="connsiteY18" fmla="*/ 1825647 h 2472461"/>
              <a:gd name="connsiteX19" fmla="*/ 13792 w 2197617"/>
              <a:gd name="connsiteY19" fmla="*/ 945530 h 2472461"/>
              <a:gd name="connsiteX20" fmla="*/ 13326 w 2197617"/>
              <a:gd name="connsiteY20" fmla="*/ 945467 h 2472461"/>
              <a:gd name="connsiteX21" fmla="*/ 302448 w 2197617"/>
              <a:gd name="connsiteY21" fmla="*/ 483383 h 2472461"/>
              <a:gd name="connsiteX22" fmla="*/ 0 w 2197617"/>
              <a:gd name="connsiteY22" fmla="*/ 0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1859433 w 2197617"/>
              <a:gd name="connsiteY5" fmla="*/ 2210563 h 2472461"/>
              <a:gd name="connsiteX6" fmla="*/ 843110 w 2197617"/>
              <a:gd name="connsiteY6" fmla="*/ 2472461 h 2472461"/>
              <a:gd name="connsiteX7" fmla="*/ 1365865 w 2197617"/>
              <a:gd name="connsiteY7" fmla="*/ 2472461 h 2472461"/>
              <a:gd name="connsiteX8" fmla="*/ 843110 w 2197617"/>
              <a:gd name="connsiteY8" fmla="*/ 2472461 h 2472461"/>
              <a:gd name="connsiteX9" fmla="*/ 0 w 2197617"/>
              <a:gd name="connsiteY9" fmla="*/ 0 h 2472461"/>
              <a:gd name="connsiteX10" fmla="*/ 12330 w 2197617"/>
              <a:gd name="connsiteY10" fmla="*/ 584 h 2472461"/>
              <a:gd name="connsiteX11" fmla="*/ 1857263 w 2197617"/>
              <a:gd name="connsiteY11" fmla="*/ 1833842 h 2472461"/>
              <a:gd name="connsiteX12" fmla="*/ 1858563 w 2197617"/>
              <a:gd name="connsiteY12" fmla="*/ 1859574 h 2472461"/>
              <a:gd name="connsiteX13" fmla="*/ 2197617 w 2197617"/>
              <a:gd name="connsiteY13" fmla="*/ 1859574 h 2472461"/>
              <a:gd name="connsiteX14" fmla="*/ 1403361 w 2197617"/>
              <a:gd name="connsiteY14" fmla="*/ 2356532 h 2472461"/>
              <a:gd name="connsiteX15" fmla="*/ 609106 w 2197617"/>
              <a:gd name="connsiteY15" fmla="*/ 1859574 h 2472461"/>
              <a:gd name="connsiteX16" fmla="*/ 914946 w 2197617"/>
              <a:gd name="connsiteY16" fmla="*/ 1859574 h 2472461"/>
              <a:gd name="connsiteX17" fmla="*/ 909877 w 2197617"/>
              <a:gd name="connsiteY17" fmla="*/ 1825647 h 2472461"/>
              <a:gd name="connsiteX18" fmla="*/ 13792 w 2197617"/>
              <a:gd name="connsiteY18" fmla="*/ 945530 h 2472461"/>
              <a:gd name="connsiteX19" fmla="*/ 13326 w 2197617"/>
              <a:gd name="connsiteY19" fmla="*/ 945467 h 2472461"/>
              <a:gd name="connsiteX20" fmla="*/ 302448 w 2197617"/>
              <a:gd name="connsiteY20" fmla="*/ 483383 h 2472461"/>
              <a:gd name="connsiteX21" fmla="*/ 0 w 2197617"/>
              <a:gd name="connsiteY21" fmla="*/ 0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1859433 w 2197617"/>
              <a:gd name="connsiteY5" fmla="*/ 2210563 h 2472461"/>
              <a:gd name="connsiteX6" fmla="*/ 0 w 2197617"/>
              <a:gd name="connsiteY6" fmla="*/ 0 h 2472461"/>
              <a:gd name="connsiteX7" fmla="*/ 12330 w 2197617"/>
              <a:gd name="connsiteY7" fmla="*/ 584 h 2472461"/>
              <a:gd name="connsiteX8" fmla="*/ 1857263 w 2197617"/>
              <a:gd name="connsiteY8" fmla="*/ 1833842 h 2472461"/>
              <a:gd name="connsiteX9" fmla="*/ 1858563 w 2197617"/>
              <a:gd name="connsiteY9" fmla="*/ 1859574 h 2472461"/>
              <a:gd name="connsiteX10" fmla="*/ 2197617 w 2197617"/>
              <a:gd name="connsiteY10" fmla="*/ 1859574 h 2472461"/>
              <a:gd name="connsiteX11" fmla="*/ 1403361 w 2197617"/>
              <a:gd name="connsiteY11" fmla="*/ 2356532 h 2472461"/>
              <a:gd name="connsiteX12" fmla="*/ 609106 w 2197617"/>
              <a:gd name="connsiteY12" fmla="*/ 1859574 h 2472461"/>
              <a:gd name="connsiteX13" fmla="*/ 914946 w 2197617"/>
              <a:gd name="connsiteY13" fmla="*/ 1859574 h 2472461"/>
              <a:gd name="connsiteX14" fmla="*/ 909877 w 2197617"/>
              <a:gd name="connsiteY14" fmla="*/ 1825647 h 2472461"/>
              <a:gd name="connsiteX15" fmla="*/ 13792 w 2197617"/>
              <a:gd name="connsiteY15" fmla="*/ 945530 h 2472461"/>
              <a:gd name="connsiteX16" fmla="*/ 13326 w 2197617"/>
              <a:gd name="connsiteY16" fmla="*/ 945467 h 2472461"/>
              <a:gd name="connsiteX17" fmla="*/ 302448 w 2197617"/>
              <a:gd name="connsiteY17" fmla="*/ 483383 h 2472461"/>
              <a:gd name="connsiteX18" fmla="*/ 0 w 2197617"/>
              <a:gd name="connsiteY18" fmla="*/ 0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859433 w 2197617"/>
              <a:gd name="connsiteY4" fmla="*/ 2210563 h 2472461"/>
              <a:gd name="connsiteX5" fmla="*/ 0 w 2197617"/>
              <a:gd name="connsiteY5" fmla="*/ 0 h 2472461"/>
              <a:gd name="connsiteX6" fmla="*/ 12330 w 2197617"/>
              <a:gd name="connsiteY6" fmla="*/ 584 h 2472461"/>
              <a:gd name="connsiteX7" fmla="*/ 1857263 w 2197617"/>
              <a:gd name="connsiteY7" fmla="*/ 1833842 h 2472461"/>
              <a:gd name="connsiteX8" fmla="*/ 1858563 w 2197617"/>
              <a:gd name="connsiteY8" fmla="*/ 1859574 h 2472461"/>
              <a:gd name="connsiteX9" fmla="*/ 2197617 w 2197617"/>
              <a:gd name="connsiteY9" fmla="*/ 1859574 h 2472461"/>
              <a:gd name="connsiteX10" fmla="*/ 1403361 w 2197617"/>
              <a:gd name="connsiteY10" fmla="*/ 2356532 h 2472461"/>
              <a:gd name="connsiteX11" fmla="*/ 609106 w 2197617"/>
              <a:gd name="connsiteY11" fmla="*/ 1859574 h 2472461"/>
              <a:gd name="connsiteX12" fmla="*/ 914946 w 2197617"/>
              <a:gd name="connsiteY12" fmla="*/ 1859574 h 2472461"/>
              <a:gd name="connsiteX13" fmla="*/ 909877 w 2197617"/>
              <a:gd name="connsiteY13" fmla="*/ 1825647 h 2472461"/>
              <a:gd name="connsiteX14" fmla="*/ 13792 w 2197617"/>
              <a:gd name="connsiteY14" fmla="*/ 945530 h 2472461"/>
              <a:gd name="connsiteX15" fmla="*/ 13326 w 2197617"/>
              <a:gd name="connsiteY15" fmla="*/ 945467 h 2472461"/>
              <a:gd name="connsiteX16" fmla="*/ 302448 w 2197617"/>
              <a:gd name="connsiteY16" fmla="*/ 483383 h 2472461"/>
              <a:gd name="connsiteX17" fmla="*/ 0 w 2197617"/>
              <a:gd name="connsiteY17" fmla="*/ 0 h 2472461"/>
              <a:gd name="connsiteX0" fmla="*/ 1859433 w 2197617"/>
              <a:gd name="connsiteY0" fmla="*/ 2210563 h 2433007"/>
              <a:gd name="connsiteX1" fmla="*/ 1857263 w 2197617"/>
              <a:gd name="connsiteY1" fmla="*/ 2253540 h 2433007"/>
              <a:gd name="connsiteX2" fmla="*/ 1830985 w 2197617"/>
              <a:gd name="connsiteY2" fmla="*/ 2433007 h 2433007"/>
              <a:gd name="connsiteX3" fmla="*/ 1859433 w 2197617"/>
              <a:gd name="connsiteY3" fmla="*/ 2210563 h 2433007"/>
              <a:gd name="connsiteX4" fmla="*/ 0 w 2197617"/>
              <a:gd name="connsiteY4" fmla="*/ 0 h 2433007"/>
              <a:gd name="connsiteX5" fmla="*/ 12330 w 2197617"/>
              <a:gd name="connsiteY5" fmla="*/ 584 h 2433007"/>
              <a:gd name="connsiteX6" fmla="*/ 1857263 w 2197617"/>
              <a:gd name="connsiteY6" fmla="*/ 1833842 h 2433007"/>
              <a:gd name="connsiteX7" fmla="*/ 1858563 w 2197617"/>
              <a:gd name="connsiteY7" fmla="*/ 1859574 h 2433007"/>
              <a:gd name="connsiteX8" fmla="*/ 2197617 w 2197617"/>
              <a:gd name="connsiteY8" fmla="*/ 1859574 h 2433007"/>
              <a:gd name="connsiteX9" fmla="*/ 1403361 w 2197617"/>
              <a:gd name="connsiteY9" fmla="*/ 2356532 h 2433007"/>
              <a:gd name="connsiteX10" fmla="*/ 609106 w 2197617"/>
              <a:gd name="connsiteY10" fmla="*/ 1859574 h 2433007"/>
              <a:gd name="connsiteX11" fmla="*/ 914946 w 2197617"/>
              <a:gd name="connsiteY11" fmla="*/ 1859574 h 2433007"/>
              <a:gd name="connsiteX12" fmla="*/ 909877 w 2197617"/>
              <a:gd name="connsiteY12" fmla="*/ 1825647 h 2433007"/>
              <a:gd name="connsiteX13" fmla="*/ 13792 w 2197617"/>
              <a:gd name="connsiteY13" fmla="*/ 945530 h 2433007"/>
              <a:gd name="connsiteX14" fmla="*/ 13326 w 2197617"/>
              <a:gd name="connsiteY14" fmla="*/ 945467 h 2433007"/>
              <a:gd name="connsiteX15" fmla="*/ 302448 w 2197617"/>
              <a:gd name="connsiteY15" fmla="*/ 483383 h 2433007"/>
              <a:gd name="connsiteX16" fmla="*/ 0 w 2197617"/>
              <a:gd name="connsiteY16" fmla="*/ 0 h 2433007"/>
              <a:gd name="connsiteX0" fmla="*/ 1859433 w 2197617"/>
              <a:gd name="connsiteY0" fmla="*/ 2210563 h 2356532"/>
              <a:gd name="connsiteX1" fmla="*/ 1857263 w 2197617"/>
              <a:gd name="connsiteY1" fmla="*/ 2253540 h 2356532"/>
              <a:gd name="connsiteX2" fmla="*/ 1859433 w 2197617"/>
              <a:gd name="connsiteY2" fmla="*/ 2210563 h 2356532"/>
              <a:gd name="connsiteX3" fmla="*/ 0 w 2197617"/>
              <a:gd name="connsiteY3" fmla="*/ 0 h 2356532"/>
              <a:gd name="connsiteX4" fmla="*/ 12330 w 2197617"/>
              <a:gd name="connsiteY4" fmla="*/ 584 h 2356532"/>
              <a:gd name="connsiteX5" fmla="*/ 1857263 w 2197617"/>
              <a:gd name="connsiteY5" fmla="*/ 1833842 h 2356532"/>
              <a:gd name="connsiteX6" fmla="*/ 1858563 w 2197617"/>
              <a:gd name="connsiteY6" fmla="*/ 1859574 h 2356532"/>
              <a:gd name="connsiteX7" fmla="*/ 2197617 w 2197617"/>
              <a:gd name="connsiteY7" fmla="*/ 1859574 h 2356532"/>
              <a:gd name="connsiteX8" fmla="*/ 1403361 w 2197617"/>
              <a:gd name="connsiteY8" fmla="*/ 2356532 h 2356532"/>
              <a:gd name="connsiteX9" fmla="*/ 609106 w 2197617"/>
              <a:gd name="connsiteY9" fmla="*/ 1859574 h 2356532"/>
              <a:gd name="connsiteX10" fmla="*/ 914946 w 2197617"/>
              <a:gd name="connsiteY10" fmla="*/ 1859574 h 2356532"/>
              <a:gd name="connsiteX11" fmla="*/ 909877 w 2197617"/>
              <a:gd name="connsiteY11" fmla="*/ 1825647 h 2356532"/>
              <a:gd name="connsiteX12" fmla="*/ 13792 w 2197617"/>
              <a:gd name="connsiteY12" fmla="*/ 945530 h 2356532"/>
              <a:gd name="connsiteX13" fmla="*/ 13326 w 2197617"/>
              <a:gd name="connsiteY13" fmla="*/ 945467 h 2356532"/>
              <a:gd name="connsiteX14" fmla="*/ 302448 w 2197617"/>
              <a:gd name="connsiteY14" fmla="*/ 483383 h 2356532"/>
              <a:gd name="connsiteX15" fmla="*/ 0 w 2197617"/>
              <a:gd name="connsiteY15" fmla="*/ 0 h 2356532"/>
              <a:gd name="connsiteX0" fmla="*/ 0 w 2197617"/>
              <a:gd name="connsiteY0" fmla="*/ 0 h 2356532"/>
              <a:gd name="connsiteX1" fmla="*/ 12330 w 2197617"/>
              <a:gd name="connsiteY1" fmla="*/ 584 h 2356532"/>
              <a:gd name="connsiteX2" fmla="*/ 1857263 w 2197617"/>
              <a:gd name="connsiteY2" fmla="*/ 1833842 h 2356532"/>
              <a:gd name="connsiteX3" fmla="*/ 1858563 w 2197617"/>
              <a:gd name="connsiteY3" fmla="*/ 1859574 h 2356532"/>
              <a:gd name="connsiteX4" fmla="*/ 2197617 w 2197617"/>
              <a:gd name="connsiteY4" fmla="*/ 1859574 h 2356532"/>
              <a:gd name="connsiteX5" fmla="*/ 1403361 w 2197617"/>
              <a:gd name="connsiteY5" fmla="*/ 2356532 h 2356532"/>
              <a:gd name="connsiteX6" fmla="*/ 609106 w 2197617"/>
              <a:gd name="connsiteY6" fmla="*/ 1859574 h 2356532"/>
              <a:gd name="connsiteX7" fmla="*/ 914946 w 2197617"/>
              <a:gd name="connsiteY7" fmla="*/ 1859574 h 2356532"/>
              <a:gd name="connsiteX8" fmla="*/ 909877 w 2197617"/>
              <a:gd name="connsiteY8" fmla="*/ 1825647 h 2356532"/>
              <a:gd name="connsiteX9" fmla="*/ 13792 w 2197617"/>
              <a:gd name="connsiteY9" fmla="*/ 945530 h 2356532"/>
              <a:gd name="connsiteX10" fmla="*/ 13326 w 2197617"/>
              <a:gd name="connsiteY10" fmla="*/ 945467 h 2356532"/>
              <a:gd name="connsiteX11" fmla="*/ 302448 w 2197617"/>
              <a:gd name="connsiteY11" fmla="*/ 483383 h 2356532"/>
              <a:gd name="connsiteX12" fmla="*/ 0 w 2197617"/>
              <a:gd name="connsiteY12" fmla="*/ 0 h 235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97617" h="2356532">
                <a:moveTo>
                  <a:pt x="0" y="0"/>
                </a:moveTo>
                <a:lnTo>
                  <a:pt x="12330" y="584"/>
                </a:lnTo>
                <a:cubicBezTo>
                  <a:pt x="984363" y="93103"/>
                  <a:pt x="1758727" y="863578"/>
                  <a:pt x="1857263" y="1833842"/>
                </a:cubicBezTo>
                <a:cubicBezTo>
                  <a:pt x="1857696" y="1842419"/>
                  <a:pt x="1858130" y="1850997"/>
                  <a:pt x="1858563" y="1859574"/>
                </a:cubicBezTo>
                <a:lnTo>
                  <a:pt x="2197617" y="1859574"/>
                </a:lnTo>
                <a:lnTo>
                  <a:pt x="1403361" y="2356532"/>
                </a:lnTo>
                <a:lnTo>
                  <a:pt x="609106" y="1859574"/>
                </a:lnTo>
                <a:lnTo>
                  <a:pt x="914946" y="1859574"/>
                </a:lnTo>
                <a:lnTo>
                  <a:pt x="909877" y="1825647"/>
                </a:lnTo>
                <a:cubicBezTo>
                  <a:pt x="821155" y="1377806"/>
                  <a:pt x="464413" y="1026387"/>
                  <a:pt x="13792" y="945530"/>
                </a:cubicBezTo>
                <a:lnTo>
                  <a:pt x="13326" y="945467"/>
                </a:lnTo>
                <a:lnTo>
                  <a:pt x="302448" y="48338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9284F12B-C35A-4A55-A71A-D25E75A30874}"/>
              </a:ext>
            </a:extLst>
          </p:cNvPr>
          <p:cNvSpPr/>
          <p:nvPr/>
        </p:nvSpPr>
        <p:spPr>
          <a:xfrm rot="5400000">
            <a:off x="8263957" y="4082408"/>
            <a:ext cx="1692272" cy="1814644"/>
          </a:xfrm>
          <a:custGeom>
            <a:avLst/>
            <a:gdLst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919963 w 2197617"/>
              <a:gd name="connsiteY5" fmla="*/ 2193465 h 2472461"/>
              <a:gd name="connsiteX6" fmla="*/ 1365865 w 2197617"/>
              <a:gd name="connsiteY6" fmla="*/ 2472461 h 2472461"/>
              <a:gd name="connsiteX7" fmla="*/ 843110 w 2197617"/>
              <a:gd name="connsiteY7" fmla="*/ 2472461 h 2472461"/>
              <a:gd name="connsiteX8" fmla="*/ 862290 w 2197617"/>
              <a:gd name="connsiteY8" fmla="*/ 2430523 h 2472461"/>
              <a:gd name="connsiteX9" fmla="*/ 908503 w 2197617"/>
              <a:gd name="connsiteY9" fmla="*/ 2268552 h 2472461"/>
              <a:gd name="connsiteX10" fmla="*/ 0 w 2197617"/>
              <a:gd name="connsiteY10" fmla="*/ 0 h 2472461"/>
              <a:gd name="connsiteX11" fmla="*/ 12330 w 2197617"/>
              <a:gd name="connsiteY11" fmla="*/ 584 h 2472461"/>
              <a:gd name="connsiteX12" fmla="*/ 1857263 w 2197617"/>
              <a:gd name="connsiteY12" fmla="*/ 1833842 h 2472461"/>
              <a:gd name="connsiteX13" fmla="*/ 1858563 w 2197617"/>
              <a:gd name="connsiteY13" fmla="*/ 1859574 h 2472461"/>
              <a:gd name="connsiteX14" fmla="*/ 2197617 w 2197617"/>
              <a:gd name="connsiteY14" fmla="*/ 1859574 h 2472461"/>
              <a:gd name="connsiteX15" fmla="*/ 1403361 w 2197617"/>
              <a:gd name="connsiteY15" fmla="*/ 2356532 h 2472461"/>
              <a:gd name="connsiteX16" fmla="*/ 609106 w 2197617"/>
              <a:gd name="connsiteY16" fmla="*/ 1859574 h 2472461"/>
              <a:gd name="connsiteX17" fmla="*/ 914946 w 2197617"/>
              <a:gd name="connsiteY17" fmla="*/ 1859574 h 2472461"/>
              <a:gd name="connsiteX18" fmla="*/ 909877 w 2197617"/>
              <a:gd name="connsiteY18" fmla="*/ 1825647 h 2472461"/>
              <a:gd name="connsiteX19" fmla="*/ 13792 w 2197617"/>
              <a:gd name="connsiteY19" fmla="*/ 945530 h 2472461"/>
              <a:gd name="connsiteX20" fmla="*/ 13326 w 2197617"/>
              <a:gd name="connsiteY20" fmla="*/ 945467 h 2472461"/>
              <a:gd name="connsiteX21" fmla="*/ 302448 w 2197617"/>
              <a:gd name="connsiteY21" fmla="*/ 483383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1859433 w 2197617"/>
              <a:gd name="connsiteY5" fmla="*/ 2210563 h 2472461"/>
              <a:gd name="connsiteX6" fmla="*/ 919963 w 2197617"/>
              <a:gd name="connsiteY6" fmla="*/ 2193465 h 2472461"/>
              <a:gd name="connsiteX7" fmla="*/ 1365865 w 2197617"/>
              <a:gd name="connsiteY7" fmla="*/ 2472461 h 2472461"/>
              <a:gd name="connsiteX8" fmla="*/ 843110 w 2197617"/>
              <a:gd name="connsiteY8" fmla="*/ 2472461 h 2472461"/>
              <a:gd name="connsiteX9" fmla="*/ 908503 w 2197617"/>
              <a:gd name="connsiteY9" fmla="*/ 2268552 h 2472461"/>
              <a:gd name="connsiteX10" fmla="*/ 919963 w 2197617"/>
              <a:gd name="connsiteY10" fmla="*/ 2193465 h 2472461"/>
              <a:gd name="connsiteX11" fmla="*/ 0 w 2197617"/>
              <a:gd name="connsiteY11" fmla="*/ 0 h 2472461"/>
              <a:gd name="connsiteX12" fmla="*/ 12330 w 2197617"/>
              <a:gd name="connsiteY12" fmla="*/ 584 h 2472461"/>
              <a:gd name="connsiteX13" fmla="*/ 1857263 w 2197617"/>
              <a:gd name="connsiteY13" fmla="*/ 1833842 h 2472461"/>
              <a:gd name="connsiteX14" fmla="*/ 1858563 w 2197617"/>
              <a:gd name="connsiteY14" fmla="*/ 1859574 h 2472461"/>
              <a:gd name="connsiteX15" fmla="*/ 2197617 w 2197617"/>
              <a:gd name="connsiteY15" fmla="*/ 1859574 h 2472461"/>
              <a:gd name="connsiteX16" fmla="*/ 1403361 w 2197617"/>
              <a:gd name="connsiteY16" fmla="*/ 2356532 h 2472461"/>
              <a:gd name="connsiteX17" fmla="*/ 609106 w 2197617"/>
              <a:gd name="connsiteY17" fmla="*/ 1859574 h 2472461"/>
              <a:gd name="connsiteX18" fmla="*/ 914946 w 2197617"/>
              <a:gd name="connsiteY18" fmla="*/ 1859574 h 2472461"/>
              <a:gd name="connsiteX19" fmla="*/ 909877 w 2197617"/>
              <a:gd name="connsiteY19" fmla="*/ 1825647 h 2472461"/>
              <a:gd name="connsiteX20" fmla="*/ 13792 w 2197617"/>
              <a:gd name="connsiteY20" fmla="*/ 945530 h 2472461"/>
              <a:gd name="connsiteX21" fmla="*/ 13326 w 2197617"/>
              <a:gd name="connsiteY21" fmla="*/ 945467 h 2472461"/>
              <a:gd name="connsiteX22" fmla="*/ 302448 w 2197617"/>
              <a:gd name="connsiteY22" fmla="*/ 483383 h 2472461"/>
              <a:gd name="connsiteX23" fmla="*/ 0 w 2197617"/>
              <a:gd name="connsiteY23" fmla="*/ 0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1859433 w 2197617"/>
              <a:gd name="connsiteY5" fmla="*/ 2210563 h 2472461"/>
              <a:gd name="connsiteX6" fmla="*/ 919963 w 2197617"/>
              <a:gd name="connsiteY6" fmla="*/ 2193465 h 2472461"/>
              <a:gd name="connsiteX7" fmla="*/ 1365865 w 2197617"/>
              <a:gd name="connsiteY7" fmla="*/ 2472461 h 2472461"/>
              <a:gd name="connsiteX8" fmla="*/ 843110 w 2197617"/>
              <a:gd name="connsiteY8" fmla="*/ 2472461 h 2472461"/>
              <a:gd name="connsiteX9" fmla="*/ 919963 w 2197617"/>
              <a:gd name="connsiteY9" fmla="*/ 2193465 h 2472461"/>
              <a:gd name="connsiteX10" fmla="*/ 0 w 2197617"/>
              <a:gd name="connsiteY10" fmla="*/ 0 h 2472461"/>
              <a:gd name="connsiteX11" fmla="*/ 12330 w 2197617"/>
              <a:gd name="connsiteY11" fmla="*/ 584 h 2472461"/>
              <a:gd name="connsiteX12" fmla="*/ 1857263 w 2197617"/>
              <a:gd name="connsiteY12" fmla="*/ 1833842 h 2472461"/>
              <a:gd name="connsiteX13" fmla="*/ 1858563 w 2197617"/>
              <a:gd name="connsiteY13" fmla="*/ 1859574 h 2472461"/>
              <a:gd name="connsiteX14" fmla="*/ 2197617 w 2197617"/>
              <a:gd name="connsiteY14" fmla="*/ 1859574 h 2472461"/>
              <a:gd name="connsiteX15" fmla="*/ 1403361 w 2197617"/>
              <a:gd name="connsiteY15" fmla="*/ 2356532 h 2472461"/>
              <a:gd name="connsiteX16" fmla="*/ 609106 w 2197617"/>
              <a:gd name="connsiteY16" fmla="*/ 1859574 h 2472461"/>
              <a:gd name="connsiteX17" fmla="*/ 914946 w 2197617"/>
              <a:gd name="connsiteY17" fmla="*/ 1859574 h 2472461"/>
              <a:gd name="connsiteX18" fmla="*/ 909877 w 2197617"/>
              <a:gd name="connsiteY18" fmla="*/ 1825647 h 2472461"/>
              <a:gd name="connsiteX19" fmla="*/ 13792 w 2197617"/>
              <a:gd name="connsiteY19" fmla="*/ 945530 h 2472461"/>
              <a:gd name="connsiteX20" fmla="*/ 13326 w 2197617"/>
              <a:gd name="connsiteY20" fmla="*/ 945467 h 2472461"/>
              <a:gd name="connsiteX21" fmla="*/ 302448 w 2197617"/>
              <a:gd name="connsiteY21" fmla="*/ 483383 h 2472461"/>
              <a:gd name="connsiteX22" fmla="*/ 0 w 2197617"/>
              <a:gd name="connsiteY22" fmla="*/ 0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1859433 w 2197617"/>
              <a:gd name="connsiteY5" fmla="*/ 2210563 h 2472461"/>
              <a:gd name="connsiteX6" fmla="*/ 843110 w 2197617"/>
              <a:gd name="connsiteY6" fmla="*/ 2472461 h 2472461"/>
              <a:gd name="connsiteX7" fmla="*/ 1365865 w 2197617"/>
              <a:gd name="connsiteY7" fmla="*/ 2472461 h 2472461"/>
              <a:gd name="connsiteX8" fmla="*/ 843110 w 2197617"/>
              <a:gd name="connsiteY8" fmla="*/ 2472461 h 2472461"/>
              <a:gd name="connsiteX9" fmla="*/ 0 w 2197617"/>
              <a:gd name="connsiteY9" fmla="*/ 0 h 2472461"/>
              <a:gd name="connsiteX10" fmla="*/ 12330 w 2197617"/>
              <a:gd name="connsiteY10" fmla="*/ 584 h 2472461"/>
              <a:gd name="connsiteX11" fmla="*/ 1857263 w 2197617"/>
              <a:gd name="connsiteY11" fmla="*/ 1833842 h 2472461"/>
              <a:gd name="connsiteX12" fmla="*/ 1858563 w 2197617"/>
              <a:gd name="connsiteY12" fmla="*/ 1859574 h 2472461"/>
              <a:gd name="connsiteX13" fmla="*/ 2197617 w 2197617"/>
              <a:gd name="connsiteY13" fmla="*/ 1859574 h 2472461"/>
              <a:gd name="connsiteX14" fmla="*/ 1403361 w 2197617"/>
              <a:gd name="connsiteY14" fmla="*/ 2356532 h 2472461"/>
              <a:gd name="connsiteX15" fmla="*/ 609106 w 2197617"/>
              <a:gd name="connsiteY15" fmla="*/ 1859574 h 2472461"/>
              <a:gd name="connsiteX16" fmla="*/ 914946 w 2197617"/>
              <a:gd name="connsiteY16" fmla="*/ 1859574 h 2472461"/>
              <a:gd name="connsiteX17" fmla="*/ 909877 w 2197617"/>
              <a:gd name="connsiteY17" fmla="*/ 1825647 h 2472461"/>
              <a:gd name="connsiteX18" fmla="*/ 13792 w 2197617"/>
              <a:gd name="connsiteY18" fmla="*/ 945530 h 2472461"/>
              <a:gd name="connsiteX19" fmla="*/ 13326 w 2197617"/>
              <a:gd name="connsiteY19" fmla="*/ 945467 h 2472461"/>
              <a:gd name="connsiteX20" fmla="*/ 302448 w 2197617"/>
              <a:gd name="connsiteY20" fmla="*/ 483383 h 2472461"/>
              <a:gd name="connsiteX21" fmla="*/ 0 w 2197617"/>
              <a:gd name="connsiteY21" fmla="*/ 0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1859433 w 2197617"/>
              <a:gd name="connsiteY5" fmla="*/ 2210563 h 2472461"/>
              <a:gd name="connsiteX6" fmla="*/ 0 w 2197617"/>
              <a:gd name="connsiteY6" fmla="*/ 0 h 2472461"/>
              <a:gd name="connsiteX7" fmla="*/ 12330 w 2197617"/>
              <a:gd name="connsiteY7" fmla="*/ 584 h 2472461"/>
              <a:gd name="connsiteX8" fmla="*/ 1857263 w 2197617"/>
              <a:gd name="connsiteY8" fmla="*/ 1833842 h 2472461"/>
              <a:gd name="connsiteX9" fmla="*/ 1858563 w 2197617"/>
              <a:gd name="connsiteY9" fmla="*/ 1859574 h 2472461"/>
              <a:gd name="connsiteX10" fmla="*/ 2197617 w 2197617"/>
              <a:gd name="connsiteY10" fmla="*/ 1859574 h 2472461"/>
              <a:gd name="connsiteX11" fmla="*/ 1403361 w 2197617"/>
              <a:gd name="connsiteY11" fmla="*/ 2356532 h 2472461"/>
              <a:gd name="connsiteX12" fmla="*/ 609106 w 2197617"/>
              <a:gd name="connsiteY12" fmla="*/ 1859574 h 2472461"/>
              <a:gd name="connsiteX13" fmla="*/ 914946 w 2197617"/>
              <a:gd name="connsiteY13" fmla="*/ 1859574 h 2472461"/>
              <a:gd name="connsiteX14" fmla="*/ 909877 w 2197617"/>
              <a:gd name="connsiteY14" fmla="*/ 1825647 h 2472461"/>
              <a:gd name="connsiteX15" fmla="*/ 13792 w 2197617"/>
              <a:gd name="connsiteY15" fmla="*/ 945530 h 2472461"/>
              <a:gd name="connsiteX16" fmla="*/ 13326 w 2197617"/>
              <a:gd name="connsiteY16" fmla="*/ 945467 h 2472461"/>
              <a:gd name="connsiteX17" fmla="*/ 302448 w 2197617"/>
              <a:gd name="connsiteY17" fmla="*/ 483383 h 2472461"/>
              <a:gd name="connsiteX18" fmla="*/ 0 w 2197617"/>
              <a:gd name="connsiteY18" fmla="*/ 0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859433 w 2197617"/>
              <a:gd name="connsiteY4" fmla="*/ 2210563 h 2472461"/>
              <a:gd name="connsiteX5" fmla="*/ 0 w 2197617"/>
              <a:gd name="connsiteY5" fmla="*/ 0 h 2472461"/>
              <a:gd name="connsiteX6" fmla="*/ 12330 w 2197617"/>
              <a:gd name="connsiteY6" fmla="*/ 584 h 2472461"/>
              <a:gd name="connsiteX7" fmla="*/ 1857263 w 2197617"/>
              <a:gd name="connsiteY7" fmla="*/ 1833842 h 2472461"/>
              <a:gd name="connsiteX8" fmla="*/ 1858563 w 2197617"/>
              <a:gd name="connsiteY8" fmla="*/ 1859574 h 2472461"/>
              <a:gd name="connsiteX9" fmla="*/ 2197617 w 2197617"/>
              <a:gd name="connsiteY9" fmla="*/ 1859574 h 2472461"/>
              <a:gd name="connsiteX10" fmla="*/ 1403361 w 2197617"/>
              <a:gd name="connsiteY10" fmla="*/ 2356532 h 2472461"/>
              <a:gd name="connsiteX11" fmla="*/ 609106 w 2197617"/>
              <a:gd name="connsiteY11" fmla="*/ 1859574 h 2472461"/>
              <a:gd name="connsiteX12" fmla="*/ 914946 w 2197617"/>
              <a:gd name="connsiteY12" fmla="*/ 1859574 h 2472461"/>
              <a:gd name="connsiteX13" fmla="*/ 909877 w 2197617"/>
              <a:gd name="connsiteY13" fmla="*/ 1825647 h 2472461"/>
              <a:gd name="connsiteX14" fmla="*/ 13792 w 2197617"/>
              <a:gd name="connsiteY14" fmla="*/ 945530 h 2472461"/>
              <a:gd name="connsiteX15" fmla="*/ 13326 w 2197617"/>
              <a:gd name="connsiteY15" fmla="*/ 945467 h 2472461"/>
              <a:gd name="connsiteX16" fmla="*/ 302448 w 2197617"/>
              <a:gd name="connsiteY16" fmla="*/ 483383 h 2472461"/>
              <a:gd name="connsiteX17" fmla="*/ 0 w 2197617"/>
              <a:gd name="connsiteY17" fmla="*/ 0 h 2472461"/>
              <a:gd name="connsiteX0" fmla="*/ 1859433 w 2197617"/>
              <a:gd name="connsiteY0" fmla="*/ 2210563 h 2433007"/>
              <a:gd name="connsiteX1" fmla="*/ 1857263 w 2197617"/>
              <a:gd name="connsiteY1" fmla="*/ 2253540 h 2433007"/>
              <a:gd name="connsiteX2" fmla="*/ 1830985 w 2197617"/>
              <a:gd name="connsiteY2" fmla="*/ 2433007 h 2433007"/>
              <a:gd name="connsiteX3" fmla="*/ 1859433 w 2197617"/>
              <a:gd name="connsiteY3" fmla="*/ 2210563 h 2433007"/>
              <a:gd name="connsiteX4" fmla="*/ 0 w 2197617"/>
              <a:gd name="connsiteY4" fmla="*/ 0 h 2433007"/>
              <a:gd name="connsiteX5" fmla="*/ 12330 w 2197617"/>
              <a:gd name="connsiteY5" fmla="*/ 584 h 2433007"/>
              <a:gd name="connsiteX6" fmla="*/ 1857263 w 2197617"/>
              <a:gd name="connsiteY6" fmla="*/ 1833842 h 2433007"/>
              <a:gd name="connsiteX7" fmla="*/ 1858563 w 2197617"/>
              <a:gd name="connsiteY7" fmla="*/ 1859574 h 2433007"/>
              <a:gd name="connsiteX8" fmla="*/ 2197617 w 2197617"/>
              <a:gd name="connsiteY8" fmla="*/ 1859574 h 2433007"/>
              <a:gd name="connsiteX9" fmla="*/ 1403361 w 2197617"/>
              <a:gd name="connsiteY9" fmla="*/ 2356532 h 2433007"/>
              <a:gd name="connsiteX10" fmla="*/ 609106 w 2197617"/>
              <a:gd name="connsiteY10" fmla="*/ 1859574 h 2433007"/>
              <a:gd name="connsiteX11" fmla="*/ 914946 w 2197617"/>
              <a:gd name="connsiteY11" fmla="*/ 1859574 h 2433007"/>
              <a:gd name="connsiteX12" fmla="*/ 909877 w 2197617"/>
              <a:gd name="connsiteY12" fmla="*/ 1825647 h 2433007"/>
              <a:gd name="connsiteX13" fmla="*/ 13792 w 2197617"/>
              <a:gd name="connsiteY13" fmla="*/ 945530 h 2433007"/>
              <a:gd name="connsiteX14" fmla="*/ 13326 w 2197617"/>
              <a:gd name="connsiteY14" fmla="*/ 945467 h 2433007"/>
              <a:gd name="connsiteX15" fmla="*/ 302448 w 2197617"/>
              <a:gd name="connsiteY15" fmla="*/ 483383 h 2433007"/>
              <a:gd name="connsiteX16" fmla="*/ 0 w 2197617"/>
              <a:gd name="connsiteY16" fmla="*/ 0 h 2433007"/>
              <a:gd name="connsiteX0" fmla="*/ 1859433 w 2197617"/>
              <a:gd name="connsiteY0" fmla="*/ 2210563 h 2356532"/>
              <a:gd name="connsiteX1" fmla="*/ 1857263 w 2197617"/>
              <a:gd name="connsiteY1" fmla="*/ 2253540 h 2356532"/>
              <a:gd name="connsiteX2" fmla="*/ 1859433 w 2197617"/>
              <a:gd name="connsiteY2" fmla="*/ 2210563 h 2356532"/>
              <a:gd name="connsiteX3" fmla="*/ 0 w 2197617"/>
              <a:gd name="connsiteY3" fmla="*/ 0 h 2356532"/>
              <a:gd name="connsiteX4" fmla="*/ 12330 w 2197617"/>
              <a:gd name="connsiteY4" fmla="*/ 584 h 2356532"/>
              <a:gd name="connsiteX5" fmla="*/ 1857263 w 2197617"/>
              <a:gd name="connsiteY5" fmla="*/ 1833842 h 2356532"/>
              <a:gd name="connsiteX6" fmla="*/ 1858563 w 2197617"/>
              <a:gd name="connsiteY6" fmla="*/ 1859574 h 2356532"/>
              <a:gd name="connsiteX7" fmla="*/ 2197617 w 2197617"/>
              <a:gd name="connsiteY7" fmla="*/ 1859574 h 2356532"/>
              <a:gd name="connsiteX8" fmla="*/ 1403361 w 2197617"/>
              <a:gd name="connsiteY8" fmla="*/ 2356532 h 2356532"/>
              <a:gd name="connsiteX9" fmla="*/ 609106 w 2197617"/>
              <a:gd name="connsiteY9" fmla="*/ 1859574 h 2356532"/>
              <a:gd name="connsiteX10" fmla="*/ 914946 w 2197617"/>
              <a:gd name="connsiteY10" fmla="*/ 1859574 h 2356532"/>
              <a:gd name="connsiteX11" fmla="*/ 909877 w 2197617"/>
              <a:gd name="connsiteY11" fmla="*/ 1825647 h 2356532"/>
              <a:gd name="connsiteX12" fmla="*/ 13792 w 2197617"/>
              <a:gd name="connsiteY12" fmla="*/ 945530 h 2356532"/>
              <a:gd name="connsiteX13" fmla="*/ 13326 w 2197617"/>
              <a:gd name="connsiteY13" fmla="*/ 945467 h 2356532"/>
              <a:gd name="connsiteX14" fmla="*/ 302448 w 2197617"/>
              <a:gd name="connsiteY14" fmla="*/ 483383 h 2356532"/>
              <a:gd name="connsiteX15" fmla="*/ 0 w 2197617"/>
              <a:gd name="connsiteY15" fmla="*/ 0 h 2356532"/>
              <a:gd name="connsiteX0" fmla="*/ 0 w 2197617"/>
              <a:gd name="connsiteY0" fmla="*/ 0 h 2356532"/>
              <a:gd name="connsiteX1" fmla="*/ 12330 w 2197617"/>
              <a:gd name="connsiteY1" fmla="*/ 584 h 2356532"/>
              <a:gd name="connsiteX2" fmla="*/ 1857263 w 2197617"/>
              <a:gd name="connsiteY2" fmla="*/ 1833842 h 2356532"/>
              <a:gd name="connsiteX3" fmla="*/ 1858563 w 2197617"/>
              <a:gd name="connsiteY3" fmla="*/ 1859574 h 2356532"/>
              <a:gd name="connsiteX4" fmla="*/ 2197617 w 2197617"/>
              <a:gd name="connsiteY4" fmla="*/ 1859574 h 2356532"/>
              <a:gd name="connsiteX5" fmla="*/ 1403361 w 2197617"/>
              <a:gd name="connsiteY5" fmla="*/ 2356532 h 2356532"/>
              <a:gd name="connsiteX6" fmla="*/ 609106 w 2197617"/>
              <a:gd name="connsiteY6" fmla="*/ 1859574 h 2356532"/>
              <a:gd name="connsiteX7" fmla="*/ 914946 w 2197617"/>
              <a:gd name="connsiteY7" fmla="*/ 1859574 h 2356532"/>
              <a:gd name="connsiteX8" fmla="*/ 909877 w 2197617"/>
              <a:gd name="connsiteY8" fmla="*/ 1825647 h 2356532"/>
              <a:gd name="connsiteX9" fmla="*/ 13792 w 2197617"/>
              <a:gd name="connsiteY9" fmla="*/ 945530 h 2356532"/>
              <a:gd name="connsiteX10" fmla="*/ 13326 w 2197617"/>
              <a:gd name="connsiteY10" fmla="*/ 945467 h 2356532"/>
              <a:gd name="connsiteX11" fmla="*/ 302448 w 2197617"/>
              <a:gd name="connsiteY11" fmla="*/ 483383 h 2356532"/>
              <a:gd name="connsiteX12" fmla="*/ 0 w 2197617"/>
              <a:gd name="connsiteY12" fmla="*/ 0 h 235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97617" h="2356532">
                <a:moveTo>
                  <a:pt x="0" y="0"/>
                </a:moveTo>
                <a:lnTo>
                  <a:pt x="12330" y="584"/>
                </a:lnTo>
                <a:cubicBezTo>
                  <a:pt x="984363" y="93103"/>
                  <a:pt x="1758727" y="863578"/>
                  <a:pt x="1857263" y="1833842"/>
                </a:cubicBezTo>
                <a:cubicBezTo>
                  <a:pt x="1857696" y="1842419"/>
                  <a:pt x="1858130" y="1850997"/>
                  <a:pt x="1858563" y="1859574"/>
                </a:cubicBezTo>
                <a:lnTo>
                  <a:pt x="2197617" y="1859574"/>
                </a:lnTo>
                <a:lnTo>
                  <a:pt x="1403361" y="2356532"/>
                </a:lnTo>
                <a:lnTo>
                  <a:pt x="609106" y="1859574"/>
                </a:lnTo>
                <a:lnTo>
                  <a:pt x="914946" y="1859574"/>
                </a:lnTo>
                <a:lnTo>
                  <a:pt x="909877" y="1825647"/>
                </a:lnTo>
                <a:cubicBezTo>
                  <a:pt x="821155" y="1377806"/>
                  <a:pt x="464413" y="1026387"/>
                  <a:pt x="13792" y="945530"/>
                </a:cubicBezTo>
                <a:lnTo>
                  <a:pt x="13326" y="945467"/>
                </a:lnTo>
                <a:lnTo>
                  <a:pt x="302448" y="48338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3F1EEE37-F6E9-4788-AC32-659F7618B87E}"/>
              </a:ext>
            </a:extLst>
          </p:cNvPr>
          <p:cNvSpPr/>
          <p:nvPr/>
        </p:nvSpPr>
        <p:spPr>
          <a:xfrm rot="10800000">
            <a:off x="6625218" y="3777045"/>
            <a:ext cx="1692272" cy="1814644"/>
          </a:xfrm>
          <a:custGeom>
            <a:avLst/>
            <a:gdLst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919963 w 2197617"/>
              <a:gd name="connsiteY5" fmla="*/ 2193465 h 2472461"/>
              <a:gd name="connsiteX6" fmla="*/ 1365865 w 2197617"/>
              <a:gd name="connsiteY6" fmla="*/ 2472461 h 2472461"/>
              <a:gd name="connsiteX7" fmla="*/ 843110 w 2197617"/>
              <a:gd name="connsiteY7" fmla="*/ 2472461 h 2472461"/>
              <a:gd name="connsiteX8" fmla="*/ 862290 w 2197617"/>
              <a:gd name="connsiteY8" fmla="*/ 2430523 h 2472461"/>
              <a:gd name="connsiteX9" fmla="*/ 908503 w 2197617"/>
              <a:gd name="connsiteY9" fmla="*/ 2268552 h 2472461"/>
              <a:gd name="connsiteX10" fmla="*/ 0 w 2197617"/>
              <a:gd name="connsiteY10" fmla="*/ 0 h 2472461"/>
              <a:gd name="connsiteX11" fmla="*/ 12330 w 2197617"/>
              <a:gd name="connsiteY11" fmla="*/ 584 h 2472461"/>
              <a:gd name="connsiteX12" fmla="*/ 1857263 w 2197617"/>
              <a:gd name="connsiteY12" fmla="*/ 1833842 h 2472461"/>
              <a:gd name="connsiteX13" fmla="*/ 1858563 w 2197617"/>
              <a:gd name="connsiteY13" fmla="*/ 1859574 h 2472461"/>
              <a:gd name="connsiteX14" fmla="*/ 2197617 w 2197617"/>
              <a:gd name="connsiteY14" fmla="*/ 1859574 h 2472461"/>
              <a:gd name="connsiteX15" fmla="*/ 1403361 w 2197617"/>
              <a:gd name="connsiteY15" fmla="*/ 2356532 h 2472461"/>
              <a:gd name="connsiteX16" fmla="*/ 609106 w 2197617"/>
              <a:gd name="connsiteY16" fmla="*/ 1859574 h 2472461"/>
              <a:gd name="connsiteX17" fmla="*/ 914946 w 2197617"/>
              <a:gd name="connsiteY17" fmla="*/ 1859574 h 2472461"/>
              <a:gd name="connsiteX18" fmla="*/ 909877 w 2197617"/>
              <a:gd name="connsiteY18" fmla="*/ 1825647 h 2472461"/>
              <a:gd name="connsiteX19" fmla="*/ 13792 w 2197617"/>
              <a:gd name="connsiteY19" fmla="*/ 945530 h 2472461"/>
              <a:gd name="connsiteX20" fmla="*/ 13326 w 2197617"/>
              <a:gd name="connsiteY20" fmla="*/ 945467 h 2472461"/>
              <a:gd name="connsiteX21" fmla="*/ 302448 w 2197617"/>
              <a:gd name="connsiteY21" fmla="*/ 483383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1859433 w 2197617"/>
              <a:gd name="connsiteY5" fmla="*/ 2210563 h 2472461"/>
              <a:gd name="connsiteX6" fmla="*/ 919963 w 2197617"/>
              <a:gd name="connsiteY6" fmla="*/ 2193465 h 2472461"/>
              <a:gd name="connsiteX7" fmla="*/ 1365865 w 2197617"/>
              <a:gd name="connsiteY7" fmla="*/ 2472461 h 2472461"/>
              <a:gd name="connsiteX8" fmla="*/ 843110 w 2197617"/>
              <a:gd name="connsiteY8" fmla="*/ 2472461 h 2472461"/>
              <a:gd name="connsiteX9" fmla="*/ 908503 w 2197617"/>
              <a:gd name="connsiteY9" fmla="*/ 2268552 h 2472461"/>
              <a:gd name="connsiteX10" fmla="*/ 919963 w 2197617"/>
              <a:gd name="connsiteY10" fmla="*/ 2193465 h 2472461"/>
              <a:gd name="connsiteX11" fmla="*/ 0 w 2197617"/>
              <a:gd name="connsiteY11" fmla="*/ 0 h 2472461"/>
              <a:gd name="connsiteX12" fmla="*/ 12330 w 2197617"/>
              <a:gd name="connsiteY12" fmla="*/ 584 h 2472461"/>
              <a:gd name="connsiteX13" fmla="*/ 1857263 w 2197617"/>
              <a:gd name="connsiteY13" fmla="*/ 1833842 h 2472461"/>
              <a:gd name="connsiteX14" fmla="*/ 1858563 w 2197617"/>
              <a:gd name="connsiteY14" fmla="*/ 1859574 h 2472461"/>
              <a:gd name="connsiteX15" fmla="*/ 2197617 w 2197617"/>
              <a:gd name="connsiteY15" fmla="*/ 1859574 h 2472461"/>
              <a:gd name="connsiteX16" fmla="*/ 1403361 w 2197617"/>
              <a:gd name="connsiteY16" fmla="*/ 2356532 h 2472461"/>
              <a:gd name="connsiteX17" fmla="*/ 609106 w 2197617"/>
              <a:gd name="connsiteY17" fmla="*/ 1859574 h 2472461"/>
              <a:gd name="connsiteX18" fmla="*/ 914946 w 2197617"/>
              <a:gd name="connsiteY18" fmla="*/ 1859574 h 2472461"/>
              <a:gd name="connsiteX19" fmla="*/ 909877 w 2197617"/>
              <a:gd name="connsiteY19" fmla="*/ 1825647 h 2472461"/>
              <a:gd name="connsiteX20" fmla="*/ 13792 w 2197617"/>
              <a:gd name="connsiteY20" fmla="*/ 945530 h 2472461"/>
              <a:gd name="connsiteX21" fmla="*/ 13326 w 2197617"/>
              <a:gd name="connsiteY21" fmla="*/ 945467 h 2472461"/>
              <a:gd name="connsiteX22" fmla="*/ 302448 w 2197617"/>
              <a:gd name="connsiteY22" fmla="*/ 483383 h 2472461"/>
              <a:gd name="connsiteX23" fmla="*/ 0 w 2197617"/>
              <a:gd name="connsiteY23" fmla="*/ 0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1859433 w 2197617"/>
              <a:gd name="connsiteY5" fmla="*/ 2210563 h 2472461"/>
              <a:gd name="connsiteX6" fmla="*/ 919963 w 2197617"/>
              <a:gd name="connsiteY6" fmla="*/ 2193465 h 2472461"/>
              <a:gd name="connsiteX7" fmla="*/ 1365865 w 2197617"/>
              <a:gd name="connsiteY7" fmla="*/ 2472461 h 2472461"/>
              <a:gd name="connsiteX8" fmla="*/ 843110 w 2197617"/>
              <a:gd name="connsiteY8" fmla="*/ 2472461 h 2472461"/>
              <a:gd name="connsiteX9" fmla="*/ 919963 w 2197617"/>
              <a:gd name="connsiteY9" fmla="*/ 2193465 h 2472461"/>
              <a:gd name="connsiteX10" fmla="*/ 0 w 2197617"/>
              <a:gd name="connsiteY10" fmla="*/ 0 h 2472461"/>
              <a:gd name="connsiteX11" fmla="*/ 12330 w 2197617"/>
              <a:gd name="connsiteY11" fmla="*/ 584 h 2472461"/>
              <a:gd name="connsiteX12" fmla="*/ 1857263 w 2197617"/>
              <a:gd name="connsiteY12" fmla="*/ 1833842 h 2472461"/>
              <a:gd name="connsiteX13" fmla="*/ 1858563 w 2197617"/>
              <a:gd name="connsiteY13" fmla="*/ 1859574 h 2472461"/>
              <a:gd name="connsiteX14" fmla="*/ 2197617 w 2197617"/>
              <a:gd name="connsiteY14" fmla="*/ 1859574 h 2472461"/>
              <a:gd name="connsiteX15" fmla="*/ 1403361 w 2197617"/>
              <a:gd name="connsiteY15" fmla="*/ 2356532 h 2472461"/>
              <a:gd name="connsiteX16" fmla="*/ 609106 w 2197617"/>
              <a:gd name="connsiteY16" fmla="*/ 1859574 h 2472461"/>
              <a:gd name="connsiteX17" fmla="*/ 914946 w 2197617"/>
              <a:gd name="connsiteY17" fmla="*/ 1859574 h 2472461"/>
              <a:gd name="connsiteX18" fmla="*/ 909877 w 2197617"/>
              <a:gd name="connsiteY18" fmla="*/ 1825647 h 2472461"/>
              <a:gd name="connsiteX19" fmla="*/ 13792 w 2197617"/>
              <a:gd name="connsiteY19" fmla="*/ 945530 h 2472461"/>
              <a:gd name="connsiteX20" fmla="*/ 13326 w 2197617"/>
              <a:gd name="connsiteY20" fmla="*/ 945467 h 2472461"/>
              <a:gd name="connsiteX21" fmla="*/ 302448 w 2197617"/>
              <a:gd name="connsiteY21" fmla="*/ 483383 h 2472461"/>
              <a:gd name="connsiteX22" fmla="*/ 0 w 2197617"/>
              <a:gd name="connsiteY22" fmla="*/ 0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1859433 w 2197617"/>
              <a:gd name="connsiteY5" fmla="*/ 2210563 h 2472461"/>
              <a:gd name="connsiteX6" fmla="*/ 843110 w 2197617"/>
              <a:gd name="connsiteY6" fmla="*/ 2472461 h 2472461"/>
              <a:gd name="connsiteX7" fmla="*/ 1365865 w 2197617"/>
              <a:gd name="connsiteY7" fmla="*/ 2472461 h 2472461"/>
              <a:gd name="connsiteX8" fmla="*/ 843110 w 2197617"/>
              <a:gd name="connsiteY8" fmla="*/ 2472461 h 2472461"/>
              <a:gd name="connsiteX9" fmla="*/ 0 w 2197617"/>
              <a:gd name="connsiteY9" fmla="*/ 0 h 2472461"/>
              <a:gd name="connsiteX10" fmla="*/ 12330 w 2197617"/>
              <a:gd name="connsiteY10" fmla="*/ 584 h 2472461"/>
              <a:gd name="connsiteX11" fmla="*/ 1857263 w 2197617"/>
              <a:gd name="connsiteY11" fmla="*/ 1833842 h 2472461"/>
              <a:gd name="connsiteX12" fmla="*/ 1858563 w 2197617"/>
              <a:gd name="connsiteY12" fmla="*/ 1859574 h 2472461"/>
              <a:gd name="connsiteX13" fmla="*/ 2197617 w 2197617"/>
              <a:gd name="connsiteY13" fmla="*/ 1859574 h 2472461"/>
              <a:gd name="connsiteX14" fmla="*/ 1403361 w 2197617"/>
              <a:gd name="connsiteY14" fmla="*/ 2356532 h 2472461"/>
              <a:gd name="connsiteX15" fmla="*/ 609106 w 2197617"/>
              <a:gd name="connsiteY15" fmla="*/ 1859574 h 2472461"/>
              <a:gd name="connsiteX16" fmla="*/ 914946 w 2197617"/>
              <a:gd name="connsiteY16" fmla="*/ 1859574 h 2472461"/>
              <a:gd name="connsiteX17" fmla="*/ 909877 w 2197617"/>
              <a:gd name="connsiteY17" fmla="*/ 1825647 h 2472461"/>
              <a:gd name="connsiteX18" fmla="*/ 13792 w 2197617"/>
              <a:gd name="connsiteY18" fmla="*/ 945530 h 2472461"/>
              <a:gd name="connsiteX19" fmla="*/ 13326 w 2197617"/>
              <a:gd name="connsiteY19" fmla="*/ 945467 h 2472461"/>
              <a:gd name="connsiteX20" fmla="*/ 302448 w 2197617"/>
              <a:gd name="connsiteY20" fmla="*/ 483383 h 2472461"/>
              <a:gd name="connsiteX21" fmla="*/ 0 w 2197617"/>
              <a:gd name="connsiteY21" fmla="*/ 0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440858 w 2197617"/>
              <a:gd name="connsiteY4" fmla="*/ 2472461 h 2472461"/>
              <a:gd name="connsiteX5" fmla="*/ 1859433 w 2197617"/>
              <a:gd name="connsiteY5" fmla="*/ 2210563 h 2472461"/>
              <a:gd name="connsiteX6" fmla="*/ 0 w 2197617"/>
              <a:gd name="connsiteY6" fmla="*/ 0 h 2472461"/>
              <a:gd name="connsiteX7" fmla="*/ 12330 w 2197617"/>
              <a:gd name="connsiteY7" fmla="*/ 584 h 2472461"/>
              <a:gd name="connsiteX8" fmla="*/ 1857263 w 2197617"/>
              <a:gd name="connsiteY8" fmla="*/ 1833842 h 2472461"/>
              <a:gd name="connsiteX9" fmla="*/ 1858563 w 2197617"/>
              <a:gd name="connsiteY9" fmla="*/ 1859574 h 2472461"/>
              <a:gd name="connsiteX10" fmla="*/ 2197617 w 2197617"/>
              <a:gd name="connsiteY10" fmla="*/ 1859574 h 2472461"/>
              <a:gd name="connsiteX11" fmla="*/ 1403361 w 2197617"/>
              <a:gd name="connsiteY11" fmla="*/ 2356532 h 2472461"/>
              <a:gd name="connsiteX12" fmla="*/ 609106 w 2197617"/>
              <a:gd name="connsiteY12" fmla="*/ 1859574 h 2472461"/>
              <a:gd name="connsiteX13" fmla="*/ 914946 w 2197617"/>
              <a:gd name="connsiteY13" fmla="*/ 1859574 h 2472461"/>
              <a:gd name="connsiteX14" fmla="*/ 909877 w 2197617"/>
              <a:gd name="connsiteY14" fmla="*/ 1825647 h 2472461"/>
              <a:gd name="connsiteX15" fmla="*/ 13792 w 2197617"/>
              <a:gd name="connsiteY15" fmla="*/ 945530 h 2472461"/>
              <a:gd name="connsiteX16" fmla="*/ 13326 w 2197617"/>
              <a:gd name="connsiteY16" fmla="*/ 945467 h 2472461"/>
              <a:gd name="connsiteX17" fmla="*/ 302448 w 2197617"/>
              <a:gd name="connsiteY17" fmla="*/ 483383 h 2472461"/>
              <a:gd name="connsiteX18" fmla="*/ 0 w 2197617"/>
              <a:gd name="connsiteY18" fmla="*/ 0 h 2472461"/>
              <a:gd name="connsiteX0" fmla="*/ 1859433 w 2197617"/>
              <a:gd name="connsiteY0" fmla="*/ 2210563 h 2472461"/>
              <a:gd name="connsiteX1" fmla="*/ 1857263 w 2197617"/>
              <a:gd name="connsiteY1" fmla="*/ 2253540 h 2472461"/>
              <a:gd name="connsiteX2" fmla="*/ 1830985 w 2197617"/>
              <a:gd name="connsiteY2" fmla="*/ 2433007 h 2472461"/>
              <a:gd name="connsiteX3" fmla="*/ 1821598 w 2197617"/>
              <a:gd name="connsiteY3" fmla="*/ 2472461 h 2472461"/>
              <a:gd name="connsiteX4" fmla="*/ 1859433 w 2197617"/>
              <a:gd name="connsiteY4" fmla="*/ 2210563 h 2472461"/>
              <a:gd name="connsiteX5" fmla="*/ 0 w 2197617"/>
              <a:gd name="connsiteY5" fmla="*/ 0 h 2472461"/>
              <a:gd name="connsiteX6" fmla="*/ 12330 w 2197617"/>
              <a:gd name="connsiteY6" fmla="*/ 584 h 2472461"/>
              <a:gd name="connsiteX7" fmla="*/ 1857263 w 2197617"/>
              <a:gd name="connsiteY7" fmla="*/ 1833842 h 2472461"/>
              <a:gd name="connsiteX8" fmla="*/ 1858563 w 2197617"/>
              <a:gd name="connsiteY8" fmla="*/ 1859574 h 2472461"/>
              <a:gd name="connsiteX9" fmla="*/ 2197617 w 2197617"/>
              <a:gd name="connsiteY9" fmla="*/ 1859574 h 2472461"/>
              <a:gd name="connsiteX10" fmla="*/ 1403361 w 2197617"/>
              <a:gd name="connsiteY10" fmla="*/ 2356532 h 2472461"/>
              <a:gd name="connsiteX11" fmla="*/ 609106 w 2197617"/>
              <a:gd name="connsiteY11" fmla="*/ 1859574 h 2472461"/>
              <a:gd name="connsiteX12" fmla="*/ 914946 w 2197617"/>
              <a:gd name="connsiteY12" fmla="*/ 1859574 h 2472461"/>
              <a:gd name="connsiteX13" fmla="*/ 909877 w 2197617"/>
              <a:gd name="connsiteY13" fmla="*/ 1825647 h 2472461"/>
              <a:gd name="connsiteX14" fmla="*/ 13792 w 2197617"/>
              <a:gd name="connsiteY14" fmla="*/ 945530 h 2472461"/>
              <a:gd name="connsiteX15" fmla="*/ 13326 w 2197617"/>
              <a:gd name="connsiteY15" fmla="*/ 945467 h 2472461"/>
              <a:gd name="connsiteX16" fmla="*/ 302448 w 2197617"/>
              <a:gd name="connsiteY16" fmla="*/ 483383 h 2472461"/>
              <a:gd name="connsiteX17" fmla="*/ 0 w 2197617"/>
              <a:gd name="connsiteY17" fmla="*/ 0 h 2472461"/>
              <a:gd name="connsiteX0" fmla="*/ 1859433 w 2197617"/>
              <a:gd name="connsiteY0" fmla="*/ 2210563 h 2433007"/>
              <a:gd name="connsiteX1" fmla="*/ 1857263 w 2197617"/>
              <a:gd name="connsiteY1" fmla="*/ 2253540 h 2433007"/>
              <a:gd name="connsiteX2" fmla="*/ 1830985 w 2197617"/>
              <a:gd name="connsiteY2" fmla="*/ 2433007 h 2433007"/>
              <a:gd name="connsiteX3" fmla="*/ 1859433 w 2197617"/>
              <a:gd name="connsiteY3" fmla="*/ 2210563 h 2433007"/>
              <a:gd name="connsiteX4" fmla="*/ 0 w 2197617"/>
              <a:gd name="connsiteY4" fmla="*/ 0 h 2433007"/>
              <a:gd name="connsiteX5" fmla="*/ 12330 w 2197617"/>
              <a:gd name="connsiteY5" fmla="*/ 584 h 2433007"/>
              <a:gd name="connsiteX6" fmla="*/ 1857263 w 2197617"/>
              <a:gd name="connsiteY6" fmla="*/ 1833842 h 2433007"/>
              <a:gd name="connsiteX7" fmla="*/ 1858563 w 2197617"/>
              <a:gd name="connsiteY7" fmla="*/ 1859574 h 2433007"/>
              <a:gd name="connsiteX8" fmla="*/ 2197617 w 2197617"/>
              <a:gd name="connsiteY8" fmla="*/ 1859574 h 2433007"/>
              <a:gd name="connsiteX9" fmla="*/ 1403361 w 2197617"/>
              <a:gd name="connsiteY9" fmla="*/ 2356532 h 2433007"/>
              <a:gd name="connsiteX10" fmla="*/ 609106 w 2197617"/>
              <a:gd name="connsiteY10" fmla="*/ 1859574 h 2433007"/>
              <a:gd name="connsiteX11" fmla="*/ 914946 w 2197617"/>
              <a:gd name="connsiteY11" fmla="*/ 1859574 h 2433007"/>
              <a:gd name="connsiteX12" fmla="*/ 909877 w 2197617"/>
              <a:gd name="connsiteY12" fmla="*/ 1825647 h 2433007"/>
              <a:gd name="connsiteX13" fmla="*/ 13792 w 2197617"/>
              <a:gd name="connsiteY13" fmla="*/ 945530 h 2433007"/>
              <a:gd name="connsiteX14" fmla="*/ 13326 w 2197617"/>
              <a:gd name="connsiteY14" fmla="*/ 945467 h 2433007"/>
              <a:gd name="connsiteX15" fmla="*/ 302448 w 2197617"/>
              <a:gd name="connsiteY15" fmla="*/ 483383 h 2433007"/>
              <a:gd name="connsiteX16" fmla="*/ 0 w 2197617"/>
              <a:gd name="connsiteY16" fmla="*/ 0 h 2433007"/>
              <a:gd name="connsiteX0" fmla="*/ 1859433 w 2197617"/>
              <a:gd name="connsiteY0" fmla="*/ 2210563 h 2356532"/>
              <a:gd name="connsiteX1" fmla="*/ 1857263 w 2197617"/>
              <a:gd name="connsiteY1" fmla="*/ 2253540 h 2356532"/>
              <a:gd name="connsiteX2" fmla="*/ 1859433 w 2197617"/>
              <a:gd name="connsiteY2" fmla="*/ 2210563 h 2356532"/>
              <a:gd name="connsiteX3" fmla="*/ 0 w 2197617"/>
              <a:gd name="connsiteY3" fmla="*/ 0 h 2356532"/>
              <a:gd name="connsiteX4" fmla="*/ 12330 w 2197617"/>
              <a:gd name="connsiteY4" fmla="*/ 584 h 2356532"/>
              <a:gd name="connsiteX5" fmla="*/ 1857263 w 2197617"/>
              <a:gd name="connsiteY5" fmla="*/ 1833842 h 2356532"/>
              <a:gd name="connsiteX6" fmla="*/ 1858563 w 2197617"/>
              <a:gd name="connsiteY6" fmla="*/ 1859574 h 2356532"/>
              <a:gd name="connsiteX7" fmla="*/ 2197617 w 2197617"/>
              <a:gd name="connsiteY7" fmla="*/ 1859574 h 2356532"/>
              <a:gd name="connsiteX8" fmla="*/ 1403361 w 2197617"/>
              <a:gd name="connsiteY8" fmla="*/ 2356532 h 2356532"/>
              <a:gd name="connsiteX9" fmla="*/ 609106 w 2197617"/>
              <a:gd name="connsiteY9" fmla="*/ 1859574 h 2356532"/>
              <a:gd name="connsiteX10" fmla="*/ 914946 w 2197617"/>
              <a:gd name="connsiteY10" fmla="*/ 1859574 h 2356532"/>
              <a:gd name="connsiteX11" fmla="*/ 909877 w 2197617"/>
              <a:gd name="connsiteY11" fmla="*/ 1825647 h 2356532"/>
              <a:gd name="connsiteX12" fmla="*/ 13792 w 2197617"/>
              <a:gd name="connsiteY12" fmla="*/ 945530 h 2356532"/>
              <a:gd name="connsiteX13" fmla="*/ 13326 w 2197617"/>
              <a:gd name="connsiteY13" fmla="*/ 945467 h 2356532"/>
              <a:gd name="connsiteX14" fmla="*/ 302448 w 2197617"/>
              <a:gd name="connsiteY14" fmla="*/ 483383 h 2356532"/>
              <a:gd name="connsiteX15" fmla="*/ 0 w 2197617"/>
              <a:gd name="connsiteY15" fmla="*/ 0 h 2356532"/>
              <a:gd name="connsiteX0" fmla="*/ 0 w 2197617"/>
              <a:gd name="connsiteY0" fmla="*/ 0 h 2356532"/>
              <a:gd name="connsiteX1" fmla="*/ 12330 w 2197617"/>
              <a:gd name="connsiteY1" fmla="*/ 584 h 2356532"/>
              <a:gd name="connsiteX2" fmla="*/ 1857263 w 2197617"/>
              <a:gd name="connsiteY2" fmla="*/ 1833842 h 2356532"/>
              <a:gd name="connsiteX3" fmla="*/ 1858563 w 2197617"/>
              <a:gd name="connsiteY3" fmla="*/ 1859574 h 2356532"/>
              <a:gd name="connsiteX4" fmla="*/ 2197617 w 2197617"/>
              <a:gd name="connsiteY4" fmla="*/ 1859574 h 2356532"/>
              <a:gd name="connsiteX5" fmla="*/ 1403361 w 2197617"/>
              <a:gd name="connsiteY5" fmla="*/ 2356532 h 2356532"/>
              <a:gd name="connsiteX6" fmla="*/ 609106 w 2197617"/>
              <a:gd name="connsiteY6" fmla="*/ 1859574 h 2356532"/>
              <a:gd name="connsiteX7" fmla="*/ 914946 w 2197617"/>
              <a:gd name="connsiteY7" fmla="*/ 1859574 h 2356532"/>
              <a:gd name="connsiteX8" fmla="*/ 909877 w 2197617"/>
              <a:gd name="connsiteY8" fmla="*/ 1825647 h 2356532"/>
              <a:gd name="connsiteX9" fmla="*/ 13792 w 2197617"/>
              <a:gd name="connsiteY9" fmla="*/ 945530 h 2356532"/>
              <a:gd name="connsiteX10" fmla="*/ 13326 w 2197617"/>
              <a:gd name="connsiteY10" fmla="*/ 945467 h 2356532"/>
              <a:gd name="connsiteX11" fmla="*/ 302448 w 2197617"/>
              <a:gd name="connsiteY11" fmla="*/ 483383 h 2356532"/>
              <a:gd name="connsiteX12" fmla="*/ 0 w 2197617"/>
              <a:gd name="connsiteY12" fmla="*/ 0 h 2356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197617" h="2356532">
                <a:moveTo>
                  <a:pt x="0" y="0"/>
                </a:moveTo>
                <a:lnTo>
                  <a:pt x="12330" y="584"/>
                </a:lnTo>
                <a:cubicBezTo>
                  <a:pt x="984363" y="93103"/>
                  <a:pt x="1758727" y="863578"/>
                  <a:pt x="1857263" y="1833842"/>
                </a:cubicBezTo>
                <a:cubicBezTo>
                  <a:pt x="1857696" y="1842419"/>
                  <a:pt x="1858130" y="1850997"/>
                  <a:pt x="1858563" y="1859574"/>
                </a:cubicBezTo>
                <a:lnTo>
                  <a:pt x="2197617" y="1859574"/>
                </a:lnTo>
                <a:lnTo>
                  <a:pt x="1403361" y="2356532"/>
                </a:lnTo>
                <a:lnTo>
                  <a:pt x="609106" y="1859574"/>
                </a:lnTo>
                <a:lnTo>
                  <a:pt x="914946" y="1859574"/>
                </a:lnTo>
                <a:lnTo>
                  <a:pt x="909877" y="1825647"/>
                </a:lnTo>
                <a:cubicBezTo>
                  <a:pt x="821155" y="1377806"/>
                  <a:pt x="464413" y="1026387"/>
                  <a:pt x="13792" y="945530"/>
                </a:cubicBezTo>
                <a:lnTo>
                  <a:pt x="13326" y="945467"/>
                </a:lnTo>
                <a:lnTo>
                  <a:pt x="302448" y="48338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1"/>
            <a:endParaRPr lang="en-US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B434F1AB-992B-44E0-8448-0C0DB38F0332}"/>
              </a:ext>
            </a:extLst>
          </p:cNvPr>
          <p:cNvGrpSpPr/>
          <p:nvPr/>
        </p:nvGrpSpPr>
        <p:grpSpPr>
          <a:xfrm>
            <a:off x="6869326" y="2207144"/>
            <a:ext cx="1814644" cy="1692272"/>
            <a:chOff x="4521927" y="2146853"/>
            <a:chExt cx="1814644" cy="1692272"/>
          </a:xfrm>
          <a:solidFill>
            <a:schemeClr val="accent2"/>
          </a:solidFill>
        </p:grpSpPr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56207D69-F4D1-4339-BF0A-C6A9101159F9}"/>
                </a:ext>
              </a:extLst>
            </p:cNvPr>
            <p:cNvSpPr/>
            <p:nvPr/>
          </p:nvSpPr>
          <p:spPr>
            <a:xfrm rot="16200000">
              <a:off x="4583113" y="2085667"/>
              <a:ext cx="1692272" cy="1814644"/>
            </a:xfrm>
            <a:custGeom>
              <a:avLst/>
              <a:gdLst>
                <a:gd name="connsiteX0" fmla="*/ 1859433 w 2197617"/>
                <a:gd name="connsiteY0" fmla="*/ 2210563 h 2472461"/>
                <a:gd name="connsiteX1" fmla="*/ 1857263 w 2197617"/>
                <a:gd name="connsiteY1" fmla="*/ 2253540 h 2472461"/>
                <a:gd name="connsiteX2" fmla="*/ 1830985 w 2197617"/>
                <a:gd name="connsiteY2" fmla="*/ 2433007 h 2472461"/>
                <a:gd name="connsiteX3" fmla="*/ 1821598 w 2197617"/>
                <a:gd name="connsiteY3" fmla="*/ 2472461 h 2472461"/>
                <a:gd name="connsiteX4" fmla="*/ 1440858 w 2197617"/>
                <a:gd name="connsiteY4" fmla="*/ 2472461 h 2472461"/>
                <a:gd name="connsiteX5" fmla="*/ 919963 w 2197617"/>
                <a:gd name="connsiteY5" fmla="*/ 2193465 h 2472461"/>
                <a:gd name="connsiteX6" fmla="*/ 1365865 w 2197617"/>
                <a:gd name="connsiteY6" fmla="*/ 2472461 h 2472461"/>
                <a:gd name="connsiteX7" fmla="*/ 843110 w 2197617"/>
                <a:gd name="connsiteY7" fmla="*/ 2472461 h 2472461"/>
                <a:gd name="connsiteX8" fmla="*/ 862290 w 2197617"/>
                <a:gd name="connsiteY8" fmla="*/ 2430523 h 2472461"/>
                <a:gd name="connsiteX9" fmla="*/ 908503 w 2197617"/>
                <a:gd name="connsiteY9" fmla="*/ 2268552 h 2472461"/>
                <a:gd name="connsiteX10" fmla="*/ 0 w 2197617"/>
                <a:gd name="connsiteY10" fmla="*/ 0 h 2472461"/>
                <a:gd name="connsiteX11" fmla="*/ 12330 w 2197617"/>
                <a:gd name="connsiteY11" fmla="*/ 584 h 2472461"/>
                <a:gd name="connsiteX12" fmla="*/ 1857263 w 2197617"/>
                <a:gd name="connsiteY12" fmla="*/ 1833842 h 2472461"/>
                <a:gd name="connsiteX13" fmla="*/ 1858563 w 2197617"/>
                <a:gd name="connsiteY13" fmla="*/ 1859574 h 2472461"/>
                <a:gd name="connsiteX14" fmla="*/ 2197617 w 2197617"/>
                <a:gd name="connsiteY14" fmla="*/ 1859574 h 2472461"/>
                <a:gd name="connsiteX15" fmla="*/ 1403361 w 2197617"/>
                <a:gd name="connsiteY15" fmla="*/ 2356532 h 2472461"/>
                <a:gd name="connsiteX16" fmla="*/ 609106 w 2197617"/>
                <a:gd name="connsiteY16" fmla="*/ 1859574 h 2472461"/>
                <a:gd name="connsiteX17" fmla="*/ 914946 w 2197617"/>
                <a:gd name="connsiteY17" fmla="*/ 1859574 h 2472461"/>
                <a:gd name="connsiteX18" fmla="*/ 909877 w 2197617"/>
                <a:gd name="connsiteY18" fmla="*/ 1825647 h 2472461"/>
                <a:gd name="connsiteX19" fmla="*/ 13792 w 2197617"/>
                <a:gd name="connsiteY19" fmla="*/ 945530 h 2472461"/>
                <a:gd name="connsiteX20" fmla="*/ 13326 w 2197617"/>
                <a:gd name="connsiteY20" fmla="*/ 945467 h 2472461"/>
                <a:gd name="connsiteX21" fmla="*/ 302448 w 2197617"/>
                <a:gd name="connsiteY21" fmla="*/ 483383 h 2472461"/>
                <a:gd name="connsiteX0" fmla="*/ 1859433 w 2197617"/>
                <a:gd name="connsiteY0" fmla="*/ 2210563 h 2472461"/>
                <a:gd name="connsiteX1" fmla="*/ 1857263 w 2197617"/>
                <a:gd name="connsiteY1" fmla="*/ 2253540 h 2472461"/>
                <a:gd name="connsiteX2" fmla="*/ 1830985 w 2197617"/>
                <a:gd name="connsiteY2" fmla="*/ 2433007 h 2472461"/>
                <a:gd name="connsiteX3" fmla="*/ 1821598 w 2197617"/>
                <a:gd name="connsiteY3" fmla="*/ 2472461 h 2472461"/>
                <a:gd name="connsiteX4" fmla="*/ 1440858 w 2197617"/>
                <a:gd name="connsiteY4" fmla="*/ 2472461 h 2472461"/>
                <a:gd name="connsiteX5" fmla="*/ 1859433 w 2197617"/>
                <a:gd name="connsiteY5" fmla="*/ 2210563 h 2472461"/>
                <a:gd name="connsiteX6" fmla="*/ 919963 w 2197617"/>
                <a:gd name="connsiteY6" fmla="*/ 2193465 h 2472461"/>
                <a:gd name="connsiteX7" fmla="*/ 1365865 w 2197617"/>
                <a:gd name="connsiteY7" fmla="*/ 2472461 h 2472461"/>
                <a:gd name="connsiteX8" fmla="*/ 843110 w 2197617"/>
                <a:gd name="connsiteY8" fmla="*/ 2472461 h 2472461"/>
                <a:gd name="connsiteX9" fmla="*/ 908503 w 2197617"/>
                <a:gd name="connsiteY9" fmla="*/ 2268552 h 2472461"/>
                <a:gd name="connsiteX10" fmla="*/ 919963 w 2197617"/>
                <a:gd name="connsiteY10" fmla="*/ 2193465 h 2472461"/>
                <a:gd name="connsiteX11" fmla="*/ 0 w 2197617"/>
                <a:gd name="connsiteY11" fmla="*/ 0 h 2472461"/>
                <a:gd name="connsiteX12" fmla="*/ 12330 w 2197617"/>
                <a:gd name="connsiteY12" fmla="*/ 584 h 2472461"/>
                <a:gd name="connsiteX13" fmla="*/ 1857263 w 2197617"/>
                <a:gd name="connsiteY13" fmla="*/ 1833842 h 2472461"/>
                <a:gd name="connsiteX14" fmla="*/ 1858563 w 2197617"/>
                <a:gd name="connsiteY14" fmla="*/ 1859574 h 2472461"/>
                <a:gd name="connsiteX15" fmla="*/ 2197617 w 2197617"/>
                <a:gd name="connsiteY15" fmla="*/ 1859574 h 2472461"/>
                <a:gd name="connsiteX16" fmla="*/ 1403361 w 2197617"/>
                <a:gd name="connsiteY16" fmla="*/ 2356532 h 2472461"/>
                <a:gd name="connsiteX17" fmla="*/ 609106 w 2197617"/>
                <a:gd name="connsiteY17" fmla="*/ 1859574 h 2472461"/>
                <a:gd name="connsiteX18" fmla="*/ 914946 w 2197617"/>
                <a:gd name="connsiteY18" fmla="*/ 1859574 h 2472461"/>
                <a:gd name="connsiteX19" fmla="*/ 909877 w 2197617"/>
                <a:gd name="connsiteY19" fmla="*/ 1825647 h 2472461"/>
                <a:gd name="connsiteX20" fmla="*/ 13792 w 2197617"/>
                <a:gd name="connsiteY20" fmla="*/ 945530 h 2472461"/>
                <a:gd name="connsiteX21" fmla="*/ 13326 w 2197617"/>
                <a:gd name="connsiteY21" fmla="*/ 945467 h 2472461"/>
                <a:gd name="connsiteX22" fmla="*/ 302448 w 2197617"/>
                <a:gd name="connsiteY22" fmla="*/ 483383 h 2472461"/>
                <a:gd name="connsiteX23" fmla="*/ 0 w 2197617"/>
                <a:gd name="connsiteY23" fmla="*/ 0 h 2472461"/>
                <a:gd name="connsiteX0" fmla="*/ 1859433 w 2197617"/>
                <a:gd name="connsiteY0" fmla="*/ 2210563 h 2472461"/>
                <a:gd name="connsiteX1" fmla="*/ 1857263 w 2197617"/>
                <a:gd name="connsiteY1" fmla="*/ 2253540 h 2472461"/>
                <a:gd name="connsiteX2" fmla="*/ 1830985 w 2197617"/>
                <a:gd name="connsiteY2" fmla="*/ 2433007 h 2472461"/>
                <a:gd name="connsiteX3" fmla="*/ 1821598 w 2197617"/>
                <a:gd name="connsiteY3" fmla="*/ 2472461 h 2472461"/>
                <a:gd name="connsiteX4" fmla="*/ 1440858 w 2197617"/>
                <a:gd name="connsiteY4" fmla="*/ 2472461 h 2472461"/>
                <a:gd name="connsiteX5" fmla="*/ 1859433 w 2197617"/>
                <a:gd name="connsiteY5" fmla="*/ 2210563 h 2472461"/>
                <a:gd name="connsiteX6" fmla="*/ 919963 w 2197617"/>
                <a:gd name="connsiteY6" fmla="*/ 2193465 h 2472461"/>
                <a:gd name="connsiteX7" fmla="*/ 1365865 w 2197617"/>
                <a:gd name="connsiteY7" fmla="*/ 2472461 h 2472461"/>
                <a:gd name="connsiteX8" fmla="*/ 843110 w 2197617"/>
                <a:gd name="connsiteY8" fmla="*/ 2472461 h 2472461"/>
                <a:gd name="connsiteX9" fmla="*/ 919963 w 2197617"/>
                <a:gd name="connsiteY9" fmla="*/ 2193465 h 2472461"/>
                <a:gd name="connsiteX10" fmla="*/ 0 w 2197617"/>
                <a:gd name="connsiteY10" fmla="*/ 0 h 2472461"/>
                <a:gd name="connsiteX11" fmla="*/ 12330 w 2197617"/>
                <a:gd name="connsiteY11" fmla="*/ 584 h 2472461"/>
                <a:gd name="connsiteX12" fmla="*/ 1857263 w 2197617"/>
                <a:gd name="connsiteY12" fmla="*/ 1833842 h 2472461"/>
                <a:gd name="connsiteX13" fmla="*/ 1858563 w 2197617"/>
                <a:gd name="connsiteY13" fmla="*/ 1859574 h 2472461"/>
                <a:gd name="connsiteX14" fmla="*/ 2197617 w 2197617"/>
                <a:gd name="connsiteY14" fmla="*/ 1859574 h 2472461"/>
                <a:gd name="connsiteX15" fmla="*/ 1403361 w 2197617"/>
                <a:gd name="connsiteY15" fmla="*/ 2356532 h 2472461"/>
                <a:gd name="connsiteX16" fmla="*/ 609106 w 2197617"/>
                <a:gd name="connsiteY16" fmla="*/ 1859574 h 2472461"/>
                <a:gd name="connsiteX17" fmla="*/ 914946 w 2197617"/>
                <a:gd name="connsiteY17" fmla="*/ 1859574 h 2472461"/>
                <a:gd name="connsiteX18" fmla="*/ 909877 w 2197617"/>
                <a:gd name="connsiteY18" fmla="*/ 1825647 h 2472461"/>
                <a:gd name="connsiteX19" fmla="*/ 13792 w 2197617"/>
                <a:gd name="connsiteY19" fmla="*/ 945530 h 2472461"/>
                <a:gd name="connsiteX20" fmla="*/ 13326 w 2197617"/>
                <a:gd name="connsiteY20" fmla="*/ 945467 h 2472461"/>
                <a:gd name="connsiteX21" fmla="*/ 302448 w 2197617"/>
                <a:gd name="connsiteY21" fmla="*/ 483383 h 2472461"/>
                <a:gd name="connsiteX22" fmla="*/ 0 w 2197617"/>
                <a:gd name="connsiteY22" fmla="*/ 0 h 2472461"/>
                <a:gd name="connsiteX0" fmla="*/ 1859433 w 2197617"/>
                <a:gd name="connsiteY0" fmla="*/ 2210563 h 2472461"/>
                <a:gd name="connsiteX1" fmla="*/ 1857263 w 2197617"/>
                <a:gd name="connsiteY1" fmla="*/ 2253540 h 2472461"/>
                <a:gd name="connsiteX2" fmla="*/ 1830985 w 2197617"/>
                <a:gd name="connsiteY2" fmla="*/ 2433007 h 2472461"/>
                <a:gd name="connsiteX3" fmla="*/ 1821598 w 2197617"/>
                <a:gd name="connsiteY3" fmla="*/ 2472461 h 2472461"/>
                <a:gd name="connsiteX4" fmla="*/ 1440858 w 2197617"/>
                <a:gd name="connsiteY4" fmla="*/ 2472461 h 2472461"/>
                <a:gd name="connsiteX5" fmla="*/ 1859433 w 2197617"/>
                <a:gd name="connsiteY5" fmla="*/ 2210563 h 2472461"/>
                <a:gd name="connsiteX6" fmla="*/ 843110 w 2197617"/>
                <a:gd name="connsiteY6" fmla="*/ 2472461 h 2472461"/>
                <a:gd name="connsiteX7" fmla="*/ 1365865 w 2197617"/>
                <a:gd name="connsiteY7" fmla="*/ 2472461 h 2472461"/>
                <a:gd name="connsiteX8" fmla="*/ 843110 w 2197617"/>
                <a:gd name="connsiteY8" fmla="*/ 2472461 h 2472461"/>
                <a:gd name="connsiteX9" fmla="*/ 0 w 2197617"/>
                <a:gd name="connsiteY9" fmla="*/ 0 h 2472461"/>
                <a:gd name="connsiteX10" fmla="*/ 12330 w 2197617"/>
                <a:gd name="connsiteY10" fmla="*/ 584 h 2472461"/>
                <a:gd name="connsiteX11" fmla="*/ 1857263 w 2197617"/>
                <a:gd name="connsiteY11" fmla="*/ 1833842 h 2472461"/>
                <a:gd name="connsiteX12" fmla="*/ 1858563 w 2197617"/>
                <a:gd name="connsiteY12" fmla="*/ 1859574 h 2472461"/>
                <a:gd name="connsiteX13" fmla="*/ 2197617 w 2197617"/>
                <a:gd name="connsiteY13" fmla="*/ 1859574 h 2472461"/>
                <a:gd name="connsiteX14" fmla="*/ 1403361 w 2197617"/>
                <a:gd name="connsiteY14" fmla="*/ 2356532 h 2472461"/>
                <a:gd name="connsiteX15" fmla="*/ 609106 w 2197617"/>
                <a:gd name="connsiteY15" fmla="*/ 1859574 h 2472461"/>
                <a:gd name="connsiteX16" fmla="*/ 914946 w 2197617"/>
                <a:gd name="connsiteY16" fmla="*/ 1859574 h 2472461"/>
                <a:gd name="connsiteX17" fmla="*/ 909877 w 2197617"/>
                <a:gd name="connsiteY17" fmla="*/ 1825647 h 2472461"/>
                <a:gd name="connsiteX18" fmla="*/ 13792 w 2197617"/>
                <a:gd name="connsiteY18" fmla="*/ 945530 h 2472461"/>
                <a:gd name="connsiteX19" fmla="*/ 13326 w 2197617"/>
                <a:gd name="connsiteY19" fmla="*/ 945467 h 2472461"/>
                <a:gd name="connsiteX20" fmla="*/ 302448 w 2197617"/>
                <a:gd name="connsiteY20" fmla="*/ 483383 h 2472461"/>
                <a:gd name="connsiteX21" fmla="*/ 0 w 2197617"/>
                <a:gd name="connsiteY21" fmla="*/ 0 h 2472461"/>
                <a:gd name="connsiteX0" fmla="*/ 1859433 w 2197617"/>
                <a:gd name="connsiteY0" fmla="*/ 2210563 h 2472461"/>
                <a:gd name="connsiteX1" fmla="*/ 1857263 w 2197617"/>
                <a:gd name="connsiteY1" fmla="*/ 2253540 h 2472461"/>
                <a:gd name="connsiteX2" fmla="*/ 1830985 w 2197617"/>
                <a:gd name="connsiteY2" fmla="*/ 2433007 h 2472461"/>
                <a:gd name="connsiteX3" fmla="*/ 1821598 w 2197617"/>
                <a:gd name="connsiteY3" fmla="*/ 2472461 h 2472461"/>
                <a:gd name="connsiteX4" fmla="*/ 1440858 w 2197617"/>
                <a:gd name="connsiteY4" fmla="*/ 2472461 h 2472461"/>
                <a:gd name="connsiteX5" fmla="*/ 1859433 w 2197617"/>
                <a:gd name="connsiteY5" fmla="*/ 2210563 h 2472461"/>
                <a:gd name="connsiteX6" fmla="*/ 0 w 2197617"/>
                <a:gd name="connsiteY6" fmla="*/ 0 h 2472461"/>
                <a:gd name="connsiteX7" fmla="*/ 12330 w 2197617"/>
                <a:gd name="connsiteY7" fmla="*/ 584 h 2472461"/>
                <a:gd name="connsiteX8" fmla="*/ 1857263 w 2197617"/>
                <a:gd name="connsiteY8" fmla="*/ 1833842 h 2472461"/>
                <a:gd name="connsiteX9" fmla="*/ 1858563 w 2197617"/>
                <a:gd name="connsiteY9" fmla="*/ 1859574 h 2472461"/>
                <a:gd name="connsiteX10" fmla="*/ 2197617 w 2197617"/>
                <a:gd name="connsiteY10" fmla="*/ 1859574 h 2472461"/>
                <a:gd name="connsiteX11" fmla="*/ 1403361 w 2197617"/>
                <a:gd name="connsiteY11" fmla="*/ 2356532 h 2472461"/>
                <a:gd name="connsiteX12" fmla="*/ 609106 w 2197617"/>
                <a:gd name="connsiteY12" fmla="*/ 1859574 h 2472461"/>
                <a:gd name="connsiteX13" fmla="*/ 914946 w 2197617"/>
                <a:gd name="connsiteY13" fmla="*/ 1859574 h 2472461"/>
                <a:gd name="connsiteX14" fmla="*/ 909877 w 2197617"/>
                <a:gd name="connsiteY14" fmla="*/ 1825647 h 2472461"/>
                <a:gd name="connsiteX15" fmla="*/ 13792 w 2197617"/>
                <a:gd name="connsiteY15" fmla="*/ 945530 h 2472461"/>
                <a:gd name="connsiteX16" fmla="*/ 13326 w 2197617"/>
                <a:gd name="connsiteY16" fmla="*/ 945467 h 2472461"/>
                <a:gd name="connsiteX17" fmla="*/ 302448 w 2197617"/>
                <a:gd name="connsiteY17" fmla="*/ 483383 h 2472461"/>
                <a:gd name="connsiteX18" fmla="*/ 0 w 2197617"/>
                <a:gd name="connsiteY18" fmla="*/ 0 h 2472461"/>
                <a:gd name="connsiteX0" fmla="*/ 1859433 w 2197617"/>
                <a:gd name="connsiteY0" fmla="*/ 2210563 h 2472461"/>
                <a:gd name="connsiteX1" fmla="*/ 1857263 w 2197617"/>
                <a:gd name="connsiteY1" fmla="*/ 2253540 h 2472461"/>
                <a:gd name="connsiteX2" fmla="*/ 1830985 w 2197617"/>
                <a:gd name="connsiteY2" fmla="*/ 2433007 h 2472461"/>
                <a:gd name="connsiteX3" fmla="*/ 1821598 w 2197617"/>
                <a:gd name="connsiteY3" fmla="*/ 2472461 h 2472461"/>
                <a:gd name="connsiteX4" fmla="*/ 1859433 w 2197617"/>
                <a:gd name="connsiteY4" fmla="*/ 2210563 h 2472461"/>
                <a:gd name="connsiteX5" fmla="*/ 0 w 2197617"/>
                <a:gd name="connsiteY5" fmla="*/ 0 h 2472461"/>
                <a:gd name="connsiteX6" fmla="*/ 12330 w 2197617"/>
                <a:gd name="connsiteY6" fmla="*/ 584 h 2472461"/>
                <a:gd name="connsiteX7" fmla="*/ 1857263 w 2197617"/>
                <a:gd name="connsiteY7" fmla="*/ 1833842 h 2472461"/>
                <a:gd name="connsiteX8" fmla="*/ 1858563 w 2197617"/>
                <a:gd name="connsiteY8" fmla="*/ 1859574 h 2472461"/>
                <a:gd name="connsiteX9" fmla="*/ 2197617 w 2197617"/>
                <a:gd name="connsiteY9" fmla="*/ 1859574 h 2472461"/>
                <a:gd name="connsiteX10" fmla="*/ 1403361 w 2197617"/>
                <a:gd name="connsiteY10" fmla="*/ 2356532 h 2472461"/>
                <a:gd name="connsiteX11" fmla="*/ 609106 w 2197617"/>
                <a:gd name="connsiteY11" fmla="*/ 1859574 h 2472461"/>
                <a:gd name="connsiteX12" fmla="*/ 914946 w 2197617"/>
                <a:gd name="connsiteY12" fmla="*/ 1859574 h 2472461"/>
                <a:gd name="connsiteX13" fmla="*/ 909877 w 2197617"/>
                <a:gd name="connsiteY13" fmla="*/ 1825647 h 2472461"/>
                <a:gd name="connsiteX14" fmla="*/ 13792 w 2197617"/>
                <a:gd name="connsiteY14" fmla="*/ 945530 h 2472461"/>
                <a:gd name="connsiteX15" fmla="*/ 13326 w 2197617"/>
                <a:gd name="connsiteY15" fmla="*/ 945467 h 2472461"/>
                <a:gd name="connsiteX16" fmla="*/ 302448 w 2197617"/>
                <a:gd name="connsiteY16" fmla="*/ 483383 h 2472461"/>
                <a:gd name="connsiteX17" fmla="*/ 0 w 2197617"/>
                <a:gd name="connsiteY17" fmla="*/ 0 h 2472461"/>
                <a:gd name="connsiteX0" fmla="*/ 1859433 w 2197617"/>
                <a:gd name="connsiteY0" fmla="*/ 2210563 h 2433007"/>
                <a:gd name="connsiteX1" fmla="*/ 1857263 w 2197617"/>
                <a:gd name="connsiteY1" fmla="*/ 2253540 h 2433007"/>
                <a:gd name="connsiteX2" fmla="*/ 1830985 w 2197617"/>
                <a:gd name="connsiteY2" fmla="*/ 2433007 h 2433007"/>
                <a:gd name="connsiteX3" fmla="*/ 1859433 w 2197617"/>
                <a:gd name="connsiteY3" fmla="*/ 2210563 h 2433007"/>
                <a:gd name="connsiteX4" fmla="*/ 0 w 2197617"/>
                <a:gd name="connsiteY4" fmla="*/ 0 h 2433007"/>
                <a:gd name="connsiteX5" fmla="*/ 12330 w 2197617"/>
                <a:gd name="connsiteY5" fmla="*/ 584 h 2433007"/>
                <a:gd name="connsiteX6" fmla="*/ 1857263 w 2197617"/>
                <a:gd name="connsiteY6" fmla="*/ 1833842 h 2433007"/>
                <a:gd name="connsiteX7" fmla="*/ 1858563 w 2197617"/>
                <a:gd name="connsiteY7" fmla="*/ 1859574 h 2433007"/>
                <a:gd name="connsiteX8" fmla="*/ 2197617 w 2197617"/>
                <a:gd name="connsiteY8" fmla="*/ 1859574 h 2433007"/>
                <a:gd name="connsiteX9" fmla="*/ 1403361 w 2197617"/>
                <a:gd name="connsiteY9" fmla="*/ 2356532 h 2433007"/>
                <a:gd name="connsiteX10" fmla="*/ 609106 w 2197617"/>
                <a:gd name="connsiteY10" fmla="*/ 1859574 h 2433007"/>
                <a:gd name="connsiteX11" fmla="*/ 914946 w 2197617"/>
                <a:gd name="connsiteY11" fmla="*/ 1859574 h 2433007"/>
                <a:gd name="connsiteX12" fmla="*/ 909877 w 2197617"/>
                <a:gd name="connsiteY12" fmla="*/ 1825647 h 2433007"/>
                <a:gd name="connsiteX13" fmla="*/ 13792 w 2197617"/>
                <a:gd name="connsiteY13" fmla="*/ 945530 h 2433007"/>
                <a:gd name="connsiteX14" fmla="*/ 13326 w 2197617"/>
                <a:gd name="connsiteY14" fmla="*/ 945467 h 2433007"/>
                <a:gd name="connsiteX15" fmla="*/ 302448 w 2197617"/>
                <a:gd name="connsiteY15" fmla="*/ 483383 h 2433007"/>
                <a:gd name="connsiteX16" fmla="*/ 0 w 2197617"/>
                <a:gd name="connsiteY16" fmla="*/ 0 h 2433007"/>
                <a:gd name="connsiteX0" fmla="*/ 1859433 w 2197617"/>
                <a:gd name="connsiteY0" fmla="*/ 2210563 h 2356532"/>
                <a:gd name="connsiteX1" fmla="*/ 1857263 w 2197617"/>
                <a:gd name="connsiteY1" fmla="*/ 2253540 h 2356532"/>
                <a:gd name="connsiteX2" fmla="*/ 1859433 w 2197617"/>
                <a:gd name="connsiteY2" fmla="*/ 2210563 h 2356532"/>
                <a:gd name="connsiteX3" fmla="*/ 0 w 2197617"/>
                <a:gd name="connsiteY3" fmla="*/ 0 h 2356532"/>
                <a:gd name="connsiteX4" fmla="*/ 12330 w 2197617"/>
                <a:gd name="connsiteY4" fmla="*/ 584 h 2356532"/>
                <a:gd name="connsiteX5" fmla="*/ 1857263 w 2197617"/>
                <a:gd name="connsiteY5" fmla="*/ 1833842 h 2356532"/>
                <a:gd name="connsiteX6" fmla="*/ 1858563 w 2197617"/>
                <a:gd name="connsiteY6" fmla="*/ 1859574 h 2356532"/>
                <a:gd name="connsiteX7" fmla="*/ 2197617 w 2197617"/>
                <a:gd name="connsiteY7" fmla="*/ 1859574 h 2356532"/>
                <a:gd name="connsiteX8" fmla="*/ 1403361 w 2197617"/>
                <a:gd name="connsiteY8" fmla="*/ 2356532 h 2356532"/>
                <a:gd name="connsiteX9" fmla="*/ 609106 w 2197617"/>
                <a:gd name="connsiteY9" fmla="*/ 1859574 h 2356532"/>
                <a:gd name="connsiteX10" fmla="*/ 914946 w 2197617"/>
                <a:gd name="connsiteY10" fmla="*/ 1859574 h 2356532"/>
                <a:gd name="connsiteX11" fmla="*/ 909877 w 2197617"/>
                <a:gd name="connsiteY11" fmla="*/ 1825647 h 2356532"/>
                <a:gd name="connsiteX12" fmla="*/ 13792 w 2197617"/>
                <a:gd name="connsiteY12" fmla="*/ 945530 h 2356532"/>
                <a:gd name="connsiteX13" fmla="*/ 13326 w 2197617"/>
                <a:gd name="connsiteY13" fmla="*/ 945467 h 2356532"/>
                <a:gd name="connsiteX14" fmla="*/ 302448 w 2197617"/>
                <a:gd name="connsiteY14" fmla="*/ 483383 h 2356532"/>
                <a:gd name="connsiteX15" fmla="*/ 0 w 2197617"/>
                <a:gd name="connsiteY15" fmla="*/ 0 h 2356532"/>
                <a:gd name="connsiteX0" fmla="*/ 0 w 2197617"/>
                <a:gd name="connsiteY0" fmla="*/ 0 h 2356532"/>
                <a:gd name="connsiteX1" fmla="*/ 12330 w 2197617"/>
                <a:gd name="connsiteY1" fmla="*/ 584 h 2356532"/>
                <a:gd name="connsiteX2" fmla="*/ 1857263 w 2197617"/>
                <a:gd name="connsiteY2" fmla="*/ 1833842 h 2356532"/>
                <a:gd name="connsiteX3" fmla="*/ 1858563 w 2197617"/>
                <a:gd name="connsiteY3" fmla="*/ 1859574 h 2356532"/>
                <a:gd name="connsiteX4" fmla="*/ 2197617 w 2197617"/>
                <a:gd name="connsiteY4" fmla="*/ 1859574 h 2356532"/>
                <a:gd name="connsiteX5" fmla="*/ 1403361 w 2197617"/>
                <a:gd name="connsiteY5" fmla="*/ 2356532 h 2356532"/>
                <a:gd name="connsiteX6" fmla="*/ 609106 w 2197617"/>
                <a:gd name="connsiteY6" fmla="*/ 1859574 h 2356532"/>
                <a:gd name="connsiteX7" fmla="*/ 914946 w 2197617"/>
                <a:gd name="connsiteY7" fmla="*/ 1859574 h 2356532"/>
                <a:gd name="connsiteX8" fmla="*/ 909877 w 2197617"/>
                <a:gd name="connsiteY8" fmla="*/ 1825647 h 2356532"/>
                <a:gd name="connsiteX9" fmla="*/ 13792 w 2197617"/>
                <a:gd name="connsiteY9" fmla="*/ 945530 h 2356532"/>
                <a:gd name="connsiteX10" fmla="*/ 13326 w 2197617"/>
                <a:gd name="connsiteY10" fmla="*/ 945467 h 2356532"/>
                <a:gd name="connsiteX11" fmla="*/ 302448 w 2197617"/>
                <a:gd name="connsiteY11" fmla="*/ 483383 h 2356532"/>
                <a:gd name="connsiteX12" fmla="*/ 0 w 2197617"/>
                <a:gd name="connsiteY12" fmla="*/ 0 h 2356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7617" h="2356532">
                  <a:moveTo>
                    <a:pt x="0" y="0"/>
                  </a:moveTo>
                  <a:lnTo>
                    <a:pt x="12330" y="584"/>
                  </a:lnTo>
                  <a:cubicBezTo>
                    <a:pt x="984363" y="93103"/>
                    <a:pt x="1758727" y="863578"/>
                    <a:pt x="1857263" y="1833842"/>
                  </a:cubicBezTo>
                  <a:cubicBezTo>
                    <a:pt x="1857696" y="1842419"/>
                    <a:pt x="1858130" y="1850997"/>
                    <a:pt x="1858563" y="1859574"/>
                  </a:cubicBezTo>
                  <a:lnTo>
                    <a:pt x="2197617" y="1859574"/>
                  </a:lnTo>
                  <a:lnTo>
                    <a:pt x="1403361" y="2356532"/>
                  </a:lnTo>
                  <a:lnTo>
                    <a:pt x="609106" y="1859574"/>
                  </a:lnTo>
                  <a:lnTo>
                    <a:pt x="914946" y="1859574"/>
                  </a:lnTo>
                  <a:lnTo>
                    <a:pt x="909877" y="1825647"/>
                  </a:lnTo>
                  <a:cubicBezTo>
                    <a:pt x="821155" y="1377806"/>
                    <a:pt x="464413" y="1026387"/>
                    <a:pt x="13792" y="945530"/>
                  </a:cubicBezTo>
                  <a:lnTo>
                    <a:pt x="13326" y="945467"/>
                  </a:lnTo>
                  <a:lnTo>
                    <a:pt x="302448" y="48338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solidFill>
                  <a:schemeClr val="tx1"/>
                </a:solidFill>
                <a:cs typeface="B Nazanin" pitchFamily="2" charset="-78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5285FC85-56EE-4931-862E-9418DDCE2AF9}"/>
                </a:ext>
              </a:extLst>
            </p:cNvPr>
            <p:cNvSpPr/>
            <p:nvPr/>
          </p:nvSpPr>
          <p:spPr>
            <a:xfrm>
              <a:off x="4752698" y="2421066"/>
              <a:ext cx="1217393" cy="747341"/>
            </a:xfrm>
            <a:custGeom>
              <a:avLst/>
              <a:gdLst>
                <a:gd name="connsiteX0" fmla="*/ 0 w 1217393"/>
                <a:gd name="connsiteY0" fmla="*/ 0 h 747341"/>
                <a:gd name="connsiteX1" fmla="*/ 1217393 w 1217393"/>
                <a:gd name="connsiteY1" fmla="*/ 0 h 747341"/>
                <a:gd name="connsiteX2" fmla="*/ 1217393 w 1217393"/>
                <a:gd name="connsiteY2" fmla="*/ 747341 h 747341"/>
                <a:gd name="connsiteX3" fmla="*/ 19111 w 1217393"/>
                <a:gd name="connsiteY3" fmla="*/ 747341 h 747341"/>
                <a:gd name="connsiteX4" fmla="*/ 231681 w 1217393"/>
                <a:gd name="connsiteY4" fmla="*/ 389745 h 74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393" h="747341">
                  <a:moveTo>
                    <a:pt x="0" y="0"/>
                  </a:moveTo>
                  <a:lnTo>
                    <a:pt x="1217393" y="0"/>
                  </a:lnTo>
                  <a:lnTo>
                    <a:pt x="1217393" y="747341"/>
                  </a:lnTo>
                  <a:lnTo>
                    <a:pt x="19111" y="747341"/>
                  </a:lnTo>
                  <a:lnTo>
                    <a:pt x="231681" y="38974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698457EB-AD7C-45A7-8528-B289CA273FBF}"/>
              </a:ext>
            </a:extLst>
          </p:cNvPr>
          <p:cNvGrpSpPr/>
          <p:nvPr/>
        </p:nvGrpSpPr>
        <p:grpSpPr>
          <a:xfrm>
            <a:off x="693336" y="2270935"/>
            <a:ext cx="6507647" cy="1218356"/>
            <a:chOff x="-1623598" y="2201633"/>
            <a:chExt cx="6507647" cy="1218356"/>
          </a:xfrm>
          <a:solidFill>
            <a:schemeClr val="accent1"/>
          </a:solidFill>
        </p:grpSpPr>
        <p:sp>
          <p:nvSpPr>
            <p:cNvPr id="121" name="Isosceles Triangle 120">
              <a:extLst>
                <a:ext uri="{FF2B5EF4-FFF2-40B4-BE49-F238E27FC236}">
                  <a16:creationId xmlns:a16="http://schemas.microsoft.com/office/drawing/2014/main" id="{B381B87E-5607-45AC-8590-1A7F7BF5B361}"/>
                </a:ext>
              </a:extLst>
            </p:cNvPr>
            <p:cNvSpPr/>
            <p:nvPr/>
          </p:nvSpPr>
          <p:spPr>
            <a:xfrm rot="5400000">
              <a:off x="4093810" y="2629750"/>
              <a:ext cx="1218356" cy="36212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635B859A-C5D0-42CA-A334-B60991FFD2DB}"/>
                </a:ext>
              </a:extLst>
            </p:cNvPr>
            <p:cNvSpPr/>
            <p:nvPr/>
          </p:nvSpPr>
          <p:spPr>
            <a:xfrm>
              <a:off x="-1623598" y="2421066"/>
              <a:ext cx="6145525" cy="74734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132" name="Block Arc 14">
            <a:extLst>
              <a:ext uri="{FF2B5EF4-FFF2-40B4-BE49-F238E27FC236}">
                <a16:creationId xmlns:a16="http://schemas.microsoft.com/office/drawing/2014/main" id="{A7D44FEC-4398-4DFF-92E7-BC20CCF664E8}"/>
              </a:ext>
            </a:extLst>
          </p:cNvPr>
          <p:cNvSpPr/>
          <p:nvPr/>
        </p:nvSpPr>
        <p:spPr>
          <a:xfrm rot="16200000">
            <a:off x="6190742" y="2642704"/>
            <a:ext cx="479365" cy="479681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33" name="Frame 17">
            <a:extLst>
              <a:ext uri="{FF2B5EF4-FFF2-40B4-BE49-F238E27FC236}">
                <a16:creationId xmlns:a16="http://schemas.microsoft.com/office/drawing/2014/main" id="{10B01B38-DE70-43B0-A032-BACAD003B7B3}"/>
              </a:ext>
            </a:extLst>
          </p:cNvPr>
          <p:cNvSpPr/>
          <p:nvPr/>
        </p:nvSpPr>
        <p:spPr>
          <a:xfrm>
            <a:off x="9116809" y="4713134"/>
            <a:ext cx="365679" cy="365679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34" name="Teardrop 1">
            <a:extLst>
              <a:ext uri="{FF2B5EF4-FFF2-40B4-BE49-F238E27FC236}">
                <a16:creationId xmlns:a16="http://schemas.microsoft.com/office/drawing/2014/main" id="{2136BA45-E781-438F-A5B4-DBBA895D3EA8}"/>
              </a:ext>
            </a:extLst>
          </p:cNvPr>
          <p:cNvSpPr/>
          <p:nvPr/>
        </p:nvSpPr>
        <p:spPr>
          <a:xfrm rot="18805991">
            <a:off x="7510234" y="2811691"/>
            <a:ext cx="397120" cy="392977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35" name="Rectangle 130">
            <a:extLst>
              <a:ext uri="{FF2B5EF4-FFF2-40B4-BE49-F238E27FC236}">
                <a16:creationId xmlns:a16="http://schemas.microsoft.com/office/drawing/2014/main" id="{BD4FFF08-9180-4367-BEC7-BCE1E5B8E3E8}"/>
              </a:ext>
            </a:extLst>
          </p:cNvPr>
          <p:cNvSpPr/>
          <p:nvPr/>
        </p:nvSpPr>
        <p:spPr>
          <a:xfrm>
            <a:off x="9225992" y="3191494"/>
            <a:ext cx="391891" cy="393670"/>
          </a:xfrm>
          <a:custGeom>
            <a:avLst/>
            <a:gdLst/>
            <a:ahLst/>
            <a:cxnLst/>
            <a:rect l="l" t="t" r="r" b="b"/>
            <a:pathLst>
              <a:path w="371900" h="373588">
                <a:moveTo>
                  <a:pt x="297080" y="129105"/>
                </a:moveTo>
                <a:lnTo>
                  <a:pt x="284273" y="219737"/>
                </a:lnTo>
                <a:lnTo>
                  <a:pt x="305496" y="219737"/>
                </a:lnTo>
                <a:lnTo>
                  <a:pt x="333001" y="129105"/>
                </a:lnTo>
                <a:close/>
                <a:moveTo>
                  <a:pt x="228265" y="129105"/>
                </a:moveTo>
                <a:lnTo>
                  <a:pt x="228265" y="219737"/>
                </a:lnTo>
                <a:lnTo>
                  <a:pt x="250807" y="219737"/>
                </a:lnTo>
                <a:lnTo>
                  <a:pt x="263614" y="129105"/>
                </a:lnTo>
                <a:close/>
                <a:moveTo>
                  <a:pt x="157021" y="129105"/>
                </a:moveTo>
                <a:lnTo>
                  <a:pt x="175826" y="219737"/>
                </a:lnTo>
                <a:lnTo>
                  <a:pt x="195129" y="219737"/>
                </a:lnTo>
                <a:lnTo>
                  <a:pt x="195129" y="129105"/>
                </a:lnTo>
                <a:close/>
                <a:moveTo>
                  <a:pt x="93087" y="129105"/>
                </a:moveTo>
                <a:lnTo>
                  <a:pt x="117372" y="219737"/>
                </a:lnTo>
                <a:lnTo>
                  <a:pt x="141984" y="219737"/>
                </a:lnTo>
                <a:lnTo>
                  <a:pt x="123179" y="129105"/>
                </a:lnTo>
                <a:close/>
                <a:moveTo>
                  <a:pt x="58494" y="0"/>
                </a:moveTo>
                <a:lnTo>
                  <a:pt x="84208" y="95969"/>
                </a:lnTo>
                <a:lnTo>
                  <a:pt x="354346" y="95969"/>
                </a:lnTo>
                <a:lnTo>
                  <a:pt x="354346" y="97437"/>
                </a:lnTo>
                <a:cubicBezTo>
                  <a:pt x="356087" y="96136"/>
                  <a:pt x="357928" y="96353"/>
                  <a:pt x="359747" y="96905"/>
                </a:cubicBezTo>
                <a:lnTo>
                  <a:pt x="360371" y="97095"/>
                </a:lnTo>
                <a:cubicBezTo>
                  <a:pt x="368954" y="99700"/>
                  <a:pt x="373801" y="108770"/>
                  <a:pt x="371196" y="117354"/>
                </a:cubicBezTo>
                <a:lnTo>
                  <a:pt x="333339" y="242097"/>
                </a:lnTo>
                <a:cubicBezTo>
                  <a:pt x="331591" y="247858"/>
                  <a:pt x="326929" y="251935"/>
                  <a:pt x="321206" y="252122"/>
                </a:cubicBezTo>
                <a:lnTo>
                  <a:pt x="321206" y="252873"/>
                </a:lnTo>
                <a:lnTo>
                  <a:pt x="313576" y="252873"/>
                </a:lnTo>
                <a:cubicBezTo>
                  <a:pt x="313378" y="253010"/>
                  <a:pt x="313229" y="252967"/>
                  <a:pt x="313080" y="252922"/>
                </a:cubicBezTo>
                <a:lnTo>
                  <a:pt x="312919" y="252873"/>
                </a:lnTo>
                <a:lnTo>
                  <a:pt x="126251" y="252873"/>
                </a:lnTo>
                <a:lnTo>
                  <a:pt x="133971" y="281687"/>
                </a:lnTo>
                <a:lnTo>
                  <a:pt x="321075" y="281687"/>
                </a:lnTo>
                <a:lnTo>
                  <a:pt x="321075" y="314823"/>
                </a:lnTo>
                <a:lnTo>
                  <a:pt x="318480" y="314823"/>
                </a:lnTo>
                <a:cubicBezTo>
                  <a:pt x="329614" y="318311"/>
                  <a:pt x="336414" y="328969"/>
                  <a:pt x="336414" y="341215"/>
                </a:cubicBezTo>
                <a:cubicBezTo>
                  <a:pt x="336414" y="359094"/>
                  <a:pt x="321920" y="373588"/>
                  <a:pt x="304041" y="373588"/>
                </a:cubicBezTo>
                <a:cubicBezTo>
                  <a:pt x="286162" y="373588"/>
                  <a:pt x="271668" y="359094"/>
                  <a:pt x="271668" y="341215"/>
                </a:cubicBezTo>
                <a:cubicBezTo>
                  <a:pt x="271668" y="328969"/>
                  <a:pt x="278468" y="318311"/>
                  <a:pt x="289602" y="314823"/>
                </a:cubicBezTo>
                <a:lnTo>
                  <a:pt x="142850" y="314823"/>
                </a:lnTo>
                <a:lnTo>
                  <a:pt x="143397" y="316865"/>
                </a:lnTo>
                <a:cubicBezTo>
                  <a:pt x="151629" y="321811"/>
                  <a:pt x="156401" y="330956"/>
                  <a:pt x="156401" y="341215"/>
                </a:cubicBezTo>
                <a:cubicBezTo>
                  <a:pt x="156401" y="359094"/>
                  <a:pt x="141907" y="373588"/>
                  <a:pt x="124028" y="373588"/>
                </a:cubicBezTo>
                <a:cubicBezTo>
                  <a:pt x="106149" y="373588"/>
                  <a:pt x="91655" y="359094"/>
                  <a:pt x="91655" y="341215"/>
                </a:cubicBezTo>
                <a:cubicBezTo>
                  <a:pt x="91655" y="329356"/>
                  <a:pt x="98032" y="318986"/>
                  <a:pt x="108649" y="315212"/>
                </a:cubicBezTo>
                <a:lnTo>
                  <a:pt x="33542" y="34909"/>
                </a:lnTo>
                <a:lnTo>
                  <a:pt x="0" y="34909"/>
                </a:lnTo>
                <a:lnTo>
                  <a:pt x="0" y="1773"/>
                </a:lnTo>
                <a:lnTo>
                  <a:pt x="51879" y="17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ko-KR" altLang="en-US" sz="270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36" name="Parallelogram 30">
            <a:extLst>
              <a:ext uri="{FF2B5EF4-FFF2-40B4-BE49-F238E27FC236}">
                <a16:creationId xmlns:a16="http://schemas.microsoft.com/office/drawing/2014/main" id="{DC711F6B-53C2-4199-B55E-9A1B59A6066C}"/>
              </a:ext>
            </a:extLst>
          </p:cNvPr>
          <p:cNvSpPr/>
          <p:nvPr/>
        </p:nvSpPr>
        <p:spPr>
          <a:xfrm flipH="1">
            <a:off x="7281544" y="4602474"/>
            <a:ext cx="386300" cy="387256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1"/>
            <a:endParaRPr lang="ko-KR" altLang="en-US" sz="2700">
              <a:cs typeface="B Nazanin" pitchFamily="2" charset="-78"/>
            </a:endParaRP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2691583F-2F8F-4341-8372-990FB71E9A57}"/>
              </a:ext>
            </a:extLst>
          </p:cNvPr>
          <p:cNvGrpSpPr/>
          <p:nvPr/>
        </p:nvGrpSpPr>
        <p:grpSpPr>
          <a:xfrm>
            <a:off x="9789064" y="2028469"/>
            <a:ext cx="2107662" cy="709466"/>
            <a:chOff x="7026501" y="4509120"/>
            <a:chExt cx="1499710" cy="709466"/>
          </a:xfrm>
          <a:noFill/>
        </p:grpSpPr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280C59CB-FCAF-445B-A3D2-7657F2971B30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7EF8F64B-56E2-4AF9-8B82-AB3E88BD3B2C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1B0B5DCB-C183-4F11-9673-CA13D089038A}"/>
              </a:ext>
            </a:extLst>
          </p:cNvPr>
          <p:cNvGrpSpPr/>
          <p:nvPr/>
        </p:nvGrpSpPr>
        <p:grpSpPr>
          <a:xfrm>
            <a:off x="9789064" y="5388800"/>
            <a:ext cx="2107662" cy="709466"/>
            <a:chOff x="7026501" y="4509120"/>
            <a:chExt cx="1499710" cy="709466"/>
          </a:xfrm>
          <a:noFill/>
        </p:grpSpPr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EF8521BC-88C6-45FB-A662-160F5715D3EA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DB19020E-B3FE-4F18-93C5-AF739ED8ADBE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36AA7D2E-54BA-4085-998E-57F90EA492A9}"/>
              </a:ext>
            </a:extLst>
          </p:cNvPr>
          <p:cNvGrpSpPr/>
          <p:nvPr/>
        </p:nvGrpSpPr>
        <p:grpSpPr>
          <a:xfrm>
            <a:off x="5209845" y="5383090"/>
            <a:ext cx="2107662" cy="709466"/>
            <a:chOff x="7026501" y="4509120"/>
            <a:chExt cx="1499710" cy="709466"/>
          </a:xfrm>
          <a:noFill/>
        </p:grpSpPr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1E0D6F3A-7652-42A0-8401-4A7226B3D257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C83D54AF-CDDF-40F1-857F-DC3B0AEEE07C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5940574D-255B-4ABE-B4E1-40283A6A1631}"/>
              </a:ext>
            </a:extLst>
          </p:cNvPr>
          <p:cNvGrpSpPr/>
          <p:nvPr/>
        </p:nvGrpSpPr>
        <p:grpSpPr>
          <a:xfrm>
            <a:off x="1081703" y="2617713"/>
            <a:ext cx="4797964" cy="524800"/>
            <a:chOff x="7026501" y="4509120"/>
            <a:chExt cx="1499710" cy="524800"/>
          </a:xfrm>
          <a:noFill/>
        </p:grpSpPr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DEE298FA-A131-4EE5-A97C-42EB899828CD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bg1"/>
                  </a:solidFill>
                  <a:cs typeface="B Nazanin" pitchFamily="2" charset="-78"/>
                </a:rPr>
                <a:t>اضافه کردن متن</a:t>
              </a:r>
              <a:endParaRPr lang="ko-KR" altLang="en-US" sz="14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A93F1771-CA02-47EE-A663-410EC4D7612A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27699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0A413D65-30E5-46F8-8ADA-A76AA74E86B7}"/>
              </a:ext>
            </a:extLst>
          </p:cNvPr>
          <p:cNvGrpSpPr/>
          <p:nvPr/>
        </p:nvGrpSpPr>
        <p:grpSpPr>
          <a:xfrm>
            <a:off x="4803112" y="1578277"/>
            <a:ext cx="3399659" cy="709466"/>
            <a:chOff x="7026501" y="4509120"/>
            <a:chExt cx="1499710" cy="709466"/>
          </a:xfrm>
          <a:noFill/>
        </p:grpSpPr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31C94388-DC2E-48A4-9A80-C5B407DC63D0}"/>
                </a:ext>
              </a:extLst>
            </p:cNvPr>
            <p:cNvSpPr txBox="1"/>
            <p:nvPr/>
          </p:nvSpPr>
          <p:spPr>
            <a:xfrm>
              <a:off x="7026501" y="4509120"/>
              <a:ext cx="1499710" cy="30777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اضافه کردن متن</a:t>
              </a:r>
              <a:endPara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DEB234E9-AB01-4395-AB7F-B0BFF5458263}"/>
                </a:ext>
              </a:extLst>
            </p:cNvPr>
            <p:cNvSpPr txBox="1"/>
            <p:nvPr/>
          </p:nvSpPr>
          <p:spPr>
            <a:xfrm>
              <a:off x="7026501" y="4756921"/>
              <a:ext cx="149971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B Nazanin" pitchFamily="2" charset="-78"/>
                </a:rPr>
                <a:t>یک ارائه پاورپوینت مدرن که به زیبایی طراحی شده است دریافت کنید.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152" name="TextBox 151">
            <a:extLst>
              <a:ext uri="{FF2B5EF4-FFF2-40B4-BE49-F238E27FC236}">
                <a16:creationId xmlns:a16="http://schemas.microsoft.com/office/drawing/2014/main" id="{7BCAE4A6-3ADA-4C99-AECE-19D21F349380}"/>
              </a:ext>
            </a:extLst>
          </p:cNvPr>
          <p:cNvSpPr txBox="1"/>
          <p:nvPr/>
        </p:nvSpPr>
        <p:spPr>
          <a:xfrm>
            <a:off x="855410" y="4754915"/>
            <a:ext cx="4174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12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1200" dirty="0">
                <a:cs typeface="B Nazanin" pitchFamily="2" charset="-78"/>
              </a:rPr>
              <a:t>.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CC3DEFBC-85FC-4CF4-8F39-B111B323A224}"/>
              </a:ext>
            </a:extLst>
          </p:cNvPr>
          <p:cNvSpPr txBox="1"/>
          <p:nvPr/>
        </p:nvSpPr>
        <p:spPr>
          <a:xfrm>
            <a:off x="2301929" y="3899018"/>
            <a:ext cx="2791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A40840FF-7B3A-4C32-8A59-35552D69CE68}"/>
              </a:ext>
            </a:extLst>
          </p:cNvPr>
          <p:cNvSpPr txBox="1"/>
          <p:nvPr/>
        </p:nvSpPr>
        <p:spPr>
          <a:xfrm>
            <a:off x="1032594" y="3844872"/>
            <a:ext cx="1269337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en-US" altLang="ko-KR" sz="4000" b="1" dirty="0">
                <a:solidFill>
                  <a:schemeClr val="accent1"/>
                </a:solidFill>
                <a:cs typeface="B Nazanin" pitchFamily="2" charset="-78"/>
              </a:rPr>
              <a:t>85%</a:t>
            </a:r>
            <a:endParaRPr lang="ko-KR" altLang="en-US" sz="40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ECAB5353-F076-4DDA-865D-B9E9DE58751A}"/>
              </a:ext>
            </a:extLst>
          </p:cNvPr>
          <p:cNvSpPr txBox="1"/>
          <p:nvPr/>
        </p:nvSpPr>
        <p:spPr>
          <a:xfrm>
            <a:off x="1076129" y="3535031"/>
            <a:ext cx="1924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B Nazanin" pitchFamily="2" charset="-78"/>
              </a:rPr>
              <a:t>متن شما در اینجا</a:t>
            </a:r>
            <a:endParaRPr lang="ko-KR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79425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5031F4-9725-4BE9-8DDA-A0D57F681E6E}"/>
              </a:ext>
            </a:extLst>
          </p:cNvPr>
          <p:cNvSpPr>
            <a:spLocks noGrp="1"/>
          </p:cNvSpPr>
          <p:nvPr>
            <p:ph type="pic" idx="10"/>
          </p:nvPr>
        </p:nvSpPr>
        <p:spPr/>
      </p:sp>
      <p:sp>
        <p:nvSpPr>
          <p:cNvPr id="6" name="Parallelogram 5">
            <a:extLst>
              <a:ext uri="{FF2B5EF4-FFF2-40B4-BE49-F238E27FC236}">
                <a16:creationId xmlns:a16="http://schemas.microsoft.com/office/drawing/2014/main" id="{33A799AE-21F6-4CEC-9D80-CC7214A46BD0}"/>
              </a:ext>
            </a:extLst>
          </p:cNvPr>
          <p:cNvSpPr/>
          <p:nvPr/>
        </p:nvSpPr>
        <p:spPr>
          <a:xfrm rot="16200000" flipH="1">
            <a:off x="2991218" y="-2414954"/>
            <a:ext cx="6244738" cy="11687908"/>
          </a:xfrm>
          <a:prstGeom prst="parallelogram">
            <a:avLst>
              <a:gd name="adj" fmla="val 50682"/>
            </a:avLst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A3480C6B-0FCC-49D9-AB3F-FB45B77522B2}"/>
              </a:ext>
            </a:extLst>
          </p:cNvPr>
          <p:cNvSpPr/>
          <p:nvPr/>
        </p:nvSpPr>
        <p:spPr>
          <a:xfrm rot="16200000">
            <a:off x="9478910" y="2830462"/>
            <a:ext cx="1891736" cy="353444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endParaRPr lang="en-US">
              <a:cs typeface="B Nazanin" pitchFamily="2" charset="-78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3885B83-14EF-4D1C-86EA-C727DC90D320}"/>
              </a:ext>
            </a:extLst>
          </p:cNvPr>
          <p:cNvGrpSpPr/>
          <p:nvPr/>
        </p:nvGrpSpPr>
        <p:grpSpPr>
          <a:xfrm>
            <a:off x="455196" y="4340896"/>
            <a:ext cx="3969559" cy="1006371"/>
            <a:chOff x="4822352" y="1916832"/>
            <a:chExt cx="3422056" cy="1006371"/>
          </a:xfrm>
        </p:grpSpPr>
        <p:sp>
          <p:nvSpPr>
            <p:cNvPr id="12" name="Text Placeholder 10">
              <a:extLst>
                <a:ext uri="{FF2B5EF4-FFF2-40B4-BE49-F238E27FC236}">
                  <a16:creationId xmlns:a16="http://schemas.microsoft.com/office/drawing/2014/main" id="{BF1D07B9-1188-4A20-9B52-9E1FF15B2473}"/>
                </a:ext>
              </a:extLst>
            </p:cNvPr>
            <p:cNvSpPr txBox="1">
              <a:spLocks/>
            </p:cNvSpPr>
            <p:nvPr/>
          </p:nvSpPr>
          <p:spPr>
            <a:xfrm>
              <a:off x="4822352" y="1916832"/>
              <a:ext cx="3422056" cy="360040"/>
            </a:xfrm>
            <a:prstGeom prst="rect">
              <a:avLst/>
            </a:prstGeom>
            <a:noFill/>
          </p:spPr>
          <p:txBody>
            <a:bodyPr anchor="ctr"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lnSpc>
                  <a:spcPct val="110000"/>
                </a:lnSpc>
                <a:buNone/>
              </a:pPr>
              <a:r>
                <a:rPr lang="fa-IR" altLang="ko-KR" sz="2000" b="1" dirty="0">
                  <a:solidFill>
                    <a:srgbClr val="FF0000"/>
                  </a:solidFill>
                  <a:cs typeface="B Nazanin" pitchFamily="2" charset="-78"/>
                </a:rPr>
                <a:t>نمونه کارها طراحی شده است</a:t>
              </a:r>
              <a:endParaRPr lang="en-US" altLang="ko-KR" sz="2000" b="1" dirty="0">
                <a:solidFill>
                  <a:srgbClr val="FF0000"/>
                </a:solidFill>
                <a:cs typeface="B Nazanin" pitchFamily="2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298B410-5FBD-462B-A80C-DDD813BD8380}"/>
                </a:ext>
              </a:extLst>
            </p:cNvPr>
            <p:cNvSpPr txBox="1"/>
            <p:nvPr/>
          </p:nvSpPr>
          <p:spPr>
            <a:xfrm>
              <a:off x="4822352" y="2276872"/>
              <a:ext cx="34220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altLang="ko-KR" sz="1200" dirty="0">
                  <a:solidFill>
                    <a:srgbClr val="FF0000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rgbClr val="FF0000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rgbClr val="FF0000"/>
                  </a:solidFill>
                  <a:cs typeface="B Nazanin" pitchFamily="2" charset="-78"/>
                </a:rPr>
                <a:t>من امیدوارم و معتقدم که این الگو در زمان، پول و اعتبار شما صرفه جویی کند.</a:t>
              </a:r>
              <a:endParaRPr lang="en-US" altLang="ko-KR" sz="1200" dirty="0">
                <a:solidFill>
                  <a:srgbClr val="FF0000"/>
                </a:solidFill>
                <a:cs typeface="B Nazanin" pitchFamily="2" charset="-78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9F0819FE-E31F-444B-B5CC-5CFA001F8A46}"/>
              </a:ext>
            </a:extLst>
          </p:cNvPr>
          <p:cNvSpPr txBox="1"/>
          <p:nvPr/>
        </p:nvSpPr>
        <p:spPr>
          <a:xfrm>
            <a:off x="735223" y="414270"/>
            <a:ext cx="4070957" cy="144655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/>
            <a:r>
              <a:rPr lang="fa-IR" altLang="ko-KR" sz="4400" b="1" dirty="0">
                <a:solidFill>
                  <a:schemeClr val="accent1"/>
                </a:solidFill>
                <a:cs typeface="B Nazanin" pitchFamily="2" charset="-78"/>
              </a:rPr>
              <a:t>ارائه </a:t>
            </a:r>
          </a:p>
          <a:p>
            <a:pPr algn="ctr" rtl="1"/>
            <a:r>
              <a:rPr lang="fa-IR" altLang="ko-KR" sz="4400" b="1" dirty="0">
                <a:solidFill>
                  <a:schemeClr val="accent1"/>
                </a:solidFill>
                <a:cs typeface="B Nazanin" pitchFamily="2" charset="-78"/>
              </a:rPr>
              <a:t>عالی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E042214-8F3E-47FC-A03B-41E2165E8E5B}"/>
              </a:ext>
            </a:extLst>
          </p:cNvPr>
          <p:cNvSpPr txBox="1"/>
          <p:nvPr/>
        </p:nvSpPr>
        <p:spPr>
          <a:xfrm>
            <a:off x="8668039" y="5795850"/>
            <a:ext cx="3092583" cy="492443"/>
          </a:xfrm>
          <a:prstGeom prst="rect">
            <a:avLst/>
          </a:prstGeom>
          <a:solidFill>
            <a:schemeClr val="accent3"/>
          </a:solidFill>
        </p:spPr>
        <p:txBody>
          <a:bodyPr wrap="square" lIns="36000" tIns="0" rIns="36000" bIns="0" rtlCol="0" anchor="ctr">
            <a:spAutoFit/>
          </a:bodyPr>
          <a:lstStyle/>
          <a:p>
            <a:pPr algn="ctr" rtl="1"/>
            <a:r>
              <a:rPr lang="fa-IR" altLang="ko-KR" sz="3200" spc="-150" dirty="0">
                <a:solidFill>
                  <a:schemeClr val="bg1"/>
                </a:solidFill>
                <a:cs typeface="B Nazanin" pitchFamily="2" charset="-78"/>
              </a:rPr>
              <a:t>پاورپوینت حرفه ای</a:t>
            </a:r>
            <a:endParaRPr lang="ko-KR" altLang="en-US" sz="3200" spc="-15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D1F2E5-1A8C-4210-8378-E45D0CF5260C}"/>
              </a:ext>
            </a:extLst>
          </p:cNvPr>
          <p:cNvSpPr txBox="1"/>
          <p:nvPr/>
        </p:nvSpPr>
        <p:spPr>
          <a:xfrm>
            <a:off x="6662747" y="5734030"/>
            <a:ext cx="1822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1"/>
                </a:solidFill>
                <a:cs typeface="B Nazanin" pitchFamily="2" charset="-78"/>
              </a:rPr>
              <a:t>متن شما در اینجا</a:t>
            </a:r>
            <a:endParaRPr lang="ko-KR" altLang="en-US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5543336-F3E3-4070-8E6C-205118CA3138}"/>
              </a:ext>
            </a:extLst>
          </p:cNvPr>
          <p:cNvSpPr txBox="1"/>
          <p:nvPr/>
        </p:nvSpPr>
        <p:spPr>
          <a:xfrm>
            <a:off x="6662747" y="6050730"/>
            <a:ext cx="1822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altLang="ko-KR" sz="1400" b="1" dirty="0">
                <a:solidFill>
                  <a:schemeClr val="accent1"/>
                </a:solidFill>
                <a:cs typeface="B Nazanin" pitchFamily="2" charset="-78"/>
              </a:rPr>
              <a:t>متن را اینجا بنویسید</a:t>
            </a:r>
            <a:endParaRPr lang="ko-KR" altLang="en-US" sz="1400" b="1" dirty="0">
              <a:solidFill>
                <a:schemeClr val="accent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606652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>
            <a:extLst>
              <a:ext uri="{FF2B5EF4-FFF2-40B4-BE49-F238E27FC236}">
                <a16:creationId xmlns:a16="http://schemas.microsoft.com/office/drawing/2014/main" id="{4ADE5F7C-1134-49AB-907F-1806380D2CE1}"/>
              </a:ext>
            </a:extLst>
          </p:cNvPr>
          <p:cNvGrpSpPr/>
          <p:nvPr/>
        </p:nvGrpSpPr>
        <p:grpSpPr>
          <a:xfrm>
            <a:off x="556872" y="682773"/>
            <a:ext cx="2364036" cy="1714500"/>
            <a:chOff x="5472725" y="1511836"/>
            <a:chExt cx="2364036" cy="1714500"/>
          </a:xfrm>
          <a:effectLst>
            <a:outerShdw blurRad="139700" dist="139700" dir="4200000" sx="86000" sy="86000" kx="1200000" algn="br" rotWithShape="0">
              <a:prstClr val="black">
                <a:alpha val="33000"/>
              </a:prstClr>
            </a:outerShdw>
          </a:effectLst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554A3026-B05A-4067-85DA-74531188A243}"/>
                </a:ext>
              </a:extLst>
            </p:cNvPr>
            <p:cNvSpPr/>
            <p:nvPr/>
          </p:nvSpPr>
          <p:spPr>
            <a:xfrm>
              <a:off x="5472725" y="1512788"/>
              <a:ext cx="1906835" cy="1713547"/>
            </a:xfrm>
            <a:custGeom>
              <a:avLst/>
              <a:gdLst>
                <a:gd name="connsiteX0" fmla="*/ 1614418 w 1906835"/>
                <a:gd name="connsiteY0" fmla="*/ 1713548 h 1713547"/>
                <a:gd name="connsiteX1" fmla="*/ 352355 w 1906835"/>
                <a:gd name="connsiteY1" fmla="*/ 1278255 h 1713547"/>
                <a:gd name="connsiteX2" fmla="*/ 70415 w 1906835"/>
                <a:gd name="connsiteY2" fmla="*/ 996315 h 1713547"/>
                <a:gd name="connsiteX3" fmla="*/ 97085 w 1906835"/>
                <a:gd name="connsiteY3" fmla="*/ 311468 h 1713547"/>
                <a:gd name="connsiteX4" fmla="*/ 418078 w 1906835"/>
                <a:gd name="connsiteY4" fmla="*/ 27623 h 1713547"/>
                <a:gd name="connsiteX5" fmla="*/ 1703953 w 1906835"/>
                <a:gd name="connsiteY5" fmla="*/ 0 h 1713547"/>
                <a:gd name="connsiteX6" fmla="*/ 1906835 w 1906835"/>
                <a:gd name="connsiteY6" fmla="*/ 132398 h 1713547"/>
                <a:gd name="connsiteX7" fmla="*/ 1906835 w 1906835"/>
                <a:gd name="connsiteY7" fmla="*/ 1580198 h 1713547"/>
                <a:gd name="connsiteX8" fmla="*/ 1614418 w 1906835"/>
                <a:gd name="connsiteY8" fmla="*/ 1713548 h 171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6835" h="1713547">
                  <a:moveTo>
                    <a:pt x="1614418" y="1713548"/>
                  </a:moveTo>
                  <a:lnTo>
                    <a:pt x="352355" y="1278255"/>
                  </a:lnTo>
                  <a:cubicBezTo>
                    <a:pt x="280918" y="1278255"/>
                    <a:pt x="100895" y="1061085"/>
                    <a:pt x="70415" y="996315"/>
                  </a:cubicBezTo>
                  <a:cubicBezTo>
                    <a:pt x="-36265" y="766763"/>
                    <a:pt x="-17215" y="500063"/>
                    <a:pt x="97085" y="311468"/>
                  </a:cubicBezTo>
                  <a:cubicBezTo>
                    <a:pt x="135185" y="250508"/>
                    <a:pt x="293300" y="37148"/>
                    <a:pt x="418078" y="27623"/>
                  </a:cubicBezTo>
                  <a:lnTo>
                    <a:pt x="1703953" y="0"/>
                  </a:lnTo>
                  <a:cubicBezTo>
                    <a:pt x="1777295" y="0"/>
                    <a:pt x="1906835" y="59055"/>
                    <a:pt x="1906835" y="132398"/>
                  </a:cubicBezTo>
                  <a:lnTo>
                    <a:pt x="1906835" y="1580198"/>
                  </a:lnTo>
                  <a:cubicBezTo>
                    <a:pt x="1906835" y="1653540"/>
                    <a:pt x="1687760" y="1713548"/>
                    <a:pt x="1614418" y="171354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 dirty="0">
                <a:cs typeface="B Nazanin" pitchFamily="2" charset="-78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537DF632-3430-425D-ADB3-AC2C21C1371C}"/>
                </a:ext>
              </a:extLst>
            </p:cNvPr>
            <p:cNvSpPr/>
            <p:nvPr/>
          </p:nvSpPr>
          <p:spPr>
            <a:xfrm>
              <a:off x="6446111" y="1511836"/>
              <a:ext cx="1390650" cy="1714500"/>
            </a:xfrm>
            <a:custGeom>
              <a:avLst/>
              <a:gdLst>
                <a:gd name="connsiteX0" fmla="*/ 1390650 w 1390650"/>
                <a:gd name="connsiteY0" fmla="*/ 857250 h 1714500"/>
                <a:gd name="connsiteX1" fmla="*/ 695325 w 1390650"/>
                <a:gd name="connsiteY1" fmla="*/ 1714500 h 1714500"/>
                <a:gd name="connsiteX2" fmla="*/ 0 w 1390650"/>
                <a:gd name="connsiteY2" fmla="*/ 857250 h 1714500"/>
                <a:gd name="connsiteX3" fmla="*/ 695325 w 1390650"/>
                <a:gd name="connsiteY3" fmla="*/ 0 h 1714500"/>
                <a:gd name="connsiteX4" fmla="*/ 1390650 w 1390650"/>
                <a:gd name="connsiteY4" fmla="*/ 85725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650" h="1714500">
                  <a:moveTo>
                    <a:pt x="1390650" y="857250"/>
                  </a:moveTo>
                  <a:cubicBezTo>
                    <a:pt x="1390650" y="1330696"/>
                    <a:pt x="1079342" y="1714500"/>
                    <a:pt x="695325" y="1714500"/>
                  </a:cubicBezTo>
                  <a:cubicBezTo>
                    <a:pt x="311308" y="1714500"/>
                    <a:pt x="0" y="1330696"/>
                    <a:pt x="0" y="857250"/>
                  </a:cubicBezTo>
                  <a:cubicBezTo>
                    <a:pt x="0" y="383804"/>
                    <a:pt x="311308" y="0"/>
                    <a:pt x="695325" y="0"/>
                  </a:cubicBezTo>
                  <a:cubicBezTo>
                    <a:pt x="1079342" y="0"/>
                    <a:pt x="1390650" y="383804"/>
                    <a:pt x="1390650" y="857250"/>
                  </a:cubicBezTo>
                  <a:close/>
                </a:path>
              </a:pathLst>
            </a:custGeom>
            <a:solidFill>
              <a:schemeClr val="tx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6F62BCF5-2799-439C-95D1-F55E39D9D492}"/>
                </a:ext>
              </a:extLst>
            </p:cNvPr>
            <p:cNvSpPr/>
            <p:nvPr/>
          </p:nvSpPr>
          <p:spPr>
            <a:xfrm>
              <a:off x="6121731" y="1541800"/>
              <a:ext cx="654194" cy="1515586"/>
            </a:xfrm>
            <a:custGeom>
              <a:avLst/>
              <a:gdLst>
                <a:gd name="connsiteX0" fmla="*/ 695325 w 736264"/>
                <a:gd name="connsiteY0" fmla="*/ 0 h 1705720"/>
                <a:gd name="connsiteX1" fmla="*/ 736264 w 736264"/>
                <a:gd name="connsiteY1" fmla="*/ 2549 h 1705720"/>
                <a:gd name="connsiteX2" fmla="*/ 715542 w 736264"/>
                <a:gd name="connsiteY2" fmla="*/ 3859 h 1705720"/>
                <a:gd name="connsiteX3" fmla="*/ 91310 w 736264"/>
                <a:gd name="connsiteY3" fmla="*/ 870216 h 1705720"/>
                <a:gd name="connsiteX4" fmla="*/ 515983 w 736264"/>
                <a:gd name="connsiteY4" fmla="*/ 1672632 h 1705720"/>
                <a:gd name="connsiteX5" fmla="*/ 601090 w 736264"/>
                <a:gd name="connsiteY5" fmla="*/ 1705720 h 1705720"/>
                <a:gd name="connsiteX6" fmla="*/ 555193 w 736264"/>
                <a:gd name="connsiteY6" fmla="*/ 1697084 h 1705720"/>
                <a:gd name="connsiteX7" fmla="*/ 0 w 736264"/>
                <a:gd name="connsiteY7" fmla="*/ 857250 h 1705720"/>
                <a:gd name="connsiteX8" fmla="*/ 695325 w 736264"/>
                <a:gd name="connsiteY8" fmla="*/ 0 h 170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6264" h="1705720">
                  <a:moveTo>
                    <a:pt x="695325" y="0"/>
                  </a:moveTo>
                  <a:lnTo>
                    <a:pt x="736264" y="2549"/>
                  </a:lnTo>
                  <a:lnTo>
                    <a:pt x="715542" y="3859"/>
                  </a:lnTo>
                  <a:cubicBezTo>
                    <a:pt x="364921" y="48456"/>
                    <a:pt x="91310" y="419317"/>
                    <a:pt x="91310" y="870216"/>
                  </a:cubicBezTo>
                  <a:cubicBezTo>
                    <a:pt x="91310" y="1230935"/>
                    <a:pt x="266421" y="1540430"/>
                    <a:pt x="515983" y="1672632"/>
                  </a:cubicBezTo>
                  <a:lnTo>
                    <a:pt x="601090" y="1705720"/>
                  </a:lnTo>
                  <a:lnTo>
                    <a:pt x="555193" y="1697084"/>
                  </a:lnTo>
                  <a:cubicBezTo>
                    <a:pt x="238345" y="1617148"/>
                    <a:pt x="0" y="1271515"/>
                    <a:pt x="0" y="857250"/>
                  </a:cubicBezTo>
                  <a:cubicBezTo>
                    <a:pt x="0" y="383804"/>
                    <a:pt x="311308" y="0"/>
                    <a:pt x="69532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9408327-9057-4914-8785-191EB32AA1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691337" y="1530109"/>
              <a:ext cx="592043" cy="1371600"/>
            </a:xfrm>
            <a:custGeom>
              <a:avLst/>
              <a:gdLst>
                <a:gd name="connsiteX0" fmla="*/ 695325 w 736264"/>
                <a:gd name="connsiteY0" fmla="*/ 0 h 1705720"/>
                <a:gd name="connsiteX1" fmla="*/ 736264 w 736264"/>
                <a:gd name="connsiteY1" fmla="*/ 2549 h 1705720"/>
                <a:gd name="connsiteX2" fmla="*/ 715542 w 736264"/>
                <a:gd name="connsiteY2" fmla="*/ 3859 h 1705720"/>
                <a:gd name="connsiteX3" fmla="*/ 91310 w 736264"/>
                <a:gd name="connsiteY3" fmla="*/ 870216 h 1705720"/>
                <a:gd name="connsiteX4" fmla="*/ 515983 w 736264"/>
                <a:gd name="connsiteY4" fmla="*/ 1672632 h 1705720"/>
                <a:gd name="connsiteX5" fmla="*/ 601090 w 736264"/>
                <a:gd name="connsiteY5" fmla="*/ 1705720 h 1705720"/>
                <a:gd name="connsiteX6" fmla="*/ 555193 w 736264"/>
                <a:gd name="connsiteY6" fmla="*/ 1697084 h 1705720"/>
                <a:gd name="connsiteX7" fmla="*/ 0 w 736264"/>
                <a:gd name="connsiteY7" fmla="*/ 857250 h 1705720"/>
                <a:gd name="connsiteX8" fmla="*/ 695325 w 736264"/>
                <a:gd name="connsiteY8" fmla="*/ 0 h 1705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36264" h="1705720">
                  <a:moveTo>
                    <a:pt x="695325" y="0"/>
                  </a:moveTo>
                  <a:lnTo>
                    <a:pt x="736264" y="2549"/>
                  </a:lnTo>
                  <a:lnTo>
                    <a:pt x="715542" y="3859"/>
                  </a:lnTo>
                  <a:cubicBezTo>
                    <a:pt x="364921" y="48456"/>
                    <a:pt x="91310" y="419317"/>
                    <a:pt x="91310" y="870216"/>
                  </a:cubicBezTo>
                  <a:cubicBezTo>
                    <a:pt x="91310" y="1230935"/>
                    <a:pt x="266421" y="1540430"/>
                    <a:pt x="515983" y="1672632"/>
                  </a:cubicBezTo>
                  <a:lnTo>
                    <a:pt x="601090" y="1705720"/>
                  </a:lnTo>
                  <a:lnTo>
                    <a:pt x="555193" y="1697084"/>
                  </a:lnTo>
                  <a:cubicBezTo>
                    <a:pt x="238345" y="1617148"/>
                    <a:pt x="0" y="1271515"/>
                    <a:pt x="0" y="857250"/>
                  </a:cubicBezTo>
                  <a:cubicBezTo>
                    <a:pt x="0" y="383804"/>
                    <a:pt x="311308" y="0"/>
                    <a:pt x="69532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0689282-BE02-4666-B80A-276843A48F91}"/>
                </a:ext>
              </a:extLst>
            </p:cNvPr>
            <p:cNvSpPr/>
            <p:nvPr/>
          </p:nvSpPr>
          <p:spPr>
            <a:xfrm>
              <a:off x="6484654" y="1562828"/>
              <a:ext cx="1313564" cy="1619462"/>
            </a:xfrm>
            <a:custGeom>
              <a:avLst/>
              <a:gdLst>
                <a:gd name="connsiteX0" fmla="*/ 1390650 w 1390650"/>
                <a:gd name="connsiteY0" fmla="*/ 857250 h 1714500"/>
                <a:gd name="connsiteX1" fmla="*/ 695325 w 1390650"/>
                <a:gd name="connsiteY1" fmla="*/ 1714500 h 1714500"/>
                <a:gd name="connsiteX2" fmla="*/ 0 w 1390650"/>
                <a:gd name="connsiteY2" fmla="*/ 857250 h 1714500"/>
                <a:gd name="connsiteX3" fmla="*/ 695325 w 1390650"/>
                <a:gd name="connsiteY3" fmla="*/ 0 h 1714500"/>
                <a:gd name="connsiteX4" fmla="*/ 1390650 w 1390650"/>
                <a:gd name="connsiteY4" fmla="*/ 857250 h 171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0650" h="1714500">
                  <a:moveTo>
                    <a:pt x="1390650" y="857250"/>
                  </a:moveTo>
                  <a:cubicBezTo>
                    <a:pt x="1390650" y="1330696"/>
                    <a:pt x="1079342" y="1714500"/>
                    <a:pt x="695325" y="1714500"/>
                  </a:cubicBezTo>
                  <a:cubicBezTo>
                    <a:pt x="311308" y="1714500"/>
                    <a:pt x="0" y="1330696"/>
                    <a:pt x="0" y="857250"/>
                  </a:cubicBezTo>
                  <a:cubicBezTo>
                    <a:pt x="0" y="383804"/>
                    <a:pt x="311308" y="0"/>
                    <a:pt x="695325" y="0"/>
                  </a:cubicBezTo>
                  <a:cubicBezTo>
                    <a:pt x="1079342" y="0"/>
                    <a:pt x="1390650" y="383804"/>
                    <a:pt x="1390650" y="85725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r" rtl="1"/>
              <a:endParaRPr lang="en-US">
                <a:cs typeface="B Nazanin" pitchFamily="2" charset="-78"/>
              </a:endParaRPr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166F65DD-7D92-467A-8591-76802B3DD599}"/>
                </a:ext>
              </a:extLst>
            </p:cNvPr>
            <p:cNvSpPr/>
            <p:nvPr/>
          </p:nvSpPr>
          <p:spPr>
            <a:xfrm>
              <a:off x="7100304" y="2902225"/>
              <a:ext cx="155261" cy="18516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735F7F3-C1B5-4B60-A00A-4EB618DDF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rtl="1"/>
            <a:r>
              <a:rPr lang="fa-IR" dirty="0">
                <a:cs typeface="B Nazanin" pitchFamily="2" charset="-78"/>
              </a:rPr>
              <a:t>سبک اینفوگرافیک</a:t>
            </a:r>
            <a:endParaRPr lang="en-US" dirty="0">
              <a:cs typeface="B Nazanin" pitchFamily="2" charset="-78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1E9060B-399F-4BAD-B119-2C85867293C8}"/>
              </a:ext>
            </a:extLst>
          </p:cNvPr>
          <p:cNvGrpSpPr/>
          <p:nvPr/>
        </p:nvGrpSpPr>
        <p:grpSpPr>
          <a:xfrm flipH="1">
            <a:off x="2186608" y="2174338"/>
            <a:ext cx="9304171" cy="4344152"/>
            <a:chOff x="857169" y="1630804"/>
            <a:chExt cx="10065189" cy="4699473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5E1409E-68C0-4C98-BC20-C85EFB4D46DE}"/>
                </a:ext>
              </a:extLst>
            </p:cNvPr>
            <p:cNvSpPr/>
            <p:nvPr/>
          </p:nvSpPr>
          <p:spPr>
            <a:xfrm>
              <a:off x="1513919" y="4911910"/>
              <a:ext cx="2350800" cy="11209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 dirty="0">
                <a:cs typeface="B Nazanin" pitchFamily="2" charset="-78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65FFCEF-E885-43A1-9A5B-B569A05FAEBF}"/>
                </a:ext>
              </a:extLst>
            </p:cNvPr>
            <p:cNvSpPr/>
            <p:nvPr/>
          </p:nvSpPr>
          <p:spPr>
            <a:xfrm>
              <a:off x="3863115" y="4064360"/>
              <a:ext cx="2350800" cy="196849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59C80EE-BF16-46BF-82B6-C5981404FEA7}"/>
                </a:ext>
              </a:extLst>
            </p:cNvPr>
            <p:cNvSpPr/>
            <p:nvPr/>
          </p:nvSpPr>
          <p:spPr>
            <a:xfrm>
              <a:off x="6213509" y="3218484"/>
              <a:ext cx="2350800" cy="28143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C5B0255-9761-4BB5-94A8-B95DF3125981}"/>
                </a:ext>
              </a:extLst>
            </p:cNvPr>
            <p:cNvSpPr/>
            <p:nvPr/>
          </p:nvSpPr>
          <p:spPr>
            <a:xfrm>
              <a:off x="8571557" y="2355043"/>
              <a:ext cx="2350800" cy="367781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ko-KR" altLang="en-US" sz="2700">
                <a:cs typeface="B Nazanin" pitchFamily="2" charset="-78"/>
              </a:endParaRP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6D3F12BB-C171-4B1B-BEED-033CD94015D9}"/>
                </a:ext>
              </a:extLst>
            </p:cNvPr>
            <p:cNvGrpSpPr/>
            <p:nvPr/>
          </p:nvGrpSpPr>
          <p:grpSpPr>
            <a:xfrm>
              <a:off x="984510" y="1630804"/>
              <a:ext cx="9937848" cy="4402052"/>
              <a:chOff x="984510" y="1630804"/>
              <a:chExt cx="9937848" cy="4402052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38" name="직사각형 4">
                <a:extLst>
                  <a:ext uri="{FF2B5EF4-FFF2-40B4-BE49-F238E27FC236}">
                    <a16:creationId xmlns:a16="http://schemas.microsoft.com/office/drawing/2014/main" id="{B50D917E-1101-4FFF-BDA9-04CFCFDF860F}"/>
                  </a:ext>
                </a:extLst>
              </p:cNvPr>
              <p:cNvSpPr/>
              <p:nvPr/>
            </p:nvSpPr>
            <p:spPr>
              <a:xfrm>
                <a:off x="984510" y="4394429"/>
                <a:ext cx="2880000" cy="5292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39" name="직사각형 5">
                <a:extLst>
                  <a:ext uri="{FF2B5EF4-FFF2-40B4-BE49-F238E27FC236}">
                    <a16:creationId xmlns:a16="http://schemas.microsoft.com/office/drawing/2014/main" id="{E33E5840-3E17-4221-97F8-88E866CE9E21}"/>
                  </a:ext>
                </a:extLst>
              </p:cNvPr>
              <p:cNvSpPr/>
              <p:nvPr/>
            </p:nvSpPr>
            <p:spPr>
              <a:xfrm>
                <a:off x="3342266" y="3536251"/>
                <a:ext cx="529200" cy="13873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  <p:sp>
            <p:nvSpPr>
              <p:cNvPr id="40" name="직사각형 44">
                <a:extLst>
                  <a:ext uri="{FF2B5EF4-FFF2-40B4-BE49-F238E27FC236}">
                    <a16:creationId xmlns:a16="http://schemas.microsoft.com/office/drawing/2014/main" id="{44AB6EB9-D045-4B21-AE19-89F30ED9732E}"/>
                  </a:ext>
                </a:extLst>
              </p:cNvPr>
              <p:cNvSpPr/>
              <p:nvPr/>
            </p:nvSpPr>
            <p:spPr>
              <a:xfrm>
                <a:off x="3342266" y="3534472"/>
                <a:ext cx="2880000" cy="5292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41" name="직사각형 45">
                <a:extLst>
                  <a:ext uri="{FF2B5EF4-FFF2-40B4-BE49-F238E27FC236}">
                    <a16:creationId xmlns:a16="http://schemas.microsoft.com/office/drawing/2014/main" id="{CA648FBA-4012-41D9-98F0-2829275530D5}"/>
                  </a:ext>
                </a:extLst>
              </p:cNvPr>
              <p:cNvSpPr/>
              <p:nvPr/>
            </p:nvSpPr>
            <p:spPr>
              <a:xfrm>
                <a:off x="5693066" y="2715078"/>
                <a:ext cx="529200" cy="134928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42" name="직사각형 46">
                <a:extLst>
                  <a:ext uri="{FF2B5EF4-FFF2-40B4-BE49-F238E27FC236}">
                    <a16:creationId xmlns:a16="http://schemas.microsoft.com/office/drawing/2014/main" id="{36494FD1-1A09-408B-B082-4BB2C46897D3}"/>
                  </a:ext>
                </a:extLst>
              </p:cNvPr>
              <p:cNvSpPr/>
              <p:nvPr/>
            </p:nvSpPr>
            <p:spPr>
              <a:xfrm>
                <a:off x="5693066" y="2699224"/>
                <a:ext cx="2875801" cy="5292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43" name="직사각형 47">
                <a:extLst>
                  <a:ext uri="{FF2B5EF4-FFF2-40B4-BE49-F238E27FC236}">
                    <a16:creationId xmlns:a16="http://schemas.microsoft.com/office/drawing/2014/main" id="{9000DF10-CE3E-4557-9308-6B9F4CAC4605}"/>
                  </a:ext>
                </a:extLst>
              </p:cNvPr>
              <p:cNvSpPr/>
              <p:nvPr/>
            </p:nvSpPr>
            <p:spPr>
              <a:xfrm>
                <a:off x="8042358" y="1825843"/>
                <a:ext cx="529200" cy="140258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44" name="직사각형 48">
                <a:extLst>
                  <a:ext uri="{FF2B5EF4-FFF2-40B4-BE49-F238E27FC236}">
                    <a16:creationId xmlns:a16="http://schemas.microsoft.com/office/drawing/2014/main" id="{28A1FA3F-93C1-429A-94FC-1BFD120ECC91}"/>
                  </a:ext>
                </a:extLst>
              </p:cNvPr>
              <p:cNvSpPr/>
              <p:nvPr/>
            </p:nvSpPr>
            <p:spPr>
              <a:xfrm>
                <a:off x="8042358" y="1825843"/>
                <a:ext cx="2880000" cy="5292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  <p:sp>
            <p:nvSpPr>
              <p:cNvPr id="54" name="직사각형 5">
                <a:extLst>
                  <a:ext uri="{FF2B5EF4-FFF2-40B4-BE49-F238E27FC236}">
                    <a16:creationId xmlns:a16="http://schemas.microsoft.com/office/drawing/2014/main" id="{B09DC367-A1B5-4EA3-8642-A01991439F4D}"/>
                  </a:ext>
                </a:extLst>
              </p:cNvPr>
              <p:cNvSpPr/>
              <p:nvPr/>
            </p:nvSpPr>
            <p:spPr>
              <a:xfrm>
                <a:off x="984510" y="4645478"/>
                <a:ext cx="529200" cy="138737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 dirty="0">
                  <a:cs typeface="B Nazanin" pitchFamily="2" charset="-78"/>
                </a:endParaRPr>
              </a:p>
            </p:txBody>
          </p:sp>
          <p:sp>
            <p:nvSpPr>
              <p:cNvPr id="72" name="직사각형 47">
                <a:extLst>
                  <a:ext uri="{FF2B5EF4-FFF2-40B4-BE49-F238E27FC236}">
                    <a16:creationId xmlns:a16="http://schemas.microsoft.com/office/drawing/2014/main" id="{A8D0F5C8-B900-4BB1-BB09-125FAA4EC163}"/>
                  </a:ext>
                </a:extLst>
              </p:cNvPr>
              <p:cNvSpPr/>
              <p:nvPr/>
            </p:nvSpPr>
            <p:spPr>
              <a:xfrm>
                <a:off x="10755177" y="1630804"/>
                <a:ext cx="167181" cy="70558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1"/>
                <a:endParaRPr lang="ko-KR" altLang="en-US" sz="2700">
                  <a:cs typeface="B Nazanin" pitchFamily="2" charset="-78"/>
                </a:endParaRPr>
              </a:p>
            </p:txBody>
          </p:sp>
        </p:grp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53A4C9D1-C566-4E64-98F6-1E92C5DFC4DA}"/>
                </a:ext>
              </a:extLst>
            </p:cNvPr>
            <p:cNvSpPr/>
            <p:nvPr/>
          </p:nvSpPr>
          <p:spPr>
            <a:xfrm rot="10800000">
              <a:off x="857169" y="6032856"/>
              <a:ext cx="824947" cy="297421"/>
            </a:xfrm>
            <a:prstGeom prst="triangl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>
                <a:cs typeface="B Nazanin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5892E0C-932C-4C3F-951E-71A57A4DF074}"/>
              </a:ext>
            </a:extLst>
          </p:cNvPr>
          <p:cNvGrpSpPr/>
          <p:nvPr/>
        </p:nvGrpSpPr>
        <p:grpSpPr>
          <a:xfrm flipH="1">
            <a:off x="6680058" y="4563854"/>
            <a:ext cx="1879622" cy="1253453"/>
            <a:chOff x="270023" y="1671304"/>
            <a:chExt cx="1709689" cy="126598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507FF88-C3D5-4DC1-91C5-29A5B25F2A6F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025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8CF2DCD-49B7-45C2-AE84-C17E2F0E3C3C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74F9B161-65B7-4E5C-ABE1-307DFB107A58}"/>
              </a:ext>
            </a:extLst>
          </p:cNvPr>
          <p:cNvGrpSpPr/>
          <p:nvPr/>
        </p:nvGrpSpPr>
        <p:grpSpPr>
          <a:xfrm flipH="1">
            <a:off x="4506235" y="3793982"/>
            <a:ext cx="1879622" cy="1253453"/>
            <a:chOff x="270023" y="1671304"/>
            <a:chExt cx="1709689" cy="126598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4AE9ECD-149E-4B5C-A89F-7A9F707A8442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025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6E565739-5134-4F36-9C95-5C072E086DFF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6807F9E-E0E7-4E1A-B2B0-7812CD1F4B6C}"/>
              </a:ext>
            </a:extLst>
          </p:cNvPr>
          <p:cNvGrpSpPr/>
          <p:nvPr/>
        </p:nvGrpSpPr>
        <p:grpSpPr>
          <a:xfrm flipH="1">
            <a:off x="2332412" y="3024110"/>
            <a:ext cx="1879622" cy="1253453"/>
            <a:chOff x="270023" y="1671304"/>
            <a:chExt cx="1709689" cy="1265987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EDC1F10-7AE4-48A6-B44B-DA3505A53EF4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1025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زیبایی و جذابیت منحصر به فردی را به ارائه های خود اضافه کنید.</a:t>
              </a:r>
              <a:r>
                <a:rPr lang="en-US" altLang="ko-KR" sz="1200" dirty="0">
                  <a:solidFill>
                    <a:schemeClr val="bg1"/>
                  </a:solidFill>
                  <a:cs typeface="B Nazanin" pitchFamily="2" charset="-78"/>
                </a:rPr>
                <a:t> </a:t>
              </a:r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تغییر رنگ، عکس و متن آسان است.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F3F0EB9-B869-4526-A47C-E6667124083E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808BC26-691A-43C1-A7E1-6A6839B6AC97}"/>
              </a:ext>
            </a:extLst>
          </p:cNvPr>
          <p:cNvGrpSpPr/>
          <p:nvPr/>
        </p:nvGrpSpPr>
        <p:grpSpPr>
          <a:xfrm flipH="1">
            <a:off x="8853880" y="5333726"/>
            <a:ext cx="1879622" cy="884120"/>
            <a:chOff x="270023" y="1671304"/>
            <a:chExt cx="1709689" cy="89296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0CBB689-14B5-4F04-8FF0-56F98AEFD847}"/>
                </a:ext>
              </a:extLst>
            </p:cNvPr>
            <p:cNvSpPr txBox="1"/>
            <p:nvPr/>
          </p:nvSpPr>
          <p:spPr>
            <a:xfrm>
              <a:off x="270024" y="1911471"/>
              <a:ext cx="1709688" cy="6527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dirty="0">
                  <a:solidFill>
                    <a:schemeClr val="bg1"/>
                  </a:solidFill>
                  <a:cs typeface="B Nazanin" pitchFamily="2" charset="-78"/>
                </a:rPr>
                <a:t>شما به سادگی می توانید مخاطبان خود را تحت تاثیر قرار دهید و یک محصول منحصر به فرد اضافه کنید.</a:t>
              </a:r>
              <a:endParaRPr lang="ko-KR" altLang="en-US" sz="1200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2406380-63AE-4659-8826-0C4C09E03225}"/>
                </a:ext>
              </a:extLst>
            </p:cNvPr>
            <p:cNvSpPr txBox="1"/>
            <p:nvPr/>
          </p:nvSpPr>
          <p:spPr>
            <a:xfrm>
              <a:off x="270023" y="1671304"/>
              <a:ext cx="1709688" cy="279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altLang="ko-KR" sz="1200" b="1" dirty="0">
                  <a:solidFill>
                    <a:schemeClr val="bg1"/>
                  </a:solidFill>
                  <a:cs typeface="B Nazanin" pitchFamily="2" charset="-78"/>
                </a:rPr>
                <a:t>عنوان اضافه کن</a:t>
              </a:r>
              <a:endParaRPr lang="ko-KR" altLang="en-US" sz="1200" b="1" dirty="0">
                <a:solidFill>
                  <a:schemeClr val="bg1"/>
                </a:solidFill>
                <a:cs typeface="B Nazanin" pitchFamily="2" charset="-78"/>
              </a:endParaRPr>
            </a:p>
          </p:txBody>
        </p:sp>
      </p:grpSp>
      <p:sp>
        <p:nvSpPr>
          <p:cNvPr id="73" name="Text Placeholder 10">
            <a:extLst>
              <a:ext uri="{FF2B5EF4-FFF2-40B4-BE49-F238E27FC236}">
                <a16:creationId xmlns:a16="http://schemas.microsoft.com/office/drawing/2014/main" id="{719D6E28-F2CD-4C24-8956-0EBE1D7B5270}"/>
              </a:ext>
            </a:extLst>
          </p:cNvPr>
          <p:cNvSpPr txBox="1">
            <a:spLocks/>
          </p:cNvSpPr>
          <p:nvPr/>
        </p:nvSpPr>
        <p:spPr>
          <a:xfrm rot="16200000">
            <a:off x="-182808" y="4097275"/>
            <a:ext cx="3754841" cy="561202"/>
          </a:xfrm>
          <a:prstGeom prst="rect">
            <a:avLst/>
          </a:prstGeom>
          <a:noFill/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lnSpc>
                <a:spcPct val="110000"/>
              </a:lnSpc>
              <a:buNone/>
            </a:pPr>
            <a:r>
              <a:rPr lang="fa-IR" altLang="ko-KR" sz="4400" b="1" spc="300" dirty="0">
                <a:solidFill>
                  <a:schemeClr val="accent5"/>
                </a:solidFill>
                <a:cs typeface="B Nazanin" pitchFamily="2" charset="-78"/>
              </a:rPr>
              <a:t>بحران نفتی</a:t>
            </a:r>
            <a:endParaRPr lang="en-US" altLang="ko-KR" sz="4400" b="1" spc="300" dirty="0">
              <a:solidFill>
                <a:schemeClr val="accent5"/>
              </a:solidFill>
              <a:cs typeface="B Nazanin" pitchFamily="2" charset="-78"/>
            </a:endParaRPr>
          </a:p>
        </p:txBody>
      </p:sp>
      <p:sp>
        <p:nvSpPr>
          <p:cNvPr id="74" name="Rounded Rectangle 10">
            <a:extLst>
              <a:ext uri="{FF2B5EF4-FFF2-40B4-BE49-F238E27FC236}">
                <a16:creationId xmlns:a16="http://schemas.microsoft.com/office/drawing/2014/main" id="{6E042B6C-ADC6-4C3C-A523-E6883AFAFE62}"/>
              </a:ext>
            </a:extLst>
          </p:cNvPr>
          <p:cNvSpPr/>
          <p:nvPr/>
        </p:nvSpPr>
        <p:spPr>
          <a:xfrm>
            <a:off x="3386127" y="1891971"/>
            <a:ext cx="254160" cy="336352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75" name="Rounded Rectangle 25">
            <a:extLst>
              <a:ext uri="{FF2B5EF4-FFF2-40B4-BE49-F238E27FC236}">
                <a16:creationId xmlns:a16="http://schemas.microsoft.com/office/drawing/2014/main" id="{5F007B2D-BA40-4DEE-9E7C-57B34926453A}"/>
              </a:ext>
            </a:extLst>
          </p:cNvPr>
          <p:cNvSpPr/>
          <p:nvPr/>
        </p:nvSpPr>
        <p:spPr>
          <a:xfrm>
            <a:off x="5639286" y="2728041"/>
            <a:ext cx="412168" cy="302054"/>
          </a:xfrm>
          <a:custGeom>
            <a:avLst/>
            <a:gdLst/>
            <a:ahLst/>
            <a:cxnLst/>
            <a:rect l="l" t="t" r="r" b="b"/>
            <a:pathLst>
              <a:path w="3248842" h="2380886">
                <a:moveTo>
                  <a:pt x="1194785" y="1472263"/>
                </a:moveTo>
                <a:cubicBezTo>
                  <a:pt x="1150014" y="1472263"/>
                  <a:pt x="1113720" y="1508557"/>
                  <a:pt x="1113720" y="1553328"/>
                </a:cubicBezTo>
                <a:lnTo>
                  <a:pt x="1113720" y="1600880"/>
                </a:lnTo>
                <a:cubicBezTo>
                  <a:pt x="1113720" y="1645651"/>
                  <a:pt x="1150014" y="1681945"/>
                  <a:pt x="1194785" y="1681945"/>
                </a:cubicBezTo>
                <a:lnTo>
                  <a:pt x="2067186" y="1681945"/>
                </a:lnTo>
                <a:cubicBezTo>
                  <a:pt x="2111957" y="1681945"/>
                  <a:pt x="2148251" y="1645651"/>
                  <a:pt x="2148251" y="1600880"/>
                </a:cubicBezTo>
                <a:lnTo>
                  <a:pt x="2148251" y="1553328"/>
                </a:lnTo>
                <a:cubicBezTo>
                  <a:pt x="2148251" y="1508557"/>
                  <a:pt x="2111957" y="1472263"/>
                  <a:pt x="2067186" y="1472263"/>
                </a:cubicBezTo>
                <a:close/>
                <a:moveTo>
                  <a:pt x="2582402" y="986449"/>
                </a:moveTo>
                <a:cubicBezTo>
                  <a:pt x="2477247" y="986449"/>
                  <a:pt x="2392002" y="1071694"/>
                  <a:pt x="2392002" y="1176848"/>
                </a:cubicBezTo>
                <a:cubicBezTo>
                  <a:pt x="2392002" y="1282003"/>
                  <a:pt x="2477247" y="1367248"/>
                  <a:pt x="2582402" y="1367248"/>
                </a:cubicBezTo>
                <a:cubicBezTo>
                  <a:pt x="2687557" y="1367248"/>
                  <a:pt x="2772801" y="1282003"/>
                  <a:pt x="2772801" y="1176848"/>
                </a:cubicBezTo>
                <a:cubicBezTo>
                  <a:pt x="2772801" y="1071694"/>
                  <a:pt x="2687557" y="986449"/>
                  <a:pt x="2582402" y="986449"/>
                </a:cubicBezTo>
                <a:close/>
                <a:moveTo>
                  <a:pt x="679570" y="986449"/>
                </a:moveTo>
                <a:cubicBezTo>
                  <a:pt x="574415" y="986449"/>
                  <a:pt x="489171" y="1071694"/>
                  <a:pt x="489171" y="1176848"/>
                </a:cubicBezTo>
                <a:cubicBezTo>
                  <a:pt x="489171" y="1282003"/>
                  <a:pt x="574415" y="1367248"/>
                  <a:pt x="679570" y="1367248"/>
                </a:cubicBezTo>
                <a:cubicBezTo>
                  <a:pt x="784725" y="1367248"/>
                  <a:pt x="869970" y="1282003"/>
                  <a:pt x="869970" y="1176848"/>
                </a:cubicBezTo>
                <a:cubicBezTo>
                  <a:pt x="869970" y="1071694"/>
                  <a:pt x="784725" y="986449"/>
                  <a:pt x="679570" y="986449"/>
                </a:cubicBezTo>
                <a:close/>
                <a:moveTo>
                  <a:pt x="867954" y="155801"/>
                </a:moveTo>
                <a:lnTo>
                  <a:pt x="726849" y="858549"/>
                </a:lnTo>
                <a:lnTo>
                  <a:pt x="2535122" y="858549"/>
                </a:lnTo>
                <a:lnTo>
                  <a:pt x="2394017" y="155801"/>
                </a:lnTo>
                <a:close/>
                <a:moveTo>
                  <a:pt x="677268" y="0"/>
                </a:moveTo>
                <a:lnTo>
                  <a:pt x="2584703" y="0"/>
                </a:lnTo>
                <a:lnTo>
                  <a:pt x="2736658" y="607820"/>
                </a:lnTo>
                <a:cubicBezTo>
                  <a:pt x="2766265" y="579906"/>
                  <a:pt x="2806392" y="564164"/>
                  <a:pt x="2850195" y="564164"/>
                </a:cubicBezTo>
                <a:lnTo>
                  <a:pt x="3069929" y="564164"/>
                </a:lnTo>
                <a:cubicBezTo>
                  <a:pt x="3168740" y="564164"/>
                  <a:pt x="3248842" y="644266"/>
                  <a:pt x="3248842" y="743077"/>
                </a:cubicBezTo>
                <a:lnTo>
                  <a:pt x="3248842" y="792706"/>
                </a:lnTo>
                <a:cubicBezTo>
                  <a:pt x="3248842" y="891517"/>
                  <a:pt x="3168740" y="971619"/>
                  <a:pt x="3069929" y="971619"/>
                </a:cubicBezTo>
                <a:lnTo>
                  <a:pt x="3054536" y="971619"/>
                </a:lnTo>
                <a:cubicBezTo>
                  <a:pt x="3060628" y="989042"/>
                  <a:pt x="3063411" y="1007758"/>
                  <a:pt x="3063411" y="1027125"/>
                </a:cubicBezTo>
                <a:lnTo>
                  <a:pt x="3063411" y="2015961"/>
                </a:lnTo>
                <a:lnTo>
                  <a:pt x="2889080" y="2015961"/>
                </a:lnTo>
                <a:lnTo>
                  <a:pt x="2889080" y="2260325"/>
                </a:lnTo>
                <a:cubicBezTo>
                  <a:pt x="2889080" y="2326909"/>
                  <a:pt x="2835102" y="2380886"/>
                  <a:pt x="2768518" y="2380886"/>
                </a:cubicBezTo>
                <a:lnTo>
                  <a:pt x="2286284" y="2380886"/>
                </a:lnTo>
                <a:cubicBezTo>
                  <a:pt x="2219700" y="2380886"/>
                  <a:pt x="2165723" y="2326909"/>
                  <a:pt x="2165723" y="2260325"/>
                </a:cubicBezTo>
                <a:lnTo>
                  <a:pt x="2165723" y="2015961"/>
                </a:lnTo>
                <a:lnTo>
                  <a:pt x="1096248" y="2015961"/>
                </a:lnTo>
                <a:lnTo>
                  <a:pt x="1096248" y="2260325"/>
                </a:lnTo>
                <a:cubicBezTo>
                  <a:pt x="1096248" y="2326909"/>
                  <a:pt x="1042270" y="2380886"/>
                  <a:pt x="975686" y="2380886"/>
                </a:cubicBezTo>
                <a:lnTo>
                  <a:pt x="493453" y="2380886"/>
                </a:lnTo>
                <a:cubicBezTo>
                  <a:pt x="426869" y="2380886"/>
                  <a:pt x="372891" y="2326909"/>
                  <a:pt x="372891" y="2260325"/>
                </a:cubicBezTo>
                <a:lnTo>
                  <a:pt x="372891" y="2015961"/>
                </a:lnTo>
                <a:lnTo>
                  <a:pt x="198560" y="2015961"/>
                </a:lnTo>
                <a:lnTo>
                  <a:pt x="198560" y="1027125"/>
                </a:lnTo>
                <a:cubicBezTo>
                  <a:pt x="198560" y="1007758"/>
                  <a:pt x="201343" y="989042"/>
                  <a:pt x="207435" y="971619"/>
                </a:cubicBezTo>
                <a:lnTo>
                  <a:pt x="178913" y="971619"/>
                </a:lnTo>
                <a:cubicBezTo>
                  <a:pt x="80102" y="971619"/>
                  <a:pt x="0" y="891517"/>
                  <a:pt x="0" y="792706"/>
                </a:cubicBezTo>
                <a:lnTo>
                  <a:pt x="0" y="743077"/>
                </a:lnTo>
                <a:cubicBezTo>
                  <a:pt x="0" y="644266"/>
                  <a:pt x="80102" y="564164"/>
                  <a:pt x="178913" y="564164"/>
                </a:cubicBezTo>
                <a:lnTo>
                  <a:pt x="398647" y="564164"/>
                </a:lnTo>
                <a:cubicBezTo>
                  <a:pt x="447310" y="564164"/>
                  <a:pt x="491436" y="583593"/>
                  <a:pt x="523419" y="61539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76" name="Oval 21">
            <a:extLst>
              <a:ext uri="{FF2B5EF4-FFF2-40B4-BE49-F238E27FC236}">
                <a16:creationId xmlns:a16="http://schemas.microsoft.com/office/drawing/2014/main" id="{178300B7-3D25-453D-8DC9-BE93AA94F913}"/>
              </a:ext>
            </a:extLst>
          </p:cNvPr>
          <p:cNvSpPr>
            <a:spLocks noChangeAspect="1"/>
          </p:cNvSpPr>
          <p:nvPr/>
        </p:nvSpPr>
        <p:spPr>
          <a:xfrm>
            <a:off x="7685116" y="3472345"/>
            <a:ext cx="354676" cy="357638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  <p:sp>
        <p:nvSpPr>
          <p:cNvPr id="77" name="Parallelogram 30">
            <a:extLst>
              <a:ext uri="{FF2B5EF4-FFF2-40B4-BE49-F238E27FC236}">
                <a16:creationId xmlns:a16="http://schemas.microsoft.com/office/drawing/2014/main" id="{D09CB937-5234-4620-BE47-A6B48FB23B5F}"/>
              </a:ext>
            </a:extLst>
          </p:cNvPr>
          <p:cNvSpPr/>
          <p:nvPr/>
        </p:nvSpPr>
        <p:spPr>
          <a:xfrm flipH="1">
            <a:off x="9927679" y="4191132"/>
            <a:ext cx="351685" cy="352555"/>
          </a:xfrm>
          <a:custGeom>
            <a:avLst/>
            <a:gdLst/>
            <a:ahLst/>
            <a:cxnLst/>
            <a:rect l="l" t="t" r="r" b="b"/>
            <a:pathLst>
              <a:path w="3240000" h="3248012">
                <a:moveTo>
                  <a:pt x="712553" y="858820"/>
                </a:moveTo>
                <a:cubicBezTo>
                  <a:pt x="727950" y="858820"/>
                  <a:pt x="743348" y="864694"/>
                  <a:pt x="755096" y="876443"/>
                </a:cubicBezTo>
                <a:lnTo>
                  <a:pt x="1193671" y="1315016"/>
                </a:lnTo>
                <a:lnTo>
                  <a:pt x="1509169" y="999517"/>
                </a:lnTo>
                <a:cubicBezTo>
                  <a:pt x="1509517" y="999169"/>
                  <a:pt x="1509868" y="998827"/>
                  <a:pt x="1510414" y="998691"/>
                </a:cubicBezTo>
                <a:lnTo>
                  <a:pt x="1518932" y="988592"/>
                </a:lnTo>
                <a:cubicBezTo>
                  <a:pt x="1531945" y="978263"/>
                  <a:pt x="1547912" y="974188"/>
                  <a:pt x="1563209" y="975946"/>
                </a:cubicBezTo>
                <a:cubicBezTo>
                  <a:pt x="1578505" y="977705"/>
                  <a:pt x="1593131" y="985299"/>
                  <a:pt x="1603459" y="998313"/>
                </a:cubicBezTo>
                <a:lnTo>
                  <a:pt x="1892346" y="1362277"/>
                </a:lnTo>
                <a:lnTo>
                  <a:pt x="2149759" y="1177067"/>
                </a:lnTo>
                <a:lnTo>
                  <a:pt x="2151621" y="1174867"/>
                </a:lnTo>
                <a:cubicBezTo>
                  <a:pt x="2159033" y="1169006"/>
                  <a:pt x="2167397" y="1165168"/>
                  <a:pt x="2176160" y="1163802"/>
                </a:cubicBezTo>
                <a:cubicBezTo>
                  <a:pt x="2177188" y="1163485"/>
                  <a:pt x="2178237" y="1163269"/>
                  <a:pt x="2179375" y="1163558"/>
                </a:cubicBezTo>
                <a:cubicBezTo>
                  <a:pt x="2184768" y="1161771"/>
                  <a:pt x="2190389" y="1161654"/>
                  <a:pt x="2195921" y="1162300"/>
                </a:cubicBezTo>
                <a:cubicBezTo>
                  <a:pt x="2196662" y="1162386"/>
                  <a:pt x="2197402" y="1162487"/>
                  <a:pt x="2198081" y="1162987"/>
                </a:cubicBezTo>
                <a:cubicBezTo>
                  <a:pt x="2202197" y="1163290"/>
                  <a:pt x="2206218" y="1164270"/>
                  <a:pt x="2209739" y="1166702"/>
                </a:cubicBezTo>
                <a:cubicBezTo>
                  <a:pt x="2213116" y="1166857"/>
                  <a:pt x="2216051" y="1168231"/>
                  <a:pt x="2218766" y="1170038"/>
                </a:cubicBezTo>
                <a:cubicBezTo>
                  <a:pt x="2225342" y="1173160"/>
                  <a:pt x="2231151" y="1177875"/>
                  <a:pt x="2235489" y="1184194"/>
                </a:cubicBezTo>
                <a:lnTo>
                  <a:pt x="2236132" y="1184737"/>
                </a:lnTo>
                <a:lnTo>
                  <a:pt x="2236287" y="1184934"/>
                </a:lnTo>
                <a:lnTo>
                  <a:pt x="2238712" y="1187183"/>
                </a:lnTo>
                <a:cubicBezTo>
                  <a:pt x="2239115" y="1187744"/>
                  <a:pt x="2239507" y="1188310"/>
                  <a:pt x="2239574" y="1189090"/>
                </a:cubicBezTo>
                <a:lnTo>
                  <a:pt x="2540580" y="1569705"/>
                </a:lnTo>
                <a:cubicBezTo>
                  <a:pt x="2561191" y="1595768"/>
                  <a:pt x="2556772" y="1633604"/>
                  <a:pt x="2530710" y="1654215"/>
                </a:cubicBezTo>
                <a:cubicBezTo>
                  <a:pt x="2504647" y="1674827"/>
                  <a:pt x="2466811" y="1670408"/>
                  <a:pt x="2446199" y="1644345"/>
                </a:cubicBezTo>
                <a:lnTo>
                  <a:pt x="2177884" y="1305067"/>
                </a:lnTo>
                <a:lnTo>
                  <a:pt x="1934804" y="1479967"/>
                </a:lnTo>
                <a:cubicBezTo>
                  <a:pt x="1927367" y="1485317"/>
                  <a:pt x="1919123" y="1488726"/>
                  <a:pt x="1910598" y="1489881"/>
                </a:cubicBezTo>
                <a:cubicBezTo>
                  <a:pt x="1885257" y="1507791"/>
                  <a:pt x="1850121" y="1502627"/>
                  <a:pt x="1830495" y="1477903"/>
                </a:cubicBezTo>
                <a:lnTo>
                  <a:pt x="1551924" y="1126933"/>
                </a:lnTo>
                <a:lnTo>
                  <a:pt x="1239041" y="1439816"/>
                </a:lnTo>
                <a:cubicBezTo>
                  <a:pt x="1226569" y="1452288"/>
                  <a:pt x="1209983" y="1458139"/>
                  <a:pt x="1193674" y="1456888"/>
                </a:cubicBezTo>
                <a:cubicBezTo>
                  <a:pt x="1177363" y="1458142"/>
                  <a:pt x="1160774" y="1452290"/>
                  <a:pt x="1148301" y="1439816"/>
                </a:cubicBezTo>
                <a:lnTo>
                  <a:pt x="670011" y="961527"/>
                </a:lnTo>
                <a:cubicBezTo>
                  <a:pt x="646515" y="938031"/>
                  <a:pt x="646515" y="899938"/>
                  <a:pt x="670011" y="876442"/>
                </a:cubicBezTo>
                <a:cubicBezTo>
                  <a:pt x="681760" y="864694"/>
                  <a:pt x="697157" y="858820"/>
                  <a:pt x="712553" y="858820"/>
                </a:cubicBezTo>
                <a:close/>
                <a:moveTo>
                  <a:pt x="2790000" y="699581"/>
                </a:moveTo>
                <a:lnTo>
                  <a:pt x="450000" y="699581"/>
                </a:lnTo>
                <a:lnTo>
                  <a:pt x="450000" y="1851581"/>
                </a:lnTo>
                <a:lnTo>
                  <a:pt x="2790000" y="1851581"/>
                </a:lnTo>
                <a:close/>
                <a:moveTo>
                  <a:pt x="2987972" y="519497"/>
                </a:moveTo>
                <a:lnTo>
                  <a:pt x="2987972" y="2031665"/>
                </a:lnTo>
                <a:lnTo>
                  <a:pt x="252028" y="2031665"/>
                </a:lnTo>
                <a:lnTo>
                  <a:pt x="252028" y="519497"/>
                </a:lnTo>
                <a:close/>
                <a:moveTo>
                  <a:pt x="1620000" y="0"/>
                </a:moveTo>
                <a:cubicBezTo>
                  <a:pt x="1540462" y="0"/>
                  <a:pt x="1475984" y="64478"/>
                  <a:pt x="1475984" y="144016"/>
                </a:cubicBezTo>
                <a:lnTo>
                  <a:pt x="1475984" y="267469"/>
                </a:lnTo>
                <a:lnTo>
                  <a:pt x="0" y="267469"/>
                </a:lnTo>
                <a:lnTo>
                  <a:pt x="0" y="2283693"/>
                </a:lnTo>
                <a:lnTo>
                  <a:pt x="852101" y="2283693"/>
                </a:lnTo>
                <a:lnTo>
                  <a:pt x="323771" y="3248012"/>
                </a:lnTo>
                <a:lnTo>
                  <a:pt x="621526" y="3248012"/>
                </a:lnTo>
                <a:lnTo>
                  <a:pt x="1149856" y="2283693"/>
                </a:lnTo>
                <a:lnTo>
                  <a:pt x="2090146" y="2283693"/>
                </a:lnTo>
                <a:lnTo>
                  <a:pt x="2618476" y="3248012"/>
                </a:lnTo>
                <a:lnTo>
                  <a:pt x="2916231" y="3248012"/>
                </a:lnTo>
                <a:lnTo>
                  <a:pt x="2387901" y="2283693"/>
                </a:lnTo>
                <a:lnTo>
                  <a:pt x="3240000" y="2283693"/>
                </a:lnTo>
                <a:lnTo>
                  <a:pt x="3240000" y="267469"/>
                </a:lnTo>
                <a:lnTo>
                  <a:pt x="1764016" y="267469"/>
                </a:lnTo>
                <a:lnTo>
                  <a:pt x="1764016" y="144016"/>
                </a:lnTo>
                <a:cubicBezTo>
                  <a:pt x="1764016" y="64478"/>
                  <a:pt x="1699538" y="0"/>
                  <a:pt x="16200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endParaRPr lang="ko-KR" altLang="en-US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12780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LOR-A2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B494B"/>
      </a:accent1>
      <a:accent2>
        <a:srgbClr val="3F3F3F"/>
      </a:accent2>
      <a:accent3>
        <a:srgbClr val="EB494B"/>
      </a:accent3>
      <a:accent4>
        <a:srgbClr val="3F3F3F"/>
      </a:accent4>
      <a:accent5>
        <a:srgbClr val="EB494B"/>
      </a:accent5>
      <a:accent6>
        <a:srgbClr val="3F3F3F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COLOR-A2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B494B"/>
      </a:accent1>
      <a:accent2>
        <a:srgbClr val="3F3F3F"/>
      </a:accent2>
      <a:accent3>
        <a:srgbClr val="EB494B"/>
      </a:accent3>
      <a:accent4>
        <a:srgbClr val="3F3F3F"/>
      </a:accent4>
      <a:accent5>
        <a:srgbClr val="EB494B"/>
      </a:accent5>
      <a:accent6>
        <a:srgbClr val="3F3F3F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COLOR-A2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EB494B"/>
      </a:accent1>
      <a:accent2>
        <a:srgbClr val="3F3F3F"/>
      </a:accent2>
      <a:accent3>
        <a:srgbClr val="EB494B"/>
      </a:accent3>
      <a:accent4>
        <a:srgbClr val="3F3F3F"/>
      </a:accent4>
      <a:accent5>
        <a:srgbClr val="EB494B"/>
      </a:accent5>
      <a:accent6>
        <a:srgbClr val="3F3F3F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6551</Words>
  <Application>Microsoft Office PowerPoint</Application>
  <PresentationFormat>Widescreen</PresentationFormat>
  <Paragraphs>625</Paragraphs>
  <Slides>58</Slides>
  <Notes>58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58</vt:i4>
      </vt:variant>
    </vt:vector>
  </HeadingPairs>
  <TitlesOfParts>
    <vt:vector size="69" baseType="lpstr">
      <vt:lpstr>Amatic SC</vt:lpstr>
      <vt:lpstr>Arial</vt:lpstr>
      <vt:lpstr>Arial Black</vt:lpstr>
      <vt:lpstr>Calibri</vt:lpstr>
      <vt:lpstr>Lato</vt:lpstr>
      <vt:lpstr>Lato Black</vt:lpstr>
      <vt:lpstr>Open Sans Light</vt:lpstr>
      <vt:lpstr>Roboto Medium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2023-11-30T10:52:48Z</dcterms:created>
  <dcterms:modified xsi:type="dcterms:W3CDTF">2023-11-30T10:53:10Z</dcterms:modified>
</cp:coreProperties>
</file>