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Lst>
  <p:notesMasterIdLst>
    <p:notesMasterId r:id="rId53"/>
  </p:notesMasterIdLst>
  <p:sldIdLst>
    <p:sldId id="315"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302" r:id="rId40"/>
    <p:sldId id="303" r:id="rId41"/>
    <p:sldId id="304" r:id="rId42"/>
    <p:sldId id="305" r:id="rId43"/>
    <p:sldId id="306" r:id="rId44"/>
    <p:sldId id="307" r:id="rId45"/>
    <p:sldId id="308" r:id="rId46"/>
    <p:sldId id="309" r:id="rId47"/>
    <p:sldId id="310" r:id="rId48"/>
    <p:sldId id="311" r:id="rId49"/>
    <p:sldId id="312" r:id="rId50"/>
    <p:sldId id="313" r:id="rId51"/>
    <p:sldId id="314" r:id="rId52"/>
  </p:sldIdLst>
  <p:sldSz cx="9144000" cy="5143500" type="screen16x9"/>
  <p:notesSz cx="6858000" cy="9144000"/>
  <p:embeddedFontLst>
    <p:embeddedFont>
      <p:font typeface="Amatic SC" panose="00000500000000000000" pitchFamily="2" charset="-79"/>
      <p:regular r:id="rId54"/>
      <p:bold r:id="rId55"/>
    </p:embeddedFont>
    <p:embeddedFont>
      <p:font typeface="Calibri" panose="020F0502020204030204" pitchFamily="34" charset="0"/>
      <p:regular r:id="rId56"/>
      <p:bold r:id="rId57"/>
      <p:italic r:id="rId58"/>
      <p:boldItalic r:id="rId59"/>
    </p:embeddedFont>
    <p:embeddedFont>
      <p:font typeface="Fira Sans Extra Condensed Medium" panose="020B0604020202020204" charset="0"/>
      <p:regular r:id="rId60"/>
      <p:bold r:id="rId61"/>
      <p:italic r:id="rId62"/>
      <p:boldItalic r:id="rId63"/>
    </p:embeddedFont>
    <p:embeddedFont>
      <p:font typeface="Josefin Sans" pitchFamily="2" charset="0"/>
      <p:regular r:id="rId64"/>
      <p:bold r:id="rId65"/>
      <p:italic r:id="rId66"/>
      <p:boldItalic r:id="rId67"/>
    </p:embeddedFont>
    <p:embeddedFont>
      <p:font typeface="Josefin Sans ExtraLight" panose="020B0604020202020204" charset="0"/>
      <p:regular r:id="rId68"/>
      <p:bold r:id="rId69"/>
      <p:italic r:id="rId70"/>
      <p:boldItalic r:id="rId71"/>
    </p:embeddedFont>
    <p:embeddedFont>
      <p:font typeface="Josefin Sans Light" pitchFamily="2" charset="0"/>
      <p:regular r:id="rId72"/>
      <p:bold r:id="rId73"/>
      <p:italic r:id="rId74"/>
      <p:boldItalic r:id="rId75"/>
    </p:embeddedFont>
    <p:embeddedFont>
      <p:font typeface="Josefin Sans Medium" panose="020B0604020202020204" charset="0"/>
      <p:regular r:id="rId76"/>
      <p:bold r:id="rId77"/>
      <p:italic r:id="rId78"/>
      <p:boldItalic r:id="rId79"/>
    </p:embeddedFont>
    <p:embeddedFont>
      <p:font typeface="Josefin Sans SemiBold" pitchFamily="2" charset="0"/>
      <p:regular r:id="rId80"/>
      <p:bold r:id="rId81"/>
      <p:italic r:id="rId82"/>
      <p:boldItalic r:id="rId83"/>
    </p:embeddedFont>
    <p:embeddedFont>
      <p:font typeface="Open Sans" panose="020B0606030504020204" pitchFamily="34" charset="0"/>
      <p:regular r:id="rId84"/>
      <p:bold r:id="rId85"/>
      <p:italic r:id="rId86"/>
      <p:boldItalic r:id="rId87"/>
    </p:embeddedFont>
    <p:embeddedFont>
      <p:font typeface="Open Sans Light" panose="020B0306030504020204" pitchFamily="34" charset="0"/>
      <p:regular r:id="rId88"/>
      <p:bold r:id="rId89"/>
      <p:italic r:id="rId90"/>
      <p:boldItalic r:id="rId91"/>
    </p:embeddedFont>
    <p:embeddedFont>
      <p:font typeface="Roboto Condensed Light" panose="02000000000000000000" pitchFamily="2" charset="0"/>
      <p:regular r:id="rId92"/>
      <p:italic r:id="rId93"/>
    </p:embeddedFont>
    <p:embeddedFont>
      <p:font typeface="Roboto Medium" panose="02000000000000000000" pitchFamily="2" charset="0"/>
      <p:regular r:id="rId94"/>
      <p:italic r:id="rId9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2A4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4D876ED-17C7-4821-AF7D-CF6BC9A4D4A8}">
  <a:tblStyle styleId="{44D876ED-17C7-4821-AF7D-CF6BC9A4D4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7" d="100"/>
          <a:sy n="87" d="100"/>
        </p:scale>
        <p:origin x="90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10.fntdata"/><Relationship Id="rId68" Type="http://schemas.openxmlformats.org/officeDocument/2006/relationships/font" Target="fonts/font15.fntdata"/><Relationship Id="rId84" Type="http://schemas.openxmlformats.org/officeDocument/2006/relationships/font" Target="fonts/font31.fntdata"/><Relationship Id="rId89" Type="http://schemas.openxmlformats.org/officeDocument/2006/relationships/font" Target="fonts/font36.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notesMaster" Target="notesMasters/notesMaster1.xml"/><Relationship Id="rId58" Type="http://schemas.openxmlformats.org/officeDocument/2006/relationships/font" Target="fonts/font5.fntdata"/><Relationship Id="rId74" Type="http://schemas.openxmlformats.org/officeDocument/2006/relationships/font" Target="fonts/font21.fntdata"/><Relationship Id="rId79" Type="http://schemas.openxmlformats.org/officeDocument/2006/relationships/font" Target="fonts/font26.fntdata"/><Relationship Id="rId5" Type="http://schemas.openxmlformats.org/officeDocument/2006/relationships/slide" Target="slides/slide4.xml"/><Relationship Id="rId90" Type="http://schemas.openxmlformats.org/officeDocument/2006/relationships/font" Target="fonts/font37.fntdata"/><Relationship Id="rId95" Type="http://schemas.openxmlformats.org/officeDocument/2006/relationships/font" Target="fonts/font42.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font" Target="fonts/font11.fntdata"/><Relationship Id="rId69" Type="http://schemas.openxmlformats.org/officeDocument/2006/relationships/font" Target="fonts/font16.fntdata"/><Relationship Id="rId80" Type="http://schemas.openxmlformats.org/officeDocument/2006/relationships/font" Target="fonts/font27.fntdata"/><Relationship Id="rId85" Type="http://schemas.openxmlformats.org/officeDocument/2006/relationships/font" Target="fonts/font32.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font" Target="fonts/font17.fntdata"/><Relationship Id="rId75" Type="http://schemas.openxmlformats.org/officeDocument/2006/relationships/font" Target="fonts/font22.fntdata"/><Relationship Id="rId83" Type="http://schemas.openxmlformats.org/officeDocument/2006/relationships/font" Target="fonts/font30.fntdata"/><Relationship Id="rId88" Type="http://schemas.openxmlformats.org/officeDocument/2006/relationships/font" Target="fonts/font35.fntdata"/><Relationship Id="rId91" Type="http://schemas.openxmlformats.org/officeDocument/2006/relationships/font" Target="fonts/font38.fntdata"/><Relationship Id="rId9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4.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font" Target="fonts/font20.fntdata"/><Relationship Id="rId78" Type="http://schemas.openxmlformats.org/officeDocument/2006/relationships/font" Target="fonts/font25.fntdata"/><Relationship Id="rId81" Type="http://schemas.openxmlformats.org/officeDocument/2006/relationships/font" Target="fonts/font28.fntdata"/><Relationship Id="rId86" Type="http://schemas.openxmlformats.org/officeDocument/2006/relationships/font" Target="fonts/font33.fntdata"/><Relationship Id="rId94" Type="http://schemas.openxmlformats.org/officeDocument/2006/relationships/font" Target="fonts/font41.fntdata"/><Relationship Id="rId9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font" Target="fonts/font2.fntdata"/><Relationship Id="rId76" Type="http://schemas.openxmlformats.org/officeDocument/2006/relationships/font" Target="fonts/font23.fntdata"/><Relationship Id="rId97"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font" Target="fonts/font18.fntdata"/><Relationship Id="rId92" Type="http://schemas.openxmlformats.org/officeDocument/2006/relationships/font" Target="fonts/font39.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13.fntdata"/><Relationship Id="rId87" Type="http://schemas.openxmlformats.org/officeDocument/2006/relationships/font" Target="fonts/font34.fntdata"/><Relationship Id="rId61" Type="http://schemas.openxmlformats.org/officeDocument/2006/relationships/font" Target="fonts/font8.fntdata"/><Relationship Id="rId82" Type="http://schemas.openxmlformats.org/officeDocument/2006/relationships/font" Target="fonts/font29.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font" Target="fonts/font3.fntdata"/><Relationship Id="rId77" Type="http://schemas.openxmlformats.org/officeDocument/2006/relationships/font" Target="fonts/font24.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9.fntdata"/><Relationship Id="rId93" Type="http://schemas.openxmlformats.org/officeDocument/2006/relationships/font" Target="fonts/font40.fntdata"/><Relationship Id="rId98"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13182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c788e9a590_0_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c788e9a590_0_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c95f375b38_3_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c95f375b38_3_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c788e9a590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c788e9a590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
        <p:cNvGrpSpPr/>
        <p:nvPr/>
      </p:nvGrpSpPr>
      <p:grpSpPr>
        <a:xfrm>
          <a:off x="0" y="0"/>
          <a:ext cx="0" cy="0"/>
          <a:chOff x="0" y="0"/>
          <a:chExt cx="0" cy="0"/>
        </a:xfrm>
      </p:grpSpPr>
      <p:sp>
        <p:nvSpPr>
          <p:cNvPr id="647" name="Google Shape;647;gca275fbaf4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 name="Google Shape;648;gca275fbaf4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1"/>
        <p:cNvGrpSpPr/>
        <p:nvPr/>
      </p:nvGrpSpPr>
      <p:grpSpPr>
        <a:xfrm>
          <a:off x="0" y="0"/>
          <a:ext cx="0" cy="0"/>
          <a:chOff x="0" y="0"/>
          <a:chExt cx="0" cy="0"/>
        </a:xfrm>
      </p:grpSpPr>
      <p:sp>
        <p:nvSpPr>
          <p:cNvPr id="682" name="Google Shape;682;gc788e9a590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 name="Google Shape;683;gc788e9a590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ca275fbaf4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ca275fbaf4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
        <p:cNvGrpSpPr/>
        <p:nvPr/>
      </p:nvGrpSpPr>
      <p:grpSpPr>
        <a:xfrm>
          <a:off x="0" y="0"/>
          <a:ext cx="0" cy="0"/>
          <a:chOff x="0" y="0"/>
          <a:chExt cx="0" cy="0"/>
        </a:xfrm>
      </p:grpSpPr>
      <p:sp>
        <p:nvSpPr>
          <p:cNvPr id="718" name="Google Shape;718;gc788e9a590_0_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 name="Google Shape;719;gc788e9a590_0_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cb91dd408a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cb91dd408a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c788e9a590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c788e9a590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
        <p:cNvGrpSpPr/>
        <p:nvPr/>
      </p:nvGrpSpPr>
      <p:grpSpPr>
        <a:xfrm>
          <a:off x="0" y="0"/>
          <a:ext cx="0" cy="0"/>
          <a:chOff x="0" y="0"/>
          <a:chExt cx="0" cy="0"/>
        </a:xfrm>
      </p:grpSpPr>
      <p:sp>
        <p:nvSpPr>
          <p:cNvPr id="785" name="Google Shape;785;gc788e9a590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 name="Google Shape;786;gc788e9a590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c95f375b38_3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c95f375b38_3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c788e9a590_0_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c788e9a590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ca275fbaf4_0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ca275fbaf4_0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gc95f375b38_0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gc95f375b38_0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c95f375b38_0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c95f375b38_0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c95f375b38_3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c95f375b38_3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ca275fbaf4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ca275fbaf4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ca275fbaf4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ca275fbaf4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
        <p:cNvGrpSpPr/>
        <p:nvPr/>
      </p:nvGrpSpPr>
      <p:grpSpPr>
        <a:xfrm>
          <a:off x="0" y="0"/>
          <a:ext cx="0" cy="0"/>
          <a:chOff x="0" y="0"/>
          <a:chExt cx="0" cy="0"/>
        </a:xfrm>
      </p:grpSpPr>
      <p:sp>
        <p:nvSpPr>
          <p:cNvPr id="913" name="Google Shape;913;gca275fbaf4_0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 name="Google Shape;914;gca275fbaf4_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ca275fbaf4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ca275fbaf4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cab08de558_4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cab08de558_4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c788e9a590_0_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c788e9a590_0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c95f375b38_3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c95f375b38_3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
        <p:cNvGrpSpPr/>
        <p:nvPr/>
      </p:nvGrpSpPr>
      <p:grpSpPr>
        <a:xfrm>
          <a:off x="0" y="0"/>
          <a:ext cx="0" cy="0"/>
          <a:chOff x="0" y="0"/>
          <a:chExt cx="0" cy="0"/>
        </a:xfrm>
      </p:grpSpPr>
      <p:sp>
        <p:nvSpPr>
          <p:cNvPr id="1280" name="Google Shape;1280;gc95f375b38_3_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 name="Google Shape;1281;gc95f375b38_3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ca275fbaf4_0_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ca275fbaf4_0_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ca275fbaf4_0_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ca275fbaf4_0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
        <p:cNvGrpSpPr/>
        <p:nvPr/>
      </p:nvGrpSpPr>
      <p:grpSpPr>
        <a:xfrm>
          <a:off x="0" y="0"/>
          <a:ext cx="0" cy="0"/>
          <a:chOff x="0" y="0"/>
          <a:chExt cx="0" cy="0"/>
        </a:xfrm>
      </p:grpSpPr>
      <p:sp>
        <p:nvSpPr>
          <p:cNvPr id="1380" name="Google Shape;1380;gca41d7a42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1" name="Google Shape;1381;gca41d7a42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
        <p:cNvGrpSpPr/>
        <p:nvPr/>
      </p:nvGrpSpPr>
      <p:grpSpPr>
        <a:xfrm>
          <a:off x="0" y="0"/>
          <a:ext cx="0" cy="0"/>
          <a:chOff x="0" y="0"/>
          <a:chExt cx="0" cy="0"/>
        </a:xfrm>
      </p:grpSpPr>
      <p:sp>
        <p:nvSpPr>
          <p:cNvPr id="1402" name="Google Shape;1402;gca41d7a420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3" name="Google Shape;1403;gca41d7a420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ca41d7a420_1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ca41d7a420_1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ca41d7a420_1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ca41d7a420_1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
        <p:cNvGrpSpPr/>
        <p:nvPr/>
      </p:nvGrpSpPr>
      <p:grpSpPr>
        <a:xfrm>
          <a:off x="0" y="0"/>
          <a:ext cx="0" cy="0"/>
          <a:chOff x="0" y="0"/>
          <a:chExt cx="0" cy="0"/>
        </a:xfrm>
      </p:grpSpPr>
      <p:sp>
        <p:nvSpPr>
          <p:cNvPr id="1441" name="Google Shape;1441;gc91aa0ac1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2" name="Google Shape;1442;gc91aa0ac1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
        <p:cNvGrpSpPr/>
        <p:nvPr/>
      </p:nvGrpSpPr>
      <p:grpSpPr>
        <a:xfrm>
          <a:off x="0" y="0"/>
          <a:ext cx="0" cy="0"/>
          <a:chOff x="0" y="0"/>
          <a:chExt cx="0" cy="0"/>
        </a:xfrm>
      </p:grpSpPr>
      <p:sp>
        <p:nvSpPr>
          <p:cNvPr id="369" name="Google Shape;369;gc788e9a590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 name="Google Shape;370;gc788e9a590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gca275fbaf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 name="Google Shape;381;gca275fbaf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c788e9a590_0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c788e9a590_0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c95f375b38_3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c95f375b38_3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cab08de558_2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cab08de558_2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c788e9a590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c788e9a590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94500" y="588600"/>
            <a:ext cx="5392800" cy="1983300"/>
          </a:xfrm>
          <a:prstGeom prst="rect">
            <a:avLst/>
          </a:prstGeom>
        </p:spPr>
        <p:txBody>
          <a:bodyPr spcFirstLastPara="1" wrap="square" lIns="91425" tIns="201150" rIns="91425" bIns="91425" anchor="t" anchorCtr="0">
            <a:noAutofit/>
          </a:bodyPr>
          <a:lstStyle>
            <a:lvl1pPr lvl="0" rtl="0">
              <a:lnSpc>
                <a:spcPct val="100000"/>
              </a:lnSpc>
              <a:spcBef>
                <a:spcPts val="0"/>
              </a:spcBef>
              <a:spcAft>
                <a:spcPts val="0"/>
              </a:spcAft>
              <a:buSzPts val="5200"/>
              <a:buFont typeface="Josefin Sans"/>
              <a:buNone/>
              <a:defRPr sz="5200" b="1">
                <a:latin typeface="Josefin Sans"/>
                <a:ea typeface="Josefin Sans"/>
                <a:cs typeface="Josefin Sans"/>
                <a:sym typeface="Josefin Sans"/>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894500" y="2499325"/>
            <a:ext cx="3335700" cy="792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Josefin Sans Light"/>
              <a:buNone/>
              <a:defRPr sz="1800" b="1">
                <a:solidFill>
                  <a:schemeClr val="dk2"/>
                </a:solidFill>
                <a:latin typeface="Josefin Sans"/>
                <a:ea typeface="Josefin Sans"/>
                <a:cs typeface="Josefin Sans"/>
                <a:sym typeface="Josefin Sa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cxnSp>
        <p:nvCxnSpPr>
          <p:cNvPr id="11" name="Google Shape;11;p2"/>
          <p:cNvCxnSpPr/>
          <p:nvPr/>
        </p:nvCxnSpPr>
        <p:spPr>
          <a:xfrm>
            <a:off x="542275" y="758250"/>
            <a:ext cx="0" cy="2878500"/>
          </a:xfrm>
          <a:prstGeom prst="straightConnector1">
            <a:avLst/>
          </a:prstGeom>
          <a:noFill/>
          <a:ln w="114300" cap="flat" cmpd="sng">
            <a:solidFill>
              <a:schemeClr val="accent1"/>
            </a:solidFill>
            <a:prstDash val="solid"/>
            <a:round/>
            <a:headEnd type="none" w="med" len="med"/>
            <a:tailEnd type="none" w="med" len="med"/>
          </a:ln>
        </p:spPr>
      </p:cxnSp>
      <p:cxnSp>
        <p:nvCxnSpPr>
          <p:cNvPr id="12" name="Google Shape;12;p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LANK_2">
    <p:spTree>
      <p:nvGrpSpPr>
        <p:cNvPr id="1" name="Shape 83"/>
        <p:cNvGrpSpPr/>
        <p:nvPr/>
      </p:nvGrpSpPr>
      <p:grpSpPr>
        <a:xfrm>
          <a:off x="0" y="0"/>
          <a:ext cx="0" cy="0"/>
          <a:chOff x="0" y="0"/>
          <a:chExt cx="0" cy="0"/>
        </a:xfrm>
      </p:grpSpPr>
      <p:cxnSp>
        <p:nvCxnSpPr>
          <p:cNvPr id="84" name="Google Shape;84;p13"/>
          <p:cNvCxnSpPr/>
          <p:nvPr/>
        </p:nvCxnSpPr>
        <p:spPr>
          <a:xfrm>
            <a:off x="-14031" y="1217264"/>
            <a:ext cx="3594900" cy="0"/>
          </a:xfrm>
          <a:prstGeom prst="straightConnector1">
            <a:avLst/>
          </a:prstGeom>
          <a:noFill/>
          <a:ln w="9525" cap="flat" cmpd="sng">
            <a:solidFill>
              <a:schemeClr val="accent1"/>
            </a:solidFill>
            <a:prstDash val="solid"/>
            <a:round/>
            <a:headEnd type="none" w="med" len="med"/>
            <a:tailEnd type="none" w="med" len="med"/>
          </a:ln>
        </p:spPr>
      </p:cxnSp>
      <p:sp>
        <p:nvSpPr>
          <p:cNvPr id="85" name="Google Shape;85;p13"/>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6" name="Google Shape;86;p13">
            <a:hlinkClick r:id="rId2" action="ppaction://hlinksldjump"/>
          </p:cNvPr>
          <p:cNvSpPr txBox="1">
            <a:spLocks noGrp="1"/>
          </p:cNvSpPr>
          <p:nvPr>
            <p:ph type="title" idx="2" hasCustomPrompt="1"/>
          </p:nvPr>
        </p:nvSpPr>
        <p:spPr>
          <a:xfrm>
            <a:off x="1121625"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87" name="Google Shape;87;p13"/>
          <p:cNvSpPr txBox="1">
            <a:spLocks noGrp="1"/>
          </p:cNvSpPr>
          <p:nvPr>
            <p:ph type="subTitle" idx="1"/>
          </p:nvPr>
        </p:nvSpPr>
        <p:spPr>
          <a:xfrm>
            <a:off x="16977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88" name="Google Shape;88;p13"/>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9" name="Google Shape;89;p13"/>
          <p:cNvSpPr txBox="1">
            <a:spLocks noGrp="1"/>
          </p:cNvSpPr>
          <p:nvPr>
            <p:ph type="title" idx="4" hasCustomPrompt="1"/>
          </p:nvPr>
        </p:nvSpPr>
        <p:spPr>
          <a:xfrm>
            <a:off x="1121600"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0" name="Google Shape;90;p13"/>
          <p:cNvSpPr txBox="1">
            <a:spLocks noGrp="1"/>
          </p:cNvSpPr>
          <p:nvPr>
            <p:ph type="subTitle" idx="5"/>
          </p:nvPr>
        </p:nvSpPr>
        <p:spPr>
          <a:xfrm>
            <a:off x="16977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1" name="Google Shape;91;p13"/>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2" name="Google Shape;92;p13"/>
          <p:cNvSpPr txBox="1">
            <a:spLocks noGrp="1"/>
          </p:cNvSpPr>
          <p:nvPr>
            <p:ph type="title" idx="7" hasCustomPrompt="1"/>
          </p:nvPr>
        </p:nvSpPr>
        <p:spPr>
          <a:xfrm>
            <a:off x="5086400"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3" name="Google Shape;93;p13"/>
          <p:cNvSpPr txBox="1">
            <a:spLocks noGrp="1"/>
          </p:cNvSpPr>
          <p:nvPr>
            <p:ph type="subTitle" idx="8"/>
          </p:nvPr>
        </p:nvSpPr>
        <p:spPr>
          <a:xfrm>
            <a:off x="56625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4" name="Google Shape;94;p13"/>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5" name="Google Shape;95;p13"/>
          <p:cNvSpPr txBox="1">
            <a:spLocks noGrp="1"/>
          </p:cNvSpPr>
          <p:nvPr>
            <p:ph type="title" idx="13" hasCustomPrompt="1"/>
          </p:nvPr>
        </p:nvSpPr>
        <p:spPr>
          <a:xfrm>
            <a:off x="5087456"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6" name="Google Shape;96;p13"/>
          <p:cNvSpPr txBox="1">
            <a:spLocks noGrp="1"/>
          </p:cNvSpPr>
          <p:nvPr>
            <p:ph type="subTitle" idx="14"/>
          </p:nvPr>
        </p:nvSpPr>
        <p:spPr>
          <a:xfrm>
            <a:off x="56625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7" name="Google Shape;97;p13"/>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98" name="Google Shape;98;p1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99" name="Google Shape;99;p1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100"/>
        <p:cNvGrpSpPr/>
        <p:nvPr/>
      </p:nvGrpSpPr>
      <p:grpSpPr>
        <a:xfrm>
          <a:off x="0" y="0"/>
          <a:ext cx="0" cy="0"/>
          <a:chOff x="0" y="0"/>
          <a:chExt cx="0" cy="0"/>
        </a:xfrm>
      </p:grpSpPr>
      <p:sp>
        <p:nvSpPr>
          <p:cNvPr id="101" name="Google Shape;101;p14"/>
          <p:cNvSpPr txBox="1">
            <a:spLocks noGrp="1"/>
          </p:cNvSpPr>
          <p:nvPr>
            <p:ph type="subTitle" idx="1"/>
          </p:nvPr>
        </p:nvSpPr>
        <p:spPr>
          <a:xfrm>
            <a:off x="2111850" y="1210325"/>
            <a:ext cx="5256600" cy="1823100"/>
          </a:xfrm>
          <a:prstGeom prst="rect">
            <a:avLst/>
          </a:prstGeom>
          <a:noFill/>
          <a:ln>
            <a:noFill/>
          </a:ln>
        </p:spPr>
        <p:txBody>
          <a:bodyPr spcFirstLastPara="1" wrap="square" lIns="91425" tIns="91425" rIns="91425" bIns="91425" anchor="t" anchorCtr="0">
            <a:noAutofit/>
          </a:bodyPr>
          <a:lstStyle>
            <a:lvl1pPr marL="0" marR="0" lvl="0" indent="-177800" algn="l" rtl="0">
              <a:lnSpc>
                <a:spcPct val="100000"/>
              </a:lnSpc>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9pPr>
          </a:lstStyle>
          <a:p>
            <a:endParaRPr/>
          </a:p>
        </p:txBody>
      </p:sp>
      <p:sp>
        <p:nvSpPr>
          <p:cNvPr id="102" name="Google Shape;102;p1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3" name="Google Shape;103;p14"/>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04" name="Google Shape;104;p1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05" name="Google Shape;105;p14"/>
          <p:cNvCxnSpPr/>
          <p:nvPr/>
        </p:nvCxnSpPr>
        <p:spPr>
          <a:xfrm rot="5400000">
            <a:off x="503550" y="2653667"/>
            <a:ext cx="2544000" cy="0"/>
          </a:xfrm>
          <a:prstGeom prst="straightConnector1">
            <a:avLst/>
          </a:prstGeom>
          <a:noFill/>
          <a:ln w="76200" cap="flat" cmpd="sng">
            <a:solidFill>
              <a:schemeClr val="accent1"/>
            </a:solidFill>
            <a:prstDash val="solid"/>
            <a:round/>
            <a:headEnd type="none" w="med" len="med"/>
            <a:tailEnd type="none" w="med" len="med"/>
          </a:ln>
        </p:spPr>
      </p:cxnSp>
      <p:sp>
        <p:nvSpPr>
          <p:cNvPr id="106" name="Google Shape;106;p14"/>
          <p:cNvSpPr txBox="1">
            <a:spLocks noGrp="1"/>
          </p:cNvSpPr>
          <p:nvPr>
            <p:ph type="title" idx="3"/>
          </p:nvPr>
        </p:nvSpPr>
        <p:spPr>
          <a:xfrm>
            <a:off x="2111850" y="3033325"/>
            <a:ext cx="5256600" cy="444900"/>
          </a:xfrm>
          <a:prstGeom prst="rect">
            <a:avLst/>
          </a:prstGeom>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chemeClr val="accent1"/>
              </a:buClr>
              <a:buSzPts val="1600"/>
              <a:buFont typeface="Josefin Sans SemiBold"/>
              <a:buNone/>
              <a:defRPr sz="1800" b="0">
                <a:solidFill>
                  <a:schemeClr val="accent1"/>
                </a:solidFill>
                <a:latin typeface="Josefin Sans SemiBold"/>
                <a:ea typeface="Josefin Sans SemiBold"/>
                <a:cs typeface="Josefin Sans SemiBold"/>
                <a:sym typeface="Josefin Sans Semi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07" name="Google Shape;107;p1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08" name="Google Shape;108;p1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SECTION_TITLE_AND_DESCRIPTION_1">
    <p:spTree>
      <p:nvGrpSpPr>
        <p:cNvPr id="1" name="Shape 109"/>
        <p:cNvGrpSpPr/>
        <p:nvPr/>
      </p:nvGrpSpPr>
      <p:grpSpPr>
        <a:xfrm>
          <a:off x="0" y="0"/>
          <a:ext cx="0" cy="0"/>
          <a:chOff x="0" y="0"/>
          <a:chExt cx="0" cy="0"/>
        </a:xfrm>
      </p:grpSpPr>
      <p:sp>
        <p:nvSpPr>
          <p:cNvPr id="110" name="Google Shape;110;p15"/>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1" name="Google Shape;111;p15"/>
          <p:cNvSpPr txBox="1">
            <a:spLocks noGrp="1"/>
          </p:cNvSpPr>
          <p:nvPr>
            <p:ph type="title" idx="2" hasCustomPrompt="1"/>
          </p:nvPr>
        </p:nvSpPr>
        <p:spPr>
          <a:xfrm>
            <a:off x="5292001" y="1625200"/>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12" name="Google Shape;112;p15"/>
          <p:cNvSpPr txBox="1">
            <a:spLocks noGrp="1"/>
          </p:cNvSpPr>
          <p:nvPr>
            <p:ph type="subTitle" idx="1"/>
          </p:nvPr>
        </p:nvSpPr>
        <p:spPr>
          <a:xfrm>
            <a:off x="5292000" y="3455823"/>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13" name="Google Shape;113;p1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14" name="Google Shape;114;p1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SECTION_HEADER_1">
    <p:spTree>
      <p:nvGrpSpPr>
        <p:cNvPr id="1" name="Shape 115"/>
        <p:cNvGrpSpPr/>
        <p:nvPr/>
      </p:nvGrpSpPr>
      <p:grpSpPr>
        <a:xfrm>
          <a:off x="0" y="0"/>
          <a:ext cx="0" cy="0"/>
          <a:chOff x="0" y="0"/>
          <a:chExt cx="0" cy="0"/>
        </a:xfrm>
      </p:grpSpPr>
      <p:sp>
        <p:nvSpPr>
          <p:cNvPr id="116" name="Google Shape;116;p16"/>
          <p:cNvSpPr txBox="1">
            <a:spLocks noGrp="1"/>
          </p:cNvSpPr>
          <p:nvPr>
            <p:ph type="title"/>
          </p:nvPr>
        </p:nvSpPr>
        <p:spPr>
          <a:xfrm>
            <a:off x="925750" y="1786400"/>
            <a:ext cx="5151600" cy="940500"/>
          </a:xfrm>
          <a:prstGeom prst="rect">
            <a:avLst/>
          </a:prstGeom>
          <a:solidFill>
            <a:schemeClr val="lt1"/>
          </a:solidFill>
        </p:spPr>
        <p:txBody>
          <a:bodyPr spcFirstLastPara="1" wrap="square" lIns="91425" tIns="0" rIns="91425" bIns="91425" anchor="b" anchorCtr="0">
            <a:noAutofit/>
          </a:bodyPr>
          <a:lstStyle>
            <a:lvl1pPr lvl="0" rtl="0">
              <a:spcBef>
                <a:spcPts val="0"/>
              </a:spcBef>
              <a:spcAft>
                <a:spcPts val="0"/>
              </a:spcAft>
              <a:buSzPts val="3600"/>
              <a:buNone/>
              <a:defRPr sz="68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7" name="Google Shape;117;p16"/>
          <p:cNvSpPr txBox="1">
            <a:spLocks noGrp="1"/>
          </p:cNvSpPr>
          <p:nvPr>
            <p:ph type="subTitle" idx="1"/>
          </p:nvPr>
        </p:nvSpPr>
        <p:spPr>
          <a:xfrm>
            <a:off x="925748" y="2726900"/>
            <a:ext cx="5151600" cy="1025400"/>
          </a:xfrm>
          <a:prstGeom prst="rect">
            <a:avLst/>
          </a:prstGeom>
          <a:solidFill>
            <a:schemeClr val="lt1"/>
          </a:solidFill>
          <a:ln>
            <a:noFill/>
          </a:ln>
        </p:spPr>
        <p:txBody>
          <a:bodyPr spcFirstLastPara="1" wrap="square" lIns="91425" tIns="0" rIns="91425" bIns="0" anchor="t" anchorCtr="0">
            <a:noAutofit/>
          </a:bodyPr>
          <a:lstStyle>
            <a:lvl1pPr marL="0" marR="0" lvl="0" indent="-228600" algn="l" rtl="0">
              <a:lnSpc>
                <a:spcPct val="100000"/>
              </a:lnSpc>
              <a:spcBef>
                <a:spcPts val="0"/>
              </a:spcBef>
              <a:spcAft>
                <a:spcPts val="0"/>
              </a:spcAft>
              <a:buClr>
                <a:schemeClr val="dk1"/>
              </a:buClr>
              <a:buSzPts val="3600"/>
              <a:buFont typeface="Josefin Sans"/>
              <a:buNone/>
              <a:defRPr sz="21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118" name="Google Shape;118;p16"/>
          <p:cNvCxnSpPr/>
          <p:nvPr/>
        </p:nvCxnSpPr>
        <p:spPr>
          <a:xfrm>
            <a:off x="542275" y="16252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119" name="Google Shape;119;p1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0" name="Google Shape;120;p1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p:cSld name="CUSTOM_1">
    <p:spTree>
      <p:nvGrpSpPr>
        <p:cNvPr id="1" name="Shape 127"/>
        <p:cNvGrpSpPr/>
        <p:nvPr/>
      </p:nvGrpSpPr>
      <p:grpSpPr>
        <a:xfrm>
          <a:off x="0" y="0"/>
          <a:ext cx="0" cy="0"/>
          <a:chOff x="0" y="0"/>
          <a:chExt cx="0" cy="0"/>
        </a:xfrm>
      </p:grpSpPr>
      <p:sp>
        <p:nvSpPr>
          <p:cNvPr id="128" name="Google Shape;128;p18"/>
          <p:cNvSpPr txBox="1">
            <a:spLocks noGrp="1"/>
          </p:cNvSpPr>
          <p:nvPr>
            <p:ph type="title" hasCustomPrompt="1"/>
          </p:nvPr>
        </p:nvSpPr>
        <p:spPr>
          <a:xfrm>
            <a:off x="1944275" y="1378950"/>
            <a:ext cx="22860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29" name="Google Shape;129;p18"/>
          <p:cNvSpPr txBox="1">
            <a:spLocks noGrp="1"/>
          </p:cNvSpPr>
          <p:nvPr>
            <p:ph type="subTitle" idx="1"/>
          </p:nvPr>
        </p:nvSpPr>
        <p:spPr>
          <a:xfrm>
            <a:off x="1944275"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0" name="Google Shape;130;p18"/>
          <p:cNvSpPr txBox="1">
            <a:spLocks noGrp="1"/>
          </p:cNvSpPr>
          <p:nvPr>
            <p:ph type="title" idx="2" hasCustomPrompt="1"/>
          </p:nvPr>
        </p:nvSpPr>
        <p:spPr>
          <a:xfrm>
            <a:off x="4913750" y="1378950"/>
            <a:ext cx="22836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1" name="Google Shape;131;p18"/>
          <p:cNvSpPr txBox="1">
            <a:spLocks noGrp="1"/>
          </p:cNvSpPr>
          <p:nvPr>
            <p:ph type="subTitle" idx="3"/>
          </p:nvPr>
        </p:nvSpPr>
        <p:spPr>
          <a:xfrm>
            <a:off x="4913731"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2" name="Google Shape;132;p18"/>
          <p:cNvSpPr txBox="1">
            <a:spLocks noGrp="1"/>
          </p:cNvSpPr>
          <p:nvPr>
            <p:ph type="title" idx="4" hasCustomPrompt="1"/>
          </p:nvPr>
        </p:nvSpPr>
        <p:spPr>
          <a:xfrm>
            <a:off x="1944277"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3" name="Google Shape;133;p18"/>
          <p:cNvSpPr txBox="1">
            <a:spLocks noGrp="1"/>
          </p:cNvSpPr>
          <p:nvPr>
            <p:ph type="subTitle" idx="5"/>
          </p:nvPr>
        </p:nvSpPr>
        <p:spPr>
          <a:xfrm>
            <a:off x="1944263"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 name="Google Shape;134;p18"/>
          <p:cNvSpPr txBox="1">
            <a:spLocks noGrp="1"/>
          </p:cNvSpPr>
          <p:nvPr>
            <p:ph type="title" idx="6" hasCustomPrompt="1"/>
          </p:nvPr>
        </p:nvSpPr>
        <p:spPr>
          <a:xfrm>
            <a:off x="4913752"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5" name="Google Shape;135;p18"/>
          <p:cNvSpPr txBox="1">
            <a:spLocks noGrp="1"/>
          </p:cNvSpPr>
          <p:nvPr>
            <p:ph type="subTitle" idx="7"/>
          </p:nvPr>
        </p:nvSpPr>
        <p:spPr>
          <a:xfrm>
            <a:off x="4913727"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6" name="Google Shape;136;p1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7" name="Google Shape;137;p18"/>
          <p:cNvSpPr txBox="1">
            <a:spLocks noGrp="1"/>
          </p:cNvSpPr>
          <p:nvPr>
            <p:ph type="title" idx="9"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38" name="Google Shape;138;p1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39" name="Google Shape;139;p1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40" name="Google Shape;140;p1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
  <p:cSld name="CUSTOM_2">
    <p:spTree>
      <p:nvGrpSpPr>
        <p:cNvPr id="1" name="Shape 141"/>
        <p:cNvGrpSpPr/>
        <p:nvPr/>
      </p:nvGrpSpPr>
      <p:grpSpPr>
        <a:xfrm>
          <a:off x="0" y="0"/>
          <a:ext cx="0" cy="0"/>
          <a:chOff x="0" y="0"/>
          <a:chExt cx="0" cy="0"/>
        </a:xfrm>
      </p:grpSpPr>
      <p:sp>
        <p:nvSpPr>
          <p:cNvPr id="142" name="Google Shape;142;p19"/>
          <p:cNvSpPr txBox="1">
            <a:spLocks noGrp="1"/>
          </p:cNvSpPr>
          <p:nvPr>
            <p:ph type="subTitle" idx="1"/>
          </p:nvPr>
        </p:nvSpPr>
        <p:spPr>
          <a:xfrm>
            <a:off x="973570" y="3307149"/>
            <a:ext cx="2263500" cy="809700"/>
          </a:xfrm>
          <a:prstGeom prst="rect">
            <a:avLst/>
          </a:prstGeom>
          <a:noFill/>
          <a:ln>
            <a:noFill/>
          </a:ln>
        </p:spPr>
        <p:txBody>
          <a:bodyPr spcFirstLastPara="1" wrap="square" lIns="91425" tIns="182875" rIns="91425" bIns="0" anchor="t" anchorCtr="0">
            <a:noAutofit/>
          </a:bodyPr>
          <a:lstStyle>
            <a:lvl1pPr lvl="0" rtl="0">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3" name="Google Shape;143;p19"/>
          <p:cNvSpPr txBox="1">
            <a:spLocks noGrp="1"/>
          </p:cNvSpPr>
          <p:nvPr>
            <p:ph type="subTitle" idx="2"/>
          </p:nvPr>
        </p:nvSpPr>
        <p:spPr>
          <a:xfrm>
            <a:off x="3440245"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4" name="Google Shape;144;p19"/>
          <p:cNvSpPr txBox="1">
            <a:spLocks noGrp="1"/>
          </p:cNvSpPr>
          <p:nvPr>
            <p:ph type="subTitle" idx="3"/>
          </p:nvPr>
        </p:nvSpPr>
        <p:spPr>
          <a:xfrm>
            <a:off x="5906920"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5" name="Google Shape;145;p19"/>
          <p:cNvSpPr txBox="1">
            <a:spLocks noGrp="1"/>
          </p:cNvSpPr>
          <p:nvPr>
            <p:ph type="subTitle" idx="4"/>
          </p:nvPr>
        </p:nvSpPr>
        <p:spPr>
          <a:xfrm>
            <a:off x="973570" y="1543141"/>
            <a:ext cx="2263500" cy="393600"/>
          </a:xfrm>
          <a:prstGeom prst="rect">
            <a:avLst/>
          </a:prstGeom>
          <a:noFill/>
          <a:ln>
            <a:noFill/>
          </a:ln>
        </p:spPr>
        <p:txBody>
          <a:bodyPr spcFirstLastPara="1" wrap="square" lIns="91425" tIns="182875" rIns="91425" bIns="91425" anchor="t" anchorCtr="0">
            <a:noAutofit/>
          </a:bodyPr>
          <a:lstStyle>
            <a:lvl1pPr lvl="0" rtl="0">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6" name="Google Shape;146;p19"/>
          <p:cNvSpPr txBox="1">
            <a:spLocks noGrp="1"/>
          </p:cNvSpPr>
          <p:nvPr>
            <p:ph type="subTitle" idx="5"/>
          </p:nvPr>
        </p:nvSpPr>
        <p:spPr>
          <a:xfrm>
            <a:off x="3440245"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7" name="Google Shape;147;p19"/>
          <p:cNvSpPr txBox="1">
            <a:spLocks noGrp="1"/>
          </p:cNvSpPr>
          <p:nvPr>
            <p:ph type="subTitle" idx="6"/>
          </p:nvPr>
        </p:nvSpPr>
        <p:spPr>
          <a:xfrm>
            <a:off x="5906920"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8" name="Google Shape;148;p1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9" name="Google Shape;149;p19"/>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50" name="Google Shape;150;p1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51" name="Google Shape;151;p19"/>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52" name="Google Shape;152;p1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53" name="Google Shape;153;p1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1">
  <p:cSld name="CUSTOM_2_2">
    <p:spTree>
      <p:nvGrpSpPr>
        <p:cNvPr id="1" name="Shape 154"/>
        <p:cNvGrpSpPr/>
        <p:nvPr/>
      </p:nvGrpSpPr>
      <p:grpSpPr>
        <a:xfrm>
          <a:off x="0" y="0"/>
          <a:ext cx="0" cy="0"/>
          <a:chOff x="0" y="0"/>
          <a:chExt cx="0" cy="0"/>
        </a:xfrm>
      </p:grpSpPr>
      <p:sp>
        <p:nvSpPr>
          <p:cNvPr id="155" name="Google Shape;155;p20"/>
          <p:cNvSpPr txBox="1">
            <a:spLocks noGrp="1"/>
          </p:cNvSpPr>
          <p:nvPr>
            <p:ph type="subTitle" idx="1"/>
          </p:nvPr>
        </p:nvSpPr>
        <p:spPr>
          <a:xfrm>
            <a:off x="1396725" y="3013225"/>
            <a:ext cx="14166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6" name="Google Shape;156;p20"/>
          <p:cNvSpPr txBox="1">
            <a:spLocks noGrp="1"/>
          </p:cNvSpPr>
          <p:nvPr>
            <p:ph type="subTitle" idx="2"/>
          </p:nvPr>
        </p:nvSpPr>
        <p:spPr>
          <a:xfrm>
            <a:off x="3863100"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7" name="Google Shape;157;p20"/>
          <p:cNvSpPr txBox="1">
            <a:spLocks noGrp="1"/>
          </p:cNvSpPr>
          <p:nvPr>
            <p:ph type="subTitle" idx="3"/>
          </p:nvPr>
        </p:nvSpPr>
        <p:spPr>
          <a:xfrm>
            <a:off x="6330075"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8" name="Google Shape;158;p20"/>
          <p:cNvSpPr txBox="1">
            <a:spLocks noGrp="1"/>
          </p:cNvSpPr>
          <p:nvPr>
            <p:ph type="subTitle" idx="4"/>
          </p:nvPr>
        </p:nvSpPr>
        <p:spPr>
          <a:xfrm>
            <a:off x="139672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59" name="Google Shape;159;p20"/>
          <p:cNvSpPr txBox="1">
            <a:spLocks noGrp="1"/>
          </p:cNvSpPr>
          <p:nvPr>
            <p:ph type="subTitle" idx="5"/>
          </p:nvPr>
        </p:nvSpPr>
        <p:spPr>
          <a:xfrm>
            <a:off x="3863400"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0" name="Google Shape;160;p20"/>
          <p:cNvSpPr txBox="1">
            <a:spLocks noGrp="1"/>
          </p:cNvSpPr>
          <p:nvPr>
            <p:ph type="subTitle" idx="6"/>
          </p:nvPr>
        </p:nvSpPr>
        <p:spPr>
          <a:xfrm>
            <a:off x="633007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1" name="Google Shape;161;p2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20"/>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63" name="Google Shape;163;p20"/>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64" name="Google Shape;164;p20"/>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65" name="Google Shape;165;p2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66" name="Google Shape;166;p2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2">
  <p:cSld name="CUSTOM_2_2_1">
    <p:spTree>
      <p:nvGrpSpPr>
        <p:cNvPr id="1" name="Shape 167"/>
        <p:cNvGrpSpPr/>
        <p:nvPr/>
      </p:nvGrpSpPr>
      <p:grpSpPr>
        <a:xfrm>
          <a:off x="0" y="0"/>
          <a:ext cx="0" cy="0"/>
          <a:chOff x="0" y="0"/>
          <a:chExt cx="0" cy="0"/>
        </a:xfrm>
      </p:grpSpPr>
      <p:sp>
        <p:nvSpPr>
          <p:cNvPr id="168" name="Google Shape;168;p21"/>
          <p:cNvSpPr txBox="1">
            <a:spLocks noGrp="1"/>
          </p:cNvSpPr>
          <p:nvPr>
            <p:ph type="subTitle" idx="1"/>
          </p:nvPr>
        </p:nvSpPr>
        <p:spPr>
          <a:xfrm>
            <a:off x="1226025" y="1406275"/>
            <a:ext cx="1758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69" name="Google Shape;169;p21"/>
          <p:cNvSpPr txBox="1">
            <a:spLocks noGrp="1"/>
          </p:cNvSpPr>
          <p:nvPr>
            <p:ph type="subTitle" idx="2"/>
          </p:nvPr>
        </p:nvSpPr>
        <p:spPr>
          <a:xfrm>
            <a:off x="3694200" y="1406275"/>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0" name="Google Shape;170;p21"/>
          <p:cNvSpPr txBox="1">
            <a:spLocks noGrp="1"/>
          </p:cNvSpPr>
          <p:nvPr>
            <p:ph type="subTitle" idx="3"/>
          </p:nvPr>
        </p:nvSpPr>
        <p:spPr>
          <a:xfrm>
            <a:off x="6160875" y="1406281"/>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1" name="Google Shape;171;p21"/>
          <p:cNvSpPr txBox="1">
            <a:spLocks noGrp="1"/>
          </p:cNvSpPr>
          <p:nvPr>
            <p:ph type="subTitle" idx="4"/>
          </p:nvPr>
        </p:nvSpPr>
        <p:spPr>
          <a:xfrm>
            <a:off x="122752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2" name="Google Shape;172;p21"/>
          <p:cNvSpPr txBox="1">
            <a:spLocks noGrp="1"/>
          </p:cNvSpPr>
          <p:nvPr>
            <p:ph type="subTitle" idx="5"/>
          </p:nvPr>
        </p:nvSpPr>
        <p:spPr>
          <a:xfrm>
            <a:off x="3694200"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3" name="Google Shape;173;p21"/>
          <p:cNvSpPr txBox="1">
            <a:spLocks noGrp="1"/>
          </p:cNvSpPr>
          <p:nvPr>
            <p:ph type="subTitle" idx="6"/>
          </p:nvPr>
        </p:nvSpPr>
        <p:spPr>
          <a:xfrm>
            <a:off x="616087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4" name="Google Shape;174;p2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5" name="Google Shape;175;p21"/>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76" name="Google Shape;176;p2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77" name="Google Shape;177;p2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78" name="Google Shape;178;p2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79" name="Google Shape;179;p2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3">
  <p:cSld name="CUSTOM_2_2_2">
    <p:spTree>
      <p:nvGrpSpPr>
        <p:cNvPr id="1" name="Shape 180"/>
        <p:cNvGrpSpPr/>
        <p:nvPr/>
      </p:nvGrpSpPr>
      <p:grpSpPr>
        <a:xfrm>
          <a:off x="0" y="0"/>
          <a:ext cx="0" cy="0"/>
          <a:chOff x="0" y="0"/>
          <a:chExt cx="0" cy="0"/>
        </a:xfrm>
      </p:grpSpPr>
      <p:sp>
        <p:nvSpPr>
          <p:cNvPr id="181" name="Google Shape;181;p22"/>
          <p:cNvSpPr txBox="1">
            <a:spLocks noGrp="1"/>
          </p:cNvSpPr>
          <p:nvPr>
            <p:ph type="subTitle" idx="1"/>
          </p:nvPr>
        </p:nvSpPr>
        <p:spPr>
          <a:xfrm>
            <a:off x="164967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2" name="Google Shape;182;p22"/>
          <p:cNvSpPr txBox="1">
            <a:spLocks noGrp="1"/>
          </p:cNvSpPr>
          <p:nvPr>
            <p:ph type="subTitle" idx="2"/>
          </p:nvPr>
        </p:nvSpPr>
        <p:spPr>
          <a:xfrm>
            <a:off x="4116050"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3" name="Google Shape;183;p22"/>
          <p:cNvSpPr txBox="1">
            <a:spLocks noGrp="1"/>
          </p:cNvSpPr>
          <p:nvPr>
            <p:ph type="subTitle" idx="3"/>
          </p:nvPr>
        </p:nvSpPr>
        <p:spPr>
          <a:xfrm>
            <a:off x="658302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4" name="Google Shape;184;p22"/>
          <p:cNvSpPr txBox="1">
            <a:spLocks noGrp="1"/>
          </p:cNvSpPr>
          <p:nvPr>
            <p:ph type="subTitle" idx="4"/>
          </p:nvPr>
        </p:nvSpPr>
        <p:spPr>
          <a:xfrm>
            <a:off x="1649675" y="1903566"/>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5" name="Google Shape;185;p22"/>
          <p:cNvSpPr txBox="1">
            <a:spLocks noGrp="1"/>
          </p:cNvSpPr>
          <p:nvPr>
            <p:ph type="subTitle" idx="5"/>
          </p:nvPr>
        </p:nvSpPr>
        <p:spPr>
          <a:xfrm>
            <a:off x="4116350"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6" name="Google Shape;186;p22"/>
          <p:cNvSpPr txBox="1">
            <a:spLocks noGrp="1"/>
          </p:cNvSpPr>
          <p:nvPr>
            <p:ph type="subTitle" idx="6"/>
          </p:nvPr>
        </p:nvSpPr>
        <p:spPr>
          <a:xfrm>
            <a:off x="6583025"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7" name="Google Shape;187;p22"/>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8" name="Google Shape;188;p22"/>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89" name="Google Shape;189;p22"/>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90" name="Google Shape;190;p22"/>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91" name="Google Shape;191;p2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2" name="Google Shape;192;p2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193"/>
        <p:cNvGrpSpPr/>
        <p:nvPr/>
      </p:nvGrpSpPr>
      <p:grpSpPr>
        <a:xfrm>
          <a:off x="0" y="0"/>
          <a:ext cx="0" cy="0"/>
          <a:chOff x="0" y="0"/>
          <a:chExt cx="0" cy="0"/>
        </a:xfrm>
      </p:grpSpPr>
      <p:sp>
        <p:nvSpPr>
          <p:cNvPr id="194" name="Google Shape;194;p23"/>
          <p:cNvSpPr txBox="1">
            <a:spLocks noGrp="1"/>
          </p:cNvSpPr>
          <p:nvPr>
            <p:ph type="subTitle" idx="1"/>
          </p:nvPr>
        </p:nvSpPr>
        <p:spPr>
          <a:xfrm>
            <a:off x="189837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5" name="Google Shape;195;p23"/>
          <p:cNvSpPr txBox="1">
            <a:spLocks noGrp="1"/>
          </p:cNvSpPr>
          <p:nvPr>
            <p:ph type="subTitle" idx="2"/>
          </p:nvPr>
        </p:nvSpPr>
        <p:spPr>
          <a:xfrm>
            <a:off x="498212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6" name="Google Shape;196;p23"/>
          <p:cNvSpPr txBox="1">
            <a:spLocks noGrp="1"/>
          </p:cNvSpPr>
          <p:nvPr>
            <p:ph type="subTitle" idx="3"/>
          </p:nvPr>
        </p:nvSpPr>
        <p:spPr>
          <a:xfrm>
            <a:off x="189837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7" name="Google Shape;197;p23"/>
          <p:cNvSpPr txBox="1">
            <a:spLocks noGrp="1"/>
          </p:cNvSpPr>
          <p:nvPr>
            <p:ph type="subTitle" idx="4"/>
          </p:nvPr>
        </p:nvSpPr>
        <p:spPr>
          <a:xfrm>
            <a:off x="498212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8" name="Google Shape;198;p2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9" name="Google Shape;199;p23"/>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00" name="Google Shape;200;p2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01" name="Google Shape;201;p23"/>
          <p:cNvSpPr txBox="1">
            <a:spLocks noGrp="1"/>
          </p:cNvSpPr>
          <p:nvPr>
            <p:ph type="subTitle" idx="6"/>
          </p:nvPr>
        </p:nvSpPr>
        <p:spPr>
          <a:xfrm>
            <a:off x="189837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2" name="Google Shape;202;p23"/>
          <p:cNvSpPr txBox="1">
            <a:spLocks noGrp="1"/>
          </p:cNvSpPr>
          <p:nvPr>
            <p:ph type="subTitle" idx="7"/>
          </p:nvPr>
        </p:nvSpPr>
        <p:spPr>
          <a:xfrm>
            <a:off x="498212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3" name="Google Shape;203;p23"/>
          <p:cNvSpPr txBox="1">
            <a:spLocks noGrp="1"/>
          </p:cNvSpPr>
          <p:nvPr>
            <p:ph type="subTitle" idx="8"/>
          </p:nvPr>
        </p:nvSpPr>
        <p:spPr>
          <a:xfrm>
            <a:off x="189837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4" name="Google Shape;204;p23"/>
          <p:cNvSpPr txBox="1">
            <a:spLocks noGrp="1"/>
          </p:cNvSpPr>
          <p:nvPr>
            <p:ph type="subTitle" idx="9"/>
          </p:nvPr>
        </p:nvSpPr>
        <p:spPr>
          <a:xfrm>
            <a:off x="498212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5" name="Google Shape;205;p23"/>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06" name="Google Shape;206;p2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07" name="Google Shape;207;p2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925751" y="1640525"/>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6" name="Google Shape;16;p3"/>
          <p:cNvSpPr txBox="1">
            <a:spLocks noGrp="1"/>
          </p:cNvSpPr>
          <p:nvPr>
            <p:ph type="subTitle" idx="1"/>
          </p:nvPr>
        </p:nvSpPr>
        <p:spPr>
          <a:xfrm>
            <a:off x="925750" y="3471400"/>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7" name="Google Shape;17;p3"/>
          <p:cNvCxnSpPr/>
          <p:nvPr/>
        </p:nvCxnSpPr>
        <p:spPr>
          <a:xfrm>
            <a:off x="542275" y="1625200"/>
            <a:ext cx="0" cy="2961300"/>
          </a:xfrm>
          <a:prstGeom prst="straightConnector1">
            <a:avLst/>
          </a:prstGeom>
          <a:noFill/>
          <a:ln w="76200" cap="flat" cmpd="sng">
            <a:solidFill>
              <a:schemeClr val="accent1"/>
            </a:solidFill>
            <a:prstDash val="solid"/>
            <a:round/>
            <a:headEnd type="none" w="med" len="med"/>
            <a:tailEnd type="none" w="med" len="med"/>
          </a:ln>
        </p:spPr>
      </p:cxnSp>
      <p:cxnSp>
        <p:nvCxnSpPr>
          <p:cNvPr id="18" name="Google Shape;18;p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 name="Google Shape;19;p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CUSTOM_2_1_1">
    <p:spTree>
      <p:nvGrpSpPr>
        <p:cNvPr id="1" name="Shape 208"/>
        <p:cNvGrpSpPr/>
        <p:nvPr/>
      </p:nvGrpSpPr>
      <p:grpSpPr>
        <a:xfrm>
          <a:off x="0" y="0"/>
          <a:ext cx="0" cy="0"/>
          <a:chOff x="0" y="0"/>
          <a:chExt cx="0" cy="0"/>
        </a:xfrm>
      </p:grpSpPr>
      <p:sp>
        <p:nvSpPr>
          <p:cNvPr id="209" name="Google Shape;209;p24"/>
          <p:cNvSpPr txBox="1">
            <a:spLocks noGrp="1"/>
          </p:cNvSpPr>
          <p:nvPr>
            <p:ph type="subTitle" idx="1"/>
          </p:nvPr>
        </p:nvSpPr>
        <p:spPr>
          <a:xfrm>
            <a:off x="9327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0" name="Google Shape;210;p24"/>
          <p:cNvSpPr txBox="1">
            <a:spLocks noGrp="1"/>
          </p:cNvSpPr>
          <p:nvPr>
            <p:ph type="subTitle" idx="2"/>
          </p:nvPr>
        </p:nvSpPr>
        <p:spPr>
          <a:xfrm>
            <a:off x="344025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1" name="Google Shape;211;p24"/>
          <p:cNvSpPr txBox="1">
            <a:spLocks noGrp="1"/>
          </p:cNvSpPr>
          <p:nvPr>
            <p:ph type="subTitle" idx="3"/>
          </p:nvPr>
        </p:nvSpPr>
        <p:spPr>
          <a:xfrm>
            <a:off x="9327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2" name="Google Shape;212;p24"/>
          <p:cNvSpPr txBox="1">
            <a:spLocks noGrp="1"/>
          </p:cNvSpPr>
          <p:nvPr>
            <p:ph type="subTitle" idx="4"/>
          </p:nvPr>
        </p:nvSpPr>
        <p:spPr>
          <a:xfrm>
            <a:off x="344025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3" name="Google Shape;213;p2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4" name="Google Shape;214;p24"/>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15" name="Google Shape;215;p2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16" name="Google Shape;216;p24"/>
          <p:cNvSpPr txBox="1">
            <a:spLocks noGrp="1"/>
          </p:cNvSpPr>
          <p:nvPr>
            <p:ph type="subTitle" idx="6"/>
          </p:nvPr>
        </p:nvSpPr>
        <p:spPr>
          <a:xfrm>
            <a:off x="932700" y="3641560"/>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7" name="Google Shape;217;p24"/>
          <p:cNvSpPr txBox="1">
            <a:spLocks noGrp="1"/>
          </p:cNvSpPr>
          <p:nvPr>
            <p:ph type="subTitle" idx="7"/>
          </p:nvPr>
        </p:nvSpPr>
        <p:spPr>
          <a:xfrm>
            <a:off x="344025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8" name="Google Shape;218;p24"/>
          <p:cNvSpPr txBox="1">
            <a:spLocks noGrp="1"/>
          </p:cNvSpPr>
          <p:nvPr>
            <p:ph type="subTitle" idx="8"/>
          </p:nvPr>
        </p:nvSpPr>
        <p:spPr>
          <a:xfrm>
            <a:off x="932700" y="3250183"/>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9" name="Google Shape;219;p24"/>
          <p:cNvSpPr txBox="1">
            <a:spLocks noGrp="1"/>
          </p:cNvSpPr>
          <p:nvPr>
            <p:ph type="subTitle" idx="9"/>
          </p:nvPr>
        </p:nvSpPr>
        <p:spPr>
          <a:xfrm>
            <a:off x="344025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0" name="Google Shape;220;p24"/>
          <p:cNvSpPr txBox="1">
            <a:spLocks noGrp="1"/>
          </p:cNvSpPr>
          <p:nvPr>
            <p:ph type="subTitle" idx="13"/>
          </p:nvPr>
        </p:nvSpPr>
        <p:spPr>
          <a:xfrm>
            <a:off x="59478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1" name="Google Shape;221;p24"/>
          <p:cNvSpPr txBox="1">
            <a:spLocks noGrp="1"/>
          </p:cNvSpPr>
          <p:nvPr>
            <p:ph type="subTitle" idx="14"/>
          </p:nvPr>
        </p:nvSpPr>
        <p:spPr>
          <a:xfrm>
            <a:off x="59478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2" name="Google Shape;222;p24"/>
          <p:cNvSpPr txBox="1">
            <a:spLocks noGrp="1"/>
          </p:cNvSpPr>
          <p:nvPr>
            <p:ph type="subTitle" idx="15"/>
          </p:nvPr>
        </p:nvSpPr>
        <p:spPr>
          <a:xfrm>
            <a:off x="594780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3" name="Google Shape;223;p24"/>
          <p:cNvSpPr txBox="1">
            <a:spLocks noGrp="1"/>
          </p:cNvSpPr>
          <p:nvPr>
            <p:ph type="subTitle" idx="16"/>
          </p:nvPr>
        </p:nvSpPr>
        <p:spPr>
          <a:xfrm>
            <a:off x="594780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4" name="Google Shape;224;p24"/>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5" name="Google Shape;225;p2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26" name="Google Shape;226;p2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2">
  <p:cSld name="CUSTOM_3_1">
    <p:spTree>
      <p:nvGrpSpPr>
        <p:cNvPr id="1" name="Shape 231"/>
        <p:cNvGrpSpPr/>
        <p:nvPr/>
      </p:nvGrpSpPr>
      <p:grpSpPr>
        <a:xfrm>
          <a:off x="0" y="0"/>
          <a:ext cx="0" cy="0"/>
          <a:chOff x="0" y="0"/>
          <a:chExt cx="0" cy="0"/>
        </a:xfrm>
      </p:grpSpPr>
      <p:sp>
        <p:nvSpPr>
          <p:cNvPr id="232" name="Google Shape;232;p2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3" name="Google Shape;233;p2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34" name="Google Shape;234;p2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35" name="Google Shape;235;p26"/>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6" name="Google Shape;236;p2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7" name="Google Shape;237;p2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1">
  <p:cSld name="BIG_NUMBER_1">
    <p:spTree>
      <p:nvGrpSpPr>
        <p:cNvPr id="1" name="Shape 238"/>
        <p:cNvGrpSpPr/>
        <p:nvPr/>
      </p:nvGrpSpPr>
      <p:grpSpPr>
        <a:xfrm>
          <a:off x="0" y="0"/>
          <a:ext cx="0" cy="0"/>
          <a:chOff x="0" y="0"/>
          <a:chExt cx="0" cy="0"/>
        </a:xfrm>
      </p:grpSpPr>
      <p:sp>
        <p:nvSpPr>
          <p:cNvPr id="239" name="Google Shape;239;p2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0" name="Google Shape;240;p2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41" name="Google Shape;241;p2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42" name="Google Shape;242;p27"/>
          <p:cNvSpPr txBox="1">
            <a:spLocks noGrp="1"/>
          </p:cNvSpPr>
          <p:nvPr>
            <p:ph type="subTitle" idx="1"/>
          </p:nvPr>
        </p:nvSpPr>
        <p:spPr>
          <a:xfrm>
            <a:off x="3174025" y="140907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3" name="Google Shape;243;p27"/>
          <p:cNvSpPr txBox="1">
            <a:spLocks noGrp="1"/>
          </p:cNvSpPr>
          <p:nvPr>
            <p:ph type="title" idx="3" hasCustomPrompt="1"/>
          </p:nvPr>
        </p:nvSpPr>
        <p:spPr>
          <a:xfrm>
            <a:off x="3174025" y="8078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4" name="Google Shape;244;p27"/>
          <p:cNvSpPr txBox="1">
            <a:spLocks noGrp="1"/>
          </p:cNvSpPr>
          <p:nvPr>
            <p:ph type="subTitle" idx="4"/>
          </p:nvPr>
        </p:nvSpPr>
        <p:spPr>
          <a:xfrm>
            <a:off x="3174025" y="275702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5" name="Google Shape;245;p27"/>
          <p:cNvSpPr txBox="1">
            <a:spLocks noGrp="1"/>
          </p:cNvSpPr>
          <p:nvPr>
            <p:ph type="title" idx="5" hasCustomPrompt="1"/>
          </p:nvPr>
        </p:nvSpPr>
        <p:spPr>
          <a:xfrm>
            <a:off x="3174025" y="215577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6" name="Google Shape;246;p27"/>
          <p:cNvSpPr txBox="1">
            <a:spLocks noGrp="1"/>
          </p:cNvSpPr>
          <p:nvPr>
            <p:ph type="subTitle" idx="6"/>
          </p:nvPr>
        </p:nvSpPr>
        <p:spPr>
          <a:xfrm>
            <a:off x="3174025" y="4104975"/>
            <a:ext cx="5140500" cy="329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7" name="Google Shape;247;p27"/>
          <p:cNvSpPr txBox="1">
            <a:spLocks noGrp="1"/>
          </p:cNvSpPr>
          <p:nvPr>
            <p:ph type="title" idx="7" hasCustomPrompt="1"/>
          </p:nvPr>
        </p:nvSpPr>
        <p:spPr>
          <a:xfrm>
            <a:off x="3174025" y="35037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cxnSp>
        <p:nvCxnSpPr>
          <p:cNvPr id="248" name="Google Shape;248;p2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9" name="Google Shape;249;p2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1">
  <p:cSld name="CUSTOM_6">
    <p:spTree>
      <p:nvGrpSpPr>
        <p:cNvPr id="1" name="Shape 250"/>
        <p:cNvGrpSpPr/>
        <p:nvPr/>
      </p:nvGrpSpPr>
      <p:grpSpPr>
        <a:xfrm>
          <a:off x="0" y="0"/>
          <a:ext cx="0" cy="0"/>
          <a:chOff x="0" y="0"/>
          <a:chExt cx="0" cy="0"/>
        </a:xfrm>
      </p:grpSpPr>
      <p:sp>
        <p:nvSpPr>
          <p:cNvPr id="251" name="Google Shape;251;p28"/>
          <p:cNvSpPr txBox="1">
            <a:spLocks noGrp="1"/>
          </p:cNvSpPr>
          <p:nvPr>
            <p:ph type="subTitle" idx="1"/>
          </p:nvPr>
        </p:nvSpPr>
        <p:spPr>
          <a:xfrm>
            <a:off x="951625" y="1633875"/>
            <a:ext cx="3027300" cy="5127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52" name="Google Shape;252;p28"/>
          <p:cNvSpPr txBox="1">
            <a:spLocks noGrp="1"/>
          </p:cNvSpPr>
          <p:nvPr>
            <p:ph type="subTitle" idx="2"/>
          </p:nvPr>
        </p:nvSpPr>
        <p:spPr>
          <a:xfrm>
            <a:off x="951632"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53" name="Google Shape;253;p28"/>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4" name="Google Shape;254;p2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55" name="Google Shape;255;p2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56" name="Google Shape;256;p28"/>
          <p:cNvSpPr txBox="1">
            <a:spLocks noGrp="1"/>
          </p:cNvSpPr>
          <p:nvPr>
            <p:ph type="subTitle" idx="4"/>
          </p:nvPr>
        </p:nvSpPr>
        <p:spPr>
          <a:xfrm>
            <a:off x="951632"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57" name="Google Shape;257;p2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58" name="Google Shape;258;p2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2">
  <p:cSld name="CUSTOM_6_1">
    <p:spTree>
      <p:nvGrpSpPr>
        <p:cNvPr id="1" name="Shape 259"/>
        <p:cNvGrpSpPr/>
        <p:nvPr/>
      </p:nvGrpSpPr>
      <p:grpSpPr>
        <a:xfrm>
          <a:off x="0" y="0"/>
          <a:ext cx="0" cy="0"/>
          <a:chOff x="0" y="0"/>
          <a:chExt cx="0" cy="0"/>
        </a:xfrm>
      </p:grpSpPr>
      <p:sp>
        <p:nvSpPr>
          <p:cNvPr id="260" name="Google Shape;260;p29"/>
          <p:cNvSpPr txBox="1">
            <a:spLocks noGrp="1"/>
          </p:cNvSpPr>
          <p:nvPr>
            <p:ph type="subTitle" idx="1"/>
          </p:nvPr>
        </p:nvSpPr>
        <p:spPr>
          <a:xfrm>
            <a:off x="5169475" y="1633875"/>
            <a:ext cx="3027300" cy="474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800"/>
              <a:buFont typeface="Josefin Sans"/>
              <a:buNone/>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61" name="Google Shape;261;p29"/>
          <p:cNvSpPr txBox="1">
            <a:spLocks noGrp="1"/>
          </p:cNvSpPr>
          <p:nvPr>
            <p:ph type="subTitle" idx="2"/>
          </p:nvPr>
        </p:nvSpPr>
        <p:spPr>
          <a:xfrm>
            <a:off x="5169475"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62" name="Google Shape;262;p2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3" name="Google Shape;263;p2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64" name="Google Shape;264;p2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65" name="Google Shape;265;p29"/>
          <p:cNvSpPr txBox="1">
            <a:spLocks noGrp="1"/>
          </p:cNvSpPr>
          <p:nvPr>
            <p:ph type="subTitle" idx="4"/>
          </p:nvPr>
        </p:nvSpPr>
        <p:spPr>
          <a:xfrm>
            <a:off x="5169475"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66" name="Google Shape;266;p2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67" name="Google Shape;267;p2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3">
  <p:cSld name="TITLE_ONLY_1_1_1">
    <p:spTree>
      <p:nvGrpSpPr>
        <p:cNvPr id="1" name="Shape 268"/>
        <p:cNvGrpSpPr/>
        <p:nvPr/>
      </p:nvGrpSpPr>
      <p:grpSpPr>
        <a:xfrm>
          <a:off x="0" y="0"/>
          <a:ext cx="0" cy="0"/>
          <a:chOff x="0" y="0"/>
          <a:chExt cx="0" cy="0"/>
        </a:xfrm>
      </p:grpSpPr>
      <p:sp>
        <p:nvSpPr>
          <p:cNvPr id="269" name="Google Shape;269;p30"/>
          <p:cNvSpPr txBox="1">
            <a:spLocks noGrp="1"/>
          </p:cNvSpPr>
          <p:nvPr>
            <p:ph type="subTitle" idx="1"/>
          </p:nvPr>
        </p:nvSpPr>
        <p:spPr>
          <a:xfrm>
            <a:off x="6017775"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0" name="Google Shape;270;p30"/>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271" name="Google Shape;271;p3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2" name="Google Shape;272;p3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6">
  <p:cSld name="TITLE_ONLY_1_1_1_1">
    <p:spTree>
      <p:nvGrpSpPr>
        <p:cNvPr id="1" name="Shape 273"/>
        <p:cNvGrpSpPr/>
        <p:nvPr/>
      </p:nvGrpSpPr>
      <p:grpSpPr>
        <a:xfrm>
          <a:off x="0" y="0"/>
          <a:ext cx="0" cy="0"/>
          <a:chOff x="0" y="0"/>
          <a:chExt cx="0" cy="0"/>
        </a:xfrm>
      </p:grpSpPr>
      <p:sp>
        <p:nvSpPr>
          <p:cNvPr id="274" name="Google Shape;274;p31"/>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75" name="Google Shape;275;p31"/>
          <p:cNvSpPr txBox="1">
            <a:spLocks noGrp="1"/>
          </p:cNvSpPr>
          <p:nvPr>
            <p:ph type="subTitle" idx="1"/>
          </p:nvPr>
        </p:nvSpPr>
        <p:spPr>
          <a:xfrm>
            <a:off x="3129400"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276" name="Google Shape;276;p3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7" name="Google Shape;277;p3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4">
  <p:cSld name="TITLE_ONLY_1_2">
    <p:spTree>
      <p:nvGrpSpPr>
        <p:cNvPr id="1" name="Shape 278"/>
        <p:cNvGrpSpPr/>
        <p:nvPr/>
      </p:nvGrpSpPr>
      <p:grpSpPr>
        <a:xfrm>
          <a:off x="0" y="0"/>
          <a:ext cx="0" cy="0"/>
          <a:chOff x="0" y="0"/>
          <a:chExt cx="0" cy="0"/>
        </a:xfrm>
      </p:grpSpPr>
      <p:sp>
        <p:nvSpPr>
          <p:cNvPr id="279" name="Google Shape;279;p32"/>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Josefin Sans"/>
              <a:buNone/>
              <a:defRPr b="1">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80" name="Google Shape;280;p32"/>
          <p:cNvSpPr txBox="1">
            <a:spLocks noGrp="1"/>
          </p:cNvSpPr>
          <p:nvPr>
            <p:ph type="subTitle" idx="1"/>
          </p:nvPr>
        </p:nvSpPr>
        <p:spPr>
          <a:xfrm>
            <a:off x="5781275" y="2763700"/>
            <a:ext cx="2318700" cy="1090500"/>
          </a:xfrm>
          <a:prstGeom prst="rect">
            <a:avLst/>
          </a:prstGeom>
          <a:solidFill>
            <a:schemeClr val="lt1"/>
          </a:solidFill>
          <a:ln>
            <a:noFill/>
          </a:ln>
        </p:spPr>
        <p:txBody>
          <a:bodyPr spcFirstLastPara="1" wrap="square" lIns="91425" tIns="91425" rIns="91425" bIns="0" anchor="t" anchorCtr="0">
            <a:noAutofit/>
          </a:bodyPr>
          <a:lstStyle>
            <a:lvl1pPr lvl="0" algn="r" rtl="0">
              <a:lnSpc>
                <a:spcPct val="100000"/>
              </a:lnSpc>
              <a:spcBef>
                <a:spcPts val="0"/>
              </a:spcBef>
              <a:spcAft>
                <a:spcPts val="0"/>
              </a:spcAft>
              <a:buClr>
                <a:schemeClr val="dk2"/>
              </a:buClr>
              <a:buSzPts val="1600"/>
              <a:buFont typeface="Josefin Sans"/>
              <a:buNone/>
              <a:defRPr sz="1400">
                <a:solidFill>
                  <a:schemeClr val="dk1"/>
                </a:solidFill>
                <a:latin typeface="Josefin Sans"/>
                <a:ea typeface="Josefin Sans"/>
                <a:cs typeface="Josefin Sans"/>
                <a:sym typeface="Josefin Sans"/>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281" name="Google Shape;281;p32"/>
          <p:cNvCxnSpPr/>
          <p:nvPr/>
        </p:nvCxnSpPr>
        <p:spPr>
          <a:xfrm>
            <a:off x="8288525" y="915600"/>
            <a:ext cx="1800" cy="1581000"/>
          </a:xfrm>
          <a:prstGeom prst="straightConnector1">
            <a:avLst/>
          </a:prstGeom>
          <a:noFill/>
          <a:ln w="76200" cap="flat" cmpd="sng">
            <a:solidFill>
              <a:schemeClr val="accent1"/>
            </a:solidFill>
            <a:prstDash val="solid"/>
            <a:round/>
            <a:headEnd type="none" w="med" len="med"/>
            <a:tailEnd type="none" w="med" len="med"/>
          </a:ln>
        </p:spPr>
      </p:cxnSp>
      <p:cxnSp>
        <p:nvCxnSpPr>
          <p:cNvPr id="282" name="Google Shape;282;p3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83" name="Google Shape;283;p3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5">
  <p:cSld name="TITLE_ONLY_1_2_1">
    <p:spTree>
      <p:nvGrpSpPr>
        <p:cNvPr id="1" name="Shape 284"/>
        <p:cNvGrpSpPr/>
        <p:nvPr/>
      </p:nvGrpSpPr>
      <p:grpSpPr>
        <a:xfrm>
          <a:off x="0" y="0"/>
          <a:ext cx="0" cy="0"/>
          <a:chOff x="0" y="0"/>
          <a:chExt cx="0" cy="0"/>
        </a:xfrm>
      </p:grpSpPr>
      <p:sp>
        <p:nvSpPr>
          <p:cNvPr id="285" name="Google Shape;285;p3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86" name="Google Shape;286;p33"/>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87" name="Google Shape;287;p3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88" name="Google Shape;288;p33"/>
          <p:cNvSpPr txBox="1">
            <a:spLocks noGrp="1"/>
          </p:cNvSpPr>
          <p:nvPr>
            <p:ph type="subTitle" idx="1"/>
          </p:nvPr>
        </p:nvSpPr>
        <p:spPr>
          <a:xfrm>
            <a:off x="3241650" y="2094288"/>
            <a:ext cx="4125600" cy="15870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89" name="Google Shape;289;p33"/>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0" name="Google Shape;290;p3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1" name="Google Shape;291;p3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297"/>
        <p:cNvGrpSpPr/>
        <p:nvPr/>
      </p:nvGrpSpPr>
      <p:grpSpPr>
        <a:xfrm>
          <a:off x="0" y="0"/>
          <a:ext cx="0" cy="0"/>
          <a:chOff x="0" y="0"/>
          <a:chExt cx="0" cy="0"/>
        </a:xfrm>
      </p:grpSpPr>
      <p:sp>
        <p:nvSpPr>
          <p:cNvPr id="298" name="Google Shape;298;p35"/>
          <p:cNvSpPr txBox="1">
            <a:spLocks noGrp="1"/>
          </p:cNvSpPr>
          <p:nvPr>
            <p:ph type="ctrTitle"/>
          </p:nvPr>
        </p:nvSpPr>
        <p:spPr>
          <a:xfrm>
            <a:off x="713225" y="1157263"/>
            <a:ext cx="5414400" cy="705300"/>
          </a:xfrm>
          <a:prstGeom prst="rect">
            <a:avLst/>
          </a:prstGeom>
        </p:spPr>
        <p:txBody>
          <a:bodyPr spcFirstLastPara="1" wrap="square" lIns="91425" tIns="79200" rIns="91425" bIns="91425" anchor="b" anchorCtr="0">
            <a:noAutofit/>
          </a:bodyPr>
          <a:lstStyle>
            <a:lvl1pPr lvl="0" rtl="0">
              <a:spcBef>
                <a:spcPts val="0"/>
              </a:spcBef>
              <a:spcAft>
                <a:spcPts val="0"/>
              </a:spcAft>
              <a:buSzPts val="5200"/>
              <a:buNone/>
              <a:defRPr sz="52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299" name="Google Shape;299;p35"/>
          <p:cNvSpPr txBox="1">
            <a:spLocks noGrp="1"/>
          </p:cNvSpPr>
          <p:nvPr>
            <p:ph type="subTitle" idx="1"/>
          </p:nvPr>
        </p:nvSpPr>
        <p:spPr>
          <a:xfrm>
            <a:off x="719750" y="2053877"/>
            <a:ext cx="3309300" cy="1273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2800"/>
              <a:buNone/>
              <a:defRPr sz="1600">
                <a:solidFill>
                  <a:schemeClr val="dk2"/>
                </a:solidFill>
                <a:latin typeface="Josefin Sans"/>
                <a:ea typeface="Josefin Sans"/>
                <a:cs typeface="Josefin Sans"/>
                <a:sym typeface="Josefin Sans"/>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300" name="Google Shape;300;p35"/>
          <p:cNvSpPr txBox="1"/>
          <p:nvPr/>
        </p:nvSpPr>
        <p:spPr>
          <a:xfrm>
            <a:off x="720025" y="3799875"/>
            <a:ext cx="2473500" cy="460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2"/>
                </a:solidFill>
                <a:latin typeface="Josefin Sans Light"/>
                <a:ea typeface="Josefin Sans Light"/>
                <a:cs typeface="Josefin Sans Light"/>
                <a:sym typeface="Josefin Sans Light"/>
              </a:rPr>
              <a:t>CREDITS: This presentation template was created by </a:t>
            </a:r>
            <a:r>
              <a:rPr lang="en" sz="1000" b="1">
                <a:solidFill>
                  <a:schemeClr val="dk2"/>
                </a:solidFill>
                <a:uFill>
                  <a:noFill/>
                </a:uFill>
                <a:latin typeface="Josefin Sans"/>
                <a:ea typeface="Josefin Sans"/>
                <a:cs typeface="Josefin Sans"/>
                <a:sym typeface="Josefin Sans"/>
                <a:hlinkClick r:id="rId2">
                  <a:extLst>
                    <a:ext uri="{A12FA001-AC4F-418D-AE19-62706E023703}">
                      <ahyp:hlinkClr xmlns:ahyp="http://schemas.microsoft.com/office/drawing/2018/hyperlinkcolor" val="tx"/>
                    </a:ext>
                  </a:extLst>
                </a:hlinkClick>
              </a:rPr>
              <a:t>Slidesgo</a:t>
            </a:r>
            <a:r>
              <a:rPr lang="en" sz="1000">
                <a:solidFill>
                  <a:schemeClr val="dk2"/>
                </a:solidFill>
                <a:latin typeface="Josefin Sans Light"/>
                <a:ea typeface="Josefin Sans Light"/>
                <a:cs typeface="Josefin Sans Light"/>
                <a:sym typeface="Josefin Sans Light"/>
              </a:rPr>
              <a:t>, including icons by </a:t>
            </a:r>
            <a:r>
              <a:rPr lang="en" sz="1000" b="1">
                <a:solidFill>
                  <a:schemeClr val="dk2"/>
                </a:solidFill>
                <a:uFill>
                  <a:noFill/>
                </a:uFill>
                <a:latin typeface="Josefin Sans"/>
                <a:ea typeface="Josefin Sans"/>
                <a:cs typeface="Josefin Sans"/>
                <a:sym typeface="Josefin Sans"/>
                <a:hlinkClick r:id="rId3">
                  <a:extLst>
                    <a:ext uri="{A12FA001-AC4F-418D-AE19-62706E023703}">
                      <ahyp:hlinkClr xmlns:ahyp="http://schemas.microsoft.com/office/drawing/2018/hyperlinkcolor" val="tx"/>
                    </a:ext>
                  </a:extLst>
                </a:hlinkClick>
              </a:rPr>
              <a:t>Flaticon</a:t>
            </a:r>
            <a:r>
              <a:rPr lang="en" sz="1000">
                <a:solidFill>
                  <a:schemeClr val="dk2"/>
                </a:solidFill>
                <a:latin typeface="Josefin Sans Light"/>
                <a:ea typeface="Josefin Sans Light"/>
                <a:cs typeface="Josefin Sans Light"/>
                <a:sym typeface="Josefin Sans Light"/>
              </a:rPr>
              <a:t>, and infographics &amp; images by </a:t>
            </a:r>
            <a:r>
              <a:rPr lang="en" sz="1000" b="1">
                <a:solidFill>
                  <a:schemeClr val="dk2"/>
                </a:solidFill>
                <a:uFill>
                  <a:noFill/>
                </a:uFill>
                <a:latin typeface="Josefin Sans"/>
                <a:ea typeface="Josefin Sans"/>
                <a:cs typeface="Josefin Sans"/>
                <a:sym typeface="Josefin Sans"/>
                <a:hlinkClick r:id="rId4">
                  <a:extLst>
                    <a:ext uri="{A12FA001-AC4F-418D-AE19-62706E023703}">
                      <ahyp:hlinkClr xmlns:ahyp="http://schemas.microsoft.com/office/drawing/2018/hyperlinkcolor" val="tx"/>
                    </a:ext>
                  </a:extLst>
                </a:hlinkClick>
              </a:rPr>
              <a:t>Freepik</a:t>
            </a:r>
            <a:r>
              <a:rPr lang="en" sz="1000">
                <a:solidFill>
                  <a:schemeClr val="dk2"/>
                </a:solidFill>
                <a:latin typeface="Josefin Sans Light"/>
                <a:ea typeface="Josefin Sans Light"/>
                <a:cs typeface="Josefin Sans Light"/>
                <a:sym typeface="Josefin Sans Light"/>
              </a:rPr>
              <a:t>. </a:t>
            </a:r>
            <a:endParaRPr sz="1000">
              <a:solidFill>
                <a:schemeClr val="dk2"/>
              </a:solidFill>
              <a:latin typeface="Josefin Sans Light"/>
              <a:ea typeface="Josefin Sans Light"/>
              <a:cs typeface="Josefin Sans Light"/>
              <a:sym typeface="Josefin Sans Light"/>
            </a:endParaRPr>
          </a:p>
        </p:txBody>
      </p:sp>
      <p:cxnSp>
        <p:nvCxnSpPr>
          <p:cNvPr id="301" name="Google Shape;301;p35"/>
          <p:cNvCxnSpPr/>
          <p:nvPr/>
        </p:nvCxnSpPr>
        <p:spPr>
          <a:xfrm>
            <a:off x="542275" y="758250"/>
            <a:ext cx="0" cy="2970900"/>
          </a:xfrm>
          <a:prstGeom prst="straightConnector1">
            <a:avLst/>
          </a:prstGeom>
          <a:noFill/>
          <a:ln w="114300" cap="flat" cmpd="sng">
            <a:solidFill>
              <a:schemeClr val="accent1"/>
            </a:solidFill>
            <a:prstDash val="solid"/>
            <a:round/>
            <a:headEnd type="none" w="med" len="med"/>
            <a:tailEnd type="none" w="med" len="med"/>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5"/>
        <p:cNvGrpSpPr/>
        <p:nvPr/>
      </p:nvGrpSpPr>
      <p:grpSpPr>
        <a:xfrm>
          <a:off x="0" y="0"/>
          <a:ext cx="0" cy="0"/>
          <a:chOff x="0" y="0"/>
          <a:chExt cx="0" cy="0"/>
        </a:xfrm>
      </p:grpSpPr>
      <p:sp>
        <p:nvSpPr>
          <p:cNvPr id="26" name="Google Shape;26;p5"/>
          <p:cNvSpPr txBox="1">
            <a:spLocks noGrp="1"/>
          </p:cNvSpPr>
          <p:nvPr>
            <p:ph type="subTitle" idx="1"/>
          </p:nvPr>
        </p:nvSpPr>
        <p:spPr>
          <a:xfrm>
            <a:off x="220692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7" name="Google Shape;27;p5"/>
          <p:cNvSpPr txBox="1">
            <a:spLocks noGrp="1"/>
          </p:cNvSpPr>
          <p:nvPr>
            <p:ph type="subTitle" idx="2"/>
          </p:nvPr>
        </p:nvSpPr>
        <p:spPr>
          <a:xfrm>
            <a:off x="504507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8" name="Google Shape;28;p5"/>
          <p:cNvSpPr txBox="1">
            <a:spLocks noGrp="1"/>
          </p:cNvSpPr>
          <p:nvPr>
            <p:ph type="subTitle" idx="3"/>
          </p:nvPr>
        </p:nvSpPr>
        <p:spPr>
          <a:xfrm>
            <a:off x="220691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29" name="Google Shape;29;p5"/>
          <p:cNvSpPr txBox="1">
            <a:spLocks noGrp="1"/>
          </p:cNvSpPr>
          <p:nvPr>
            <p:ph type="subTitle" idx="4"/>
          </p:nvPr>
        </p:nvSpPr>
        <p:spPr>
          <a:xfrm>
            <a:off x="504506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30" name="Google Shape;30;p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1" name="Google Shape;31;p5"/>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2" name="Google Shape;32;p5"/>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33" name="Google Shape;33;p5"/>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34" name="Google Shape;34;p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35" name="Google Shape;35;p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302"/>
        <p:cNvGrpSpPr/>
        <p:nvPr/>
      </p:nvGrpSpPr>
      <p:grpSpPr>
        <a:xfrm>
          <a:off x="0" y="0"/>
          <a:ext cx="0" cy="0"/>
          <a:chOff x="0" y="0"/>
          <a:chExt cx="0" cy="0"/>
        </a:xfrm>
      </p:grpSpPr>
      <p:sp>
        <p:nvSpPr>
          <p:cNvPr id="303" name="Google Shape;303;p36"/>
          <p:cNvSpPr/>
          <p:nvPr/>
        </p:nvSpPr>
        <p:spPr>
          <a:xfrm>
            <a:off x="6481100" y="-39600"/>
            <a:ext cx="2701200" cy="2537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4" name="Google Shape;304;p36"/>
          <p:cNvCxnSpPr/>
          <p:nvPr/>
        </p:nvCxnSpPr>
        <p:spPr>
          <a:xfrm>
            <a:off x="525225" y="4415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305" name="Google Shape;305;p3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8_1">
    <p:spTree>
      <p:nvGrpSpPr>
        <p:cNvPr id="1" name="Shape 306"/>
        <p:cNvGrpSpPr/>
        <p:nvPr/>
      </p:nvGrpSpPr>
      <p:grpSpPr>
        <a:xfrm>
          <a:off x="0" y="0"/>
          <a:ext cx="0" cy="0"/>
          <a:chOff x="0" y="0"/>
          <a:chExt cx="0" cy="0"/>
        </a:xfrm>
      </p:grpSpPr>
      <p:sp>
        <p:nvSpPr>
          <p:cNvPr id="307" name="Google Shape;307;p37"/>
          <p:cNvSpPr/>
          <p:nvPr/>
        </p:nvSpPr>
        <p:spPr>
          <a:xfrm>
            <a:off x="-159275" y="1563300"/>
            <a:ext cx="1591500" cy="3962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8" name="Google Shape;308;p37"/>
          <p:cNvCxnSpPr/>
          <p:nvPr/>
        </p:nvCxnSpPr>
        <p:spPr>
          <a:xfrm rot="10800000">
            <a:off x="986725" y="1327650"/>
            <a:ext cx="445500" cy="0"/>
          </a:xfrm>
          <a:prstGeom prst="straightConnector1">
            <a:avLst/>
          </a:prstGeom>
          <a:noFill/>
          <a:ln w="76200" cap="flat" cmpd="sng">
            <a:solidFill>
              <a:schemeClr val="accent1"/>
            </a:solidFill>
            <a:prstDash val="solid"/>
            <a:round/>
            <a:headEnd type="none" w="med" len="med"/>
            <a:tailEnd type="none" w="med" len="med"/>
          </a:ln>
        </p:spPr>
      </p:cxnSp>
      <p:cxnSp>
        <p:nvCxnSpPr>
          <p:cNvPr id="309" name="Google Shape;309;p3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38424540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12577672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6"/>
        <p:cNvGrpSpPr/>
        <p:nvPr/>
      </p:nvGrpSpPr>
      <p:grpSpPr>
        <a:xfrm>
          <a:off x="0" y="0"/>
          <a:ext cx="0" cy="0"/>
          <a:chOff x="0" y="0"/>
          <a:chExt cx="0" cy="0"/>
        </a:xfrm>
      </p:grpSpPr>
      <p:sp>
        <p:nvSpPr>
          <p:cNvPr id="37" name="Google Shape;37;p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 name="Google Shape;38;p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9" name="Google Shape;39;p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0" name="Google Shape;40;p6"/>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1" name="Google Shape;41;p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42" name="Google Shape;42;p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
        <p:cNvGrpSpPr/>
        <p:nvPr/>
      </p:nvGrpSpPr>
      <p:grpSpPr>
        <a:xfrm>
          <a:off x="0" y="0"/>
          <a:ext cx="0" cy="0"/>
          <a:chOff x="0" y="0"/>
          <a:chExt cx="0" cy="0"/>
        </a:xfrm>
      </p:grpSpPr>
      <p:sp>
        <p:nvSpPr>
          <p:cNvPr id="44" name="Google Shape;44;p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5" name="Google Shape;45;p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46" name="Google Shape;46;p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7" name="Google Shape;47;p7"/>
          <p:cNvSpPr txBox="1">
            <a:spLocks noGrp="1"/>
          </p:cNvSpPr>
          <p:nvPr>
            <p:ph type="subTitle" idx="1"/>
          </p:nvPr>
        </p:nvSpPr>
        <p:spPr>
          <a:xfrm>
            <a:off x="1410325" y="1727250"/>
            <a:ext cx="5264700" cy="23211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48" name="Google Shape;48;p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9" name="Google Shape;49;p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0" name="Google Shape;50;p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1"/>
        <p:cNvGrpSpPr/>
        <p:nvPr/>
      </p:nvGrpSpPr>
      <p:grpSpPr>
        <a:xfrm>
          <a:off x="0" y="0"/>
          <a:ext cx="0" cy="0"/>
          <a:chOff x="0" y="0"/>
          <a:chExt cx="0" cy="0"/>
        </a:xfrm>
      </p:grpSpPr>
      <p:sp>
        <p:nvSpPr>
          <p:cNvPr id="52" name="Google Shape;52;p8"/>
          <p:cNvSpPr/>
          <p:nvPr/>
        </p:nvSpPr>
        <p:spPr>
          <a:xfrm>
            <a:off x="1155750" y="1242000"/>
            <a:ext cx="6832500" cy="224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sp>
        <p:nvSpPr>
          <p:cNvPr id="53" name="Google Shape;53;p8"/>
          <p:cNvSpPr txBox="1">
            <a:spLocks noGrp="1"/>
          </p:cNvSpPr>
          <p:nvPr>
            <p:ph type="title"/>
          </p:nvPr>
        </p:nvSpPr>
        <p:spPr>
          <a:xfrm>
            <a:off x="2062125" y="1914000"/>
            <a:ext cx="5609400" cy="896400"/>
          </a:xfrm>
          <a:prstGeom prst="rect">
            <a:avLst/>
          </a:prstGeom>
        </p:spPr>
        <p:txBody>
          <a:bodyPr spcFirstLastPara="1" wrap="square" lIns="91425" tIns="201150" rIns="91425" bIns="91425" anchor="t" anchorCtr="0">
            <a:noAutofit/>
          </a:bodyPr>
          <a:lstStyle>
            <a:lvl1pPr lvl="0" rtl="0">
              <a:spcBef>
                <a:spcPts val="0"/>
              </a:spcBef>
              <a:spcAft>
                <a:spcPts val="0"/>
              </a:spcAft>
              <a:buSzPts val="2800"/>
              <a:buFont typeface="Josefin Sans"/>
              <a:buNone/>
              <a:defRPr sz="5200"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 name="Google Shape;54;p8"/>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 name="Google Shape;55;p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56" name="Google Shape;56;p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57" name="Google Shape;57;p8"/>
          <p:cNvCxnSpPr/>
          <p:nvPr/>
        </p:nvCxnSpPr>
        <p:spPr>
          <a:xfrm rot="10800000">
            <a:off x="2184088" y="18678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8" name="Google Shape;58;p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9" name="Google Shape;59;p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0"/>
        <p:cNvGrpSpPr/>
        <p:nvPr/>
      </p:nvGrpSpPr>
      <p:grpSpPr>
        <a:xfrm>
          <a:off x="0" y="0"/>
          <a:ext cx="0" cy="0"/>
          <a:chOff x="0" y="0"/>
          <a:chExt cx="0" cy="0"/>
        </a:xfrm>
      </p:grpSpPr>
      <p:sp>
        <p:nvSpPr>
          <p:cNvPr id="61" name="Google Shape;61;p9"/>
          <p:cNvSpPr txBox="1">
            <a:spLocks noGrp="1"/>
          </p:cNvSpPr>
          <p:nvPr>
            <p:ph type="title"/>
          </p:nvPr>
        </p:nvSpPr>
        <p:spPr>
          <a:xfrm>
            <a:off x="692450" y="913800"/>
            <a:ext cx="3796500" cy="490500"/>
          </a:xfrm>
          <a:prstGeom prst="rect">
            <a:avLst/>
          </a:prstGeom>
        </p:spPr>
        <p:txBody>
          <a:bodyPr spcFirstLastPara="1" wrap="square" lIns="91425" tIns="0"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2" name="Google Shape;62;p9"/>
          <p:cNvSpPr txBox="1">
            <a:spLocks noGrp="1"/>
          </p:cNvSpPr>
          <p:nvPr>
            <p:ph type="subTitle" idx="1"/>
          </p:nvPr>
        </p:nvSpPr>
        <p:spPr>
          <a:xfrm>
            <a:off x="3644450" y="1652275"/>
            <a:ext cx="3384000" cy="23508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200"/>
              <a:buFont typeface="Open Sans"/>
              <a:buAutoNum type="arabicPeriod"/>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63" name="Google Shape;63;p9"/>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 name="Google Shape;64;p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65" name="Google Shape;65;p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66" name="Google Shape;66;p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67" name="Google Shape;67;p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68" name="Google Shape;68;p9"/>
          <p:cNvCxnSpPr/>
          <p:nvPr/>
        </p:nvCxnSpPr>
        <p:spPr>
          <a:xfrm>
            <a:off x="737600" y="701450"/>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9"/>
        <p:cNvGrpSpPr/>
        <p:nvPr/>
      </p:nvGrpSpPr>
      <p:grpSpPr>
        <a:xfrm>
          <a:off x="0" y="0"/>
          <a:ext cx="0" cy="0"/>
          <a:chOff x="0" y="0"/>
          <a:chExt cx="0" cy="0"/>
        </a:xfrm>
      </p:grpSpPr>
      <p:sp>
        <p:nvSpPr>
          <p:cNvPr id="70" name="Google Shape;70;p10"/>
          <p:cNvSpPr txBox="1">
            <a:spLocks noGrp="1"/>
          </p:cNvSpPr>
          <p:nvPr>
            <p:ph type="title"/>
          </p:nvPr>
        </p:nvSpPr>
        <p:spPr>
          <a:xfrm>
            <a:off x="915200" y="752100"/>
            <a:ext cx="2075700" cy="1744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71" name="Google Shape;71;p1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72" name="Google Shape;72;p1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3"/>
        <p:cNvGrpSpPr/>
        <p:nvPr/>
      </p:nvGrpSpPr>
      <p:grpSpPr>
        <a:xfrm>
          <a:off x="0" y="0"/>
          <a:ext cx="0" cy="0"/>
          <a:chOff x="0" y="0"/>
          <a:chExt cx="0" cy="0"/>
        </a:xfrm>
      </p:grpSpPr>
      <p:sp>
        <p:nvSpPr>
          <p:cNvPr id="74" name="Google Shape;74;p1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5" name="Google Shape;75;p11"/>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76" name="Google Shape;76;p1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77" name="Google Shape;77;p11"/>
          <p:cNvSpPr txBox="1">
            <a:spLocks noGrp="1"/>
          </p:cNvSpPr>
          <p:nvPr>
            <p:ph type="subTitle" idx="1"/>
          </p:nvPr>
        </p:nvSpPr>
        <p:spPr>
          <a:xfrm>
            <a:off x="1835950" y="2628600"/>
            <a:ext cx="4772100" cy="296100"/>
          </a:xfrm>
          <a:prstGeom prst="rect">
            <a:avLst/>
          </a:prstGeom>
          <a:noFill/>
          <a:ln>
            <a:noFill/>
          </a:ln>
        </p:spPr>
        <p:txBody>
          <a:bodyPr spcFirstLastPara="1" wrap="square" lIns="91425" tIns="0"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8" name="Google Shape;78;p11"/>
          <p:cNvSpPr txBox="1">
            <a:spLocks noGrp="1"/>
          </p:cNvSpPr>
          <p:nvPr>
            <p:ph type="title" idx="3" hasCustomPrompt="1"/>
          </p:nvPr>
        </p:nvSpPr>
        <p:spPr>
          <a:xfrm>
            <a:off x="1835725" y="1786800"/>
            <a:ext cx="5837100" cy="841800"/>
          </a:xfrm>
          <a:prstGeom prst="rect">
            <a:avLst/>
          </a:prstGeom>
        </p:spPr>
        <p:txBody>
          <a:bodyPr spcFirstLastPara="1" wrap="square" lIns="91425" tIns="0" rIns="91425" bIns="91425" anchor="b" anchorCtr="0">
            <a:noAutofit/>
          </a:bodyPr>
          <a:lstStyle>
            <a:lvl1pPr marL="0" marR="0" lvl="0" indent="0" algn="l" rtl="0">
              <a:lnSpc>
                <a:spcPct val="100000"/>
              </a:lnSpc>
              <a:spcBef>
                <a:spcPts val="0"/>
              </a:spcBef>
              <a:spcAft>
                <a:spcPts val="0"/>
              </a:spcAft>
              <a:buClr>
                <a:schemeClr val="dk1"/>
              </a:buClr>
              <a:buSzPts val="3600"/>
              <a:buFont typeface="Josefin Sans"/>
              <a:buNone/>
              <a:defRPr sz="7100">
                <a:solidFill>
                  <a:schemeClr val="accent1"/>
                </a:solidFill>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cxnSp>
        <p:nvCxnSpPr>
          <p:cNvPr id="79" name="Google Shape;79;p1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80" name="Google Shape;80;p1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81" name="Google Shape;81;p11"/>
          <p:cNvCxnSpPr/>
          <p:nvPr/>
        </p:nvCxnSpPr>
        <p:spPr>
          <a:xfrm>
            <a:off x="1835950" y="1276675"/>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79200" rIns="91425" bIns="91425" anchor="t" anchorCtr="0">
            <a:noAutofit/>
          </a:bodyPr>
          <a:lstStyle>
            <a:lvl1pPr lvl="0" rtl="0">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284225" y="1159350"/>
            <a:ext cx="8520600" cy="3416400"/>
          </a:xfrm>
          <a:prstGeom prst="rect">
            <a:avLst/>
          </a:prstGeom>
          <a:noFill/>
          <a:ln>
            <a:noFill/>
          </a:ln>
        </p:spPr>
        <p:txBody>
          <a:bodyPr spcFirstLastPara="1" wrap="square" lIns="91425" tIns="0" rIns="91425" bIns="182875" anchor="t" anchorCtr="0">
            <a:noAutofit/>
          </a:bodyPr>
          <a:lstStyle>
            <a:lvl1pPr marL="457200" lvl="0" indent="-342900" rtl="0">
              <a:lnSpc>
                <a:spcPct val="100000"/>
              </a:lnSpc>
              <a:spcBef>
                <a:spcPts val="0"/>
              </a:spcBef>
              <a:spcAft>
                <a:spcPts val="0"/>
              </a:spcAft>
              <a:buClr>
                <a:schemeClr val="dk1"/>
              </a:buClr>
              <a:buSzPts val="1800"/>
              <a:buFont typeface="Josefin Sans Medium"/>
              <a:buChar char="●"/>
              <a:defRPr sz="1800">
                <a:solidFill>
                  <a:schemeClr val="dk1"/>
                </a:solidFill>
                <a:latin typeface="Josefin Sans Medium"/>
                <a:ea typeface="Josefin Sans Medium"/>
                <a:cs typeface="Josefin Sans Medium"/>
                <a:sym typeface="Josefin Sans Medium"/>
              </a:defRPr>
            </a:lvl1pPr>
            <a:lvl2pPr marL="914400" lvl="1" indent="-317500" rtl="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2pPr>
            <a:lvl3pPr marL="1371600" lvl="2" indent="-317500" rtl="0">
              <a:lnSpc>
                <a:spcPct val="100000"/>
              </a:lnSpc>
              <a:spcBef>
                <a:spcPts val="0"/>
              </a:spcBef>
              <a:spcAft>
                <a:spcPts val="0"/>
              </a:spcAft>
              <a:buClr>
                <a:schemeClr val="dk1"/>
              </a:buClr>
              <a:buSzPts val="1400"/>
              <a:buFont typeface="Josefin Sans Light"/>
              <a:buChar char="■"/>
              <a:defRPr>
                <a:solidFill>
                  <a:schemeClr val="dk1"/>
                </a:solidFill>
                <a:latin typeface="Josefin Sans Light"/>
                <a:ea typeface="Josefin Sans Light"/>
                <a:cs typeface="Josefin Sans Light"/>
                <a:sym typeface="Josefin Sans Light"/>
              </a:defRPr>
            </a:lvl3pPr>
            <a:lvl4pPr marL="1828800" lvl="3" indent="-317500" rtl="0">
              <a:lnSpc>
                <a:spcPct val="100000"/>
              </a:lnSpc>
              <a:spcBef>
                <a:spcPts val="0"/>
              </a:spcBef>
              <a:spcAft>
                <a:spcPts val="0"/>
              </a:spcAft>
              <a:buClr>
                <a:schemeClr val="dk1"/>
              </a:buClr>
              <a:buSzPts val="1400"/>
              <a:buFont typeface="Josefin Sans ExtraLight"/>
              <a:buChar char="●"/>
              <a:defRPr>
                <a:solidFill>
                  <a:schemeClr val="dk1"/>
                </a:solidFill>
                <a:latin typeface="Josefin Sans ExtraLight"/>
                <a:ea typeface="Josefin Sans ExtraLight"/>
                <a:cs typeface="Josefin Sans ExtraLight"/>
                <a:sym typeface="Josefin Sans ExtraLight"/>
              </a:defRPr>
            </a:lvl4pPr>
            <a:lvl5pPr marL="2286000" lvl="4" indent="-311150" rtl="0">
              <a:lnSpc>
                <a:spcPct val="100000"/>
              </a:lnSpc>
              <a:spcBef>
                <a:spcPts val="0"/>
              </a:spcBef>
              <a:spcAft>
                <a:spcPts val="0"/>
              </a:spcAft>
              <a:buClr>
                <a:schemeClr val="dk1"/>
              </a:buClr>
              <a:buSzPts val="1300"/>
              <a:buFont typeface="Josefin Sans ExtraLight"/>
              <a:buChar char="○"/>
              <a:defRPr sz="1300">
                <a:solidFill>
                  <a:schemeClr val="dk1"/>
                </a:solidFill>
                <a:latin typeface="Josefin Sans ExtraLight"/>
                <a:ea typeface="Josefin Sans ExtraLight"/>
                <a:cs typeface="Josefin Sans ExtraLight"/>
                <a:sym typeface="Josefin Sans ExtraLight"/>
              </a:defRPr>
            </a:lvl5pPr>
            <a:lvl6pPr marL="2743200" lvl="5"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6pPr>
            <a:lvl7pPr marL="3200400" lvl="6"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7pPr>
            <a:lvl8pPr marL="3657600" lvl="7"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8pPr>
            <a:lvl9pPr marL="4114800" lvl="8"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9" r:id="rId10"/>
    <p:sldLayoutId id="2147483660" r:id="rId11"/>
    <p:sldLayoutId id="2147483661" r:id="rId12"/>
    <p:sldLayoutId id="2147483662" r:id="rId13"/>
    <p:sldLayoutId id="2147483664" r:id="rId14"/>
    <p:sldLayoutId id="2147483665" r:id="rId15"/>
    <p:sldLayoutId id="2147483666" r:id="rId16"/>
    <p:sldLayoutId id="2147483667" r:id="rId17"/>
    <p:sldLayoutId id="2147483668" r:id="rId18"/>
    <p:sldLayoutId id="2147483669" r:id="rId19"/>
    <p:sldLayoutId id="2147483670" r:id="rId20"/>
    <p:sldLayoutId id="2147483672" r:id="rId21"/>
    <p:sldLayoutId id="2147483673" r:id="rId22"/>
    <p:sldLayoutId id="2147483674" r:id="rId23"/>
    <p:sldLayoutId id="2147483675" r:id="rId24"/>
    <p:sldLayoutId id="2147483676" r:id="rId25"/>
    <p:sldLayoutId id="2147483677" r:id="rId26"/>
    <p:sldLayoutId id="2147483678" r:id="rId27"/>
    <p:sldLayoutId id="2147483679" r:id="rId28"/>
    <p:sldLayoutId id="2147483681" r:id="rId29"/>
    <p:sldLayoutId id="2147483682" r:id="rId30"/>
    <p:sldLayoutId id="2147483683" r:id="rId31"/>
    <p:sldLayoutId id="2147483687" r:id="rId32"/>
    <p:sldLayoutId id="2147483688"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15.xml"/><Relationship Id="rId5" Type="http://schemas.openxmlformats.org/officeDocument/2006/relationships/image" Target="../media/image6.png"/><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5.xml"/><Relationship Id="rId1" Type="http://schemas.openxmlformats.org/officeDocument/2006/relationships/slideLayout" Target="../slideLayouts/slideLayout4.xml"/><Relationship Id="rId4" Type="http://schemas.openxmlformats.org/officeDocument/2006/relationships/image" Target="../media/image7.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7.xml"/><Relationship Id="rId1" Type="http://schemas.openxmlformats.org/officeDocument/2006/relationships/slideLayout" Target="../slideLayouts/slideLayout4.xml"/><Relationship Id="rId4" Type="http://schemas.openxmlformats.org/officeDocument/2006/relationships/image" Target="../media/image8.png"/></Relationships>
</file>

<file path=ppt/slides/_rels/slide1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6.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notesSlide" Target="../notesSlides/notesSlide3.xml"/><Relationship Id="rId1" Type="http://schemas.openxmlformats.org/officeDocument/2006/relationships/slideLayout" Target="../slideLayouts/slideLayout10.xml"/><Relationship Id="rId6" Type="http://schemas.openxmlformats.org/officeDocument/2006/relationships/slide" Target="slide30.xml"/><Relationship Id="rId5" Type="http://schemas.openxmlformats.org/officeDocument/2006/relationships/slide" Target="slide18.xml"/><Relationship Id="rId4" Type="http://schemas.openxmlformats.org/officeDocument/2006/relationships/slide" Target="slide23.xml"/></Relationships>
</file>

<file path=ppt/slides/_rels/slide30.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5.xml"/><Relationship Id="rId1" Type="http://schemas.openxmlformats.org/officeDocument/2006/relationships/slideLayout" Target="../slideLayouts/slideLayout25.xml"/><Relationship Id="rId4" Type="http://schemas.openxmlformats.org/officeDocument/2006/relationships/image" Target="../media/image16.png"/></Relationships>
</file>

<file path=ppt/slides/_rels/slide36.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9.xml"/><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3.xml"/></Relationships>
</file>

<file path=ppt/slides/_rels/slide45.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7.xml"/><Relationship Id="rId1" Type="http://schemas.openxmlformats.org/officeDocument/2006/relationships/slideLayout" Target="../slideLayouts/slideLayout2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321"/>
        <p:cNvGrpSpPr/>
        <p:nvPr/>
      </p:nvGrpSpPr>
      <p:grpSpPr>
        <a:xfrm>
          <a:off x="0" y="0"/>
          <a:ext cx="0" cy="0"/>
          <a:chOff x="0" y="0"/>
          <a:chExt cx="0" cy="0"/>
        </a:xfrm>
      </p:grpSpPr>
      <p:sp>
        <p:nvSpPr>
          <p:cNvPr id="322" name="Google Shape;322;p42"/>
          <p:cNvSpPr txBox="1">
            <a:spLocks noGrp="1"/>
          </p:cNvSpPr>
          <p:nvPr>
            <p:ph type="ctrTitle"/>
          </p:nvPr>
        </p:nvSpPr>
        <p:spPr>
          <a:xfrm>
            <a:off x="-569784" y="-110168"/>
            <a:ext cx="7359203" cy="1685588"/>
          </a:xfrm>
          <a:prstGeom prst="rect">
            <a:avLst/>
          </a:prstGeom>
        </p:spPr>
        <p:txBody>
          <a:bodyPr spcFirstLastPara="1" wrap="square" lIns="91425" tIns="201150" rIns="91425" bIns="91425" anchor="t" anchorCtr="0">
            <a:noAutofit/>
          </a:bodyPr>
          <a:lstStyle/>
          <a:p>
            <a:pPr algn="r" rtl="1">
              <a:lnSpc>
                <a:spcPct val="150000"/>
              </a:lnSpc>
            </a:pPr>
            <a:r>
              <a:rPr lang="fa-IR" sz="4800" dirty="0">
                <a:cs typeface="B Nazanin" panose="00000700000000000000" pitchFamily="2" charset="-78"/>
              </a:rPr>
              <a:t>قالب پاورپوینت چشم پزشکی</a:t>
            </a:r>
            <a:br>
              <a:rPr lang="fa-IR" sz="4400" dirty="0">
                <a:cs typeface="B Nazanin" panose="00000700000000000000" pitchFamily="2" charset="-78"/>
              </a:rPr>
            </a:br>
            <a:r>
              <a:rPr lang="fa-IR" sz="4400" dirty="0">
                <a:cs typeface="B Nazanin" panose="00000700000000000000" pitchFamily="2" charset="-78"/>
              </a:rPr>
              <a:t>                     </a:t>
            </a:r>
            <a:r>
              <a:rPr lang="fa-IR" sz="4800" dirty="0">
                <a:solidFill>
                  <a:schemeClr val="accent1"/>
                </a:solidFill>
                <a:cs typeface="B Nazanin" panose="00000700000000000000" pitchFamily="2" charset="-78"/>
              </a:rPr>
              <a:t>– </a:t>
            </a:r>
            <a:r>
              <a:rPr lang="fa-IR" sz="6000" dirty="0">
                <a:solidFill>
                  <a:schemeClr val="accent1"/>
                </a:solidFill>
                <a:cs typeface="B Nazanin" panose="00000700000000000000" pitchFamily="2" charset="-78"/>
              </a:rPr>
              <a:t>تم حرفه ای</a:t>
            </a:r>
            <a:endParaRPr lang="fa-IR" sz="4400" dirty="0">
              <a:solidFill>
                <a:schemeClr val="accent1"/>
              </a:solidFill>
              <a:cs typeface="B Nazanin" panose="00000700000000000000" pitchFamily="2" charset="-78"/>
            </a:endParaRPr>
          </a:p>
        </p:txBody>
      </p:sp>
      <p:sp>
        <p:nvSpPr>
          <p:cNvPr id="323" name="Google Shape;323;p42"/>
          <p:cNvSpPr txBox="1">
            <a:spLocks noGrp="1"/>
          </p:cNvSpPr>
          <p:nvPr>
            <p:ph type="subTitle" idx="1"/>
          </p:nvPr>
        </p:nvSpPr>
        <p:spPr>
          <a:xfrm>
            <a:off x="426666" y="2693200"/>
            <a:ext cx="3922049" cy="792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extLst>
      <p:ext uri="{BB962C8B-B14F-4D97-AF65-F5344CB8AC3E}">
        <p14:creationId xmlns:p14="http://schemas.microsoft.com/office/powerpoint/2010/main" val="32261378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52"/>
          <p:cNvSpPr txBox="1">
            <a:spLocks noGrp="1"/>
          </p:cNvSpPr>
          <p:nvPr>
            <p:ph type="title"/>
          </p:nvPr>
        </p:nvSpPr>
        <p:spPr>
          <a:xfrm>
            <a:off x="146725" y="4880349"/>
            <a:ext cx="1309935"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01" name="Google Shape;501;p52"/>
          <p:cNvSpPr txBox="1">
            <a:spLocks noGrp="1"/>
          </p:cNvSpPr>
          <p:nvPr>
            <p:ph type="title" idx="2"/>
          </p:nvPr>
        </p:nvSpPr>
        <p:spPr>
          <a:xfrm>
            <a:off x="146725" y="4742360"/>
            <a:ext cx="608187" cy="1379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502" name="Google Shape;502;p5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03" name="Google Shape;503;p5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04" name="Google Shape;504;p52"/>
          <p:cNvSpPr txBox="1">
            <a:spLocks noGrp="1"/>
          </p:cNvSpPr>
          <p:nvPr>
            <p:ph type="title" idx="3"/>
          </p:nvPr>
        </p:nvSpPr>
        <p:spPr>
          <a:xfrm>
            <a:off x="2111850" y="3033325"/>
            <a:ext cx="5256600" cy="444900"/>
          </a:xfrm>
          <a:prstGeom prst="rect">
            <a:avLst/>
          </a:prstGeom>
        </p:spPr>
        <p:txBody>
          <a:bodyPr spcFirstLastPara="1" wrap="square" lIns="114300" tIns="91425" rIns="91425" bIns="91425" anchor="t" anchorCtr="0">
            <a:noAutofit/>
          </a:bodyPr>
          <a:lstStyle/>
          <a:p>
            <a:pPr marL="0" lvl="0" indent="0" algn="r" rtl="1">
              <a:spcBef>
                <a:spcPts val="0"/>
              </a:spcBef>
              <a:spcAft>
                <a:spcPts val="0"/>
              </a:spcAft>
              <a:buNone/>
            </a:pPr>
            <a:r>
              <a:rPr lang="fa-IR" sz="2000" dirty="0">
                <a:cs typeface="B Nazanin" panose="00000700000000000000" pitchFamily="2" charset="-78"/>
              </a:rPr>
              <a:t>-کسی معروف</a:t>
            </a:r>
            <a:endParaRPr sz="2000" dirty="0">
              <a:cs typeface="B Nazanin" panose="00000700000000000000" pitchFamily="2" charset="-78"/>
            </a:endParaRPr>
          </a:p>
        </p:txBody>
      </p:sp>
      <p:sp>
        <p:nvSpPr>
          <p:cNvPr id="505" name="Google Shape;505;p52"/>
          <p:cNvSpPr txBox="1">
            <a:spLocks noGrp="1"/>
          </p:cNvSpPr>
          <p:nvPr>
            <p:ph type="subTitle" idx="1"/>
          </p:nvPr>
        </p:nvSpPr>
        <p:spPr>
          <a:xfrm>
            <a:off x="2111850" y="765425"/>
            <a:ext cx="5256600" cy="1823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sp>
        <p:nvSpPr>
          <p:cNvPr id="510" name="Google Shape;510;p53"/>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511" name="Google Shape;511;p53"/>
          <p:cNvSpPr txBox="1">
            <a:spLocks noGrp="1"/>
          </p:cNvSpPr>
          <p:nvPr>
            <p:ph type="subTitle" idx="1"/>
          </p:nvPr>
        </p:nvSpPr>
        <p:spPr>
          <a:xfrm>
            <a:off x="97357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2" name="Google Shape;512;p53"/>
          <p:cNvSpPr txBox="1">
            <a:spLocks noGrp="1"/>
          </p:cNvSpPr>
          <p:nvPr>
            <p:ph type="subTitle" idx="2"/>
          </p:nvPr>
        </p:nvSpPr>
        <p:spPr>
          <a:xfrm>
            <a:off x="3440245"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3" name="Google Shape;513;p53"/>
          <p:cNvSpPr txBox="1">
            <a:spLocks noGrp="1"/>
          </p:cNvSpPr>
          <p:nvPr>
            <p:ph type="subTitle" idx="4"/>
          </p:nvPr>
        </p:nvSpPr>
        <p:spPr>
          <a:xfrm>
            <a:off x="97357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جان جیمز</a:t>
            </a:r>
            <a:endParaRPr dirty="0">
              <a:cs typeface="B Nazanin" panose="00000700000000000000" pitchFamily="2" charset="-78"/>
            </a:endParaRPr>
          </a:p>
        </p:txBody>
      </p:sp>
      <p:sp>
        <p:nvSpPr>
          <p:cNvPr id="514" name="Google Shape;514;p53"/>
          <p:cNvSpPr txBox="1">
            <a:spLocks noGrp="1"/>
          </p:cNvSpPr>
          <p:nvPr>
            <p:ph type="subTitle" idx="5"/>
          </p:nvPr>
        </p:nvSpPr>
        <p:spPr>
          <a:xfrm>
            <a:off x="3440245"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جرج مدینه</a:t>
            </a:r>
            <a:endParaRPr dirty="0">
              <a:cs typeface="B Nazanin" panose="00000700000000000000" pitchFamily="2" charset="-78"/>
            </a:endParaRPr>
          </a:p>
        </p:txBody>
      </p:sp>
      <p:sp>
        <p:nvSpPr>
          <p:cNvPr id="515" name="Google Shape;515;p53"/>
          <p:cNvSpPr txBox="1">
            <a:spLocks noGrp="1"/>
          </p:cNvSpPr>
          <p:nvPr>
            <p:ph type="title"/>
          </p:nvPr>
        </p:nvSpPr>
        <p:spPr>
          <a:xfrm>
            <a:off x="146725" y="4880349"/>
            <a:ext cx="1214242"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16" name="Google Shape;516;p53"/>
          <p:cNvSpPr txBox="1">
            <a:spLocks noGrp="1"/>
          </p:cNvSpPr>
          <p:nvPr>
            <p:ph type="title" idx="7"/>
          </p:nvPr>
        </p:nvSpPr>
        <p:spPr>
          <a:xfrm>
            <a:off x="146725" y="4666976"/>
            <a:ext cx="533759"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517" name="Google Shape;517;p53"/>
          <p:cNvSpPr txBox="1">
            <a:spLocks noGrp="1"/>
          </p:cNvSpPr>
          <p:nvPr>
            <p:ph type="subTitle" idx="3"/>
          </p:nvPr>
        </p:nvSpPr>
        <p:spPr>
          <a:xfrm>
            <a:off x="590692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8" name="Google Shape;518;p53"/>
          <p:cNvSpPr txBox="1">
            <a:spLocks noGrp="1"/>
          </p:cNvSpPr>
          <p:nvPr>
            <p:ph type="subTitle" idx="6"/>
          </p:nvPr>
        </p:nvSpPr>
        <p:spPr>
          <a:xfrm>
            <a:off x="590692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جین پترسون</a:t>
            </a:r>
            <a:endParaRPr dirty="0">
              <a:cs typeface="B Nazanin" panose="00000700000000000000" pitchFamily="2" charset="-78"/>
            </a:endParaRPr>
          </a:p>
        </p:txBody>
      </p:sp>
      <p:cxnSp>
        <p:nvCxnSpPr>
          <p:cNvPr id="519" name="Google Shape;519;p5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0" name="Google Shape;520;p5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1" name="Google Shape;521;p53"/>
          <p:cNvCxnSpPr/>
          <p:nvPr/>
        </p:nvCxnSpPr>
        <p:spPr>
          <a:xfrm rot="10800000">
            <a:off x="2781329" y="145790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2" name="Google Shape;522;p53"/>
          <p:cNvCxnSpPr/>
          <p:nvPr/>
        </p:nvCxnSpPr>
        <p:spPr>
          <a:xfrm rot="10800000">
            <a:off x="5290534" y="1447272"/>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3" name="Google Shape;523;p53"/>
          <p:cNvCxnSpPr/>
          <p:nvPr/>
        </p:nvCxnSpPr>
        <p:spPr>
          <a:xfrm rot="10800000">
            <a:off x="7750981" y="1446650"/>
            <a:ext cx="312900" cy="0"/>
          </a:xfrm>
          <a:prstGeom prst="straightConnector1">
            <a:avLst/>
          </a:prstGeom>
          <a:noFill/>
          <a:ln w="76200" cap="flat" cmpd="sng">
            <a:solidFill>
              <a:schemeClr val="accent1"/>
            </a:solidFill>
            <a:prstDash val="solid"/>
            <a:round/>
            <a:headEnd type="none" w="med" len="med"/>
            <a:tailEnd type="none" w="med" len="med"/>
          </a:ln>
        </p:spPr>
      </p:cxnSp>
      <p:pic>
        <p:nvPicPr>
          <p:cNvPr id="524" name="Google Shape;524;p53"/>
          <p:cNvPicPr preferRelativeResize="0"/>
          <p:nvPr/>
        </p:nvPicPr>
        <p:blipFill rotWithShape="1">
          <a:blip r:embed="rId3">
            <a:alphaModFix/>
          </a:blip>
          <a:srcRect l="16558" r="16565"/>
          <a:stretch/>
        </p:blipFill>
        <p:spPr>
          <a:xfrm>
            <a:off x="1969516" y="2047231"/>
            <a:ext cx="1124713" cy="1122122"/>
          </a:xfrm>
          <a:prstGeom prst="rect">
            <a:avLst/>
          </a:prstGeom>
          <a:noFill/>
          <a:ln>
            <a:noFill/>
          </a:ln>
        </p:spPr>
      </p:pic>
      <p:pic>
        <p:nvPicPr>
          <p:cNvPr id="525" name="Google Shape;525;p53"/>
          <p:cNvPicPr preferRelativeResize="0"/>
          <p:nvPr/>
        </p:nvPicPr>
        <p:blipFill rotWithShape="1">
          <a:blip r:embed="rId4">
            <a:alphaModFix/>
          </a:blip>
          <a:srcRect l="16592" r="16585"/>
          <a:stretch/>
        </p:blipFill>
        <p:spPr>
          <a:xfrm>
            <a:off x="4478722" y="2084646"/>
            <a:ext cx="1124712" cy="1122114"/>
          </a:xfrm>
          <a:prstGeom prst="rect">
            <a:avLst/>
          </a:prstGeom>
          <a:noFill/>
          <a:ln>
            <a:noFill/>
          </a:ln>
        </p:spPr>
      </p:pic>
      <p:pic>
        <p:nvPicPr>
          <p:cNvPr id="526" name="Google Shape;526;p53"/>
          <p:cNvPicPr preferRelativeResize="0"/>
          <p:nvPr/>
        </p:nvPicPr>
        <p:blipFill rotWithShape="1">
          <a:blip r:embed="rId5">
            <a:alphaModFix/>
          </a:blip>
          <a:srcRect r="33177"/>
          <a:stretch/>
        </p:blipFill>
        <p:spPr>
          <a:xfrm>
            <a:off x="6939169" y="2060886"/>
            <a:ext cx="1124712" cy="1122118"/>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cxnSp>
        <p:nvCxnSpPr>
          <p:cNvPr id="531" name="Google Shape;531;p5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32" name="Google Shape;532;p5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33" name="Google Shape;533;p54"/>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مکان ها</a:t>
            </a:r>
            <a:endParaRPr dirty="0">
              <a:cs typeface="B Nazanin" panose="00000700000000000000" pitchFamily="2" charset="-78"/>
            </a:endParaRPr>
          </a:p>
        </p:txBody>
      </p:sp>
      <p:sp>
        <p:nvSpPr>
          <p:cNvPr id="534" name="Google Shape;534;p5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535" name="Google Shape;535;p5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grpSp>
        <p:nvGrpSpPr>
          <p:cNvPr id="536" name="Google Shape;536;p54"/>
          <p:cNvGrpSpPr/>
          <p:nvPr/>
        </p:nvGrpSpPr>
        <p:grpSpPr>
          <a:xfrm>
            <a:off x="5022004" y="1324041"/>
            <a:ext cx="3138885" cy="3202712"/>
            <a:chOff x="1035300" y="238125"/>
            <a:chExt cx="5548675" cy="5238325"/>
          </a:xfrm>
        </p:grpSpPr>
        <p:sp>
          <p:nvSpPr>
            <p:cNvPr id="537" name="Google Shape;537;p54"/>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8" name="Google Shape;538;p54"/>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9" name="Google Shape;539;p54"/>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0" name="Google Shape;540;p54"/>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1" name="Google Shape;541;p54"/>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2" name="Google Shape;542;p54"/>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3" name="Google Shape;543;p54"/>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4" name="Google Shape;544;p54"/>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5" name="Google Shape;545;p54"/>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6" name="Google Shape;546;p54"/>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7" name="Google Shape;547;p54"/>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8" name="Google Shape;548;p54"/>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9" name="Google Shape;549;p54"/>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0" name="Google Shape;550;p54"/>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1" name="Google Shape;551;p54"/>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2" name="Google Shape;552;p54"/>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3" name="Google Shape;553;p54"/>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4" name="Google Shape;554;p54"/>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5" name="Google Shape;555;p54"/>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6" name="Google Shape;556;p54"/>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7" name="Google Shape;557;p54"/>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8" name="Google Shape;558;p54"/>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9" name="Google Shape;559;p54"/>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0" name="Google Shape;560;p54"/>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1" name="Google Shape;561;p54"/>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2" name="Google Shape;562;p54"/>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3" name="Google Shape;563;p54"/>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4" name="Google Shape;564;p54"/>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5" name="Google Shape;565;p54"/>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6" name="Google Shape;566;p54"/>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7" name="Google Shape;567;p54"/>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8" name="Google Shape;568;p54"/>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9" name="Google Shape;569;p54"/>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0" name="Google Shape;570;p54"/>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1" name="Google Shape;571;p54"/>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2" name="Google Shape;572;p54"/>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3" name="Google Shape;573;p54"/>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4" name="Google Shape;574;p54"/>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5" name="Google Shape;575;p54"/>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6" name="Google Shape;576;p54"/>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7" name="Google Shape;577;p54"/>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8" name="Google Shape;578;p54"/>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9" name="Google Shape;579;p54"/>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0" name="Google Shape;580;p54"/>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1" name="Google Shape;581;p54"/>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2" name="Google Shape;582;p54"/>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3" name="Google Shape;583;p54"/>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4" name="Google Shape;584;p54"/>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5" name="Google Shape;585;p54"/>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6" name="Google Shape;586;p54"/>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7" name="Google Shape;587;p54"/>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8" name="Google Shape;588;p54"/>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9" name="Google Shape;589;p54"/>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0" name="Google Shape;590;p54"/>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1" name="Google Shape;591;p54"/>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2" name="Google Shape;592;p54"/>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3" name="Google Shape;593;p54"/>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4" name="Google Shape;594;p54"/>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5" name="Google Shape;595;p54"/>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6" name="Google Shape;596;p54"/>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7" name="Google Shape;597;p54"/>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8" name="Google Shape;598;p54"/>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9" name="Google Shape;599;p54"/>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0" name="Google Shape;600;p54"/>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1" name="Google Shape;601;p54"/>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2" name="Google Shape;602;p54"/>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3" name="Google Shape;603;p54"/>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4" name="Google Shape;604;p54"/>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5" name="Google Shape;605;p54"/>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6" name="Google Shape;606;p54"/>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7" name="Google Shape;607;p54"/>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8" name="Google Shape;608;p54"/>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9" name="Google Shape;609;p54"/>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0" name="Google Shape;610;p54"/>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1" name="Google Shape;611;p54"/>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2" name="Google Shape;612;p54"/>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3" name="Google Shape;613;p54"/>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4" name="Google Shape;614;p54"/>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5" name="Google Shape;615;p54"/>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6" name="Google Shape;616;p54"/>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7" name="Google Shape;617;p54"/>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8" name="Google Shape;618;p54"/>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9" name="Google Shape;619;p54"/>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0" name="Google Shape;620;p54"/>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1" name="Google Shape;621;p54"/>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2" name="Google Shape;622;p54"/>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3" name="Google Shape;623;p54"/>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4" name="Google Shape;624;p54"/>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5" name="Google Shape;625;p54"/>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6" name="Google Shape;626;p54"/>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cxnSp>
        <p:nvCxnSpPr>
          <p:cNvPr id="627" name="Google Shape;627;p54"/>
          <p:cNvCxnSpPr>
            <a:stCxn id="628" idx="3"/>
            <a:endCxn id="629" idx="1"/>
          </p:cNvCxnSpPr>
          <p:nvPr/>
        </p:nvCxnSpPr>
        <p:spPr>
          <a:xfrm>
            <a:off x="3174025" y="1718075"/>
            <a:ext cx="2631600" cy="1149600"/>
          </a:xfrm>
          <a:prstGeom prst="bentConnector3">
            <a:avLst>
              <a:gd name="adj1" fmla="val 63375"/>
            </a:avLst>
          </a:prstGeom>
          <a:noFill/>
          <a:ln w="9525" cap="flat" cmpd="sng">
            <a:solidFill>
              <a:schemeClr val="dk1"/>
            </a:solidFill>
            <a:prstDash val="solid"/>
            <a:round/>
            <a:headEnd type="diamond" w="med" len="med"/>
            <a:tailEnd type="none" w="med" len="med"/>
          </a:ln>
        </p:spPr>
      </p:cxnSp>
      <p:cxnSp>
        <p:nvCxnSpPr>
          <p:cNvPr id="630" name="Google Shape;630;p54"/>
          <p:cNvCxnSpPr>
            <a:stCxn id="631" idx="3"/>
            <a:endCxn id="632" idx="1"/>
          </p:cNvCxnSpPr>
          <p:nvPr/>
        </p:nvCxnSpPr>
        <p:spPr>
          <a:xfrm>
            <a:off x="3123063" y="2620029"/>
            <a:ext cx="2820900" cy="847800"/>
          </a:xfrm>
          <a:prstGeom prst="bentConnector3">
            <a:avLst>
              <a:gd name="adj1" fmla="val 49998"/>
            </a:avLst>
          </a:prstGeom>
          <a:noFill/>
          <a:ln w="9525" cap="flat" cmpd="sng">
            <a:solidFill>
              <a:schemeClr val="dk1"/>
            </a:solidFill>
            <a:prstDash val="solid"/>
            <a:round/>
            <a:headEnd type="diamond" w="med" len="med"/>
            <a:tailEnd type="none" w="med" len="med"/>
          </a:ln>
        </p:spPr>
      </p:cxnSp>
      <p:cxnSp>
        <p:nvCxnSpPr>
          <p:cNvPr id="633" name="Google Shape;633;p54"/>
          <p:cNvCxnSpPr>
            <a:stCxn id="634" idx="3"/>
            <a:endCxn id="635" idx="1"/>
          </p:cNvCxnSpPr>
          <p:nvPr/>
        </p:nvCxnSpPr>
        <p:spPr>
          <a:xfrm>
            <a:off x="3123063" y="3553258"/>
            <a:ext cx="3536400" cy="440700"/>
          </a:xfrm>
          <a:prstGeom prst="bentConnector3">
            <a:avLst>
              <a:gd name="adj1" fmla="val 29085"/>
            </a:avLst>
          </a:prstGeom>
          <a:noFill/>
          <a:ln w="9525" cap="flat" cmpd="sng">
            <a:solidFill>
              <a:schemeClr val="dk1"/>
            </a:solidFill>
            <a:prstDash val="solid"/>
            <a:round/>
            <a:headEnd type="diamond" w="med" len="med"/>
            <a:tailEnd type="none" w="med" len="med"/>
          </a:ln>
        </p:spPr>
      </p:cxnSp>
      <p:sp>
        <p:nvSpPr>
          <p:cNvPr id="636" name="Google Shape;636;p54"/>
          <p:cNvSpPr/>
          <p:nvPr/>
        </p:nvSpPr>
        <p:spPr>
          <a:xfrm>
            <a:off x="5468463" y="2564825"/>
            <a:ext cx="160500" cy="160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9" name="Google Shape;629;p54"/>
          <p:cNvSpPr/>
          <p:nvPr/>
        </p:nvSpPr>
        <p:spPr>
          <a:xfrm>
            <a:off x="5805588" y="28373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2" name="Google Shape;632;p54"/>
          <p:cNvSpPr/>
          <p:nvPr/>
        </p:nvSpPr>
        <p:spPr>
          <a:xfrm>
            <a:off x="5943838" y="34375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5" name="Google Shape;635;p54"/>
          <p:cNvSpPr/>
          <p:nvPr/>
        </p:nvSpPr>
        <p:spPr>
          <a:xfrm>
            <a:off x="6659388" y="396377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4" name="Google Shape;634;p54"/>
          <p:cNvSpPr txBox="1"/>
          <p:nvPr/>
        </p:nvSpPr>
        <p:spPr>
          <a:xfrm>
            <a:off x="1949163" y="3443458"/>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7" name="Google Shape;637;p54"/>
          <p:cNvSpPr txBox="1"/>
          <p:nvPr/>
        </p:nvSpPr>
        <p:spPr>
          <a:xfrm>
            <a:off x="1295100" y="3351632"/>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2016</a:t>
            </a:r>
            <a:endParaRPr sz="1800" b="1">
              <a:solidFill>
                <a:schemeClr val="accent1"/>
              </a:solidFill>
              <a:latin typeface="Josefin Sans"/>
              <a:ea typeface="Josefin Sans"/>
              <a:cs typeface="B Nazanin" panose="00000700000000000000" pitchFamily="2" charset="-78"/>
              <a:sym typeface="Josefin Sans"/>
            </a:endParaRPr>
          </a:p>
        </p:txBody>
      </p:sp>
      <p:sp>
        <p:nvSpPr>
          <p:cNvPr id="628" name="Google Shape;628;p54"/>
          <p:cNvSpPr txBox="1"/>
          <p:nvPr/>
        </p:nvSpPr>
        <p:spPr>
          <a:xfrm>
            <a:off x="2000125" y="1606925"/>
            <a:ext cx="1173900" cy="2223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8" name="Google Shape;638;p54"/>
          <p:cNvSpPr txBox="1"/>
          <p:nvPr/>
        </p:nvSpPr>
        <p:spPr>
          <a:xfrm>
            <a:off x="1295100" y="1488399"/>
            <a:ext cx="768000" cy="36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639" name="Google Shape;639;p54"/>
          <p:cNvSpPr txBox="1"/>
          <p:nvPr/>
        </p:nvSpPr>
        <p:spPr>
          <a:xfrm>
            <a:off x="1378078" y="1888450"/>
            <a:ext cx="2500685"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31" name="Google Shape;631;p54"/>
          <p:cNvSpPr txBox="1"/>
          <p:nvPr/>
        </p:nvSpPr>
        <p:spPr>
          <a:xfrm>
            <a:off x="1949163" y="2510229"/>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40" name="Google Shape;640;p54"/>
          <p:cNvSpPr txBox="1"/>
          <p:nvPr/>
        </p:nvSpPr>
        <p:spPr>
          <a:xfrm>
            <a:off x="1488536" y="2820063"/>
            <a:ext cx="2390227"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41" name="Google Shape;641;p54"/>
          <p:cNvSpPr txBox="1"/>
          <p:nvPr/>
        </p:nvSpPr>
        <p:spPr>
          <a:xfrm>
            <a:off x="1378078" y="3751675"/>
            <a:ext cx="2500685"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642" name="Google Shape;642;p54"/>
          <p:cNvCxnSpPr/>
          <p:nvPr/>
        </p:nvCxnSpPr>
        <p:spPr>
          <a:xfrm>
            <a:off x="1312528" y="1598817"/>
            <a:ext cx="0" cy="229500"/>
          </a:xfrm>
          <a:prstGeom prst="straightConnector1">
            <a:avLst/>
          </a:prstGeom>
          <a:noFill/>
          <a:ln w="38100" cap="flat" cmpd="sng">
            <a:solidFill>
              <a:schemeClr val="accent1"/>
            </a:solidFill>
            <a:prstDash val="solid"/>
            <a:round/>
            <a:headEnd type="none" w="med" len="med"/>
            <a:tailEnd type="none" w="med" len="med"/>
          </a:ln>
        </p:spPr>
      </p:cxnSp>
      <p:sp>
        <p:nvSpPr>
          <p:cNvPr id="643" name="Google Shape;643;p54"/>
          <p:cNvSpPr txBox="1"/>
          <p:nvPr/>
        </p:nvSpPr>
        <p:spPr>
          <a:xfrm>
            <a:off x="1295100" y="2418515"/>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1999</a:t>
            </a:r>
            <a:endParaRPr sz="1800" b="1">
              <a:solidFill>
                <a:schemeClr val="accent1"/>
              </a:solidFill>
              <a:latin typeface="Josefin Sans"/>
              <a:ea typeface="Josefin Sans"/>
              <a:cs typeface="B Nazanin" panose="00000700000000000000" pitchFamily="2" charset="-78"/>
              <a:sym typeface="Josefin Sans"/>
            </a:endParaRPr>
          </a:p>
        </p:txBody>
      </p:sp>
      <p:cxnSp>
        <p:nvCxnSpPr>
          <p:cNvPr id="644" name="Google Shape;644;p54"/>
          <p:cNvCxnSpPr/>
          <p:nvPr/>
        </p:nvCxnSpPr>
        <p:spPr>
          <a:xfrm>
            <a:off x="1312528" y="2531984"/>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645" name="Google Shape;645;p54"/>
          <p:cNvCxnSpPr/>
          <p:nvPr/>
        </p:nvCxnSpPr>
        <p:spPr>
          <a:xfrm>
            <a:off x="1312528" y="3465150"/>
            <a:ext cx="0" cy="2295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49"/>
        <p:cNvGrpSpPr/>
        <p:nvPr/>
      </p:nvGrpSpPr>
      <p:grpSpPr>
        <a:xfrm>
          <a:off x="0" y="0"/>
          <a:ext cx="0" cy="0"/>
          <a:chOff x="0" y="0"/>
          <a:chExt cx="0" cy="0"/>
        </a:xfrm>
      </p:grpSpPr>
      <p:sp>
        <p:nvSpPr>
          <p:cNvPr id="650" name="Google Shape;650;p5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651" name="Google Shape;651;p55"/>
          <p:cNvSpPr txBox="1">
            <a:spLocks noGrp="1"/>
          </p:cNvSpPr>
          <p:nvPr>
            <p:ph type="subTitle" idx="1"/>
          </p:nvPr>
        </p:nvSpPr>
        <p:spPr>
          <a:xfrm>
            <a:off x="1265276" y="2439450"/>
            <a:ext cx="1984599"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652" name="Google Shape;652;p55"/>
          <p:cNvSpPr txBox="1">
            <a:spLocks noGrp="1"/>
          </p:cNvSpPr>
          <p:nvPr>
            <p:ph type="subTitle" idx="2"/>
          </p:nvPr>
        </p:nvSpPr>
        <p:spPr>
          <a:xfrm>
            <a:off x="3534747" y="2439450"/>
            <a:ext cx="2181504"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653" name="Google Shape;653;p55"/>
          <p:cNvSpPr txBox="1">
            <a:spLocks noGrp="1"/>
          </p:cNvSpPr>
          <p:nvPr>
            <p:ph type="subTitle" idx="4"/>
          </p:nvPr>
        </p:nvSpPr>
        <p:spPr>
          <a:xfrm>
            <a:off x="1649675" y="1903566"/>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sp>
        <p:nvSpPr>
          <p:cNvPr id="654" name="Google Shape;654;p55"/>
          <p:cNvSpPr txBox="1">
            <a:spLocks noGrp="1"/>
          </p:cNvSpPr>
          <p:nvPr>
            <p:ph type="subTitle" idx="5"/>
          </p:nvPr>
        </p:nvSpPr>
        <p:spPr>
          <a:xfrm>
            <a:off x="4116350"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655" name="Google Shape;655;p55"/>
          <p:cNvSpPr txBox="1">
            <a:spLocks noGrp="1"/>
          </p:cNvSpPr>
          <p:nvPr>
            <p:ph type="title"/>
          </p:nvPr>
        </p:nvSpPr>
        <p:spPr>
          <a:xfrm>
            <a:off x="146725" y="4840049"/>
            <a:ext cx="1214242"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656" name="Google Shape;656;p55"/>
          <p:cNvSpPr txBox="1">
            <a:spLocks noGrp="1"/>
          </p:cNvSpPr>
          <p:nvPr>
            <p:ph type="title" idx="7"/>
          </p:nvPr>
        </p:nvSpPr>
        <p:spPr>
          <a:xfrm>
            <a:off x="146725" y="4702061"/>
            <a:ext cx="565656"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657" name="Google Shape;657;p55"/>
          <p:cNvSpPr txBox="1">
            <a:spLocks noGrp="1"/>
          </p:cNvSpPr>
          <p:nvPr>
            <p:ph type="subTitle" idx="3"/>
          </p:nvPr>
        </p:nvSpPr>
        <p:spPr>
          <a:xfrm>
            <a:off x="6093522" y="2439450"/>
            <a:ext cx="2089703"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658" name="Google Shape;658;p55"/>
          <p:cNvSpPr txBox="1">
            <a:spLocks noGrp="1"/>
          </p:cNvSpPr>
          <p:nvPr>
            <p:ph type="subTitle" idx="6"/>
          </p:nvPr>
        </p:nvSpPr>
        <p:spPr>
          <a:xfrm>
            <a:off x="6583025"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cxnSp>
        <p:nvCxnSpPr>
          <p:cNvPr id="659" name="Google Shape;659;p5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60" name="Google Shape;660;p5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661" name="Google Shape;661;p55"/>
          <p:cNvGrpSpPr/>
          <p:nvPr/>
        </p:nvGrpSpPr>
        <p:grpSpPr>
          <a:xfrm>
            <a:off x="2644108" y="1610083"/>
            <a:ext cx="370930" cy="370549"/>
            <a:chOff x="2497275" y="2744159"/>
            <a:chExt cx="370930" cy="370549"/>
          </a:xfrm>
        </p:grpSpPr>
        <p:sp>
          <p:nvSpPr>
            <p:cNvPr id="662" name="Google Shape;662;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55"/>
          <p:cNvGrpSpPr/>
          <p:nvPr/>
        </p:nvGrpSpPr>
        <p:grpSpPr>
          <a:xfrm>
            <a:off x="7730867" y="1558514"/>
            <a:ext cx="382758" cy="356595"/>
            <a:chOff x="2185128" y="2427549"/>
            <a:chExt cx="382758" cy="356595"/>
          </a:xfrm>
        </p:grpSpPr>
        <p:sp>
          <p:nvSpPr>
            <p:cNvPr id="669" name="Google Shape;669;p5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3" name="Google Shape;673;p55"/>
          <p:cNvGrpSpPr/>
          <p:nvPr/>
        </p:nvGrpSpPr>
        <p:grpSpPr>
          <a:xfrm>
            <a:off x="5210661" y="1571385"/>
            <a:ext cx="267574" cy="329415"/>
            <a:chOff x="3584201" y="4294996"/>
            <a:chExt cx="267574" cy="329415"/>
          </a:xfrm>
        </p:grpSpPr>
        <p:sp>
          <p:nvSpPr>
            <p:cNvPr id="674" name="Google Shape;674;p55"/>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5" name="Google Shape;675;p55"/>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55"/>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55"/>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678" name="Google Shape;678;p55"/>
          <p:cNvCxnSpPr/>
          <p:nvPr/>
        </p:nvCxnSpPr>
        <p:spPr>
          <a:xfrm>
            <a:off x="3392310"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79" name="Google Shape;679;p55"/>
          <p:cNvCxnSpPr/>
          <p:nvPr/>
        </p:nvCxnSpPr>
        <p:spPr>
          <a:xfrm>
            <a:off x="5846498"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80" name="Google Shape;680;p55"/>
          <p:cNvCxnSpPr/>
          <p:nvPr/>
        </p:nvCxnSpPr>
        <p:spPr>
          <a:xfrm>
            <a:off x="8426782" y="1856553"/>
            <a:ext cx="0" cy="9627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84"/>
        <p:cNvGrpSpPr/>
        <p:nvPr/>
      </p:nvGrpSpPr>
      <p:grpSpPr>
        <a:xfrm>
          <a:off x="0" y="0"/>
          <a:ext cx="0" cy="0"/>
          <a:chOff x="0" y="0"/>
          <a:chExt cx="0" cy="0"/>
        </a:xfrm>
      </p:grpSpPr>
      <p:sp>
        <p:nvSpPr>
          <p:cNvPr id="685" name="Google Shape;685;p56"/>
          <p:cNvSpPr txBox="1">
            <a:spLocks noGrp="1"/>
          </p:cNvSpPr>
          <p:nvPr>
            <p:ph type="title"/>
          </p:nvPr>
        </p:nvSpPr>
        <p:spPr>
          <a:xfrm>
            <a:off x="2115879" y="1914000"/>
            <a:ext cx="5619441" cy="8964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کلمات فوق العاده</a:t>
            </a:r>
            <a:endParaRPr dirty="0">
              <a:cs typeface="B Nazanin" panose="00000700000000000000" pitchFamily="2" charset="-78"/>
            </a:endParaRPr>
          </a:p>
        </p:txBody>
      </p:sp>
      <p:cxnSp>
        <p:nvCxnSpPr>
          <p:cNvPr id="686" name="Google Shape;686;p5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87" name="Google Shape;687;p5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688" name="Google Shape;688;p56"/>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689" name="Google Shape;689;p56"/>
          <p:cNvSpPr txBox="1">
            <a:spLocks noGrp="1"/>
          </p:cNvSpPr>
          <p:nvPr>
            <p:ph type="title" idx="3"/>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pic>
        <p:nvPicPr>
          <p:cNvPr id="694" name="Google Shape;694;p57" title="Chart">
            <a:hlinkClick r:id="rId3"/>
          </p:cNvPr>
          <p:cNvPicPr preferRelativeResize="0"/>
          <p:nvPr/>
        </p:nvPicPr>
        <p:blipFill rotWithShape="1">
          <a:blip r:embed="rId4">
            <a:alphaModFix/>
          </a:blip>
          <a:srcRect l="17298" r="17298"/>
          <a:stretch/>
        </p:blipFill>
        <p:spPr>
          <a:xfrm rot="2029559">
            <a:off x="2999500" y="1140825"/>
            <a:ext cx="3144999" cy="2973300"/>
          </a:xfrm>
          <a:prstGeom prst="rect">
            <a:avLst/>
          </a:prstGeom>
          <a:noFill/>
          <a:ln>
            <a:noFill/>
          </a:ln>
        </p:spPr>
      </p:pic>
      <p:sp>
        <p:nvSpPr>
          <p:cNvPr id="695" name="Google Shape;695;p57"/>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ما</a:t>
            </a:r>
            <a:endParaRPr dirty="0">
              <a:cs typeface="B Nazanin" panose="00000700000000000000" pitchFamily="2" charset="-78"/>
            </a:endParaRPr>
          </a:p>
        </p:txBody>
      </p:sp>
      <p:sp>
        <p:nvSpPr>
          <p:cNvPr id="696" name="Google Shape;696;p57"/>
          <p:cNvSpPr txBox="1"/>
          <p:nvPr/>
        </p:nvSpPr>
        <p:spPr>
          <a:xfrm>
            <a:off x="1243075" y="1417150"/>
            <a:ext cx="1403700" cy="262500"/>
          </a:xfrm>
          <a:prstGeom prst="rect">
            <a:avLst/>
          </a:prstGeom>
          <a:noFill/>
          <a:ln>
            <a:noFill/>
          </a:ln>
        </p:spPr>
        <p:txBody>
          <a:bodyPr spcFirstLastPara="1" wrap="square" lIns="91425" tIns="0" rIns="91425" bIns="0" anchor="b" anchorCtr="0">
            <a:noAutofit/>
          </a:bodyPr>
          <a:lstStyle/>
          <a:p>
            <a:pPr marL="0" marR="0" lvl="0" indent="0" algn="r"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42,2%</a:t>
            </a:r>
            <a:endParaRPr sz="1800" b="1">
              <a:solidFill>
                <a:schemeClr val="accent1"/>
              </a:solidFill>
              <a:latin typeface="Josefin Sans"/>
              <a:ea typeface="Josefin Sans"/>
              <a:cs typeface="B Nazanin" panose="00000700000000000000" pitchFamily="2" charset="-78"/>
              <a:sym typeface="Josefin Sans"/>
            </a:endParaRPr>
          </a:p>
        </p:txBody>
      </p:sp>
      <p:sp>
        <p:nvSpPr>
          <p:cNvPr id="697" name="Google Shape;697;p57"/>
          <p:cNvSpPr txBox="1"/>
          <p:nvPr/>
        </p:nvSpPr>
        <p:spPr>
          <a:xfrm>
            <a:off x="627961" y="1682452"/>
            <a:ext cx="2018814" cy="656100"/>
          </a:xfrm>
          <a:prstGeom prst="rect">
            <a:avLst/>
          </a:prstGeom>
          <a:noFill/>
          <a:ln>
            <a:noFill/>
          </a:ln>
        </p:spPr>
        <p:txBody>
          <a:bodyPr spcFirstLastPara="1" wrap="square" lIns="0" tIns="6350" rIns="0" bIns="0" anchor="t" anchorCtr="0">
            <a:noAutofit/>
          </a:bodyPr>
          <a:lstStyle/>
          <a:p>
            <a:pPr marL="91440" marR="91440" lvl="0" indent="0" algn="r">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98" name="Google Shape;698;p57"/>
          <p:cNvSpPr txBox="1"/>
          <p:nvPr/>
        </p:nvSpPr>
        <p:spPr>
          <a:xfrm>
            <a:off x="6494845" y="1417320"/>
            <a:ext cx="1408200" cy="262500"/>
          </a:xfrm>
          <a:prstGeom prst="rect">
            <a:avLst/>
          </a:prstGeom>
          <a:noFill/>
          <a:ln>
            <a:noFill/>
          </a:ln>
        </p:spPr>
        <p:txBody>
          <a:bodyPr spcFirstLastPara="1" wrap="square" lIns="91425" tIns="0" rIns="91425" bIns="0" anchor="b" anchorCtr="0">
            <a:noAutofit/>
          </a:bodyPr>
          <a:lstStyle/>
          <a:p>
            <a:pPr marL="0" lvl="0" indent="0" algn="l" rtl="0">
              <a:spcBef>
                <a:spcPts val="0"/>
              </a:spcBef>
              <a:spcAft>
                <a:spcPts val="0"/>
              </a:spcAft>
              <a:buClr>
                <a:schemeClr val="dk1"/>
              </a:buClr>
              <a:buFont typeface="Arial"/>
              <a:buNone/>
            </a:pPr>
            <a:r>
              <a:rPr lang="en" sz="1800" b="1">
                <a:solidFill>
                  <a:schemeClr val="accent1"/>
                </a:solidFill>
                <a:latin typeface="Josefin Sans"/>
                <a:ea typeface="Josefin Sans"/>
                <a:cs typeface="B Nazanin" panose="00000700000000000000" pitchFamily="2" charset="-78"/>
                <a:sym typeface="Josefin Sans"/>
              </a:rPr>
              <a:t>11,1%</a:t>
            </a:r>
            <a:endParaRPr sz="1800" b="1">
              <a:solidFill>
                <a:schemeClr val="accent1"/>
              </a:solidFill>
              <a:latin typeface="Josefin Sans"/>
              <a:ea typeface="Josefin Sans"/>
              <a:cs typeface="B Nazanin" panose="00000700000000000000" pitchFamily="2" charset="-78"/>
              <a:sym typeface="Josefin Sans"/>
            </a:endParaRPr>
          </a:p>
        </p:txBody>
      </p:sp>
      <p:sp>
        <p:nvSpPr>
          <p:cNvPr id="699" name="Google Shape;699;p57"/>
          <p:cNvSpPr txBox="1"/>
          <p:nvPr/>
        </p:nvSpPr>
        <p:spPr>
          <a:xfrm>
            <a:off x="5884381" y="1679726"/>
            <a:ext cx="2018814"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0" name="Google Shape;700;p57"/>
          <p:cNvSpPr txBox="1"/>
          <p:nvPr/>
        </p:nvSpPr>
        <p:spPr>
          <a:xfrm>
            <a:off x="6494845" y="3172968"/>
            <a:ext cx="1404600" cy="262500"/>
          </a:xfrm>
          <a:prstGeom prst="rect">
            <a:avLst/>
          </a:prstGeom>
          <a:noFill/>
          <a:ln>
            <a:noFill/>
          </a:ln>
        </p:spPr>
        <p:txBody>
          <a:bodyPr spcFirstLastPara="1" wrap="square" lIns="91425" tIns="0" rIns="91425" bIns="0" anchor="b" anchorCtr="0">
            <a:noAutofit/>
          </a:bodyPr>
          <a:lstStyle/>
          <a:p>
            <a:pPr marL="0" marR="0" lvl="0" indent="0" algn="l"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17,8%</a:t>
            </a:r>
            <a:endParaRPr sz="1800" b="1">
              <a:solidFill>
                <a:schemeClr val="accent1"/>
              </a:solidFill>
              <a:latin typeface="Josefin Sans"/>
              <a:ea typeface="Josefin Sans"/>
              <a:cs typeface="B Nazanin" panose="00000700000000000000" pitchFamily="2" charset="-78"/>
              <a:sym typeface="Josefin Sans"/>
            </a:endParaRPr>
          </a:p>
        </p:txBody>
      </p:sp>
      <p:sp>
        <p:nvSpPr>
          <p:cNvPr id="701" name="Google Shape;701;p57"/>
          <p:cNvSpPr txBox="1"/>
          <p:nvPr/>
        </p:nvSpPr>
        <p:spPr>
          <a:xfrm>
            <a:off x="5761822" y="3435374"/>
            <a:ext cx="2141373"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2" name="Google Shape;702;p57"/>
          <p:cNvSpPr txBox="1"/>
          <p:nvPr/>
        </p:nvSpPr>
        <p:spPr>
          <a:xfrm>
            <a:off x="1238575" y="3174750"/>
            <a:ext cx="1408200" cy="262500"/>
          </a:xfrm>
          <a:prstGeom prst="rect">
            <a:avLst/>
          </a:prstGeom>
          <a:noFill/>
          <a:ln>
            <a:noFill/>
          </a:ln>
        </p:spPr>
        <p:txBody>
          <a:bodyPr spcFirstLastPara="1" wrap="square" lIns="91425" tIns="0" rIns="91425" bIns="0" anchor="b" anchorCtr="0">
            <a:noAutofit/>
          </a:bodyPr>
          <a:lstStyle/>
          <a:p>
            <a:pPr marL="0" lvl="0" indent="0" algn="r"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28,9%</a:t>
            </a:r>
            <a:endParaRPr sz="1800" b="1">
              <a:solidFill>
                <a:schemeClr val="accent1"/>
              </a:solidFill>
              <a:latin typeface="Josefin Sans"/>
              <a:ea typeface="Josefin Sans"/>
              <a:cs typeface="B Nazanin" panose="00000700000000000000" pitchFamily="2" charset="-78"/>
              <a:sym typeface="Josefin Sans"/>
            </a:endParaRPr>
          </a:p>
        </p:txBody>
      </p:sp>
      <p:sp>
        <p:nvSpPr>
          <p:cNvPr id="703" name="Google Shape;703;p57"/>
          <p:cNvSpPr txBox="1"/>
          <p:nvPr/>
        </p:nvSpPr>
        <p:spPr>
          <a:xfrm>
            <a:off x="627961" y="3439586"/>
            <a:ext cx="2018814" cy="656100"/>
          </a:xfrm>
          <a:prstGeom prst="rect">
            <a:avLst/>
          </a:prstGeom>
          <a:noFill/>
          <a:ln>
            <a:noFill/>
          </a:ln>
        </p:spPr>
        <p:txBody>
          <a:bodyPr spcFirstLastPara="1" wrap="square" lIns="0" tIns="6350" rIns="0" bIns="0" anchor="t" anchorCtr="0">
            <a:noAutofit/>
          </a:bodyPr>
          <a:lstStyle/>
          <a:p>
            <a:pPr marL="91440" marR="91440" lvl="0" indent="0" algn="r" rtl="0">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704" name="Google Shape;704;p5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05" name="Google Shape;705;p5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06" name="Google Shape;706;p57"/>
          <p:cNvSpPr txBox="1">
            <a:spLocks noGrp="1"/>
          </p:cNvSpPr>
          <p:nvPr>
            <p:ph type="subTitle" idx="1"/>
          </p:nvPr>
        </p:nvSpPr>
        <p:spPr>
          <a:xfrm>
            <a:off x="2691012" y="4276263"/>
            <a:ext cx="37620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a:t>
            </a:r>
            <a:r>
              <a:rPr lang="fa-IR" sz="1200" dirty="0">
                <a:latin typeface="Josefin Sans Light"/>
                <a:ea typeface="Josefin Sans Light"/>
                <a:cs typeface="B Nazanin" panose="00000700000000000000" pitchFamily="2" charset="-78"/>
                <a:sym typeface="Josefin Sans Light"/>
              </a:rPr>
              <a:t>کنید</a:t>
            </a:r>
            <a:r>
              <a:rPr lang="fa-IR" sz="1100" dirty="0">
                <a:latin typeface="Josefin Sans Light"/>
                <a:ea typeface="Josefin Sans Light"/>
                <a:cs typeface="B Nazanin" panose="00000700000000000000" pitchFamily="2" charset="-78"/>
                <a:sym typeface="Josefin Sans Light"/>
              </a:rPr>
              <a:t>، پیوند را دنبال کنید، داده ها را تغییر دهید و نمودار جدید را در اینجا بچسبانید و جایگزین آن کنید.</a:t>
            </a:r>
            <a:endParaRPr sz="1100" dirty="0">
              <a:latin typeface="Josefin Sans Light"/>
              <a:ea typeface="Josefin Sans Light"/>
              <a:cs typeface="B Nazanin" panose="00000700000000000000" pitchFamily="2" charset="-78"/>
              <a:sym typeface="Josefin Sans Light"/>
            </a:endParaRPr>
          </a:p>
        </p:txBody>
      </p:sp>
      <p:sp>
        <p:nvSpPr>
          <p:cNvPr id="707" name="Google Shape;707;p5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08" name="Google Shape;708;p57"/>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709" name="Google Shape;709;p57"/>
          <p:cNvCxnSpPr>
            <a:stCxn id="696" idx="3"/>
            <a:endCxn id="710" idx="0"/>
          </p:cNvCxnSpPr>
          <p:nvPr/>
        </p:nvCxnSpPr>
        <p:spPr>
          <a:xfrm>
            <a:off x="2646775" y="1548400"/>
            <a:ext cx="1262100" cy="235800"/>
          </a:xfrm>
          <a:prstGeom prst="bentConnector2">
            <a:avLst/>
          </a:prstGeom>
          <a:noFill/>
          <a:ln w="9525" cap="flat" cmpd="sng">
            <a:solidFill>
              <a:schemeClr val="accent1"/>
            </a:solidFill>
            <a:prstDash val="solid"/>
            <a:round/>
            <a:headEnd type="diamond" w="med" len="med"/>
            <a:tailEnd type="none" w="med" len="med"/>
          </a:ln>
        </p:spPr>
      </p:cxnSp>
      <p:sp>
        <p:nvSpPr>
          <p:cNvPr id="710" name="Google Shape;710;p57"/>
          <p:cNvSpPr/>
          <p:nvPr/>
        </p:nvSpPr>
        <p:spPr>
          <a:xfrm>
            <a:off x="3847450" y="178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1" name="Google Shape;711;p57"/>
          <p:cNvCxnSpPr>
            <a:stCxn id="702" idx="3"/>
            <a:endCxn id="712" idx="0"/>
          </p:cNvCxnSpPr>
          <p:nvPr/>
        </p:nvCxnSpPr>
        <p:spPr>
          <a:xfrm>
            <a:off x="2646775" y="3306000"/>
            <a:ext cx="1385100" cy="163500"/>
          </a:xfrm>
          <a:prstGeom prst="bentConnector2">
            <a:avLst/>
          </a:prstGeom>
          <a:noFill/>
          <a:ln w="9525" cap="flat" cmpd="sng">
            <a:solidFill>
              <a:schemeClr val="lt2"/>
            </a:solidFill>
            <a:prstDash val="solid"/>
            <a:round/>
            <a:headEnd type="diamond" w="med" len="med"/>
            <a:tailEnd type="none" w="med" len="med"/>
          </a:ln>
        </p:spPr>
      </p:cxnSp>
      <p:sp>
        <p:nvSpPr>
          <p:cNvPr id="712" name="Google Shape;712;p57"/>
          <p:cNvSpPr/>
          <p:nvPr/>
        </p:nvSpPr>
        <p:spPr>
          <a:xfrm>
            <a:off x="3970450" y="346949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3" name="Google Shape;713;p57"/>
          <p:cNvCxnSpPr>
            <a:stCxn id="698" idx="1"/>
            <a:endCxn id="714" idx="0"/>
          </p:cNvCxnSpPr>
          <p:nvPr/>
        </p:nvCxnSpPr>
        <p:spPr>
          <a:xfrm flipH="1">
            <a:off x="5293045" y="1548570"/>
            <a:ext cx="1201800" cy="350100"/>
          </a:xfrm>
          <a:prstGeom prst="bentConnector2">
            <a:avLst/>
          </a:prstGeom>
          <a:noFill/>
          <a:ln w="9525" cap="flat" cmpd="sng">
            <a:solidFill>
              <a:schemeClr val="dk2"/>
            </a:solidFill>
            <a:prstDash val="solid"/>
            <a:round/>
            <a:headEnd type="diamond" w="med" len="med"/>
            <a:tailEnd type="none" w="med" len="med"/>
          </a:ln>
        </p:spPr>
      </p:cxnSp>
      <p:sp>
        <p:nvSpPr>
          <p:cNvPr id="714" name="Google Shape;714;p57"/>
          <p:cNvSpPr/>
          <p:nvPr/>
        </p:nvSpPr>
        <p:spPr>
          <a:xfrm>
            <a:off x="5231525" y="18985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5" name="Google Shape;715;p57"/>
          <p:cNvCxnSpPr>
            <a:stCxn id="700" idx="1"/>
            <a:endCxn id="716" idx="0"/>
          </p:cNvCxnSpPr>
          <p:nvPr/>
        </p:nvCxnSpPr>
        <p:spPr>
          <a:xfrm flipH="1">
            <a:off x="5460145" y="3304218"/>
            <a:ext cx="1034700" cy="47400"/>
          </a:xfrm>
          <a:prstGeom prst="bentConnector2">
            <a:avLst/>
          </a:prstGeom>
          <a:noFill/>
          <a:ln w="9525" cap="flat" cmpd="sng">
            <a:solidFill>
              <a:schemeClr val="accent3"/>
            </a:solidFill>
            <a:prstDash val="solid"/>
            <a:round/>
            <a:headEnd type="diamond" w="med" len="med"/>
            <a:tailEnd type="none" w="med" len="med"/>
          </a:ln>
        </p:spPr>
      </p:cxnSp>
      <p:sp>
        <p:nvSpPr>
          <p:cNvPr id="716" name="Google Shape;716;p57"/>
          <p:cNvSpPr/>
          <p:nvPr/>
        </p:nvSpPr>
        <p:spPr>
          <a:xfrm>
            <a:off x="5398638" y="335160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20"/>
        <p:cNvGrpSpPr/>
        <p:nvPr/>
      </p:nvGrpSpPr>
      <p:grpSpPr>
        <a:xfrm>
          <a:off x="0" y="0"/>
          <a:ext cx="0" cy="0"/>
          <a:chOff x="0" y="0"/>
          <a:chExt cx="0" cy="0"/>
        </a:xfrm>
      </p:grpSpPr>
      <p:sp>
        <p:nvSpPr>
          <p:cNvPr id="721" name="Google Shape;721;p58"/>
          <p:cNvSpPr txBox="1">
            <a:spLocks noGrp="1"/>
          </p:cNvSpPr>
          <p:nvPr>
            <p:ph type="title" idx="4"/>
          </p:nvPr>
        </p:nvSpPr>
        <p:spPr>
          <a:xfrm>
            <a:off x="1944277"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30,000</a:t>
            </a:r>
            <a:endParaRPr>
              <a:cs typeface="B Nazanin" panose="00000700000000000000" pitchFamily="2" charset="-78"/>
            </a:endParaRPr>
          </a:p>
        </p:txBody>
      </p:sp>
      <p:sp>
        <p:nvSpPr>
          <p:cNvPr id="722" name="Google Shape;722;p58"/>
          <p:cNvSpPr txBox="1">
            <a:spLocks noGrp="1"/>
          </p:cNvSpPr>
          <p:nvPr>
            <p:ph type="title"/>
          </p:nvPr>
        </p:nvSpPr>
        <p:spPr>
          <a:xfrm>
            <a:off x="1944275" y="1378950"/>
            <a:ext cx="22860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50,000</a:t>
            </a:r>
            <a:endParaRPr>
              <a:cs typeface="B Nazanin" panose="00000700000000000000" pitchFamily="2" charset="-78"/>
            </a:endParaRPr>
          </a:p>
        </p:txBody>
      </p:sp>
      <p:sp>
        <p:nvSpPr>
          <p:cNvPr id="723" name="Google Shape;723;p58"/>
          <p:cNvSpPr txBox="1">
            <a:spLocks noGrp="1"/>
          </p:cNvSpPr>
          <p:nvPr>
            <p:ph type="title" idx="2"/>
          </p:nvPr>
        </p:nvSpPr>
        <p:spPr>
          <a:xfrm>
            <a:off x="4913725" y="1378950"/>
            <a:ext cx="22836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40,000</a:t>
            </a:r>
            <a:endParaRPr>
              <a:cs typeface="B Nazanin" panose="00000700000000000000" pitchFamily="2" charset="-78"/>
            </a:endParaRPr>
          </a:p>
        </p:txBody>
      </p:sp>
      <p:sp>
        <p:nvSpPr>
          <p:cNvPr id="724" name="Google Shape;724;p58"/>
          <p:cNvSpPr txBox="1">
            <a:spLocks noGrp="1"/>
          </p:cNvSpPr>
          <p:nvPr>
            <p:ph type="title" idx="6"/>
          </p:nvPr>
        </p:nvSpPr>
        <p:spPr>
          <a:xfrm>
            <a:off x="4913752"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20,000</a:t>
            </a:r>
            <a:endParaRPr>
              <a:cs typeface="B Nazanin" panose="00000700000000000000" pitchFamily="2" charset="-78"/>
            </a:endParaRPr>
          </a:p>
        </p:txBody>
      </p:sp>
      <p:cxnSp>
        <p:nvCxnSpPr>
          <p:cNvPr id="725" name="Google Shape;725;p58"/>
          <p:cNvCxnSpPr/>
          <p:nvPr/>
        </p:nvCxnSpPr>
        <p:spPr>
          <a:xfrm>
            <a:off x="5008400"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6" name="Google Shape;726;p58"/>
          <p:cNvCxnSpPr/>
          <p:nvPr/>
        </p:nvCxnSpPr>
        <p:spPr>
          <a:xfrm>
            <a:off x="5008400" y="1390575"/>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7" name="Google Shape;727;p58"/>
          <p:cNvCxnSpPr/>
          <p:nvPr/>
        </p:nvCxnSpPr>
        <p:spPr>
          <a:xfrm>
            <a:off x="2039525"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8" name="Google Shape;728;p58"/>
          <p:cNvCxnSpPr/>
          <p:nvPr/>
        </p:nvCxnSpPr>
        <p:spPr>
          <a:xfrm>
            <a:off x="2039525" y="1390575"/>
            <a:ext cx="426900" cy="0"/>
          </a:xfrm>
          <a:prstGeom prst="straightConnector1">
            <a:avLst/>
          </a:prstGeom>
          <a:noFill/>
          <a:ln w="76200" cap="flat" cmpd="sng">
            <a:solidFill>
              <a:srgbClr val="FF0000"/>
            </a:solidFill>
            <a:prstDash val="solid"/>
            <a:round/>
            <a:headEnd type="none" w="med" len="med"/>
            <a:tailEnd type="none" w="med" len="med"/>
          </a:ln>
        </p:spPr>
      </p:cxnSp>
      <p:sp>
        <p:nvSpPr>
          <p:cNvPr id="729" name="Google Shape;729;p58"/>
          <p:cNvSpPr txBox="1">
            <a:spLocks noGrp="1"/>
          </p:cNvSpPr>
          <p:nvPr>
            <p:ph type="subTitle" idx="3"/>
          </p:nvPr>
        </p:nvSpPr>
        <p:spPr>
          <a:xfrm>
            <a:off x="4913731"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0" name="Google Shape;730;p58"/>
          <p:cNvSpPr txBox="1">
            <a:spLocks noGrp="1"/>
          </p:cNvSpPr>
          <p:nvPr>
            <p:ph type="subTitle" idx="1"/>
          </p:nvPr>
        </p:nvSpPr>
        <p:spPr>
          <a:xfrm>
            <a:off x="1944275"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endParaRPr dirty="0">
              <a:cs typeface="B Nazanin" panose="00000700000000000000" pitchFamily="2" charset="-78"/>
            </a:endParaRPr>
          </a:p>
        </p:txBody>
      </p:sp>
      <p:sp>
        <p:nvSpPr>
          <p:cNvPr id="731" name="Google Shape;731;p58"/>
          <p:cNvSpPr txBox="1">
            <a:spLocks noGrp="1"/>
          </p:cNvSpPr>
          <p:nvPr>
            <p:ph type="subTitle" idx="7"/>
          </p:nvPr>
        </p:nvSpPr>
        <p:spPr>
          <a:xfrm>
            <a:off x="4913727"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2" name="Google Shape;732;p58"/>
          <p:cNvSpPr txBox="1">
            <a:spLocks noGrp="1"/>
          </p:cNvSpPr>
          <p:nvPr>
            <p:ph type="subTitle" idx="5"/>
          </p:nvPr>
        </p:nvSpPr>
        <p:spPr>
          <a:xfrm>
            <a:off x="1944263"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cxnSp>
        <p:nvCxnSpPr>
          <p:cNvPr id="733" name="Google Shape;733;p5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34" name="Google Shape;734;p5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35" name="Google Shape;735;p5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36" name="Google Shape;736;p58"/>
          <p:cNvSpPr txBox="1">
            <a:spLocks noGrp="1"/>
          </p:cNvSpPr>
          <p:nvPr>
            <p:ph type="title" idx="9"/>
          </p:nvPr>
        </p:nvSpPr>
        <p:spPr>
          <a:xfrm>
            <a:off x="146725" y="4719850"/>
            <a:ext cx="1689000" cy="160500"/>
          </a:xfrm>
          <a:prstGeom prst="rect">
            <a:avLst/>
          </a:prstGeom>
        </p:spPr>
        <p:txBody>
          <a:bodyPr spcFirstLastPara="1" wrap="square" lIns="91425" tIns="0" rIns="91425" bIns="0" anchor="b"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37" name="Google Shape;737;p58"/>
          <p:cNvSpPr txBox="1"/>
          <p:nvPr/>
        </p:nvSpPr>
        <p:spPr>
          <a:xfrm>
            <a:off x="1470900" y="476534"/>
            <a:ext cx="6202200" cy="572700"/>
          </a:xfrm>
          <a:prstGeom prst="rect">
            <a:avLst/>
          </a:prstGeom>
          <a:noFill/>
          <a:ln>
            <a:noFill/>
          </a:ln>
        </p:spPr>
        <p:txBody>
          <a:bodyPr spcFirstLastPara="1" wrap="square" lIns="91425" tIns="91425" rIns="91425" bIns="91425" anchor="t" anchorCtr="0">
            <a:noAutofit/>
          </a:bodyPr>
          <a:lstStyle/>
          <a:p>
            <a:pPr marL="0" lvl="0" indent="0" algn="ctr">
              <a:spcBef>
                <a:spcPts val="0"/>
              </a:spcBef>
              <a:spcAft>
                <a:spcPts val="0"/>
              </a:spcAft>
              <a:buNone/>
            </a:pPr>
            <a:r>
              <a:rPr lang="fa-IR" sz="2800" b="1" dirty="0">
                <a:solidFill>
                  <a:srgbClr val="000000"/>
                </a:solidFill>
                <a:latin typeface="Josefin Sans"/>
                <a:ea typeface="Josefin Sans"/>
                <a:cs typeface="B Nazanin" panose="00000700000000000000" pitchFamily="2" charset="-78"/>
                <a:sym typeface="Josefin Sans"/>
              </a:rPr>
              <a:t>اعداد ما</a:t>
            </a:r>
            <a:endParaRPr sz="2800" b="1" dirty="0">
              <a:solidFill>
                <a:srgbClr val="000000"/>
              </a:solidFill>
              <a:latin typeface="Josefin Sans"/>
              <a:ea typeface="Josefin Sans"/>
              <a:cs typeface="B Nazanin" panose="00000700000000000000" pitchFamily="2" charset="-78"/>
              <a:sym typeface="Josefi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59"/>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743" name="Google Shape;743;p59"/>
          <p:cNvSpPr txBox="1">
            <a:spLocks noGrp="1"/>
          </p:cNvSpPr>
          <p:nvPr>
            <p:ph type="subTitle" idx="1"/>
          </p:nvPr>
        </p:nvSpPr>
        <p:spPr>
          <a:xfrm>
            <a:off x="1338299" y="4068400"/>
            <a:ext cx="32421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کنید، پیوند را دنبال کنید، داده ها را تغییر دهید و نمودار جدید را در اینجا قرار دهید</a:t>
            </a:r>
            <a:endParaRPr sz="1100" dirty="0">
              <a:latin typeface="Josefin Sans Light"/>
              <a:ea typeface="Josefin Sans Light"/>
              <a:cs typeface="B Nazanin" panose="00000700000000000000" pitchFamily="2" charset="-78"/>
              <a:sym typeface="Josefin Sans Light"/>
            </a:endParaRPr>
          </a:p>
        </p:txBody>
      </p:sp>
      <p:cxnSp>
        <p:nvCxnSpPr>
          <p:cNvPr id="744" name="Google Shape;744;p5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45" name="Google Shape;745;p5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46" name="Google Shape;746;p5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47" name="Google Shape;747;p59"/>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48" name="Google Shape;748;p59"/>
          <p:cNvSpPr/>
          <p:nvPr/>
        </p:nvSpPr>
        <p:spPr>
          <a:xfrm>
            <a:off x="4239750" y="36617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49" name="Google Shape;749;p59"/>
          <p:cNvSpPr/>
          <p:nvPr/>
        </p:nvSpPr>
        <p:spPr>
          <a:xfrm>
            <a:off x="3768075" y="396481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0" name="Google Shape;750;p59"/>
          <p:cNvSpPr/>
          <p:nvPr/>
        </p:nvSpPr>
        <p:spPr>
          <a:xfrm>
            <a:off x="4720900" y="31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1" name="Google Shape;751;p59"/>
          <p:cNvSpPr/>
          <p:nvPr/>
        </p:nvSpPr>
        <p:spPr>
          <a:xfrm>
            <a:off x="5797100" y="1576334"/>
            <a:ext cx="123000" cy="123000"/>
          </a:xfrm>
          <a:prstGeom prst="rect">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2" name="Google Shape;752;p59"/>
          <p:cNvSpPr txBox="1"/>
          <p:nvPr/>
        </p:nvSpPr>
        <p:spPr>
          <a:xfrm>
            <a:off x="5920100" y="1506575"/>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pic>
        <p:nvPicPr>
          <p:cNvPr id="753" name="Google Shape;753;p59" title="Chart">
            <a:hlinkClick r:id="rId3"/>
          </p:cNvPr>
          <p:cNvPicPr preferRelativeResize="0"/>
          <p:nvPr/>
        </p:nvPicPr>
        <p:blipFill>
          <a:blip r:embed="rId4">
            <a:alphaModFix/>
          </a:blip>
          <a:stretch>
            <a:fillRect/>
          </a:stretch>
        </p:blipFill>
        <p:spPr>
          <a:xfrm>
            <a:off x="571175" y="1219162"/>
            <a:ext cx="4776342" cy="2953338"/>
          </a:xfrm>
          <a:prstGeom prst="rect">
            <a:avLst/>
          </a:prstGeom>
          <a:noFill/>
          <a:ln>
            <a:noFill/>
          </a:ln>
        </p:spPr>
      </p:pic>
      <p:sp>
        <p:nvSpPr>
          <p:cNvPr id="754" name="Google Shape;754;p59"/>
          <p:cNvSpPr/>
          <p:nvPr/>
        </p:nvSpPr>
        <p:spPr>
          <a:xfrm>
            <a:off x="5797100" y="1920709"/>
            <a:ext cx="123000" cy="123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5" name="Google Shape;755;p59"/>
          <p:cNvSpPr txBox="1"/>
          <p:nvPr/>
        </p:nvSpPr>
        <p:spPr>
          <a:xfrm>
            <a:off x="5920100" y="1850950"/>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6" name="Google Shape;756;p59"/>
          <p:cNvSpPr/>
          <p:nvPr/>
        </p:nvSpPr>
        <p:spPr>
          <a:xfrm>
            <a:off x="7054950" y="1575509"/>
            <a:ext cx="123000" cy="123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7" name="Google Shape;757;p59"/>
          <p:cNvSpPr txBox="1"/>
          <p:nvPr/>
        </p:nvSpPr>
        <p:spPr>
          <a:xfrm>
            <a:off x="7177949" y="1505759"/>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8" name="Google Shape;758;p59"/>
          <p:cNvSpPr/>
          <p:nvPr/>
        </p:nvSpPr>
        <p:spPr>
          <a:xfrm>
            <a:off x="7054950" y="1919884"/>
            <a:ext cx="123000" cy="123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9" name="Google Shape;759;p59"/>
          <p:cNvSpPr txBox="1"/>
          <p:nvPr/>
        </p:nvSpPr>
        <p:spPr>
          <a:xfrm>
            <a:off x="7177949" y="1850134"/>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چهارم</a:t>
            </a:r>
            <a:endParaRPr sz="1600" b="1" dirty="0">
              <a:solidFill>
                <a:schemeClr val="dk1"/>
              </a:solidFill>
              <a:latin typeface="Josefin Sans"/>
              <a:ea typeface="Josefin Sans"/>
              <a:cs typeface="B Nazanin" panose="00000700000000000000" pitchFamily="2" charset="-78"/>
              <a:sym typeface="Josefin Sans"/>
            </a:endParaRPr>
          </a:p>
        </p:txBody>
      </p:sp>
      <p:sp>
        <p:nvSpPr>
          <p:cNvPr id="760" name="Google Shape;760;p59"/>
          <p:cNvSpPr txBox="1"/>
          <p:nvPr/>
        </p:nvSpPr>
        <p:spPr>
          <a:xfrm>
            <a:off x="7126812" y="28750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1" name="Google Shape;761;p59"/>
          <p:cNvSpPr txBox="1"/>
          <p:nvPr/>
        </p:nvSpPr>
        <p:spPr>
          <a:xfrm>
            <a:off x="7129866" y="36120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2" name="Google Shape;762;p59"/>
          <p:cNvSpPr txBox="1"/>
          <p:nvPr/>
        </p:nvSpPr>
        <p:spPr>
          <a:xfrm>
            <a:off x="7126812" y="25765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$2M</a:t>
            </a:r>
            <a:endParaRPr sz="2200" b="1">
              <a:solidFill>
                <a:schemeClr val="accent1"/>
              </a:solidFill>
              <a:latin typeface="Josefin Sans"/>
              <a:ea typeface="Josefin Sans"/>
              <a:cs typeface="B Nazanin" panose="00000700000000000000" pitchFamily="2" charset="-78"/>
              <a:sym typeface="Josefin Sans"/>
            </a:endParaRPr>
          </a:p>
        </p:txBody>
      </p:sp>
      <p:sp>
        <p:nvSpPr>
          <p:cNvPr id="763" name="Google Shape;763;p59"/>
          <p:cNvSpPr txBox="1"/>
          <p:nvPr/>
        </p:nvSpPr>
        <p:spPr>
          <a:xfrm>
            <a:off x="7129866" y="33135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$7M</a:t>
            </a:r>
            <a:endParaRPr sz="2200" b="1">
              <a:solidFill>
                <a:schemeClr val="accent1"/>
              </a:solidFill>
              <a:latin typeface="Josefin Sans"/>
              <a:ea typeface="Josefin Sans"/>
              <a:cs typeface="B Nazanin" panose="00000700000000000000" pitchFamily="2" charset="-78"/>
              <a:sym typeface="Josefin Sans"/>
            </a:endParaRPr>
          </a:p>
        </p:txBody>
      </p:sp>
      <p:cxnSp>
        <p:nvCxnSpPr>
          <p:cNvPr id="764" name="Google Shape;764;p59"/>
          <p:cNvCxnSpPr/>
          <p:nvPr/>
        </p:nvCxnSpPr>
        <p:spPr>
          <a:xfrm rot="10800000">
            <a:off x="7113763" y="2593069"/>
            <a:ext cx="0" cy="229500"/>
          </a:xfrm>
          <a:prstGeom prst="straightConnector1">
            <a:avLst/>
          </a:prstGeom>
          <a:noFill/>
          <a:ln w="38100" cap="flat" cmpd="sng">
            <a:solidFill>
              <a:schemeClr val="dk2"/>
            </a:solidFill>
            <a:prstDash val="solid"/>
            <a:round/>
            <a:headEnd type="none" w="med" len="med"/>
            <a:tailEnd type="none" w="med" len="med"/>
          </a:ln>
        </p:spPr>
      </p:cxnSp>
      <p:cxnSp>
        <p:nvCxnSpPr>
          <p:cNvPr id="765" name="Google Shape;765;p59"/>
          <p:cNvCxnSpPr/>
          <p:nvPr/>
        </p:nvCxnSpPr>
        <p:spPr>
          <a:xfrm rot="10800000">
            <a:off x="7113763" y="3330063"/>
            <a:ext cx="0" cy="229500"/>
          </a:xfrm>
          <a:prstGeom prst="straightConnector1">
            <a:avLst/>
          </a:prstGeom>
          <a:noFill/>
          <a:ln w="38100" cap="flat" cmpd="sng">
            <a:solidFill>
              <a:schemeClr val="lt2"/>
            </a:solidFill>
            <a:prstDash val="solid"/>
            <a:round/>
            <a:headEnd type="none" w="med" len="med"/>
            <a:tailEnd type="none" w="med" len="med"/>
          </a:ln>
        </p:spPr>
      </p:cxnSp>
      <p:sp>
        <p:nvSpPr>
          <p:cNvPr id="766" name="Google Shape;766;p59"/>
          <p:cNvSpPr txBox="1"/>
          <p:nvPr/>
        </p:nvSpPr>
        <p:spPr>
          <a:xfrm>
            <a:off x="5877650" y="2875077"/>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sp>
        <p:nvSpPr>
          <p:cNvPr id="767" name="Google Shape;767;p59"/>
          <p:cNvSpPr txBox="1"/>
          <p:nvPr/>
        </p:nvSpPr>
        <p:spPr>
          <a:xfrm>
            <a:off x="5880703" y="3612074"/>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8" name="Google Shape;768;p59"/>
          <p:cNvSpPr txBox="1"/>
          <p:nvPr/>
        </p:nvSpPr>
        <p:spPr>
          <a:xfrm>
            <a:off x="5877650" y="2576575"/>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$25M</a:t>
            </a:r>
            <a:endParaRPr sz="2200" b="1">
              <a:solidFill>
                <a:schemeClr val="accent1"/>
              </a:solidFill>
              <a:latin typeface="Josefin Sans"/>
              <a:ea typeface="Josefin Sans"/>
              <a:cs typeface="B Nazanin" panose="00000700000000000000" pitchFamily="2" charset="-78"/>
              <a:sym typeface="Josefin Sans"/>
            </a:endParaRPr>
          </a:p>
        </p:txBody>
      </p:sp>
      <p:sp>
        <p:nvSpPr>
          <p:cNvPr id="769" name="Google Shape;769;p59"/>
          <p:cNvSpPr txBox="1"/>
          <p:nvPr/>
        </p:nvSpPr>
        <p:spPr>
          <a:xfrm>
            <a:off x="5880703" y="3313572"/>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$6M</a:t>
            </a:r>
            <a:endParaRPr sz="2200" b="1">
              <a:solidFill>
                <a:schemeClr val="accent1"/>
              </a:solidFill>
              <a:latin typeface="Josefin Sans"/>
              <a:ea typeface="Josefin Sans"/>
              <a:cs typeface="B Nazanin" panose="00000700000000000000" pitchFamily="2" charset="-78"/>
              <a:sym typeface="Josefin Sans"/>
            </a:endParaRPr>
          </a:p>
        </p:txBody>
      </p:sp>
      <p:cxnSp>
        <p:nvCxnSpPr>
          <p:cNvPr id="770" name="Google Shape;770;p59"/>
          <p:cNvCxnSpPr/>
          <p:nvPr/>
        </p:nvCxnSpPr>
        <p:spPr>
          <a:xfrm rot="10800000">
            <a:off x="5864605" y="2593069"/>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771" name="Google Shape;771;p59"/>
          <p:cNvCxnSpPr/>
          <p:nvPr/>
        </p:nvCxnSpPr>
        <p:spPr>
          <a:xfrm rot="10800000">
            <a:off x="5864605" y="3330063"/>
            <a:ext cx="0" cy="229500"/>
          </a:xfrm>
          <a:prstGeom prst="straightConnector1">
            <a:avLst/>
          </a:prstGeom>
          <a:noFill/>
          <a:ln w="38100"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60"/>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777" name="Google Shape;777;p60"/>
          <p:cNvSpPr txBox="1">
            <a:spLocks noGrp="1"/>
          </p:cNvSpPr>
          <p:nvPr>
            <p:ph type="title" idx="2"/>
          </p:nvPr>
        </p:nvSpPr>
        <p:spPr>
          <a:xfrm>
            <a:off x="6741300" y="1625200"/>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78" name="Google Shape;778;p60"/>
          <p:cNvSpPr/>
          <p:nvPr/>
        </p:nvSpPr>
        <p:spPr>
          <a:xfrm>
            <a:off x="-75425" y="1582600"/>
            <a:ext cx="4267800" cy="2764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779" name="Google Shape;779;p60"/>
          <p:cNvPicPr preferRelativeResize="0"/>
          <p:nvPr/>
        </p:nvPicPr>
        <p:blipFill>
          <a:blip r:embed="rId3"/>
          <a:srcRect l="8414" r="8414"/>
          <a:stretch/>
        </p:blipFill>
        <p:spPr>
          <a:xfrm>
            <a:off x="169625" y="1257478"/>
            <a:ext cx="3777700" cy="3027251"/>
          </a:xfrm>
          <a:prstGeom prst="rect">
            <a:avLst/>
          </a:prstGeom>
          <a:noFill/>
          <a:ln>
            <a:noFill/>
          </a:ln>
        </p:spPr>
      </p:pic>
      <p:cxnSp>
        <p:nvCxnSpPr>
          <p:cNvPr id="780" name="Google Shape;780;p6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81" name="Google Shape;781;p6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82" name="Google Shape;782;p60"/>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783" name="Google Shape;783;p60"/>
          <p:cNvCxnSpPr/>
          <p:nvPr/>
        </p:nvCxnSpPr>
        <p:spPr>
          <a:xfrm>
            <a:off x="5039175" y="1625200"/>
            <a:ext cx="0" cy="29613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87"/>
        <p:cNvGrpSpPr/>
        <p:nvPr/>
      </p:nvGrpSpPr>
      <p:grpSpPr>
        <a:xfrm>
          <a:off x="0" y="0"/>
          <a:ext cx="0" cy="0"/>
          <a:chOff x="0" y="0"/>
          <a:chExt cx="0" cy="0"/>
        </a:xfrm>
      </p:grpSpPr>
      <p:sp>
        <p:nvSpPr>
          <p:cNvPr id="788" name="Google Shape;788;p61"/>
          <p:cNvSpPr/>
          <p:nvPr/>
        </p:nvSpPr>
        <p:spPr>
          <a:xfrm>
            <a:off x="4526725" y="1561725"/>
            <a:ext cx="4256700" cy="2546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789" name="Google Shape;789;p61"/>
          <p:cNvSpPr txBox="1">
            <a:spLocks noGrp="1"/>
          </p:cNvSpPr>
          <p:nvPr>
            <p:ph type="title"/>
          </p:nvPr>
        </p:nvSpPr>
        <p:spPr>
          <a:xfrm>
            <a:off x="146725" y="4840049"/>
            <a:ext cx="980326"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790" name="Google Shape;790;p61"/>
          <p:cNvSpPr txBox="1">
            <a:spLocks noGrp="1"/>
          </p:cNvSpPr>
          <p:nvPr>
            <p:ph type="title" idx="2"/>
          </p:nvPr>
        </p:nvSpPr>
        <p:spPr>
          <a:xfrm>
            <a:off x="146725" y="4702061"/>
            <a:ext cx="714512"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91" name="Google Shape;791;p61"/>
          <p:cNvSpPr txBox="1">
            <a:spLocks noGrp="1"/>
          </p:cNvSpPr>
          <p:nvPr>
            <p:ph type="subTitle" idx="1"/>
          </p:nvPr>
        </p:nvSpPr>
        <p:spPr>
          <a:xfrm>
            <a:off x="4400599" y="2091037"/>
            <a:ext cx="4125600" cy="1587000"/>
          </a:xfrm>
          <a:prstGeom prst="rect">
            <a:avLst/>
          </a:prstGeom>
        </p:spPr>
        <p:txBody>
          <a:bodyPr spcFirstLastPara="1" wrap="square" lIns="91425" tIns="91425" rIns="91425" bIns="91425" anchor="ctr" anchorCtr="0">
            <a:noAutofit/>
          </a:bodyPr>
          <a:lstStyle/>
          <a:p>
            <a:pPr marL="0" lvl="0" indent="0" algn="r" rtl="1">
              <a:lnSpc>
                <a:spcPct val="20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cxnSp>
        <p:nvCxnSpPr>
          <p:cNvPr id="792" name="Google Shape;792;p6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93" name="Google Shape;793;p6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94" name="Google Shape;794;p61"/>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44"/>
          <p:cNvSpPr/>
          <p:nvPr/>
        </p:nvSpPr>
        <p:spPr>
          <a:xfrm>
            <a:off x="4165275" y="991250"/>
            <a:ext cx="4138200" cy="3188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41" name="Google Shape;341;p44"/>
          <p:cNvSpPr txBox="1">
            <a:spLocks noGrp="1"/>
          </p:cNvSpPr>
          <p:nvPr>
            <p:ph type="title"/>
          </p:nvPr>
        </p:nvSpPr>
        <p:spPr>
          <a:xfrm>
            <a:off x="925750" y="1786400"/>
            <a:ext cx="5151600" cy="940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42" name="Google Shape;342;p44"/>
          <p:cNvSpPr txBox="1">
            <a:spLocks noGrp="1"/>
          </p:cNvSpPr>
          <p:nvPr>
            <p:ph type="subTitle" idx="1"/>
          </p:nvPr>
        </p:nvSpPr>
        <p:spPr>
          <a:xfrm>
            <a:off x="925750" y="2854491"/>
            <a:ext cx="5151600" cy="1025400"/>
          </a:xfrm>
          <a:prstGeom prst="rect">
            <a:avLst/>
          </a:prstGeom>
        </p:spPr>
        <p:txBody>
          <a:bodyPr spcFirstLastPara="1" wrap="square" lIns="91425" tIns="0"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43" name="Google Shape;343;p4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44" name="Google Shape;344;p4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98"/>
        <p:cNvGrpSpPr/>
        <p:nvPr/>
      </p:nvGrpSpPr>
      <p:grpSpPr>
        <a:xfrm>
          <a:off x="0" y="0"/>
          <a:ext cx="0" cy="0"/>
          <a:chOff x="0" y="0"/>
          <a:chExt cx="0" cy="0"/>
        </a:xfrm>
      </p:grpSpPr>
      <p:sp>
        <p:nvSpPr>
          <p:cNvPr id="799" name="Google Shape;799;p62"/>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800" name="Google Shape;800;p62"/>
          <p:cNvSpPr txBox="1">
            <a:spLocks noGrp="1"/>
          </p:cNvSpPr>
          <p:nvPr>
            <p:ph type="subTitle" idx="1"/>
          </p:nvPr>
        </p:nvSpPr>
        <p:spPr>
          <a:xfrm>
            <a:off x="220692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1" name="Google Shape;801;p62"/>
          <p:cNvSpPr txBox="1">
            <a:spLocks noGrp="1"/>
          </p:cNvSpPr>
          <p:nvPr>
            <p:ph type="subTitle" idx="2"/>
          </p:nvPr>
        </p:nvSpPr>
        <p:spPr>
          <a:xfrm>
            <a:off x="504507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2" name="Google Shape;802;p62"/>
          <p:cNvSpPr txBox="1">
            <a:spLocks noGrp="1"/>
          </p:cNvSpPr>
          <p:nvPr>
            <p:ph type="subTitle" idx="3"/>
          </p:nvPr>
        </p:nvSpPr>
        <p:spPr>
          <a:xfrm>
            <a:off x="220691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03" name="Google Shape;803;p62"/>
          <p:cNvSpPr txBox="1">
            <a:spLocks noGrp="1"/>
          </p:cNvSpPr>
          <p:nvPr>
            <p:ph type="subTitle" idx="4"/>
          </p:nvPr>
        </p:nvSpPr>
        <p:spPr>
          <a:xfrm>
            <a:off x="504506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04" name="Google Shape;804;p6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5" name="Google Shape;805;p6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6" name="Google Shape;806;p62"/>
          <p:cNvCxnSpPr/>
          <p:nvPr/>
        </p:nvCxnSpPr>
        <p:spPr>
          <a:xfrm rot="10800000">
            <a:off x="4099733" y="242901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07" name="Google Shape;807;p62"/>
          <p:cNvCxnSpPr/>
          <p:nvPr/>
        </p:nvCxnSpPr>
        <p:spPr>
          <a:xfrm rot="10800000">
            <a:off x="6916618" y="2404794"/>
            <a:ext cx="312900" cy="0"/>
          </a:xfrm>
          <a:prstGeom prst="straightConnector1">
            <a:avLst/>
          </a:prstGeom>
          <a:noFill/>
          <a:ln w="76200" cap="flat" cmpd="sng">
            <a:solidFill>
              <a:schemeClr val="accent1"/>
            </a:solidFill>
            <a:prstDash val="solid"/>
            <a:round/>
            <a:headEnd type="none" w="med" len="med"/>
            <a:tailEnd type="none" w="med" len="med"/>
          </a:ln>
        </p:spPr>
      </p:cxnSp>
      <p:sp>
        <p:nvSpPr>
          <p:cNvPr id="808" name="Google Shape;808;p62"/>
          <p:cNvSpPr/>
          <p:nvPr/>
        </p:nvSpPr>
        <p:spPr>
          <a:xfrm>
            <a:off x="4162556" y="1872259"/>
            <a:ext cx="187285" cy="460244"/>
          </a:xfrm>
          <a:custGeom>
            <a:avLst/>
            <a:gdLst/>
            <a:ahLst/>
            <a:cxnLst/>
            <a:rect l="l" t="t" r="r" b="b"/>
            <a:pathLst>
              <a:path w="7909" h="19436" extrusionOk="0">
                <a:moveTo>
                  <a:pt x="4165" y="534"/>
                </a:moveTo>
                <a:cubicBezTo>
                  <a:pt x="4296" y="534"/>
                  <a:pt x="4403" y="641"/>
                  <a:pt x="4403" y="772"/>
                </a:cubicBezTo>
                <a:lnTo>
                  <a:pt x="4403" y="1941"/>
                </a:lnTo>
                <a:lnTo>
                  <a:pt x="3492" y="1941"/>
                </a:lnTo>
                <a:lnTo>
                  <a:pt x="3492" y="772"/>
                </a:lnTo>
                <a:cubicBezTo>
                  <a:pt x="3492" y="641"/>
                  <a:pt x="3599" y="534"/>
                  <a:pt x="3735" y="534"/>
                </a:cubicBezTo>
                <a:close/>
                <a:moveTo>
                  <a:pt x="4216" y="2511"/>
                </a:moveTo>
                <a:lnTo>
                  <a:pt x="3983" y="2927"/>
                </a:lnTo>
                <a:lnTo>
                  <a:pt x="3917" y="2927"/>
                </a:lnTo>
                <a:lnTo>
                  <a:pt x="3683" y="2511"/>
                </a:lnTo>
                <a:close/>
                <a:moveTo>
                  <a:pt x="3948" y="3503"/>
                </a:moveTo>
                <a:cubicBezTo>
                  <a:pt x="4976" y="3503"/>
                  <a:pt x="5829" y="4335"/>
                  <a:pt x="5829" y="5381"/>
                </a:cubicBezTo>
                <a:cubicBezTo>
                  <a:pt x="5829" y="5699"/>
                  <a:pt x="5749" y="6012"/>
                  <a:pt x="5595" y="6292"/>
                </a:cubicBezTo>
                <a:lnTo>
                  <a:pt x="5562" y="6152"/>
                </a:lnTo>
                <a:cubicBezTo>
                  <a:pt x="5506" y="5903"/>
                  <a:pt x="5287" y="5736"/>
                  <a:pt x="5043" y="5736"/>
                </a:cubicBezTo>
                <a:cubicBezTo>
                  <a:pt x="5003" y="5736"/>
                  <a:pt x="4963" y="5741"/>
                  <a:pt x="4922" y="5750"/>
                </a:cubicBezTo>
                <a:lnTo>
                  <a:pt x="4614" y="5825"/>
                </a:lnTo>
                <a:cubicBezTo>
                  <a:pt x="4352" y="5885"/>
                  <a:pt x="4118" y="6030"/>
                  <a:pt x="3950" y="6241"/>
                </a:cubicBezTo>
                <a:cubicBezTo>
                  <a:pt x="3786" y="6030"/>
                  <a:pt x="3548" y="5885"/>
                  <a:pt x="3286" y="5825"/>
                </a:cubicBezTo>
                <a:lnTo>
                  <a:pt x="2978" y="5750"/>
                </a:lnTo>
                <a:cubicBezTo>
                  <a:pt x="2938" y="5741"/>
                  <a:pt x="2898" y="5736"/>
                  <a:pt x="2859" y="5736"/>
                </a:cubicBezTo>
                <a:cubicBezTo>
                  <a:pt x="2617" y="5736"/>
                  <a:pt x="2398" y="5903"/>
                  <a:pt x="2337" y="6152"/>
                </a:cubicBezTo>
                <a:lnTo>
                  <a:pt x="2305" y="6292"/>
                </a:lnTo>
                <a:cubicBezTo>
                  <a:pt x="1650" y="5105"/>
                  <a:pt x="2431" y="3637"/>
                  <a:pt x="3777" y="3511"/>
                </a:cubicBezTo>
                <a:cubicBezTo>
                  <a:pt x="3834" y="3506"/>
                  <a:pt x="3891" y="3503"/>
                  <a:pt x="3948" y="3503"/>
                </a:cubicBezTo>
                <a:close/>
                <a:moveTo>
                  <a:pt x="3983" y="7101"/>
                </a:moveTo>
                <a:cubicBezTo>
                  <a:pt x="4576" y="7133"/>
                  <a:pt x="4730" y="7942"/>
                  <a:pt x="4188" y="8190"/>
                </a:cubicBezTo>
                <a:lnTo>
                  <a:pt x="4174" y="8199"/>
                </a:lnTo>
                <a:cubicBezTo>
                  <a:pt x="4104" y="8229"/>
                  <a:pt x="4028" y="8245"/>
                  <a:pt x="3952" y="8245"/>
                </a:cubicBezTo>
                <a:cubicBezTo>
                  <a:pt x="3875" y="8245"/>
                  <a:pt x="3798" y="8229"/>
                  <a:pt x="3725" y="8199"/>
                </a:cubicBezTo>
                <a:lnTo>
                  <a:pt x="3711" y="8190"/>
                </a:lnTo>
                <a:cubicBezTo>
                  <a:pt x="3169" y="7942"/>
                  <a:pt x="3324" y="7133"/>
                  <a:pt x="3922" y="7101"/>
                </a:cubicBezTo>
                <a:close/>
                <a:moveTo>
                  <a:pt x="4085" y="8825"/>
                </a:moveTo>
                <a:lnTo>
                  <a:pt x="4216" y="9377"/>
                </a:lnTo>
                <a:cubicBezTo>
                  <a:pt x="4230" y="9452"/>
                  <a:pt x="4272" y="9513"/>
                  <a:pt x="4333" y="9555"/>
                </a:cubicBezTo>
                <a:cubicBezTo>
                  <a:pt x="4585" y="9723"/>
                  <a:pt x="4777" y="9971"/>
                  <a:pt x="4880" y="10256"/>
                </a:cubicBezTo>
                <a:lnTo>
                  <a:pt x="3024" y="10256"/>
                </a:lnTo>
                <a:cubicBezTo>
                  <a:pt x="3127" y="9966"/>
                  <a:pt x="3319" y="9723"/>
                  <a:pt x="3571" y="9555"/>
                </a:cubicBezTo>
                <a:cubicBezTo>
                  <a:pt x="3632" y="9513"/>
                  <a:pt x="3674" y="9452"/>
                  <a:pt x="3688" y="9377"/>
                </a:cubicBezTo>
                <a:lnTo>
                  <a:pt x="3814" y="8825"/>
                </a:lnTo>
                <a:cubicBezTo>
                  <a:pt x="3861" y="8830"/>
                  <a:pt x="3907" y="8832"/>
                  <a:pt x="3952" y="8832"/>
                </a:cubicBezTo>
                <a:cubicBezTo>
                  <a:pt x="3997" y="8832"/>
                  <a:pt x="4041" y="8830"/>
                  <a:pt x="4085" y="8825"/>
                </a:cubicBezTo>
                <a:close/>
                <a:moveTo>
                  <a:pt x="2230" y="15682"/>
                </a:moveTo>
                <a:cubicBezTo>
                  <a:pt x="2384" y="15822"/>
                  <a:pt x="2449" y="16037"/>
                  <a:pt x="2403" y="16243"/>
                </a:cubicBezTo>
                <a:cubicBezTo>
                  <a:pt x="2356" y="16444"/>
                  <a:pt x="2202" y="16608"/>
                  <a:pt x="2001" y="16668"/>
                </a:cubicBezTo>
                <a:lnTo>
                  <a:pt x="2230" y="15682"/>
                </a:lnTo>
                <a:close/>
                <a:moveTo>
                  <a:pt x="6077" y="15520"/>
                </a:moveTo>
                <a:cubicBezTo>
                  <a:pt x="6247" y="15520"/>
                  <a:pt x="6420" y="15594"/>
                  <a:pt x="6544" y="15766"/>
                </a:cubicBezTo>
                <a:cubicBezTo>
                  <a:pt x="6843" y="16186"/>
                  <a:pt x="6498" y="16695"/>
                  <a:pt x="6069" y="16695"/>
                </a:cubicBezTo>
                <a:cubicBezTo>
                  <a:pt x="5968" y="16695"/>
                  <a:pt x="5862" y="16667"/>
                  <a:pt x="5759" y="16603"/>
                </a:cubicBezTo>
                <a:cubicBezTo>
                  <a:pt x="5628" y="16519"/>
                  <a:pt x="5534" y="16393"/>
                  <a:pt x="5497" y="16243"/>
                </a:cubicBezTo>
                <a:lnTo>
                  <a:pt x="5497" y="16238"/>
                </a:lnTo>
                <a:cubicBezTo>
                  <a:pt x="5400" y="15823"/>
                  <a:pt x="5734" y="15520"/>
                  <a:pt x="6077" y="15520"/>
                </a:cubicBezTo>
                <a:close/>
                <a:moveTo>
                  <a:pt x="3725" y="1"/>
                </a:moveTo>
                <a:cubicBezTo>
                  <a:pt x="3725" y="1"/>
                  <a:pt x="2917" y="351"/>
                  <a:pt x="2884" y="795"/>
                </a:cubicBezTo>
                <a:lnTo>
                  <a:pt x="2884" y="2230"/>
                </a:lnTo>
                <a:cubicBezTo>
                  <a:pt x="2898" y="2230"/>
                  <a:pt x="2912" y="2230"/>
                  <a:pt x="2922" y="2235"/>
                </a:cubicBezTo>
                <a:lnTo>
                  <a:pt x="2884" y="2244"/>
                </a:lnTo>
                <a:cubicBezTo>
                  <a:pt x="2898" y="2244"/>
                  <a:pt x="2908" y="2244"/>
                  <a:pt x="2917" y="2249"/>
                </a:cubicBezTo>
                <a:cubicBezTo>
                  <a:pt x="2917" y="2249"/>
                  <a:pt x="2917" y="2254"/>
                  <a:pt x="2922" y="2254"/>
                </a:cubicBezTo>
                <a:cubicBezTo>
                  <a:pt x="2917" y="2254"/>
                  <a:pt x="2917" y="2258"/>
                  <a:pt x="2917" y="2258"/>
                </a:cubicBezTo>
                <a:lnTo>
                  <a:pt x="2917" y="2263"/>
                </a:lnTo>
                <a:lnTo>
                  <a:pt x="2917" y="2268"/>
                </a:lnTo>
                <a:cubicBezTo>
                  <a:pt x="2917" y="2272"/>
                  <a:pt x="2917" y="2272"/>
                  <a:pt x="2917" y="2272"/>
                </a:cubicBezTo>
                <a:cubicBezTo>
                  <a:pt x="2917" y="2277"/>
                  <a:pt x="2917" y="2277"/>
                  <a:pt x="2917" y="2277"/>
                </a:cubicBezTo>
                <a:lnTo>
                  <a:pt x="2917" y="2282"/>
                </a:lnTo>
                <a:lnTo>
                  <a:pt x="2917" y="2286"/>
                </a:lnTo>
                <a:cubicBezTo>
                  <a:pt x="2917" y="2286"/>
                  <a:pt x="2917" y="2286"/>
                  <a:pt x="2917" y="2291"/>
                </a:cubicBezTo>
                <a:lnTo>
                  <a:pt x="2917" y="2296"/>
                </a:lnTo>
                <a:lnTo>
                  <a:pt x="2917" y="2301"/>
                </a:lnTo>
                <a:cubicBezTo>
                  <a:pt x="2917" y="2301"/>
                  <a:pt x="2917" y="2305"/>
                  <a:pt x="2917" y="2305"/>
                </a:cubicBezTo>
                <a:cubicBezTo>
                  <a:pt x="2917" y="2305"/>
                  <a:pt x="2917" y="2310"/>
                  <a:pt x="2922" y="2310"/>
                </a:cubicBezTo>
                <a:cubicBezTo>
                  <a:pt x="2922" y="2315"/>
                  <a:pt x="2922" y="2315"/>
                  <a:pt x="2922" y="2315"/>
                </a:cubicBezTo>
                <a:cubicBezTo>
                  <a:pt x="2922" y="2319"/>
                  <a:pt x="2926" y="2324"/>
                  <a:pt x="2926" y="2329"/>
                </a:cubicBezTo>
                <a:cubicBezTo>
                  <a:pt x="2926" y="2333"/>
                  <a:pt x="2931" y="2333"/>
                  <a:pt x="2931" y="2338"/>
                </a:cubicBezTo>
                <a:lnTo>
                  <a:pt x="2940" y="2347"/>
                </a:lnTo>
                <a:lnTo>
                  <a:pt x="3295" y="2992"/>
                </a:lnTo>
                <a:cubicBezTo>
                  <a:pt x="1529" y="3469"/>
                  <a:pt x="893" y="5642"/>
                  <a:pt x="2122" y="6998"/>
                </a:cubicBezTo>
                <a:lnTo>
                  <a:pt x="1379" y="10228"/>
                </a:lnTo>
                <a:lnTo>
                  <a:pt x="500" y="10228"/>
                </a:lnTo>
                <a:cubicBezTo>
                  <a:pt x="490" y="10226"/>
                  <a:pt x="480" y="10226"/>
                  <a:pt x="470" y="10226"/>
                </a:cubicBezTo>
                <a:cubicBezTo>
                  <a:pt x="329" y="10226"/>
                  <a:pt x="211" y="10346"/>
                  <a:pt x="220" y="10494"/>
                </a:cubicBezTo>
                <a:cubicBezTo>
                  <a:pt x="220" y="10648"/>
                  <a:pt x="500" y="10756"/>
                  <a:pt x="500" y="10756"/>
                </a:cubicBezTo>
                <a:lnTo>
                  <a:pt x="1248" y="10756"/>
                </a:lnTo>
                <a:lnTo>
                  <a:pt x="856" y="12481"/>
                </a:lnTo>
                <a:cubicBezTo>
                  <a:pt x="818" y="12635"/>
                  <a:pt x="916" y="12784"/>
                  <a:pt x="1071" y="12822"/>
                </a:cubicBezTo>
                <a:cubicBezTo>
                  <a:pt x="1089" y="12826"/>
                  <a:pt x="1113" y="12831"/>
                  <a:pt x="1136" y="12831"/>
                </a:cubicBezTo>
                <a:cubicBezTo>
                  <a:pt x="1267" y="12831"/>
                  <a:pt x="1379" y="12738"/>
                  <a:pt x="1412" y="12607"/>
                </a:cubicBezTo>
                <a:lnTo>
                  <a:pt x="2870" y="6287"/>
                </a:lnTo>
                <a:lnTo>
                  <a:pt x="3146" y="6348"/>
                </a:lnTo>
                <a:cubicBezTo>
                  <a:pt x="3291" y="6386"/>
                  <a:pt x="3417" y="6470"/>
                  <a:pt x="3506" y="6591"/>
                </a:cubicBezTo>
                <a:cubicBezTo>
                  <a:pt x="2678" y="6928"/>
                  <a:pt x="2543" y="8040"/>
                  <a:pt x="3263" y="8568"/>
                </a:cubicBezTo>
                <a:lnTo>
                  <a:pt x="3141" y="9101"/>
                </a:lnTo>
                <a:cubicBezTo>
                  <a:pt x="2711" y="9424"/>
                  <a:pt x="2431" y="9914"/>
                  <a:pt x="2370" y="10452"/>
                </a:cubicBezTo>
                <a:cubicBezTo>
                  <a:pt x="2370" y="10457"/>
                  <a:pt x="2370" y="10466"/>
                  <a:pt x="2370" y="10475"/>
                </a:cubicBezTo>
                <a:cubicBezTo>
                  <a:pt x="2333" y="10849"/>
                  <a:pt x="2403" y="11228"/>
                  <a:pt x="2576" y="11564"/>
                </a:cubicBezTo>
                <a:lnTo>
                  <a:pt x="1758" y="15196"/>
                </a:lnTo>
                <a:lnTo>
                  <a:pt x="1758" y="15201"/>
                </a:lnTo>
                <a:lnTo>
                  <a:pt x="1758" y="15210"/>
                </a:lnTo>
                <a:lnTo>
                  <a:pt x="1244" y="17430"/>
                </a:lnTo>
                <a:cubicBezTo>
                  <a:pt x="1225" y="17514"/>
                  <a:pt x="1155" y="17575"/>
                  <a:pt x="1071" y="17580"/>
                </a:cubicBezTo>
                <a:cubicBezTo>
                  <a:pt x="991" y="17575"/>
                  <a:pt x="926" y="17524"/>
                  <a:pt x="902" y="17449"/>
                </a:cubicBezTo>
                <a:lnTo>
                  <a:pt x="585" y="16309"/>
                </a:lnTo>
                <a:lnTo>
                  <a:pt x="1159" y="13813"/>
                </a:lnTo>
                <a:cubicBezTo>
                  <a:pt x="1206" y="13658"/>
                  <a:pt x="1108" y="13495"/>
                  <a:pt x="949" y="13462"/>
                </a:cubicBezTo>
                <a:cubicBezTo>
                  <a:pt x="928" y="13457"/>
                  <a:pt x="906" y="13454"/>
                  <a:pt x="885" y="13454"/>
                </a:cubicBezTo>
                <a:cubicBezTo>
                  <a:pt x="753" y="13454"/>
                  <a:pt x="632" y="13550"/>
                  <a:pt x="608" y="13686"/>
                </a:cubicBezTo>
                <a:lnTo>
                  <a:pt x="14" y="16257"/>
                </a:lnTo>
                <a:cubicBezTo>
                  <a:pt x="0" y="16304"/>
                  <a:pt x="5" y="16351"/>
                  <a:pt x="14" y="16397"/>
                </a:cubicBezTo>
                <a:lnTo>
                  <a:pt x="356" y="17608"/>
                </a:lnTo>
                <a:cubicBezTo>
                  <a:pt x="402" y="17771"/>
                  <a:pt x="500" y="17916"/>
                  <a:pt x="641" y="18015"/>
                </a:cubicBezTo>
                <a:lnTo>
                  <a:pt x="393" y="19085"/>
                </a:lnTo>
                <a:cubicBezTo>
                  <a:pt x="356" y="19239"/>
                  <a:pt x="454" y="19393"/>
                  <a:pt x="608" y="19426"/>
                </a:cubicBezTo>
                <a:cubicBezTo>
                  <a:pt x="627" y="19431"/>
                  <a:pt x="650" y="19435"/>
                  <a:pt x="669" y="19435"/>
                </a:cubicBezTo>
                <a:cubicBezTo>
                  <a:pt x="804" y="19435"/>
                  <a:pt x="916" y="19342"/>
                  <a:pt x="949" y="19216"/>
                </a:cubicBezTo>
                <a:lnTo>
                  <a:pt x="1197" y="18141"/>
                </a:lnTo>
                <a:cubicBezTo>
                  <a:pt x="1496" y="18089"/>
                  <a:pt x="1734" y="17856"/>
                  <a:pt x="1800" y="17556"/>
                </a:cubicBezTo>
                <a:lnTo>
                  <a:pt x="1870" y="17262"/>
                </a:lnTo>
                <a:cubicBezTo>
                  <a:pt x="2398" y="17248"/>
                  <a:pt x="2847" y="16883"/>
                  <a:pt x="2964" y="16369"/>
                </a:cubicBezTo>
                <a:cubicBezTo>
                  <a:pt x="3085" y="15855"/>
                  <a:pt x="2837" y="15332"/>
                  <a:pt x="2370" y="15089"/>
                </a:cubicBezTo>
                <a:lnTo>
                  <a:pt x="3174" y="11616"/>
                </a:lnTo>
                <a:cubicBezTo>
                  <a:pt x="3188" y="11546"/>
                  <a:pt x="3179" y="11471"/>
                  <a:pt x="3141" y="11410"/>
                </a:cubicBezTo>
                <a:cubicBezTo>
                  <a:pt x="3029" y="11219"/>
                  <a:pt x="2968" y="11008"/>
                  <a:pt x="2954" y="10789"/>
                </a:cubicBezTo>
                <a:lnTo>
                  <a:pt x="4955" y="10789"/>
                </a:lnTo>
                <a:cubicBezTo>
                  <a:pt x="4941" y="11008"/>
                  <a:pt x="4875" y="11219"/>
                  <a:pt x="4763" y="11410"/>
                </a:cubicBezTo>
                <a:cubicBezTo>
                  <a:pt x="4726" y="11471"/>
                  <a:pt x="4716" y="11546"/>
                  <a:pt x="4735" y="11616"/>
                </a:cubicBezTo>
                <a:lnTo>
                  <a:pt x="5338" y="14233"/>
                </a:lnTo>
                <a:cubicBezTo>
                  <a:pt x="5366" y="14364"/>
                  <a:pt x="5483" y="14453"/>
                  <a:pt x="5614" y="14453"/>
                </a:cubicBezTo>
                <a:cubicBezTo>
                  <a:pt x="5637" y="14453"/>
                  <a:pt x="5656" y="14453"/>
                  <a:pt x="5679" y="14448"/>
                </a:cubicBezTo>
                <a:cubicBezTo>
                  <a:pt x="5833" y="14411"/>
                  <a:pt x="5927" y="14261"/>
                  <a:pt x="5894" y="14107"/>
                </a:cubicBezTo>
                <a:lnTo>
                  <a:pt x="5310" y="11592"/>
                </a:lnTo>
                <a:cubicBezTo>
                  <a:pt x="5483" y="11256"/>
                  <a:pt x="5553" y="10877"/>
                  <a:pt x="5516" y="10503"/>
                </a:cubicBezTo>
                <a:lnTo>
                  <a:pt x="5516" y="10480"/>
                </a:lnTo>
                <a:cubicBezTo>
                  <a:pt x="5506" y="10405"/>
                  <a:pt x="5497" y="10330"/>
                  <a:pt x="5478" y="10260"/>
                </a:cubicBezTo>
                <a:cubicBezTo>
                  <a:pt x="5375" y="9807"/>
                  <a:pt x="5114" y="9410"/>
                  <a:pt x="4744" y="9129"/>
                </a:cubicBezTo>
                <a:lnTo>
                  <a:pt x="4623" y="8596"/>
                </a:lnTo>
                <a:cubicBezTo>
                  <a:pt x="5343" y="8073"/>
                  <a:pt x="5207" y="6956"/>
                  <a:pt x="4385" y="6619"/>
                </a:cubicBezTo>
                <a:cubicBezTo>
                  <a:pt x="4469" y="6498"/>
                  <a:pt x="4600" y="6414"/>
                  <a:pt x="4744" y="6381"/>
                </a:cubicBezTo>
                <a:lnTo>
                  <a:pt x="5015" y="6320"/>
                </a:lnTo>
                <a:lnTo>
                  <a:pt x="7324" y="16313"/>
                </a:lnTo>
                <a:lnTo>
                  <a:pt x="7007" y="17454"/>
                </a:lnTo>
                <a:cubicBezTo>
                  <a:pt x="6983" y="17528"/>
                  <a:pt x="6918" y="17580"/>
                  <a:pt x="6838" y="17580"/>
                </a:cubicBezTo>
                <a:cubicBezTo>
                  <a:pt x="6754" y="17575"/>
                  <a:pt x="6679" y="17514"/>
                  <a:pt x="6665" y="17430"/>
                </a:cubicBezTo>
                <a:lnTo>
                  <a:pt x="6595" y="17136"/>
                </a:lnTo>
                <a:cubicBezTo>
                  <a:pt x="7109" y="16869"/>
                  <a:pt x="7348" y="16262"/>
                  <a:pt x="7147" y="15715"/>
                </a:cubicBezTo>
                <a:cubicBezTo>
                  <a:pt x="6981" y="15256"/>
                  <a:pt x="6543" y="14961"/>
                  <a:pt x="6069" y="14961"/>
                </a:cubicBezTo>
                <a:cubicBezTo>
                  <a:pt x="5983" y="14961"/>
                  <a:pt x="5897" y="14970"/>
                  <a:pt x="5810" y="14990"/>
                </a:cubicBezTo>
                <a:cubicBezTo>
                  <a:pt x="5245" y="15121"/>
                  <a:pt x="4866" y="15654"/>
                  <a:pt x="4922" y="16229"/>
                </a:cubicBezTo>
                <a:cubicBezTo>
                  <a:pt x="4983" y="16804"/>
                  <a:pt x="5460" y="17248"/>
                  <a:pt x="6044" y="17262"/>
                </a:cubicBezTo>
                <a:lnTo>
                  <a:pt x="6109" y="17561"/>
                </a:lnTo>
                <a:cubicBezTo>
                  <a:pt x="6175" y="17856"/>
                  <a:pt x="6413" y="18089"/>
                  <a:pt x="6717" y="18145"/>
                </a:cubicBezTo>
                <a:lnTo>
                  <a:pt x="6965" y="19216"/>
                </a:lnTo>
                <a:cubicBezTo>
                  <a:pt x="6993" y="19342"/>
                  <a:pt x="7109" y="19435"/>
                  <a:pt x="7240" y="19435"/>
                </a:cubicBezTo>
                <a:cubicBezTo>
                  <a:pt x="7264" y="19435"/>
                  <a:pt x="7282" y="19431"/>
                  <a:pt x="7306" y="19426"/>
                </a:cubicBezTo>
                <a:cubicBezTo>
                  <a:pt x="7460" y="19393"/>
                  <a:pt x="7553" y="19239"/>
                  <a:pt x="7516" y="19085"/>
                </a:cubicBezTo>
                <a:lnTo>
                  <a:pt x="7273" y="18015"/>
                </a:lnTo>
                <a:cubicBezTo>
                  <a:pt x="7409" y="17916"/>
                  <a:pt x="7511" y="17771"/>
                  <a:pt x="7558" y="17608"/>
                </a:cubicBezTo>
                <a:lnTo>
                  <a:pt x="7895" y="16397"/>
                </a:lnTo>
                <a:cubicBezTo>
                  <a:pt x="7909" y="16351"/>
                  <a:pt x="7909" y="16304"/>
                  <a:pt x="7895" y="16257"/>
                </a:cubicBezTo>
                <a:lnTo>
                  <a:pt x="6637" y="10826"/>
                </a:lnTo>
                <a:lnTo>
                  <a:pt x="7376" y="10826"/>
                </a:lnTo>
                <a:cubicBezTo>
                  <a:pt x="7511" y="10826"/>
                  <a:pt x="7628" y="10737"/>
                  <a:pt x="7661" y="10606"/>
                </a:cubicBezTo>
                <a:cubicBezTo>
                  <a:pt x="7702" y="10426"/>
                  <a:pt x="7571" y="10256"/>
                  <a:pt x="7392" y="10256"/>
                </a:cubicBezTo>
                <a:cubicBezTo>
                  <a:pt x="7390" y="10256"/>
                  <a:pt x="7388" y="10256"/>
                  <a:pt x="7385" y="10256"/>
                </a:cubicBezTo>
                <a:lnTo>
                  <a:pt x="6497" y="10256"/>
                </a:lnTo>
                <a:lnTo>
                  <a:pt x="5754" y="7040"/>
                </a:lnTo>
                <a:cubicBezTo>
                  <a:pt x="6983" y="5684"/>
                  <a:pt x="6343" y="3511"/>
                  <a:pt x="4581" y="3034"/>
                </a:cubicBezTo>
                <a:lnTo>
                  <a:pt x="4936" y="2389"/>
                </a:lnTo>
                <a:cubicBezTo>
                  <a:pt x="4959" y="2347"/>
                  <a:pt x="4973" y="2296"/>
                  <a:pt x="4973" y="2244"/>
                </a:cubicBezTo>
                <a:lnTo>
                  <a:pt x="4973" y="809"/>
                </a:lnTo>
                <a:cubicBezTo>
                  <a:pt x="4973" y="361"/>
                  <a:pt x="4614" y="1"/>
                  <a:pt x="4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09" name="Google Shape;809;p62"/>
          <p:cNvGrpSpPr/>
          <p:nvPr/>
        </p:nvGrpSpPr>
        <p:grpSpPr>
          <a:xfrm>
            <a:off x="6916635" y="1885154"/>
            <a:ext cx="312886" cy="386023"/>
            <a:chOff x="1895150" y="3742450"/>
            <a:chExt cx="404925" cy="485075"/>
          </a:xfrm>
        </p:grpSpPr>
        <p:sp>
          <p:nvSpPr>
            <p:cNvPr id="810" name="Google Shape;810;p62"/>
            <p:cNvSpPr/>
            <p:nvPr/>
          </p:nvSpPr>
          <p:spPr>
            <a:xfrm>
              <a:off x="1993075" y="3816075"/>
              <a:ext cx="101150" cy="101975"/>
            </a:xfrm>
            <a:custGeom>
              <a:avLst/>
              <a:gdLst/>
              <a:ahLst/>
              <a:cxnLst/>
              <a:rect l="l" t="t" r="r" b="b"/>
              <a:pathLst>
                <a:path w="4046" h="4079" extrusionOk="0">
                  <a:moveTo>
                    <a:pt x="2045" y="1"/>
                  </a:moveTo>
                  <a:cubicBezTo>
                    <a:pt x="1935" y="1"/>
                    <a:pt x="1823" y="10"/>
                    <a:pt x="1711" y="28"/>
                  </a:cubicBezTo>
                  <a:cubicBezTo>
                    <a:pt x="725" y="187"/>
                    <a:pt x="1" y="1043"/>
                    <a:pt x="1" y="2038"/>
                  </a:cubicBezTo>
                  <a:cubicBezTo>
                    <a:pt x="1" y="3038"/>
                    <a:pt x="725" y="3889"/>
                    <a:pt x="1711" y="4053"/>
                  </a:cubicBezTo>
                  <a:cubicBezTo>
                    <a:pt x="1821" y="4070"/>
                    <a:pt x="1930" y="4079"/>
                    <a:pt x="2037" y="4079"/>
                  </a:cubicBezTo>
                  <a:cubicBezTo>
                    <a:pt x="2898" y="4079"/>
                    <a:pt x="3687" y="3532"/>
                    <a:pt x="3973" y="2693"/>
                  </a:cubicBezTo>
                  <a:cubicBezTo>
                    <a:pt x="4046" y="2470"/>
                    <a:pt x="3867" y="2315"/>
                    <a:pt x="3692" y="2315"/>
                  </a:cubicBezTo>
                  <a:cubicBezTo>
                    <a:pt x="3584" y="2315"/>
                    <a:pt x="3478" y="2373"/>
                    <a:pt x="3431" y="2510"/>
                  </a:cubicBezTo>
                  <a:cubicBezTo>
                    <a:pt x="3215" y="3160"/>
                    <a:pt x="2628" y="3511"/>
                    <a:pt x="2036" y="3511"/>
                  </a:cubicBezTo>
                  <a:cubicBezTo>
                    <a:pt x="1592" y="3511"/>
                    <a:pt x="1145" y="3314"/>
                    <a:pt x="847" y="2898"/>
                  </a:cubicBezTo>
                  <a:cubicBezTo>
                    <a:pt x="145" y="1926"/>
                    <a:pt x="842" y="570"/>
                    <a:pt x="2038" y="570"/>
                  </a:cubicBezTo>
                  <a:cubicBezTo>
                    <a:pt x="2669" y="570"/>
                    <a:pt x="3230" y="972"/>
                    <a:pt x="3431" y="1571"/>
                  </a:cubicBezTo>
                  <a:cubicBezTo>
                    <a:pt x="3478" y="1706"/>
                    <a:pt x="3584" y="1764"/>
                    <a:pt x="3692" y="1764"/>
                  </a:cubicBezTo>
                  <a:cubicBezTo>
                    <a:pt x="3867" y="1764"/>
                    <a:pt x="4046" y="1611"/>
                    <a:pt x="3973" y="1388"/>
                  </a:cubicBezTo>
                  <a:cubicBezTo>
                    <a:pt x="3688" y="548"/>
                    <a:pt x="2903" y="1"/>
                    <a:pt x="2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2"/>
            <p:cNvSpPr/>
            <p:nvPr/>
          </p:nvSpPr>
          <p:spPr>
            <a:xfrm>
              <a:off x="1895150" y="3754700"/>
              <a:ext cx="261650" cy="459625"/>
            </a:xfrm>
            <a:custGeom>
              <a:avLst/>
              <a:gdLst/>
              <a:ahLst/>
              <a:cxnLst/>
              <a:rect l="l" t="t" r="r" b="b"/>
              <a:pathLst>
                <a:path w="10466" h="18385" extrusionOk="0">
                  <a:moveTo>
                    <a:pt x="5941" y="567"/>
                  </a:moveTo>
                  <a:cubicBezTo>
                    <a:pt x="6711" y="567"/>
                    <a:pt x="7481" y="796"/>
                    <a:pt x="8143" y="1254"/>
                  </a:cubicBezTo>
                  <a:lnTo>
                    <a:pt x="8143" y="1745"/>
                  </a:lnTo>
                  <a:cubicBezTo>
                    <a:pt x="8146" y="1891"/>
                    <a:pt x="8026" y="1992"/>
                    <a:pt x="7898" y="1992"/>
                  </a:cubicBezTo>
                  <a:cubicBezTo>
                    <a:pt x="7849" y="1992"/>
                    <a:pt x="7800" y="1978"/>
                    <a:pt x="7755" y="1946"/>
                  </a:cubicBezTo>
                  <a:cubicBezTo>
                    <a:pt x="7213" y="1556"/>
                    <a:pt x="6577" y="1360"/>
                    <a:pt x="5942" y="1360"/>
                  </a:cubicBezTo>
                  <a:cubicBezTo>
                    <a:pt x="5307" y="1360"/>
                    <a:pt x="4672" y="1556"/>
                    <a:pt x="4133" y="1946"/>
                  </a:cubicBezTo>
                  <a:cubicBezTo>
                    <a:pt x="4088" y="1978"/>
                    <a:pt x="4038" y="1992"/>
                    <a:pt x="3989" y="1992"/>
                  </a:cubicBezTo>
                  <a:cubicBezTo>
                    <a:pt x="3861" y="1992"/>
                    <a:pt x="3740" y="1891"/>
                    <a:pt x="3740" y="1745"/>
                  </a:cubicBezTo>
                  <a:lnTo>
                    <a:pt x="3740" y="1254"/>
                  </a:lnTo>
                  <a:cubicBezTo>
                    <a:pt x="4401" y="796"/>
                    <a:pt x="5171" y="567"/>
                    <a:pt x="5941" y="567"/>
                  </a:cubicBezTo>
                  <a:close/>
                  <a:moveTo>
                    <a:pt x="1464" y="5811"/>
                  </a:moveTo>
                  <a:lnTo>
                    <a:pt x="1464" y="7559"/>
                  </a:lnTo>
                  <a:lnTo>
                    <a:pt x="1020" y="7559"/>
                  </a:lnTo>
                  <a:cubicBezTo>
                    <a:pt x="1010" y="7559"/>
                    <a:pt x="1006" y="7555"/>
                    <a:pt x="1006" y="7545"/>
                  </a:cubicBezTo>
                  <a:lnTo>
                    <a:pt x="1006" y="5825"/>
                  </a:lnTo>
                  <a:cubicBezTo>
                    <a:pt x="1006" y="5816"/>
                    <a:pt x="1010" y="5811"/>
                    <a:pt x="1015" y="5811"/>
                  </a:cubicBezTo>
                  <a:close/>
                  <a:moveTo>
                    <a:pt x="3170" y="1735"/>
                  </a:moveTo>
                  <a:lnTo>
                    <a:pt x="3170" y="1749"/>
                  </a:lnTo>
                  <a:cubicBezTo>
                    <a:pt x="3166" y="2231"/>
                    <a:pt x="3564" y="2570"/>
                    <a:pt x="3987" y="2570"/>
                  </a:cubicBezTo>
                  <a:cubicBezTo>
                    <a:pt x="4148" y="2570"/>
                    <a:pt x="4312" y="2521"/>
                    <a:pt x="4460" y="2413"/>
                  </a:cubicBezTo>
                  <a:cubicBezTo>
                    <a:pt x="4901" y="2093"/>
                    <a:pt x="5421" y="1933"/>
                    <a:pt x="5941" y="1933"/>
                  </a:cubicBezTo>
                  <a:cubicBezTo>
                    <a:pt x="6461" y="1933"/>
                    <a:pt x="6981" y="2093"/>
                    <a:pt x="7423" y="2413"/>
                  </a:cubicBezTo>
                  <a:cubicBezTo>
                    <a:pt x="7571" y="2520"/>
                    <a:pt x="7735" y="2569"/>
                    <a:pt x="7895" y="2569"/>
                  </a:cubicBezTo>
                  <a:cubicBezTo>
                    <a:pt x="8322" y="2569"/>
                    <a:pt x="8720" y="2226"/>
                    <a:pt x="8713" y="1740"/>
                  </a:cubicBezTo>
                  <a:lnTo>
                    <a:pt x="8713" y="1740"/>
                  </a:lnTo>
                  <a:cubicBezTo>
                    <a:pt x="9816" y="2862"/>
                    <a:pt x="10143" y="4531"/>
                    <a:pt x="9536" y="5984"/>
                  </a:cubicBezTo>
                  <a:cubicBezTo>
                    <a:pt x="8933" y="7438"/>
                    <a:pt x="7517" y="8382"/>
                    <a:pt x="5941" y="8387"/>
                  </a:cubicBezTo>
                  <a:lnTo>
                    <a:pt x="5941" y="8391"/>
                  </a:lnTo>
                  <a:cubicBezTo>
                    <a:pt x="5937" y="8391"/>
                    <a:pt x="5933" y="8391"/>
                    <a:pt x="5928" y="8391"/>
                  </a:cubicBezTo>
                  <a:cubicBezTo>
                    <a:pt x="4835" y="8391"/>
                    <a:pt x="3827" y="8970"/>
                    <a:pt x="3273" y="9910"/>
                  </a:cubicBezTo>
                  <a:lnTo>
                    <a:pt x="2029" y="9910"/>
                  </a:lnTo>
                  <a:lnTo>
                    <a:pt x="2029" y="4479"/>
                  </a:lnTo>
                  <a:cubicBezTo>
                    <a:pt x="2029" y="3451"/>
                    <a:pt x="2441" y="2465"/>
                    <a:pt x="3170" y="1735"/>
                  </a:cubicBezTo>
                  <a:close/>
                  <a:moveTo>
                    <a:pt x="5962" y="0"/>
                  </a:moveTo>
                  <a:cubicBezTo>
                    <a:pt x="5021" y="0"/>
                    <a:pt x="4079" y="294"/>
                    <a:pt x="3282" y="880"/>
                  </a:cubicBezTo>
                  <a:cubicBezTo>
                    <a:pt x="3273" y="889"/>
                    <a:pt x="3263" y="894"/>
                    <a:pt x="3254" y="903"/>
                  </a:cubicBezTo>
                  <a:cubicBezTo>
                    <a:pt x="2127" y="1745"/>
                    <a:pt x="1464" y="3072"/>
                    <a:pt x="1464" y="4479"/>
                  </a:cubicBezTo>
                  <a:lnTo>
                    <a:pt x="1464" y="5246"/>
                  </a:lnTo>
                  <a:lnTo>
                    <a:pt x="1020" y="5246"/>
                  </a:lnTo>
                  <a:cubicBezTo>
                    <a:pt x="697" y="5246"/>
                    <a:pt x="440" y="5503"/>
                    <a:pt x="440" y="5825"/>
                  </a:cubicBezTo>
                  <a:lnTo>
                    <a:pt x="440" y="7550"/>
                  </a:lnTo>
                  <a:cubicBezTo>
                    <a:pt x="440" y="7872"/>
                    <a:pt x="697" y="8130"/>
                    <a:pt x="1020" y="8130"/>
                  </a:cubicBezTo>
                  <a:lnTo>
                    <a:pt x="1501" y="8130"/>
                  </a:lnTo>
                  <a:lnTo>
                    <a:pt x="1501" y="15482"/>
                  </a:lnTo>
                  <a:cubicBezTo>
                    <a:pt x="1501" y="15617"/>
                    <a:pt x="1590" y="15734"/>
                    <a:pt x="1721" y="15767"/>
                  </a:cubicBezTo>
                  <a:cubicBezTo>
                    <a:pt x="1743" y="15772"/>
                    <a:pt x="1766" y="15775"/>
                    <a:pt x="1788" y="15775"/>
                  </a:cubicBezTo>
                  <a:cubicBezTo>
                    <a:pt x="1942" y="15775"/>
                    <a:pt x="2071" y="15651"/>
                    <a:pt x="2071" y="15491"/>
                  </a:cubicBezTo>
                  <a:lnTo>
                    <a:pt x="2071" y="10485"/>
                  </a:lnTo>
                  <a:lnTo>
                    <a:pt x="2679" y="10485"/>
                  </a:lnTo>
                  <a:lnTo>
                    <a:pt x="2679" y="17398"/>
                  </a:lnTo>
                  <a:cubicBezTo>
                    <a:pt x="2679" y="17627"/>
                    <a:pt x="2497" y="17809"/>
                    <a:pt x="2268" y="17809"/>
                  </a:cubicBezTo>
                  <a:lnTo>
                    <a:pt x="2071" y="17809"/>
                  </a:lnTo>
                  <a:lnTo>
                    <a:pt x="2071" y="16618"/>
                  </a:lnTo>
                  <a:cubicBezTo>
                    <a:pt x="2071" y="16482"/>
                    <a:pt x="1978" y="16360"/>
                    <a:pt x="1847" y="16332"/>
                  </a:cubicBezTo>
                  <a:cubicBezTo>
                    <a:pt x="1825" y="16327"/>
                    <a:pt x="1803" y="16325"/>
                    <a:pt x="1782" y="16325"/>
                  </a:cubicBezTo>
                  <a:cubicBezTo>
                    <a:pt x="1630" y="16325"/>
                    <a:pt x="1501" y="16449"/>
                    <a:pt x="1501" y="16608"/>
                  </a:cubicBezTo>
                  <a:lnTo>
                    <a:pt x="1501" y="17809"/>
                  </a:lnTo>
                  <a:lnTo>
                    <a:pt x="328" y="17809"/>
                  </a:lnTo>
                  <a:cubicBezTo>
                    <a:pt x="192" y="17809"/>
                    <a:pt x="76" y="17903"/>
                    <a:pt x="43" y="18034"/>
                  </a:cubicBezTo>
                  <a:cubicBezTo>
                    <a:pt x="1" y="18211"/>
                    <a:pt x="136" y="18384"/>
                    <a:pt x="319" y="18384"/>
                  </a:cubicBezTo>
                  <a:lnTo>
                    <a:pt x="2356" y="18384"/>
                  </a:lnTo>
                  <a:cubicBezTo>
                    <a:pt x="2389" y="18384"/>
                    <a:pt x="2427" y="18375"/>
                    <a:pt x="2459" y="18361"/>
                  </a:cubicBezTo>
                  <a:cubicBezTo>
                    <a:pt x="2917" y="18267"/>
                    <a:pt x="3245" y="17865"/>
                    <a:pt x="3245" y="17403"/>
                  </a:cubicBezTo>
                  <a:lnTo>
                    <a:pt x="3245" y="10481"/>
                  </a:lnTo>
                  <a:lnTo>
                    <a:pt x="3436" y="10481"/>
                  </a:lnTo>
                  <a:cubicBezTo>
                    <a:pt x="3544" y="10481"/>
                    <a:pt x="3642" y="10424"/>
                    <a:pt x="3689" y="10331"/>
                  </a:cubicBezTo>
                  <a:cubicBezTo>
                    <a:pt x="4133" y="9485"/>
                    <a:pt x="5011" y="8957"/>
                    <a:pt x="5965" y="8957"/>
                  </a:cubicBezTo>
                  <a:cubicBezTo>
                    <a:pt x="8447" y="8957"/>
                    <a:pt x="10466" y="6947"/>
                    <a:pt x="10466" y="4479"/>
                  </a:cubicBezTo>
                  <a:cubicBezTo>
                    <a:pt x="10461" y="3072"/>
                    <a:pt x="9797" y="1745"/>
                    <a:pt x="8671" y="903"/>
                  </a:cubicBezTo>
                  <a:cubicBezTo>
                    <a:pt x="8662" y="894"/>
                    <a:pt x="8652" y="889"/>
                    <a:pt x="8643" y="880"/>
                  </a:cubicBezTo>
                  <a:cubicBezTo>
                    <a:pt x="7846" y="294"/>
                    <a:pt x="6904" y="0"/>
                    <a:pt x="59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2"/>
            <p:cNvSpPr/>
            <p:nvPr/>
          </p:nvSpPr>
          <p:spPr>
            <a:xfrm>
              <a:off x="2052200" y="3742450"/>
              <a:ext cx="247875" cy="485075"/>
            </a:xfrm>
            <a:custGeom>
              <a:avLst/>
              <a:gdLst/>
              <a:ahLst/>
              <a:cxnLst/>
              <a:rect l="l" t="t" r="r" b="b"/>
              <a:pathLst>
                <a:path w="9915" h="19403" extrusionOk="0">
                  <a:moveTo>
                    <a:pt x="7773" y="15677"/>
                  </a:moveTo>
                  <a:cubicBezTo>
                    <a:pt x="7918" y="15677"/>
                    <a:pt x="8054" y="15761"/>
                    <a:pt x="8119" y="15892"/>
                  </a:cubicBezTo>
                  <a:lnTo>
                    <a:pt x="9302" y="18276"/>
                  </a:lnTo>
                  <a:cubicBezTo>
                    <a:pt x="9325" y="18323"/>
                    <a:pt x="9339" y="18379"/>
                    <a:pt x="9344" y="18430"/>
                  </a:cubicBezTo>
                  <a:lnTo>
                    <a:pt x="9344" y="18463"/>
                  </a:lnTo>
                  <a:cubicBezTo>
                    <a:pt x="9344" y="18463"/>
                    <a:pt x="9344" y="18468"/>
                    <a:pt x="9344" y="18472"/>
                  </a:cubicBezTo>
                  <a:cubicBezTo>
                    <a:pt x="9344" y="18482"/>
                    <a:pt x="9339" y="18491"/>
                    <a:pt x="9339" y="18500"/>
                  </a:cubicBezTo>
                  <a:cubicBezTo>
                    <a:pt x="9330" y="18566"/>
                    <a:pt x="9302" y="18631"/>
                    <a:pt x="9260" y="18683"/>
                  </a:cubicBezTo>
                  <a:cubicBezTo>
                    <a:pt x="9185" y="18781"/>
                    <a:pt x="9073" y="18832"/>
                    <a:pt x="8951" y="18832"/>
                  </a:cubicBezTo>
                  <a:lnTo>
                    <a:pt x="795" y="18832"/>
                  </a:lnTo>
                  <a:cubicBezTo>
                    <a:pt x="669" y="18832"/>
                    <a:pt x="571" y="18734"/>
                    <a:pt x="571" y="18613"/>
                  </a:cubicBezTo>
                  <a:lnTo>
                    <a:pt x="571" y="15902"/>
                  </a:lnTo>
                  <a:cubicBezTo>
                    <a:pt x="571" y="15780"/>
                    <a:pt x="669" y="15677"/>
                    <a:pt x="795" y="15677"/>
                  </a:cubicBezTo>
                  <a:close/>
                  <a:moveTo>
                    <a:pt x="6245" y="1"/>
                  </a:moveTo>
                  <a:cubicBezTo>
                    <a:pt x="6091" y="1"/>
                    <a:pt x="5960" y="127"/>
                    <a:pt x="5960" y="281"/>
                  </a:cubicBezTo>
                  <a:lnTo>
                    <a:pt x="5960" y="4268"/>
                  </a:lnTo>
                  <a:cubicBezTo>
                    <a:pt x="5960" y="4404"/>
                    <a:pt x="6053" y="4525"/>
                    <a:pt x="6184" y="4558"/>
                  </a:cubicBezTo>
                  <a:cubicBezTo>
                    <a:pt x="6204" y="4562"/>
                    <a:pt x="6224" y="4564"/>
                    <a:pt x="6244" y="4564"/>
                  </a:cubicBezTo>
                  <a:cubicBezTo>
                    <a:pt x="6398" y="4564"/>
                    <a:pt x="6530" y="4439"/>
                    <a:pt x="6530" y="4277"/>
                  </a:cubicBezTo>
                  <a:lnTo>
                    <a:pt x="6530" y="566"/>
                  </a:lnTo>
                  <a:lnTo>
                    <a:pt x="9302" y="566"/>
                  </a:lnTo>
                  <a:lnTo>
                    <a:pt x="9302" y="1178"/>
                  </a:lnTo>
                  <a:lnTo>
                    <a:pt x="8680" y="1178"/>
                  </a:lnTo>
                  <a:cubicBezTo>
                    <a:pt x="8677" y="1178"/>
                    <a:pt x="8674" y="1178"/>
                    <a:pt x="8670" y="1178"/>
                  </a:cubicBezTo>
                  <a:cubicBezTo>
                    <a:pt x="8539" y="1178"/>
                    <a:pt x="8427" y="1270"/>
                    <a:pt x="8395" y="1398"/>
                  </a:cubicBezTo>
                  <a:cubicBezTo>
                    <a:pt x="8353" y="1576"/>
                    <a:pt x="8489" y="1749"/>
                    <a:pt x="8671" y="1749"/>
                  </a:cubicBezTo>
                  <a:lnTo>
                    <a:pt x="9302" y="1749"/>
                  </a:lnTo>
                  <a:lnTo>
                    <a:pt x="9302" y="2469"/>
                  </a:lnTo>
                  <a:lnTo>
                    <a:pt x="8680" y="2469"/>
                  </a:lnTo>
                  <a:cubicBezTo>
                    <a:pt x="8545" y="2469"/>
                    <a:pt x="8428" y="2557"/>
                    <a:pt x="8395" y="2693"/>
                  </a:cubicBezTo>
                  <a:cubicBezTo>
                    <a:pt x="8353" y="2870"/>
                    <a:pt x="8489" y="3039"/>
                    <a:pt x="8671" y="3039"/>
                  </a:cubicBezTo>
                  <a:lnTo>
                    <a:pt x="9302" y="3039"/>
                  </a:lnTo>
                  <a:lnTo>
                    <a:pt x="9302" y="3721"/>
                  </a:lnTo>
                  <a:lnTo>
                    <a:pt x="7918" y="3721"/>
                  </a:lnTo>
                  <a:cubicBezTo>
                    <a:pt x="7783" y="3721"/>
                    <a:pt x="7666" y="3810"/>
                    <a:pt x="7629" y="3941"/>
                  </a:cubicBezTo>
                  <a:cubicBezTo>
                    <a:pt x="7586" y="4123"/>
                    <a:pt x="7727" y="4291"/>
                    <a:pt x="7909" y="4291"/>
                  </a:cubicBezTo>
                  <a:lnTo>
                    <a:pt x="9302" y="4291"/>
                  </a:lnTo>
                  <a:lnTo>
                    <a:pt x="9302" y="5016"/>
                  </a:lnTo>
                  <a:lnTo>
                    <a:pt x="8680" y="5016"/>
                  </a:lnTo>
                  <a:cubicBezTo>
                    <a:pt x="8677" y="5016"/>
                    <a:pt x="8674" y="5016"/>
                    <a:pt x="8670" y="5016"/>
                  </a:cubicBezTo>
                  <a:cubicBezTo>
                    <a:pt x="8539" y="5016"/>
                    <a:pt x="8427" y="5108"/>
                    <a:pt x="8395" y="5236"/>
                  </a:cubicBezTo>
                  <a:cubicBezTo>
                    <a:pt x="8353" y="5418"/>
                    <a:pt x="8489" y="5586"/>
                    <a:pt x="8671" y="5586"/>
                  </a:cubicBezTo>
                  <a:lnTo>
                    <a:pt x="9302" y="5586"/>
                  </a:lnTo>
                  <a:lnTo>
                    <a:pt x="9302" y="6273"/>
                  </a:lnTo>
                  <a:lnTo>
                    <a:pt x="8680" y="6273"/>
                  </a:lnTo>
                  <a:cubicBezTo>
                    <a:pt x="8677" y="6273"/>
                    <a:pt x="8674" y="6273"/>
                    <a:pt x="8670" y="6273"/>
                  </a:cubicBezTo>
                  <a:cubicBezTo>
                    <a:pt x="8539" y="6273"/>
                    <a:pt x="8427" y="6365"/>
                    <a:pt x="8395" y="6493"/>
                  </a:cubicBezTo>
                  <a:cubicBezTo>
                    <a:pt x="8353" y="6670"/>
                    <a:pt x="8489" y="6839"/>
                    <a:pt x="8671" y="6839"/>
                  </a:cubicBezTo>
                  <a:lnTo>
                    <a:pt x="9302" y="6839"/>
                  </a:lnTo>
                  <a:lnTo>
                    <a:pt x="9302" y="7563"/>
                  </a:lnTo>
                  <a:lnTo>
                    <a:pt x="7918" y="7563"/>
                  </a:lnTo>
                  <a:cubicBezTo>
                    <a:pt x="7915" y="7563"/>
                    <a:pt x="7912" y="7563"/>
                    <a:pt x="7909" y="7563"/>
                  </a:cubicBezTo>
                  <a:cubicBezTo>
                    <a:pt x="7777" y="7563"/>
                    <a:pt x="7660" y="7655"/>
                    <a:pt x="7629" y="7783"/>
                  </a:cubicBezTo>
                  <a:cubicBezTo>
                    <a:pt x="7591" y="7960"/>
                    <a:pt x="7727" y="8129"/>
                    <a:pt x="7909" y="8133"/>
                  </a:cubicBezTo>
                  <a:lnTo>
                    <a:pt x="9302" y="8133"/>
                  </a:lnTo>
                  <a:lnTo>
                    <a:pt x="9302" y="8853"/>
                  </a:lnTo>
                  <a:lnTo>
                    <a:pt x="8680" y="8853"/>
                  </a:lnTo>
                  <a:cubicBezTo>
                    <a:pt x="8545" y="8853"/>
                    <a:pt x="8423" y="8942"/>
                    <a:pt x="8395" y="9078"/>
                  </a:cubicBezTo>
                  <a:cubicBezTo>
                    <a:pt x="8353" y="9255"/>
                    <a:pt x="8489" y="9423"/>
                    <a:pt x="8671" y="9423"/>
                  </a:cubicBezTo>
                  <a:lnTo>
                    <a:pt x="9302" y="9423"/>
                  </a:lnTo>
                  <a:lnTo>
                    <a:pt x="9302" y="10106"/>
                  </a:lnTo>
                  <a:lnTo>
                    <a:pt x="8680" y="10106"/>
                  </a:lnTo>
                  <a:cubicBezTo>
                    <a:pt x="8545" y="10106"/>
                    <a:pt x="8428" y="10195"/>
                    <a:pt x="8395" y="10330"/>
                  </a:cubicBezTo>
                  <a:cubicBezTo>
                    <a:pt x="8353" y="10508"/>
                    <a:pt x="8489" y="10676"/>
                    <a:pt x="8671" y="10676"/>
                  </a:cubicBezTo>
                  <a:lnTo>
                    <a:pt x="9302" y="10676"/>
                  </a:lnTo>
                  <a:lnTo>
                    <a:pt x="9302" y="11396"/>
                  </a:lnTo>
                  <a:lnTo>
                    <a:pt x="7918" y="11396"/>
                  </a:lnTo>
                  <a:cubicBezTo>
                    <a:pt x="7783" y="11396"/>
                    <a:pt x="7666" y="11489"/>
                    <a:pt x="7629" y="11620"/>
                  </a:cubicBezTo>
                  <a:cubicBezTo>
                    <a:pt x="7586" y="11798"/>
                    <a:pt x="7727" y="11971"/>
                    <a:pt x="7909" y="11971"/>
                  </a:cubicBezTo>
                  <a:lnTo>
                    <a:pt x="9302" y="11971"/>
                  </a:lnTo>
                  <a:lnTo>
                    <a:pt x="9302" y="12653"/>
                  </a:lnTo>
                  <a:lnTo>
                    <a:pt x="8680" y="12653"/>
                  </a:lnTo>
                  <a:cubicBezTo>
                    <a:pt x="8677" y="12653"/>
                    <a:pt x="8674" y="12653"/>
                    <a:pt x="8670" y="12653"/>
                  </a:cubicBezTo>
                  <a:cubicBezTo>
                    <a:pt x="8539" y="12653"/>
                    <a:pt x="8427" y="12745"/>
                    <a:pt x="8395" y="12873"/>
                  </a:cubicBezTo>
                  <a:cubicBezTo>
                    <a:pt x="8353" y="13050"/>
                    <a:pt x="8489" y="13223"/>
                    <a:pt x="8671" y="13223"/>
                  </a:cubicBezTo>
                  <a:lnTo>
                    <a:pt x="9302" y="13223"/>
                  </a:lnTo>
                  <a:lnTo>
                    <a:pt x="9302" y="13943"/>
                  </a:lnTo>
                  <a:lnTo>
                    <a:pt x="8680" y="13943"/>
                  </a:lnTo>
                  <a:cubicBezTo>
                    <a:pt x="8545" y="13943"/>
                    <a:pt x="8428" y="14032"/>
                    <a:pt x="8395" y="14168"/>
                  </a:cubicBezTo>
                  <a:cubicBezTo>
                    <a:pt x="8353" y="14345"/>
                    <a:pt x="8489" y="14513"/>
                    <a:pt x="8671" y="14513"/>
                  </a:cubicBezTo>
                  <a:lnTo>
                    <a:pt x="9344" y="14513"/>
                  </a:lnTo>
                  <a:lnTo>
                    <a:pt x="9344" y="17150"/>
                  </a:lnTo>
                  <a:lnTo>
                    <a:pt x="8610" y="15668"/>
                  </a:lnTo>
                  <a:cubicBezTo>
                    <a:pt x="8442" y="15331"/>
                    <a:pt x="8105" y="15121"/>
                    <a:pt x="7731" y="15121"/>
                  </a:cubicBezTo>
                  <a:lnTo>
                    <a:pt x="6535" y="15121"/>
                  </a:lnTo>
                  <a:lnTo>
                    <a:pt x="6535" y="5437"/>
                  </a:lnTo>
                  <a:cubicBezTo>
                    <a:pt x="6540" y="5301"/>
                    <a:pt x="6446" y="5179"/>
                    <a:pt x="6315" y="5147"/>
                  </a:cubicBezTo>
                  <a:cubicBezTo>
                    <a:pt x="6293" y="5142"/>
                    <a:pt x="6270" y="5139"/>
                    <a:pt x="6248" y="5139"/>
                  </a:cubicBezTo>
                  <a:cubicBezTo>
                    <a:pt x="6094" y="5139"/>
                    <a:pt x="5965" y="5263"/>
                    <a:pt x="5965" y="5427"/>
                  </a:cubicBezTo>
                  <a:lnTo>
                    <a:pt x="5965" y="15112"/>
                  </a:lnTo>
                  <a:lnTo>
                    <a:pt x="791" y="15112"/>
                  </a:lnTo>
                  <a:cubicBezTo>
                    <a:pt x="356" y="15112"/>
                    <a:pt x="1" y="15467"/>
                    <a:pt x="1" y="15902"/>
                  </a:cubicBezTo>
                  <a:lnTo>
                    <a:pt x="1" y="18613"/>
                  </a:lnTo>
                  <a:cubicBezTo>
                    <a:pt x="1" y="19047"/>
                    <a:pt x="356" y="19402"/>
                    <a:pt x="791" y="19402"/>
                  </a:cubicBezTo>
                  <a:lnTo>
                    <a:pt x="8956" y="19402"/>
                  </a:lnTo>
                  <a:cubicBezTo>
                    <a:pt x="9423" y="19402"/>
                    <a:pt x="9825" y="19066"/>
                    <a:pt x="9900" y="18603"/>
                  </a:cubicBezTo>
                  <a:cubicBezTo>
                    <a:pt x="9909" y="18575"/>
                    <a:pt x="9914" y="18547"/>
                    <a:pt x="9914" y="18519"/>
                  </a:cubicBezTo>
                  <a:lnTo>
                    <a:pt x="9914" y="2796"/>
                  </a:lnTo>
                  <a:lnTo>
                    <a:pt x="9914" y="281"/>
                  </a:lnTo>
                  <a:cubicBezTo>
                    <a:pt x="9914" y="127"/>
                    <a:pt x="9783" y="1"/>
                    <a:pt x="9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62"/>
          <p:cNvSpPr txBox="1">
            <a:spLocks noGrp="1"/>
          </p:cNvSpPr>
          <p:nvPr>
            <p:ph type="title"/>
          </p:nvPr>
        </p:nvSpPr>
        <p:spPr>
          <a:xfrm>
            <a:off x="146725" y="4840049"/>
            <a:ext cx="86336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services</a:t>
            </a:r>
            <a:endParaRPr>
              <a:cs typeface="B Nazanin" panose="00000700000000000000" pitchFamily="2" charset="-78"/>
            </a:endParaRPr>
          </a:p>
        </p:txBody>
      </p:sp>
      <p:sp>
        <p:nvSpPr>
          <p:cNvPr id="814" name="Google Shape;814;p62"/>
          <p:cNvSpPr txBox="1">
            <a:spLocks noGrp="1"/>
          </p:cNvSpPr>
          <p:nvPr>
            <p:ph type="title" idx="5"/>
          </p:nvPr>
        </p:nvSpPr>
        <p:spPr>
          <a:xfrm>
            <a:off x="146725" y="4666976"/>
            <a:ext cx="629452"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63"/>
          <p:cNvSpPr txBox="1">
            <a:spLocks noGrp="1"/>
          </p:cNvSpPr>
          <p:nvPr>
            <p:ph type="subTitle" idx="6"/>
          </p:nvPr>
        </p:nvSpPr>
        <p:spPr>
          <a:xfrm>
            <a:off x="3174025" y="4104975"/>
            <a:ext cx="5140500" cy="329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20" name="Google Shape;820;p63"/>
          <p:cNvSpPr txBox="1">
            <a:spLocks noGrp="1"/>
          </p:cNvSpPr>
          <p:nvPr>
            <p:ph type="subTitle" idx="1"/>
          </p:nvPr>
        </p:nvSpPr>
        <p:spPr>
          <a:xfrm>
            <a:off x="3174025" y="140907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21" name="Google Shape;821;p63"/>
          <p:cNvSpPr txBox="1">
            <a:spLocks noGrp="1"/>
          </p:cNvSpPr>
          <p:nvPr>
            <p:ph type="title" idx="3"/>
          </p:nvPr>
        </p:nvSpPr>
        <p:spPr>
          <a:xfrm>
            <a:off x="3174025" y="8078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822" name="Google Shape;822;p63"/>
          <p:cNvSpPr txBox="1">
            <a:spLocks noGrp="1"/>
          </p:cNvSpPr>
          <p:nvPr>
            <p:ph type="subTitle" idx="4"/>
          </p:nvPr>
        </p:nvSpPr>
        <p:spPr>
          <a:xfrm>
            <a:off x="3174025" y="275702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23" name="Google Shape;823;p63"/>
          <p:cNvSpPr txBox="1">
            <a:spLocks noGrp="1"/>
          </p:cNvSpPr>
          <p:nvPr>
            <p:ph type="title" idx="5"/>
          </p:nvPr>
        </p:nvSpPr>
        <p:spPr>
          <a:xfrm>
            <a:off x="3174025" y="215577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50</a:t>
            </a:r>
            <a:endParaRPr>
              <a:cs typeface="B Nazanin" panose="00000700000000000000" pitchFamily="2" charset="-78"/>
            </a:endParaRPr>
          </a:p>
        </p:txBody>
      </p:sp>
      <p:sp>
        <p:nvSpPr>
          <p:cNvPr id="824" name="Google Shape;824;p63"/>
          <p:cNvSpPr txBox="1">
            <a:spLocks noGrp="1"/>
          </p:cNvSpPr>
          <p:nvPr>
            <p:ph type="title" idx="7"/>
          </p:nvPr>
        </p:nvSpPr>
        <p:spPr>
          <a:xfrm>
            <a:off x="3174025" y="35037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30</a:t>
            </a:r>
            <a:endParaRPr>
              <a:cs typeface="B Nazanin" panose="00000700000000000000" pitchFamily="2" charset="-78"/>
            </a:endParaRPr>
          </a:p>
        </p:txBody>
      </p:sp>
      <p:cxnSp>
        <p:nvCxnSpPr>
          <p:cNvPr id="825" name="Google Shape;825;p63"/>
          <p:cNvCxnSpPr/>
          <p:nvPr/>
        </p:nvCxnSpPr>
        <p:spPr>
          <a:xfrm rot="10800000">
            <a:off x="6983420" y="621343"/>
            <a:ext cx="831600" cy="0"/>
          </a:xfrm>
          <a:prstGeom prst="straightConnector1">
            <a:avLst/>
          </a:prstGeom>
          <a:noFill/>
          <a:ln w="76200" cap="flat" cmpd="sng">
            <a:solidFill>
              <a:schemeClr val="accent1"/>
            </a:solidFill>
            <a:prstDash val="solid"/>
            <a:round/>
            <a:headEnd type="none" w="med" len="med"/>
            <a:tailEnd type="none" w="med" len="med"/>
          </a:ln>
        </p:spPr>
      </p:cxnSp>
      <p:cxnSp>
        <p:nvCxnSpPr>
          <p:cNvPr id="826" name="Google Shape;826;p63"/>
          <p:cNvCxnSpPr/>
          <p:nvPr/>
        </p:nvCxnSpPr>
        <p:spPr>
          <a:xfrm rot="10800000">
            <a:off x="7292420" y="1958660"/>
            <a:ext cx="522600" cy="0"/>
          </a:xfrm>
          <a:prstGeom prst="straightConnector1">
            <a:avLst/>
          </a:prstGeom>
          <a:noFill/>
          <a:ln w="76200" cap="flat" cmpd="sng">
            <a:solidFill>
              <a:schemeClr val="accent1"/>
            </a:solidFill>
            <a:prstDash val="solid"/>
            <a:round/>
            <a:headEnd type="none" w="med" len="med"/>
            <a:tailEnd type="none" w="med" len="med"/>
          </a:ln>
        </p:spPr>
      </p:cxnSp>
      <p:cxnSp>
        <p:nvCxnSpPr>
          <p:cNvPr id="827" name="Google Shape;827;p63"/>
          <p:cNvCxnSpPr/>
          <p:nvPr/>
        </p:nvCxnSpPr>
        <p:spPr>
          <a:xfrm rot="10800000">
            <a:off x="7512320" y="3327875"/>
            <a:ext cx="302700" cy="0"/>
          </a:xfrm>
          <a:prstGeom prst="straightConnector1">
            <a:avLst/>
          </a:prstGeom>
          <a:noFill/>
          <a:ln w="76200" cap="flat" cmpd="sng">
            <a:solidFill>
              <a:schemeClr val="accent1"/>
            </a:solidFill>
            <a:prstDash val="solid"/>
            <a:round/>
            <a:headEnd type="none" w="med" len="med"/>
            <a:tailEnd type="none" w="med" len="med"/>
          </a:ln>
        </p:spPr>
      </p:cxnSp>
      <p:sp>
        <p:nvSpPr>
          <p:cNvPr id="828" name="Google Shape;828;p63"/>
          <p:cNvSpPr txBox="1">
            <a:spLocks noGrp="1"/>
          </p:cNvSpPr>
          <p:nvPr>
            <p:ph type="title" idx="4294967295"/>
          </p:nvPr>
        </p:nvSpPr>
        <p:spPr>
          <a:xfrm>
            <a:off x="146725" y="476525"/>
            <a:ext cx="3027300" cy="1134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3200" dirty="0">
                <a:cs typeface="B Nazanin" panose="00000700000000000000" pitchFamily="2" charset="-78"/>
              </a:rPr>
              <a:t>بهترین فروشندگان</a:t>
            </a:r>
            <a:endParaRPr sz="3200" dirty="0">
              <a:cs typeface="B Nazanin" panose="00000700000000000000" pitchFamily="2" charset="-78"/>
            </a:endParaRPr>
          </a:p>
        </p:txBody>
      </p:sp>
      <p:cxnSp>
        <p:nvCxnSpPr>
          <p:cNvPr id="829" name="Google Shape;829;p6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30" name="Google Shape;830;p6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31" name="Google Shape;831;p6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32" name="Google Shape;832;p63"/>
          <p:cNvSpPr txBox="1">
            <a:spLocks noGrp="1"/>
          </p:cNvSpPr>
          <p:nvPr>
            <p:ph type="title" idx="2"/>
          </p:nvPr>
        </p:nvSpPr>
        <p:spPr>
          <a:xfrm>
            <a:off x="146725" y="4666978"/>
            <a:ext cx="523126" cy="213372"/>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36"/>
        <p:cNvGrpSpPr/>
        <p:nvPr/>
      </p:nvGrpSpPr>
      <p:grpSpPr>
        <a:xfrm>
          <a:off x="0" y="0"/>
          <a:ext cx="0" cy="0"/>
          <a:chOff x="0" y="0"/>
          <a:chExt cx="0" cy="0"/>
        </a:xfrm>
      </p:grpSpPr>
      <p:sp>
        <p:nvSpPr>
          <p:cNvPr id="837" name="Google Shape;837;p64"/>
          <p:cNvSpPr txBox="1">
            <a:spLocks noGrp="1"/>
          </p:cNvSpPr>
          <p:nvPr>
            <p:ph type="subTitle" idx="1"/>
          </p:nvPr>
        </p:nvSpPr>
        <p:spPr>
          <a:xfrm>
            <a:off x="189837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38" name="Google Shape;838;p64"/>
          <p:cNvSpPr txBox="1">
            <a:spLocks noGrp="1"/>
          </p:cNvSpPr>
          <p:nvPr>
            <p:ph type="subTitle" idx="2"/>
          </p:nvPr>
        </p:nvSpPr>
        <p:spPr>
          <a:xfrm>
            <a:off x="498212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39" name="Google Shape;839;p64"/>
          <p:cNvSpPr txBox="1">
            <a:spLocks noGrp="1"/>
          </p:cNvSpPr>
          <p:nvPr>
            <p:ph type="subTitle" idx="7"/>
          </p:nvPr>
        </p:nvSpPr>
        <p:spPr>
          <a:xfrm>
            <a:off x="498212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40" name="Google Shape;840;p64"/>
          <p:cNvSpPr txBox="1">
            <a:spLocks noGrp="1"/>
          </p:cNvSpPr>
          <p:nvPr>
            <p:ph type="subTitle" idx="3"/>
          </p:nvPr>
        </p:nvSpPr>
        <p:spPr>
          <a:xfrm>
            <a:off x="189837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1" name="Google Shape;841;p64"/>
          <p:cNvSpPr txBox="1">
            <a:spLocks noGrp="1"/>
          </p:cNvSpPr>
          <p:nvPr>
            <p:ph type="subTitle" idx="4"/>
          </p:nvPr>
        </p:nvSpPr>
        <p:spPr>
          <a:xfrm>
            <a:off x="498212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2" name="Google Shape;842;p64"/>
          <p:cNvSpPr txBox="1">
            <a:spLocks noGrp="1"/>
          </p:cNvSpPr>
          <p:nvPr>
            <p:ph type="subTitle" idx="8"/>
          </p:nvPr>
        </p:nvSpPr>
        <p:spPr>
          <a:xfrm>
            <a:off x="189837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3" name="Google Shape;843;p64"/>
          <p:cNvSpPr txBox="1">
            <a:spLocks noGrp="1"/>
          </p:cNvSpPr>
          <p:nvPr>
            <p:ph type="subTitle" idx="6"/>
          </p:nvPr>
        </p:nvSpPr>
        <p:spPr>
          <a:xfrm>
            <a:off x="189837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44" name="Google Shape;844;p64"/>
          <p:cNvSpPr txBox="1">
            <a:spLocks noGrp="1"/>
          </p:cNvSpPr>
          <p:nvPr>
            <p:ph type="subTitle" idx="9"/>
          </p:nvPr>
        </p:nvSpPr>
        <p:spPr>
          <a:xfrm>
            <a:off x="498212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45" name="Google Shape;845;p64"/>
          <p:cNvCxnSpPr/>
          <p:nvPr/>
        </p:nvCxnSpPr>
        <p:spPr>
          <a:xfrm rot="10800000">
            <a:off x="3742426" y="156936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6" name="Google Shape;846;p64"/>
          <p:cNvCxnSpPr/>
          <p:nvPr/>
        </p:nvCxnSpPr>
        <p:spPr>
          <a:xfrm rot="10800000">
            <a:off x="6821782" y="1588497"/>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7" name="Google Shape;847;p64"/>
          <p:cNvCxnSpPr/>
          <p:nvPr/>
        </p:nvCxnSpPr>
        <p:spPr>
          <a:xfrm rot="10800000">
            <a:off x="3742426"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8" name="Google Shape;848;p64"/>
          <p:cNvCxnSpPr/>
          <p:nvPr/>
        </p:nvCxnSpPr>
        <p:spPr>
          <a:xfrm rot="10800000">
            <a:off x="6821782"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9" name="Google Shape;849;p6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50" name="Google Shape;850;p6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51" name="Google Shape;851;p64"/>
          <p:cNvSpPr txBox="1">
            <a:spLocks noGrp="1"/>
          </p:cNvSpPr>
          <p:nvPr>
            <p:ph type="title"/>
          </p:nvPr>
        </p:nvSpPr>
        <p:spPr>
          <a:xfrm>
            <a:off x="146725" y="4840049"/>
            <a:ext cx="83147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52" name="Google Shape;852;p64"/>
          <p:cNvSpPr txBox="1">
            <a:spLocks noGrp="1"/>
          </p:cNvSpPr>
          <p:nvPr>
            <p:ph type="title" idx="5"/>
          </p:nvPr>
        </p:nvSpPr>
        <p:spPr>
          <a:xfrm>
            <a:off x="146725" y="4789138"/>
            <a:ext cx="576289"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853" name="Google Shape;853;p64"/>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شاید به چهار ستون نیاز داشته باشید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57"/>
        <p:cNvGrpSpPr/>
        <p:nvPr/>
      </p:nvGrpSpPr>
      <p:grpSpPr>
        <a:xfrm>
          <a:off x="0" y="0"/>
          <a:ext cx="0" cy="0"/>
          <a:chOff x="0" y="0"/>
          <a:chExt cx="0" cy="0"/>
        </a:xfrm>
      </p:grpSpPr>
      <p:sp>
        <p:nvSpPr>
          <p:cNvPr id="858" name="Google Shape;858;p65"/>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59" name="Google Shape;859;p65"/>
          <p:cNvSpPr txBox="1">
            <a:spLocks noGrp="1"/>
          </p:cNvSpPr>
          <p:nvPr>
            <p:ph type="title" idx="2"/>
          </p:nvPr>
        </p:nvSpPr>
        <p:spPr>
          <a:xfrm>
            <a:off x="357925" y="1603559"/>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60" name="Google Shape;860;p65"/>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861" name="Google Shape;861;p65"/>
          <p:cNvSpPr/>
          <p:nvPr/>
        </p:nvSpPr>
        <p:spPr>
          <a:xfrm>
            <a:off x="5628350" y="676950"/>
            <a:ext cx="3599400" cy="35382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862" name="Google Shape;862;p65"/>
          <p:cNvPicPr preferRelativeResize="0"/>
          <p:nvPr/>
        </p:nvPicPr>
        <p:blipFill>
          <a:blip r:embed="rId3"/>
          <a:srcRect t="3293" b="3293"/>
          <a:stretch/>
        </p:blipFill>
        <p:spPr>
          <a:xfrm>
            <a:off x="4666975" y="1049575"/>
            <a:ext cx="4477025" cy="2791568"/>
          </a:xfrm>
          <a:prstGeom prst="rect">
            <a:avLst/>
          </a:prstGeom>
          <a:noFill/>
          <a:ln>
            <a:noFill/>
          </a:ln>
        </p:spPr>
      </p:pic>
      <p:cxnSp>
        <p:nvCxnSpPr>
          <p:cNvPr id="863" name="Google Shape;863;p6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64" name="Google Shape;864;p6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868"/>
        <p:cNvGrpSpPr/>
        <p:nvPr/>
      </p:nvGrpSpPr>
      <p:grpSpPr>
        <a:xfrm>
          <a:off x="0" y="0"/>
          <a:ext cx="0" cy="0"/>
          <a:chOff x="0" y="0"/>
          <a:chExt cx="0" cy="0"/>
        </a:xfrm>
      </p:grpSpPr>
      <p:sp>
        <p:nvSpPr>
          <p:cNvPr id="869" name="Google Shape;869;p66"/>
          <p:cNvSpPr txBox="1">
            <a:spLocks noGrp="1"/>
          </p:cNvSpPr>
          <p:nvPr>
            <p:ph type="title"/>
          </p:nvPr>
        </p:nvSpPr>
        <p:spPr>
          <a:xfrm>
            <a:off x="329609" y="752100"/>
            <a:ext cx="2661291" cy="17445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870" name="Google Shape;870;p66"/>
          <p:cNvCxnSpPr>
            <a:cxnSpLocks/>
          </p:cNvCxnSpPr>
          <p:nvPr/>
        </p:nvCxnSpPr>
        <p:spPr>
          <a:xfrm>
            <a:off x="542275" y="915600"/>
            <a:ext cx="0" cy="20508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74"/>
        <p:cNvGrpSpPr/>
        <p:nvPr/>
      </p:nvGrpSpPr>
      <p:grpSpPr>
        <a:xfrm>
          <a:off x="0" y="0"/>
          <a:ext cx="0" cy="0"/>
          <a:chOff x="0" y="0"/>
          <a:chExt cx="0" cy="0"/>
        </a:xfrm>
      </p:grpSpPr>
      <p:sp>
        <p:nvSpPr>
          <p:cNvPr id="875" name="Google Shape;875;p67"/>
          <p:cNvSpPr txBox="1">
            <a:spLocks noGrp="1"/>
          </p:cNvSpPr>
          <p:nvPr>
            <p:ph type="title"/>
          </p:nvPr>
        </p:nvSpPr>
        <p:spPr>
          <a:xfrm>
            <a:off x="146725" y="4840049"/>
            <a:ext cx="90589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876" name="Google Shape;876;p67"/>
          <p:cNvSpPr txBox="1">
            <a:spLocks noGrp="1"/>
          </p:cNvSpPr>
          <p:nvPr>
            <p:ph type="title" idx="5"/>
          </p:nvPr>
        </p:nvSpPr>
        <p:spPr>
          <a:xfrm>
            <a:off x="146725" y="4651150"/>
            <a:ext cx="501861" cy="229200"/>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77" name="Google Shape;877;p67"/>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78" name="Google Shape;878;p67"/>
          <p:cNvSpPr txBox="1">
            <a:spLocks noGrp="1"/>
          </p:cNvSpPr>
          <p:nvPr>
            <p:ph type="subTitle" idx="1"/>
          </p:nvPr>
        </p:nvSpPr>
        <p:spPr>
          <a:xfrm>
            <a:off x="9327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79" name="Google Shape;879;p67"/>
          <p:cNvSpPr txBox="1">
            <a:spLocks noGrp="1"/>
          </p:cNvSpPr>
          <p:nvPr>
            <p:ph type="subTitle" idx="2"/>
          </p:nvPr>
        </p:nvSpPr>
        <p:spPr>
          <a:xfrm>
            <a:off x="344025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80" name="Google Shape;880;p67"/>
          <p:cNvSpPr txBox="1">
            <a:spLocks noGrp="1"/>
          </p:cNvSpPr>
          <p:nvPr>
            <p:ph type="subTitle" idx="3"/>
          </p:nvPr>
        </p:nvSpPr>
        <p:spPr>
          <a:xfrm>
            <a:off x="9327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81" name="Google Shape;881;p67"/>
          <p:cNvSpPr txBox="1">
            <a:spLocks noGrp="1"/>
          </p:cNvSpPr>
          <p:nvPr>
            <p:ph type="subTitle" idx="4"/>
          </p:nvPr>
        </p:nvSpPr>
        <p:spPr>
          <a:xfrm>
            <a:off x="3440250" y="1667981"/>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2" name="Google Shape;882;p67"/>
          <p:cNvSpPr txBox="1">
            <a:spLocks noGrp="1"/>
          </p:cNvSpPr>
          <p:nvPr>
            <p:ph type="subTitle" idx="6"/>
          </p:nvPr>
        </p:nvSpPr>
        <p:spPr>
          <a:xfrm>
            <a:off x="932700" y="3641560"/>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83" name="Google Shape;883;p67"/>
          <p:cNvSpPr txBox="1">
            <a:spLocks noGrp="1"/>
          </p:cNvSpPr>
          <p:nvPr>
            <p:ph type="subTitle" idx="7"/>
          </p:nvPr>
        </p:nvSpPr>
        <p:spPr>
          <a:xfrm>
            <a:off x="344025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84" name="Google Shape;884;p67"/>
          <p:cNvSpPr txBox="1">
            <a:spLocks noGrp="1"/>
          </p:cNvSpPr>
          <p:nvPr>
            <p:ph type="subTitle" idx="8"/>
          </p:nvPr>
        </p:nvSpPr>
        <p:spPr>
          <a:xfrm>
            <a:off x="932700" y="3250183"/>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5" name="Google Shape;885;p67"/>
          <p:cNvSpPr txBox="1">
            <a:spLocks noGrp="1"/>
          </p:cNvSpPr>
          <p:nvPr>
            <p:ph type="subTitle" idx="9"/>
          </p:nvPr>
        </p:nvSpPr>
        <p:spPr>
          <a:xfrm>
            <a:off x="344025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6" name="Google Shape;886;p67"/>
          <p:cNvSpPr txBox="1">
            <a:spLocks noGrp="1"/>
          </p:cNvSpPr>
          <p:nvPr>
            <p:ph type="subTitle" idx="13"/>
          </p:nvPr>
        </p:nvSpPr>
        <p:spPr>
          <a:xfrm>
            <a:off x="59478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87" name="Google Shape;887;p67"/>
          <p:cNvSpPr txBox="1">
            <a:spLocks noGrp="1"/>
          </p:cNvSpPr>
          <p:nvPr>
            <p:ph type="subTitle" idx="14"/>
          </p:nvPr>
        </p:nvSpPr>
        <p:spPr>
          <a:xfrm>
            <a:off x="59478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888" name="Google Shape;888;p67"/>
          <p:cNvSpPr txBox="1">
            <a:spLocks noGrp="1"/>
          </p:cNvSpPr>
          <p:nvPr>
            <p:ph type="subTitle" idx="15"/>
          </p:nvPr>
        </p:nvSpPr>
        <p:spPr>
          <a:xfrm>
            <a:off x="594780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889" name="Google Shape;889;p67"/>
          <p:cNvSpPr txBox="1">
            <a:spLocks noGrp="1"/>
          </p:cNvSpPr>
          <p:nvPr>
            <p:ph type="subTitle" idx="16"/>
          </p:nvPr>
        </p:nvSpPr>
        <p:spPr>
          <a:xfrm>
            <a:off x="594780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cxnSp>
        <p:nvCxnSpPr>
          <p:cNvPr id="890" name="Google Shape;890;p67"/>
          <p:cNvCxnSpPr/>
          <p:nvPr/>
        </p:nvCxnSpPr>
        <p:spPr>
          <a:xfrm rot="10800000">
            <a:off x="2861125" y="157148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1" name="Google Shape;891;p67"/>
          <p:cNvCxnSpPr/>
          <p:nvPr/>
        </p:nvCxnSpPr>
        <p:spPr>
          <a:xfrm rot="10800000">
            <a:off x="5310523" y="160125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2" name="Google Shape;892;p67"/>
          <p:cNvCxnSpPr/>
          <p:nvPr/>
        </p:nvCxnSpPr>
        <p:spPr>
          <a:xfrm rot="10800000">
            <a:off x="7802015" y="1579993"/>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3" name="Google Shape;893;p67"/>
          <p:cNvCxnSpPr/>
          <p:nvPr/>
        </p:nvCxnSpPr>
        <p:spPr>
          <a:xfrm rot="10800000">
            <a:off x="2861125" y="314912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4" name="Google Shape;894;p67"/>
          <p:cNvCxnSpPr/>
          <p:nvPr/>
        </p:nvCxnSpPr>
        <p:spPr>
          <a:xfrm rot="10800000">
            <a:off x="5310523"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5" name="Google Shape;895;p67"/>
          <p:cNvCxnSpPr/>
          <p:nvPr/>
        </p:nvCxnSpPr>
        <p:spPr>
          <a:xfrm rot="10800000">
            <a:off x="7802015"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6" name="Google Shape;896;p6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97" name="Google Shape;897;p6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68"/>
          <p:cNvSpPr txBox="1">
            <a:spLocks noGrp="1"/>
          </p:cNvSpPr>
          <p:nvPr>
            <p:ph type="subTitle" idx="1"/>
          </p:nvPr>
        </p:nvSpPr>
        <p:spPr>
          <a:xfrm>
            <a:off x="951625" y="1633875"/>
            <a:ext cx="3027300" cy="5127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903" name="Google Shape;903;p68"/>
          <p:cNvSpPr txBox="1">
            <a:spLocks noGrp="1"/>
          </p:cNvSpPr>
          <p:nvPr>
            <p:ph type="subTitle" idx="2"/>
          </p:nvPr>
        </p:nvSpPr>
        <p:spPr>
          <a:xfrm>
            <a:off x="1134175" y="758213"/>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پروژه 1</a:t>
            </a:r>
            <a:endParaRPr dirty="0">
              <a:cs typeface="B Nazanin" panose="00000700000000000000" pitchFamily="2" charset="-78"/>
            </a:endParaRPr>
          </a:p>
        </p:txBody>
      </p:sp>
      <p:sp>
        <p:nvSpPr>
          <p:cNvPr id="904" name="Google Shape;904;p68"/>
          <p:cNvSpPr txBox="1">
            <a:spLocks noGrp="1"/>
          </p:cNvSpPr>
          <p:nvPr>
            <p:ph type="subTitle" idx="4"/>
          </p:nvPr>
        </p:nvSpPr>
        <p:spPr>
          <a:xfrm>
            <a:off x="951632" y="2717100"/>
            <a:ext cx="3027300" cy="11415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به طرز وحشتناکی گرم است - حتی گرمتر از عطارد - و جو آن بسیار سمی است. این دومین جرم طبیعی در آسمان شب پس از ماه است</a:t>
            </a:r>
            <a:endParaRPr dirty="0">
              <a:cs typeface="B Nazanin" panose="00000700000000000000" pitchFamily="2" charset="-78"/>
            </a:endParaRPr>
          </a:p>
        </p:txBody>
      </p:sp>
      <p:sp>
        <p:nvSpPr>
          <p:cNvPr id="905" name="Google Shape;905;p68"/>
          <p:cNvSpPr/>
          <p:nvPr/>
        </p:nvSpPr>
        <p:spPr>
          <a:xfrm>
            <a:off x="5155775" y="539500"/>
            <a:ext cx="3190500" cy="47433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906" name="Google Shape;906;p68"/>
          <p:cNvPicPr preferRelativeResize="0"/>
          <p:nvPr/>
        </p:nvPicPr>
        <p:blipFill>
          <a:blip r:embed="rId3"/>
          <a:srcRect l="24149" r="24149"/>
          <a:stretch/>
        </p:blipFill>
        <p:spPr>
          <a:xfrm>
            <a:off x="5754900" y="774525"/>
            <a:ext cx="3389100" cy="4368976"/>
          </a:xfrm>
          <a:prstGeom prst="rect">
            <a:avLst/>
          </a:prstGeom>
          <a:noFill/>
          <a:ln>
            <a:noFill/>
          </a:ln>
        </p:spPr>
      </p:pic>
      <p:cxnSp>
        <p:nvCxnSpPr>
          <p:cNvPr id="907" name="Google Shape;907;p6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8" name="Google Shape;908;p6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9" name="Google Shape;909;p68"/>
          <p:cNvCxnSpPr/>
          <p:nvPr/>
        </p:nvCxnSpPr>
        <p:spPr>
          <a:xfrm rot="10800000">
            <a:off x="3174025" y="604085"/>
            <a:ext cx="312900" cy="0"/>
          </a:xfrm>
          <a:prstGeom prst="straightConnector1">
            <a:avLst/>
          </a:prstGeom>
          <a:noFill/>
          <a:ln w="76200" cap="flat" cmpd="sng">
            <a:solidFill>
              <a:schemeClr val="accent1"/>
            </a:solidFill>
            <a:prstDash val="solid"/>
            <a:round/>
            <a:headEnd type="none" w="med" len="med"/>
            <a:tailEnd type="none" w="med" len="med"/>
          </a:ln>
        </p:spPr>
      </p:cxnSp>
      <p:sp>
        <p:nvSpPr>
          <p:cNvPr id="910" name="Google Shape;910;p68"/>
          <p:cNvSpPr txBox="1">
            <a:spLocks noGrp="1"/>
          </p:cNvSpPr>
          <p:nvPr>
            <p:ph type="title"/>
          </p:nvPr>
        </p:nvSpPr>
        <p:spPr>
          <a:xfrm>
            <a:off x="146725" y="4840049"/>
            <a:ext cx="9874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911" name="Google Shape;911;p68"/>
          <p:cNvSpPr txBox="1">
            <a:spLocks noGrp="1"/>
          </p:cNvSpPr>
          <p:nvPr>
            <p:ph type="title" idx="3"/>
          </p:nvPr>
        </p:nvSpPr>
        <p:spPr>
          <a:xfrm>
            <a:off x="146725" y="4789138"/>
            <a:ext cx="523126"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15"/>
        <p:cNvGrpSpPr/>
        <p:nvPr/>
      </p:nvGrpSpPr>
      <p:grpSpPr>
        <a:xfrm>
          <a:off x="0" y="0"/>
          <a:ext cx="0" cy="0"/>
          <a:chOff x="0" y="0"/>
          <a:chExt cx="0" cy="0"/>
        </a:xfrm>
      </p:grpSpPr>
      <p:sp>
        <p:nvSpPr>
          <p:cNvPr id="916" name="Google Shape;916;p69"/>
          <p:cNvSpPr txBox="1">
            <a:spLocks noGrp="1"/>
          </p:cNvSpPr>
          <p:nvPr>
            <p:ph type="subTitle" idx="1"/>
          </p:nvPr>
        </p:nvSpPr>
        <p:spPr>
          <a:xfrm>
            <a:off x="232774" y="2743863"/>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917" name="Google Shape;917;p69"/>
          <p:cNvSpPr txBox="1">
            <a:spLocks noGrp="1"/>
          </p:cNvSpPr>
          <p:nvPr>
            <p:ph type="subTitle" idx="2"/>
          </p:nvPr>
        </p:nvSpPr>
        <p:spPr>
          <a:xfrm>
            <a:off x="253151" y="3967226"/>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قالب پاورپوینت چشم پزشکی قابل ویرایش می باشد</a:t>
            </a:r>
            <a:endParaRPr dirty="0">
              <a:solidFill>
                <a:schemeClr val="dk1"/>
              </a:solidFill>
              <a:cs typeface="B Nazanin" panose="00000700000000000000" pitchFamily="2" charset="-78"/>
              <a:sym typeface="Josefin Sans"/>
            </a:endParaRPr>
          </a:p>
        </p:txBody>
      </p:sp>
      <p:sp>
        <p:nvSpPr>
          <p:cNvPr id="918" name="Google Shape;918;p69"/>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پروژه ما</a:t>
            </a:r>
            <a:endParaRPr dirty="0">
              <a:cs typeface="B Nazanin" panose="00000700000000000000" pitchFamily="2" charset="-78"/>
            </a:endParaRPr>
          </a:p>
        </p:txBody>
      </p:sp>
      <p:grpSp>
        <p:nvGrpSpPr>
          <p:cNvPr id="919" name="Google Shape;919;p69"/>
          <p:cNvGrpSpPr/>
          <p:nvPr/>
        </p:nvGrpSpPr>
        <p:grpSpPr>
          <a:xfrm>
            <a:off x="4572000" y="990444"/>
            <a:ext cx="4027152" cy="3253419"/>
            <a:chOff x="2806500" y="1389098"/>
            <a:chExt cx="3569221" cy="2928898"/>
          </a:xfrm>
        </p:grpSpPr>
        <p:sp>
          <p:nvSpPr>
            <p:cNvPr id="920" name="Google Shape;920;p69"/>
            <p:cNvSpPr/>
            <p:nvPr/>
          </p:nvSpPr>
          <p:spPr>
            <a:xfrm>
              <a:off x="4150544" y="1770258"/>
              <a:ext cx="6551" cy="1616197"/>
            </a:xfrm>
            <a:custGeom>
              <a:avLst/>
              <a:gdLst/>
              <a:ahLst/>
              <a:cxnLst/>
              <a:rect l="l" t="t" r="r" b="b"/>
              <a:pathLst>
                <a:path w="104" h="25658" extrusionOk="0">
                  <a:moveTo>
                    <a:pt x="48" y="1"/>
                  </a:moveTo>
                  <a:cubicBezTo>
                    <a:pt x="24" y="1"/>
                    <a:pt x="1" y="15"/>
                    <a:pt x="1" y="44"/>
                  </a:cubicBezTo>
                  <a:lnTo>
                    <a:pt x="1" y="25600"/>
                  </a:lnTo>
                  <a:cubicBezTo>
                    <a:pt x="1" y="25634"/>
                    <a:pt x="24" y="25657"/>
                    <a:pt x="47" y="25657"/>
                  </a:cubicBezTo>
                  <a:cubicBezTo>
                    <a:pt x="81" y="25657"/>
                    <a:pt x="104" y="25634"/>
                    <a:pt x="104" y="25600"/>
                  </a:cubicBezTo>
                  <a:lnTo>
                    <a:pt x="104" y="44"/>
                  </a:lnTo>
                  <a:cubicBezTo>
                    <a:pt x="98" y="15"/>
                    <a:pt x="72"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4280431" y="1781975"/>
              <a:ext cx="6551" cy="1604481"/>
            </a:xfrm>
            <a:custGeom>
              <a:avLst/>
              <a:gdLst/>
              <a:ahLst/>
              <a:cxnLst/>
              <a:rect l="l" t="t" r="r" b="b"/>
              <a:pathLst>
                <a:path w="104" h="25472" extrusionOk="0">
                  <a:moveTo>
                    <a:pt x="57" y="1"/>
                  </a:moveTo>
                  <a:cubicBezTo>
                    <a:pt x="32" y="1"/>
                    <a:pt x="6" y="18"/>
                    <a:pt x="1" y="52"/>
                  </a:cubicBezTo>
                  <a:lnTo>
                    <a:pt x="1" y="25426"/>
                  </a:lnTo>
                  <a:cubicBezTo>
                    <a:pt x="1" y="25448"/>
                    <a:pt x="24" y="25471"/>
                    <a:pt x="58" y="25471"/>
                  </a:cubicBezTo>
                  <a:cubicBezTo>
                    <a:pt x="81" y="25471"/>
                    <a:pt x="104" y="25448"/>
                    <a:pt x="104" y="25426"/>
                  </a:cubicBezTo>
                  <a:lnTo>
                    <a:pt x="104" y="52"/>
                  </a:lnTo>
                  <a:cubicBezTo>
                    <a:pt x="104" y="18"/>
                    <a:pt x="81"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3068922" y="3370550"/>
              <a:ext cx="3011867" cy="275707"/>
            </a:xfrm>
            <a:custGeom>
              <a:avLst/>
              <a:gdLst/>
              <a:ahLst/>
              <a:cxnLst/>
              <a:rect l="l" t="t" r="r" b="b"/>
              <a:pathLst>
                <a:path w="47815" h="4377" extrusionOk="0">
                  <a:moveTo>
                    <a:pt x="18157" y="103"/>
                  </a:moveTo>
                  <a:lnTo>
                    <a:pt x="47711" y="4181"/>
                  </a:lnTo>
                  <a:lnTo>
                    <a:pt x="47711" y="4262"/>
                  </a:lnTo>
                  <a:lnTo>
                    <a:pt x="18157" y="481"/>
                  </a:lnTo>
                  <a:lnTo>
                    <a:pt x="18145" y="481"/>
                  </a:lnTo>
                  <a:lnTo>
                    <a:pt x="92" y="2899"/>
                  </a:lnTo>
                  <a:lnTo>
                    <a:pt x="92" y="2784"/>
                  </a:lnTo>
                  <a:cubicBezTo>
                    <a:pt x="1077" y="2646"/>
                    <a:pt x="17355" y="218"/>
                    <a:pt x="18157" y="103"/>
                  </a:cubicBezTo>
                  <a:close/>
                  <a:moveTo>
                    <a:pt x="18157" y="0"/>
                  </a:moveTo>
                  <a:cubicBezTo>
                    <a:pt x="17974" y="23"/>
                    <a:pt x="207" y="2669"/>
                    <a:pt x="46" y="2692"/>
                  </a:cubicBezTo>
                  <a:lnTo>
                    <a:pt x="0" y="2692"/>
                  </a:lnTo>
                  <a:lnTo>
                    <a:pt x="0" y="3013"/>
                  </a:lnTo>
                  <a:lnTo>
                    <a:pt x="18145" y="573"/>
                  </a:lnTo>
                  <a:lnTo>
                    <a:pt x="47757" y="4365"/>
                  </a:lnTo>
                  <a:lnTo>
                    <a:pt x="47814" y="4376"/>
                  </a:lnTo>
                  <a:lnTo>
                    <a:pt x="47814" y="4101"/>
                  </a:lnTo>
                  <a:lnTo>
                    <a:pt x="181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3078307" y="3400848"/>
              <a:ext cx="2992403" cy="254795"/>
            </a:xfrm>
            <a:custGeom>
              <a:avLst/>
              <a:gdLst/>
              <a:ahLst/>
              <a:cxnLst/>
              <a:rect l="l" t="t" r="r" b="b"/>
              <a:pathLst>
                <a:path w="47506" h="4045" extrusionOk="0">
                  <a:moveTo>
                    <a:pt x="17996" y="92"/>
                  </a:moveTo>
                  <a:lnTo>
                    <a:pt x="47425" y="3861"/>
                  </a:lnTo>
                  <a:lnTo>
                    <a:pt x="47425" y="3953"/>
                  </a:lnTo>
                  <a:lnTo>
                    <a:pt x="17985" y="482"/>
                  </a:lnTo>
                  <a:lnTo>
                    <a:pt x="80" y="2624"/>
                  </a:lnTo>
                  <a:lnTo>
                    <a:pt x="80" y="2486"/>
                  </a:lnTo>
                  <a:cubicBezTo>
                    <a:pt x="985" y="2372"/>
                    <a:pt x="17217" y="195"/>
                    <a:pt x="17996" y="92"/>
                  </a:cubicBezTo>
                  <a:close/>
                  <a:moveTo>
                    <a:pt x="17996" y="0"/>
                  </a:moveTo>
                  <a:cubicBezTo>
                    <a:pt x="17813" y="23"/>
                    <a:pt x="184" y="2395"/>
                    <a:pt x="35" y="2418"/>
                  </a:cubicBezTo>
                  <a:lnTo>
                    <a:pt x="0" y="2418"/>
                  </a:lnTo>
                  <a:lnTo>
                    <a:pt x="0" y="2715"/>
                  </a:lnTo>
                  <a:lnTo>
                    <a:pt x="17985" y="562"/>
                  </a:lnTo>
                  <a:lnTo>
                    <a:pt x="47459" y="4033"/>
                  </a:lnTo>
                  <a:lnTo>
                    <a:pt x="47505" y="4044"/>
                  </a:lnTo>
                  <a:lnTo>
                    <a:pt x="47505" y="3781"/>
                  </a:lnTo>
                  <a:lnTo>
                    <a:pt x="1800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3096323" y="3431147"/>
              <a:ext cx="2956310" cy="233126"/>
            </a:xfrm>
            <a:custGeom>
              <a:avLst/>
              <a:gdLst/>
              <a:ahLst/>
              <a:cxnLst/>
              <a:rect l="l" t="t" r="r" b="b"/>
              <a:pathLst>
                <a:path w="46933" h="3701" extrusionOk="0">
                  <a:moveTo>
                    <a:pt x="17688" y="81"/>
                  </a:moveTo>
                  <a:lnTo>
                    <a:pt x="46852" y="3517"/>
                  </a:lnTo>
                  <a:lnTo>
                    <a:pt x="46852" y="3609"/>
                  </a:lnTo>
                  <a:lnTo>
                    <a:pt x="17676" y="470"/>
                  </a:lnTo>
                  <a:lnTo>
                    <a:pt x="81" y="2315"/>
                  </a:lnTo>
                  <a:lnTo>
                    <a:pt x="81" y="2189"/>
                  </a:lnTo>
                  <a:cubicBezTo>
                    <a:pt x="974" y="2085"/>
                    <a:pt x="17000" y="172"/>
                    <a:pt x="17688" y="81"/>
                  </a:cubicBezTo>
                  <a:close/>
                  <a:moveTo>
                    <a:pt x="17688" y="1"/>
                  </a:moveTo>
                  <a:cubicBezTo>
                    <a:pt x="17516" y="23"/>
                    <a:pt x="184" y="2097"/>
                    <a:pt x="47" y="2108"/>
                  </a:cubicBezTo>
                  <a:lnTo>
                    <a:pt x="1" y="2120"/>
                  </a:lnTo>
                  <a:lnTo>
                    <a:pt x="1" y="2406"/>
                  </a:lnTo>
                  <a:lnTo>
                    <a:pt x="17676" y="550"/>
                  </a:lnTo>
                  <a:lnTo>
                    <a:pt x="46887" y="3689"/>
                  </a:lnTo>
                  <a:lnTo>
                    <a:pt x="46933" y="3701"/>
                  </a:lnTo>
                  <a:lnTo>
                    <a:pt x="46933" y="3437"/>
                  </a:lnTo>
                  <a:lnTo>
                    <a:pt x="17688"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3141047" y="3460753"/>
              <a:ext cx="2911587" cy="251141"/>
            </a:xfrm>
            <a:custGeom>
              <a:avLst/>
              <a:gdLst/>
              <a:ahLst/>
              <a:cxnLst/>
              <a:rect l="l" t="t" r="r" b="b"/>
              <a:pathLst>
                <a:path w="46223" h="3987" extrusionOk="0">
                  <a:moveTo>
                    <a:pt x="16966" y="80"/>
                  </a:moveTo>
                  <a:lnTo>
                    <a:pt x="46142" y="3219"/>
                  </a:lnTo>
                  <a:lnTo>
                    <a:pt x="46142" y="3895"/>
                  </a:lnTo>
                  <a:lnTo>
                    <a:pt x="16909" y="917"/>
                  </a:lnTo>
                  <a:lnTo>
                    <a:pt x="81" y="2841"/>
                  </a:lnTo>
                  <a:lnTo>
                    <a:pt x="81" y="1856"/>
                  </a:lnTo>
                  <a:lnTo>
                    <a:pt x="16966" y="80"/>
                  </a:lnTo>
                  <a:close/>
                  <a:moveTo>
                    <a:pt x="16966" y="0"/>
                  </a:moveTo>
                  <a:lnTo>
                    <a:pt x="35" y="1776"/>
                  </a:lnTo>
                  <a:lnTo>
                    <a:pt x="1" y="1787"/>
                  </a:lnTo>
                  <a:lnTo>
                    <a:pt x="1" y="2933"/>
                  </a:lnTo>
                  <a:lnTo>
                    <a:pt x="16909" y="997"/>
                  </a:lnTo>
                  <a:lnTo>
                    <a:pt x="46177" y="3975"/>
                  </a:lnTo>
                  <a:lnTo>
                    <a:pt x="46223" y="3987"/>
                  </a:lnTo>
                  <a:lnTo>
                    <a:pt x="46223" y="3139"/>
                  </a:lnTo>
                  <a:lnTo>
                    <a:pt x="1696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3143251" y="3519209"/>
              <a:ext cx="2907240" cy="191238"/>
            </a:xfrm>
            <a:custGeom>
              <a:avLst/>
              <a:gdLst/>
              <a:ahLst/>
              <a:cxnLst/>
              <a:rect l="l" t="t" r="r" b="b"/>
              <a:pathLst>
                <a:path w="46154" h="3036" extrusionOk="0">
                  <a:moveTo>
                    <a:pt x="16874" y="57"/>
                  </a:moveTo>
                  <a:lnTo>
                    <a:pt x="38341" y="2245"/>
                  </a:lnTo>
                  <a:lnTo>
                    <a:pt x="16874" y="206"/>
                  </a:lnTo>
                  <a:lnTo>
                    <a:pt x="791" y="1936"/>
                  </a:lnTo>
                  <a:lnTo>
                    <a:pt x="470" y="1936"/>
                  </a:lnTo>
                  <a:lnTo>
                    <a:pt x="16874" y="57"/>
                  </a:lnTo>
                  <a:close/>
                  <a:moveTo>
                    <a:pt x="16874" y="0"/>
                  </a:moveTo>
                  <a:lnTo>
                    <a:pt x="0" y="1936"/>
                  </a:lnTo>
                  <a:lnTo>
                    <a:pt x="0" y="1982"/>
                  </a:lnTo>
                  <a:lnTo>
                    <a:pt x="802" y="1982"/>
                  </a:lnTo>
                  <a:lnTo>
                    <a:pt x="16874" y="252"/>
                  </a:lnTo>
                  <a:lnTo>
                    <a:pt x="46142" y="3036"/>
                  </a:lnTo>
                  <a:lnTo>
                    <a:pt x="46153" y="2978"/>
                  </a:lnTo>
                  <a:lnTo>
                    <a:pt x="1687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7" name="Google Shape;927;p69"/>
            <p:cNvSpPr/>
            <p:nvPr/>
          </p:nvSpPr>
          <p:spPr>
            <a:xfrm>
              <a:off x="4133977" y="3532185"/>
              <a:ext cx="151554" cy="597523"/>
            </a:xfrm>
            <a:custGeom>
              <a:avLst/>
              <a:gdLst/>
              <a:ahLst/>
              <a:cxnLst/>
              <a:rect l="l" t="t" r="r" b="b"/>
              <a:pathLst>
                <a:path w="2406" h="9486" extrusionOk="0">
                  <a:moveTo>
                    <a:pt x="1146" y="46"/>
                  </a:moveTo>
                  <a:lnTo>
                    <a:pt x="2349" y="172"/>
                  </a:lnTo>
                  <a:lnTo>
                    <a:pt x="2349" y="665"/>
                  </a:lnTo>
                  <a:lnTo>
                    <a:pt x="2142" y="665"/>
                  </a:lnTo>
                  <a:lnTo>
                    <a:pt x="2142" y="9359"/>
                  </a:lnTo>
                  <a:lnTo>
                    <a:pt x="1089" y="9428"/>
                  </a:lnTo>
                  <a:lnTo>
                    <a:pt x="252" y="9371"/>
                  </a:lnTo>
                  <a:lnTo>
                    <a:pt x="252" y="573"/>
                  </a:lnTo>
                  <a:lnTo>
                    <a:pt x="58" y="573"/>
                  </a:lnTo>
                  <a:lnTo>
                    <a:pt x="58" y="172"/>
                  </a:lnTo>
                  <a:lnTo>
                    <a:pt x="1146" y="46"/>
                  </a:lnTo>
                  <a:close/>
                  <a:moveTo>
                    <a:pt x="1146" y="0"/>
                  </a:moveTo>
                  <a:lnTo>
                    <a:pt x="0" y="115"/>
                  </a:lnTo>
                  <a:lnTo>
                    <a:pt x="0" y="630"/>
                  </a:lnTo>
                  <a:lnTo>
                    <a:pt x="195" y="630"/>
                  </a:lnTo>
                  <a:lnTo>
                    <a:pt x="195" y="9428"/>
                  </a:lnTo>
                  <a:lnTo>
                    <a:pt x="1089" y="9485"/>
                  </a:lnTo>
                  <a:lnTo>
                    <a:pt x="2177" y="9416"/>
                  </a:lnTo>
                  <a:lnTo>
                    <a:pt x="2200" y="9405"/>
                  </a:lnTo>
                  <a:lnTo>
                    <a:pt x="2200" y="711"/>
                  </a:lnTo>
                  <a:lnTo>
                    <a:pt x="2406" y="711"/>
                  </a:lnTo>
                  <a:lnTo>
                    <a:pt x="2406" y="115"/>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69"/>
            <p:cNvSpPr/>
            <p:nvPr/>
          </p:nvSpPr>
          <p:spPr>
            <a:xfrm>
              <a:off x="3158432" y="3593539"/>
              <a:ext cx="1114860" cy="91021"/>
            </a:xfrm>
            <a:custGeom>
              <a:avLst/>
              <a:gdLst/>
              <a:ahLst/>
              <a:cxnLst/>
              <a:rect l="l" t="t" r="r" b="b"/>
              <a:pathLst>
                <a:path w="17699" h="1445" extrusionOk="0">
                  <a:moveTo>
                    <a:pt x="16633" y="0"/>
                  </a:moveTo>
                  <a:lnTo>
                    <a:pt x="34" y="1398"/>
                  </a:lnTo>
                  <a:cubicBezTo>
                    <a:pt x="3" y="1398"/>
                    <a:pt x="0" y="1445"/>
                    <a:pt x="26" y="1445"/>
                  </a:cubicBezTo>
                  <a:cubicBezTo>
                    <a:pt x="28" y="1445"/>
                    <a:pt x="31" y="1444"/>
                    <a:pt x="34" y="1443"/>
                  </a:cubicBezTo>
                  <a:lnTo>
                    <a:pt x="16633" y="46"/>
                  </a:lnTo>
                  <a:lnTo>
                    <a:pt x="17652" y="137"/>
                  </a:lnTo>
                  <a:cubicBezTo>
                    <a:pt x="17698" y="137"/>
                    <a:pt x="17698" y="80"/>
                    <a:pt x="17664" y="80"/>
                  </a:cubicBezTo>
                  <a:lnTo>
                    <a:pt x="1663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3158369" y="3607964"/>
              <a:ext cx="1114167" cy="86611"/>
            </a:xfrm>
            <a:custGeom>
              <a:avLst/>
              <a:gdLst/>
              <a:ahLst/>
              <a:cxnLst/>
              <a:rect l="l" t="t" r="r" b="b"/>
              <a:pathLst>
                <a:path w="17688" h="1375" extrusionOk="0">
                  <a:moveTo>
                    <a:pt x="16634" y="0"/>
                  </a:moveTo>
                  <a:lnTo>
                    <a:pt x="35" y="1317"/>
                  </a:lnTo>
                  <a:cubicBezTo>
                    <a:pt x="1" y="1317"/>
                    <a:pt x="1" y="1375"/>
                    <a:pt x="35" y="1375"/>
                  </a:cubicBezTo>
                  <a:lnTo>
                    <a:pt x="47" y="1375"/>
                  </a:lnTo>
                  <a:lnTo>
                    <a:pt x="16634" y="46"/>
                  </a:lnTo>
                  <a:lnTo>
                    <a:pt x="17653" y="138"/>
                  </a:lnTo>
                  <a:cubicBezTo>
                    <a:pt x="17676" y="138"/>
                    <a:pt x="17688" y="126"/>
                    <a:pt x="17688" y="115"/>
                  </a:cubicBezTo>
                  <a:cubicBezTo>
                    <a:pt x="17688" y="92"/>
                    <a:pt x="17676" y="80"/>
                    <a:pt x="17665" y="80"/>
                  </a:cubicBezTo>
                  <a:lnTo>
                    <a:pt x="166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4146260" y="4072650"/>
              <a:ext cx="126295" cy="3653"/>
            </a:xfrm>
            <a:custGeom>
              <a:avLst/>
              <a:gdLst/>
              <a:ahLst/>
              <a:cxnLst/>
              <a:rect l="l" t="t" r="r" b="b"/>
              <a:pathLst>
                <a:path w="2005" h="58" extrusionOk="0">
                  <a:moveTo>
                    <a:pt x="23" y="0"/>
                  </a:moveTo>
                  <a:cubicBezTo>
                    <a:pt x="0" y="0"/>
                    <a:pt x="0" y="46"/>
                    <a:pt x="23" y="58"/>
                  </a:cubicBezTo>
                  <a:lnTo>
                    <a:pt x="1982" y="58"/>
                  </a:lnTo>
                  <a:cubicBezTo>
                    <a:pt x="2005" y="46"/>
                    <a:pt x="2005" y="0"/>
                    <a:pt x="1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1" name="Google Shape;931;p69"/>
            <p:cNvSpPr/>
            <p:nvPr/>
          </p:nvSpPr>
          <p:spPr>
            <a:xfrm>
              <a:off x="4204653" y="3607775"/>
              <a:ext cx="2961" cy="468520"/>
            </a:xfrm>
            <a:custGeom>
              <a:avLst/>
              <a:gdLst/>
              <a:ahLst/>
              <a:cxnLst/>
              <a:rect l="l" t="t" r="r" b="b"/>
              <a:pathLst>
                <a:path w="47" h="7438" extrusionOk="0">
                  <a:moveTo>
                    <a:pt x="24" y="0"/>
                  </a:moveTo>
                  <a:cubicBezTo>
                    <a:pt x="12" y="0"/>
                    <a:pt x="1" y="9"/>
                    <a:pt x="1" y="26"/>
                  </a:cubicBezTo>
                  <a:lnTo>
                    <a:pt x="1" y="7403"/>
                  </a:lnTo>
                  <a:cubicBezTo>
                    <a:pt x="1" y="7415"/>
                    <a:pt x="12" y="7438"/>
                    <a:pt x="24" y="7438"/>
                  </a:cubicBezTo>
                  <a:cubicBezTo>
                    <a:pt x="35" y="7426"/>
                    <a:pt x="47" y="7415"/>
                    <a:pt x="47" y="7403"/>
                  </a:cubicBezTo>
                  <a:lnTo>
                    <a:pt x="47" y="26"/>
                  </a:lnTo>
                  <a:cubicBezTo>
                    <a:pt x="47" y="9"/>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69"/>
            <p:cNvSpPr/>
            <p:nvPr/>
          </p:nvSpPr>
          <p:spPr>
            <a:xfrm>
              <a:off x="3154779" y="3640971"/>
              <a:ext cx="995809" cy="476456"/>
            </a:xfrm>
            <a:custGeom>
              <a:avLst/>
              <a:gdLst/>
              <a:ahLst/>
              <a:cxnLst/>
              <a:rect l="l" t="t" r="r" b="b"/>
              <a:pathLst>
                <a:path w="15809" h="7564" extrusionOk="0">
                  <a:moveTo>
                    <a:pt x="29" y="0"/>
                  </a:moveTo>
                  <a:cubicBezTo>
                    <a:pt x="15" y="0"/>
                    <a:pt x="1" y="9"/>
                    <a:pt x="1" y="26"/>
                  </a:cubicBezTo>
                  <a:lnTo>
                    <a:pt x="1" y="7094"/>
                  </a:lnTo>
                  <a:lnTo>
                    <a:pt x="15763" y="7563"/>
                  </a:lnTo>
                  <a:lnTo>
                    <a:pt x="15774" y="7563"/>
                  </a:lnTo>
                  <a:cubicBezTo>
                    <a:pt x="15809" y="7563"/>
                    <a:pt x="15809" y="7506"/>
                    <a:pt x="15774" y="7506"/>
                  </a:cubicBezTo>
                  <a:lnTo>
                    <a:pt x="58" y="7037"/>
                  </a:ln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69"/>
            <p:cNvSpPr/>
            <p:nvPr/>
          </p:nvSpPr>
          <p:spPr>
            <a:xfrm>
              <a:off x="3860469" y="3557445"/>
              <a:ext cx="41195" cy="558532"/>
            </a:xfrm>
            <a:custGeom>
              <a:avLst/>
              <a:gdLst/>
              <a:ahLst/>
              <a:cxnLst/>
              <a:rect l="l" t="t" r="r" b="b"/>
              <a:pathLst>
                <a:path w="654" h="8867" extrusionOk="0">
                  <a:moveTo>
                    <a:pt x="138" y="69"/>
                  </a:moveTo>
                  <a:lnTo>
                    <a:pt x="608" y="172"/>
                  </a:lnTo>
                  <a:lnTo>
                    <a:pt x="608" y="8718"/>
                  </a:lnTo>
                  <a:lnTo>
                    <a:pt x="321" y="8798"/>
                  </a:lnTo>
                  <a:lnTo>
                    <a:pt x="321" y="733"/>
                  </a:lnTo>
                  <a:lnTo>
                    <a:pt x="310" y="722"/>
                  </a:lnTo>
                  <a:cubicBezTo>
                    <a:pt x="310" y="722"/>
                    <a:pt x="69" y="390"/>
                    <a:pt x="138" y="69"/>
                  </a:cubicBezTo>
                  <a:close/>
                  <a:moveTo>
                    <a:pt x="104" y="0"/>
                  </a:moveTo>
                  <a:lnTo>
                    <a:pt x="92" y="23"/>
                  </a:lnTo>
                  <a:cubicBezTo>
                    <a:pt x="1" y="355"/>
                    <a:pt x="230" y="688"/>
                    <a:pt x="264" y="745"/>
                  </a:cubicBezTo>
                  <a:lnTo>
                    <a:pt x="264" y="8867"/>
                  </a:lnTo>
                  <a:lnTo>
                    <a:pt x="654" y="8763"/>
                  </a:lnTo>
                  <a:lnTo>
                    <a:pt x="654" y="126"/>
                  </a:lnTo>
                  <a:lnTo>
                    <a:pt x="1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4" name="Google Shape;934;p69"/>
            <p:cNvSpPr/>
            <p:nvPr/>
          </p:nvSpPr>
          <p:spPr>
            <a:xfrm>
              <a:off x="3812848" y="3564248"/>
              <a:ext cx="68596" cy="551729"/>
            </a:xfrm>
            <a:custGeom>
              <a:avLst/>
              <a:gdLst/>
              <a:ahLst/>
              <a:cxnLst/>
              <a:rect l="l" t="t" r="r" b="b"/>
              <a:pathLst>
                <a:path w="1089" h="8759" extrusionOk="0">
                  <a:moveTo>
                    <a:pt x="114" y="1"/>
                  </a:moveTo>
                  <a:cubicBezTo>
                    <a:pt x="105" y="1"/>
                    <a:pt x="97" y="6"/>
                    <a:pt x="92" y="18"/>
                  </a:cubicBezTo>
                  <a:cubicBezTo>
                    <a:pt x="1" y="350"/>
                    <a:pt x="218" y="683"/>
                    <a:pt x="264" y="740"/>
                  </a:cubicBezTo>
                  <a:lnTo>
                    <a:pt x="264" y="8713"/>
                  </a:lnTo>
                  <a:lnTo>
                    <a:pt x="1043" y="8759"/>
                  </a:lnTo>
                  <a:cubicBezTo>
                    <a:pt x="1089" y="8759"/>
                    <a:pt x="1089" y="8701"/>
                    <a:pt x="1055" y="8701"/>
                  </a:cubicBezTo>
                  <a:lnTo>
                    <a:pt x="310" y="8667"/>
                  </a:lnTo>
                  <a:lnTo>
                    <a:pt x="310" y="717"/>
                  </a:lnTo>
                  <a:cubicBezTo>
                    <a:pt x="299" y="706"/>
                    <a:pt x="47" y="362"/>
                    <a:pt x="138" y="30"/>
                  </a:cubicBezTo>
                  <a:cubicBezTo>
                    <a:pt x="145" y="15"/>
                    <a:pt x="130"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5" name="Google Shape;935;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69"/>
            <p:cNvSpPr/>
            <p:nvPr/>
          </p:nvSpPr>
          <p:spPr>
            <a:xfrm>
              <a:off x="3351752" y="3615900"/>
              <a:ext cx="31810" cy="485653"/>
            </a:xfrm>
            <a:custGeom>
              <a:avLst/>
              <a:gdLst/>
              <a:ahLst/>
              <a:cxnLst/>
              <a:rect l="l" t="t" r="r" b="b"/>
              <a:pathLst>
                <a:path w="505" h="7710" extrusionOk="0">
                  <a:moveTo>
                    <a:pt x="104" y="80"/>
                  </a:moveTo>
                  <a:lnTo>
                    <a:pt x="436" y="138"/>
                  </a:lnTo>
                  <a:lnTo>
                    <a:pt x="436" y="7549"/>
                  </a:lnTo>
                  <a:lnTo>
                    <a:pt x="241" y="7618"/>
                  </a:lnTo>
                  <a:lnTo>
                    <a:pt x="241" y="630"/>
                  </a:lnTo>
                  <a:lnTo>
                    <a:pt x="230" y="619"/>
                  </a:lnTo>
                  <a:cubicBezTo>
                    <a:pt x="127" y="458"/>
                    <a:pt x="81" y="264"/>
                    <a:pt x="104" y="80"/>
                  </a:cubicBezTo>
                  <a:close/>
                  <a:moveTo>
                    <a:pt x="47" y="0"/>
                  </a:moveTo>
                  <a:lnTo>
                    <a:pt x="35" y="23"/>
                  </a:lnTo>
                  <a:cubicBezTo>
                    <a:pt x="1" y="241"/>
                    <a:pt x="47" y="470"/>
                    <a:pt x="173" y="653"/>
                  </a:cubicBezTo>
                  <a:lnTo>
                    <a:pt x="173" y="7709"/>
                  </a:lnTo>
                  <a:lnTo>
                    <a:pt x="505" y="7606"/>
                  </a:lnTo>
                  <a:lnTo>
                    <a:pt x="505" y="69"/>
                  </a:lnTo>
                  <a:lnTo>
                    <a:pt x="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0" name="Google Shape;940;p69"/>
            <p:cNvSpPr/>
            <p:nvPr/>
          </p:nvSpPr>
          <p:spPr>
            <a:xfrm>
              <a:off x="3324351" y="3619491"/>
              <a:ext cx="43337" cy="481307"/>
            </a:xfrm>
            <a:custGeom>
              <a:avLst/>
              <a:gdLst/>
              <a:ahLst/>
              <a:cxnLst/>
              <a:rect l="l" t="t" r="r" b="b"/>
              <a:pathLst>
                <a:path w="688" h="7641" extrusionOk="0">
                  <a:moveTo>
                    <a:pt x="69" y="1"/>
                  </a:moveTo>
                  <a:cubicBezTo>
                    <a:pt x="55" y="1"/>
                    <a:pt x="40" y="11"/>
                    <a:pt x="35" y="35"/>
                  </a:cubicBezTo>
                  <a:cubicBezTo>
                    <a:pt x="1" y="264"/>
                    <a:pt x="46" y="504"/>
                    <a:pt x="161" y="699"/>
                  </a:cubicBezTo>
                  <a:lnTo>
                    <a:pt x="161" y="7618"/>
                  </a:lnTo>
                  <a:lnTo>
                    <a:pt x="642" y="7641"/>
                  </a:lnTo>
                  <a:cubicBezTo>
                    <a:pt x="688" y="7641"/>
                    <a:pt x="688" y="7572"/>
                    <a:pt x="642" y="7572"/>
                  </a:cubicBezTo>
                  <a:lnTo>
                    <a:pt x="241" y="7549"/>
                  </a:lnTo>
                  <a:lnTo>
                    <a:pt x="241" y="676"/>
                  </a:lnTo>
                  <a:lnTo>
                    <a:pt x="230" y="676"/>
                  </a:lnTo>
                  <a:cubicBezTo>
                    <a:pt x="115" y="482"/>
                    <a:pt x="69" y="264"/>
                    <a:pt x="104" y="46"/>
                  </a:cubicBezTo>
                  <a:cubicBezTo>
                    <a:pt x="110" y="20"/>
                    <a:pt x="9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1" name="Google Shape;941;p69"/>
            <p:cNvSpPr/>
            <p:nvPr/>
          </p:nvSpPr>
          <p:spPr>
            <a:xfrm>
              <a:off x="3169204" y="3638262"/>
              <a:ext cx="28220" cy="455355"/>
            </a:xfrm>
            <a:custGeom>
              <a:avLst/>
              <a:gdLst/>
              <a:ahLst/>
              <a:cxnLst/>
              <a:rect l="l" t="t" r="r" b="b"/>
              <a:pathLst>
                <a:path w="448" h="7229" extrusionOk="0">
                  <a:moveTo>
                    <a:pt x="69" y="35"/>
                  </a:moveTo>
                  <a:lnTo>
                    <a:pt x="413" y="80"/>
                  </a:lnTo>
                  <a:lnTo>
                    <a:pt x="413" y="7114"/>
                  </a:lnTo>
                  <a:lnTo>
                    <a:pt x="195" y="7183"/>
                  </a:lnTo>
                  <a:lnTo>
                    <a:pt x="195" y="584"/>
                  </a:lnTo>
                  <a:lnTo>
                    <a:pt x="195" y="573"/>
                  </a:lnTo>
                  <a:cubicBezTo>
                    <a:pt x="81" y="424"/>
                    <a:pt x="35" y="229"/>
                    <a:pt x="69" y="35"/>
                  </a:cubicBezTo>
                  <a:close/>
                  <a:moveTo>
                    <a:pt x="35" y="0"/>
                  </a:moveTo>
                  <a:lnTo>
                    <a:pt x="35" y="12"/>
                  </a:lnTo>
                  <a:cubicBezTo>
                    <a:pt x="1" y="218"/>
                    <a:pt x="46" y="424"/>
                    <a:pt x="161" y="596"/>
                  </a:cubicBezTo>
                  <a:lnTo>
                    <a:pt x="161" y="7228"/>
                  </a:lnTo>
                  <a:lnTo>
                    <a:pt x="447" y="7137"/>
                  </a:lnTo>
                  <a:lnTo>
                    <a:pt x="447" y="4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69"/>
            <p:cNvSpPr/>
            <p:nvPr/>
          </p:nvSpPr>
          <p:spPr>
            <a:xfrm>
              <a:off x="3142495" y="3642546"/>
              <a:ext cx="38298" cy="451071"/>
            </a:xfrm>
            <a:custGeom>
              <a:avLst/>
              <a:gdLst/>
              <a:ahLst/>
              <a:cxnLst/>
              <a:rect l="l" t="t" r="r" b="b"/>
              <a:pathLst>
                <a:path w="608" h="7161" extrusionOk="0">
                  <a:moveTo>
                    <a:pt x="35" y="1"/>
                  </a:moveTo>
                  <a:cubicBezTo>
                    <a:pt x="1" y="219"/>
                    <a:pt x="47" y="436"/>
                    <a:pt x="161" y="631"/>
                  </a:cubicBezTo>
                  <a:lnTo>
                    <a:pt x="161" y="7138"/>
                  </a:lnTo>
                  <a:lnTo>
                    <a:pt x="596" y="7160"/>
                  </a:lnTo>
                  <a:lnTo>
                    <a:pt x="608" y="7126"/>
                  </a:lnTo>
                  <a:lnTo>
                    <a:pt x="196" y="7115"/>
                  </a:lnTo>
                  <a:lnTo>
                    <a:pt x="196" y="620"/>
                  </a:lnTo>
                  <a:cubicBezTo>
                    <a:pt x="81" y="436"/>
                    <a:pt x="47" y="219"/>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69"/>
            <p:cNvSpPr/>
            <p:nvPr/>
          </p:nvSpPr>
          <p:spPr>
            <a:xfrm>
              <a:off x="3154086" y="4059673"/>
              <a:ext cx="746117" cy="12283"/>
            </a:xfrm>
            <a:custGeom>
              <a:avLst/>
              <a:gdLst/>
              <a:ahLst/>
              <a:cxnLst/>
              <a:rect l="l" t="t" r="r" b="b"/>
              <a:pathLst>
                <a:path w="11845" h="195" extrusionOk="0">
                  <a:moveTo>
                    <a:pt x="0" y="0"/>
                  </a:moveTo>
                  <a:lnTo>
                    <a:pt x="0" y="34"/>
                  </a:lnTo>
                  <a:lnTo>
                    <a:pt x="11845" y="195"/>
                  </a:lnTo>
                  <a:lnTo>
                    <a:pt x="11845" y="16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69"/>
            <p:cNvSpPr/>
            <p:nvPr/>
          </p:nvSpPr>
          <p:spPr>
            <a:xfrm>
              <a:off x="4268904" y="3598578"/>
              <a:ext cx="1287327" cy="113319"/>
            </a:xfrm>
            <a:custGeom>
              <a:avLst/>
              <a:gdLst/>
              <a:ahLst/>
              <a:cxnLst/>
              <a:rect l="l" t="t" r="r" b="b"/>
              <a:pathLst>
                <a:path w="20437" h="1799" extrusionOk="0">
                  <a:moveTo>
                    <a:pt x="35" y="0"/>
                  </a:moveTo>
                  <a:cubicBezTo>
                    <a:pt x="23" y="0"/>
                    <a:pt x="0" y="12"/>
                    <a:pt x="0" y="23"/>
                  </a:cubicBezTo>
                  <a:cubicBezTo>
                    <a:pt x="0" y="46"/>
                    <a:pt x="12" y="57"/>
                    <a:pt x="23" y="57"/>
                  </a:cubicBezTo>
                  <a:lnTo>
                    <a:pt x="20402" y="1799"/>
                  </a:lnTo>
                  <a:cubicBezTo>
                    <a:pt x="20425" y="1799"/>
                    <a:pt x="20436" y="1787"/>
                    <a:pt x="20436" y="1764"/>
                  </a:cubicBezTo>
                  <a:cubicBezTo>
                    <a:pt x="20436" y="1753"/>
                    <a:pt x="20425" y="1741"/>
                    <a:pt x="20414" y="1741"/>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69"/>
            <p:cNvSpPr/>
            <p:nvPr/>
          </p:nvSpPr>
          <p:spPr>
            <a:xfrm>
              <a:off x="5769795" y="3727017"/>
              <a:ext cx="282888" cy="26771"/>
            </a:xfrm>
            <a:custGeom>
              <a:avLst/>
              <a:gdLst/>
              <a:ahLst/>
              <a:cxnLst/>
              <a:rect l="l" t="t" r="r" b="b"/>
              <a:pathLst>
                <a:path w="4491" h="425" extrusionOk="0">
                  <a:moveTo>
                    <a:pt x="35" y="0"/>
                  </a:moveTo>
                  <a:cubicBezTo>
                    <a:pt x="23" y="0"/>
                    <a:pt x="12" y="12"/>
                    <a:pt x="12" y="23"/>
                  </a:cubicBezTo>
                  <a:cubicBezTo>
                    <a:pt x="0" y="35"/>
                    <a:pt x="12" y="46"/>
                    <a:pt x="35" y="46"/>
                  </a:cubicBezTo>
                  <a:lnTo>
                    <a:pt x="4445" y="424"/>
                  </a:lnTo>
                  <a:cubicBezTo>
                    <a:pt x="4479" y="424"/>
                    <a:pt x="4491" y="378"/>
                    <a:pt x="4445" y="378"/>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69"/>
            <p:cNvSpPr/>
            <p:nvPr/>
          </p:nvSpPr>
          <p:spPr>
            <a:xfrm>
              <a:off x="4268904" y="3613003"/>
              <a:ext cx="1288020" cy="109729"/>
            </a:xfrm>
            <a:custGeom>
              <a:avLst/>
              <a:gdLst/>
              <a:ahLst/>
              <a:cxnLst/>
              <a:rect l="l" t="t" r="r" b="b"/>
              <a:pathLst>
                <a:path w="20448" h="1742" extrusionOk="0">
                  <a:moveTo>
                    <a:pt x="35" y="0"/>
                  </a:moveTo>
                  <a:cubicBezTo>
                    <a:pt x="23" y="0"/>
                    <a:pt x="0" y="12"/>
                    <a:pt x="0" y="23"/>
                  </a:cubicBezTo>
                  <a:cubicBezTo>
                    <a:pt x="0" y="46"/>
                    <a:pt x="12" y="58"/>
                    <a:pt x="23" y="58"/>
                  </a:cubicBezTo>
                  <a:lnTo>
                    <a:pt x="20402" y="1741"/>
                  </a:lnTo>
                  <a:cubicBezTo>
                    <a:pt x="20448" y="1741"/>
                    <a:pt x="20448" y="1684"/>
                    <a:pt x="20414" y="1684"/>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69"/>
            <p:cNvSpPr/>
            <p:nvPr/>
          </p:nvSpPr>
          <p:spPr>
            <a:xfrm>
              <a:off x="5769795" y="3737095"/>
              <a:ext cx="282888" cy="26771"/>
            </a:xfrm>
            <a:custGeom>
              <a:avLst/>
              <a:gdLst/>
              <a:ahLst/>
              <a:cxnLst/>
              <a:rect l="l" t="t" r="r" b="b"/>
              <a:pathLst>
                <a:path w="4491" h="425" extrusionOk="0">
                  <a:moveTo>
                    <a:pt x="35" y="1"/>
                  </a:moveTo>
                  <a:cubicBezTo>
                    <a:pt x="23" y="1"/>
                    <a:pt x="12" y="12"/>
                    <a:pt x="12" y="23"/>
                  </a:cubicBezTo>
                  <a:cubicBezTo>
                    <a:pt x="0" y="46"/>
                    <a:pt x="12" y="58"/>
                    <a:pt x="35" y="58"/>
                  </a:cubicBezTo>
                  <a:lnTo>
                    <a:pt x="4445" y="424"/>
                  </a:lnTo>
                  <a:cubicBezTo>
                    <a:pt x="4479" y="424"/>
                    <a:pt x="4491" y="367"/>
                    <a:pt x="4445" y="367"/>
                  </a:cubicBez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69"/>
            <p:cNvSpPr/>
            <p:nvPr/>
          </p:nvSpPr>
          <p:spPr>
            <a:xfrm>
              <a:off x="4269597" y="3707364"/>
              <a:ext cx="1782365" cy="410065"/>
            </a:xfrm>
            <a:custGeom>
              <a:avLst/>
              <a:gdLst/>
              <a:ahLst/>
              <a:cxnLst/>
              <a:rect l="l" t="t" r="r" b="b"/>
              <a:pathLst>
                <a:path w="28296" h="6510" extrusionOk="0">
                  <a:moveTo>
                    <a:pt x="28262" y="0"/>
                  </a:moveTo>
                  <a:cubicBezTo>
                    <a:pt x="28249" y="0"/>
                    <a:pt x="28238" y="9"/>
                    <a:pt x="28238" y="26"/>
                  </a:cubicBezTo>
                  <a:lnTo>
                    <a:pt x="28238" y="5456"/>
                  </a:lnTo>
                  <a:lnTo>
                    <a:pt x="35" y="6452"/>
                  </a:lnTo>
                  <a:cubicBezTo>
                    <a:pt x="1" y="6452"/>
                    <a:pt x="1" y="6509"/>
                    <a:pt x="35" y="6509"/>
                  </a:cubicBezTo>
                  <a:lnTo>
                    <a:pt x="35" y="6498"/>
                  </a:lnTo>
                  <a:lnTo>
                    <a:pt x="28261" y="5501"/>
                  </a:lnTo>
                  <a:lnTo>
                    <a:pt x="28295" y="5501"/>
                  </a:lnTo>
                  <a:lnTo>
                    <a:pt x="28295" y="26"/>
                  </a:lnTo>
                  <a:cubicBezTo>
                    <a:pt x="28289" y="9"/>
                    <a:pt x="28275" y="0"/>
                    <a:pt x="28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69"/>
            <p:cNvSpPr/>
            <p:nvPr/>
          </p:nvSpPr>
          <p:spPr>
            <a:xfrm>
              <a:off x="4668646" y="3568972"/>
              <a:ext cx="43337" cy="544108"/>
            </a:xfrm>
            <a:custGeom>
              <a:avLst/>
              <a:gdLst/>
              <a:ahLst/>
              <a:cxnLst/>
              <a:rect l="l" t="t" r="r" b="b"/>
              <a:pathLst>
                <a:path w="688" h="8638" extrusionOk="0">
                  <a:moveTo>
                    <a:pt x="516" y="92"/>
                  </a:moveTo>
                  <a:lnTo>
                    <a:pt x="516" y="92"/>
                  </a:lnTo>
                  <a:cubicBezTo>
                    <a:pt x="585" y="390"/>
                    <a:pt x="344" y="699"/>
                    <a:pt x="344" y="711"/>
                  </a:cubicBezTo>
                  <a:lnTo>
                    <a:pt x="333" y="711"/>
                  </a:lnTo>
                  <a:lnTo>
                    <a:pt x="333" y="8523"/>
                  </a:lnTo>
                  <a:lnTo>
                    <a:pt x="81" y="8454"/>
                  </a:lnTo>
                  <a:lnTo>
                    <a:pt x="81" y="172"/>
                  </a:lnTo>
                  <a:lnTo>
                    <a:pt x="516" y="92"/>
                  </a:lnTo>
                  <a:close/>
                  <a:moveTo>
                    <a:pt x="585" y="1"/>
                  </a:moveTo>
                  <a:lnTo>
                    <a:pt x="1" y="104"/>
                  </a:lnTo>
                  <a:lnTo>
                    <a:pt x="1" y="8523"/>
                  </a:lnTo>
                  <a:lnTo>
                    <a:pt x="424" y="8638"/>
                  </a:lnTo>
                  <a:lnTo>
                    <a:pt x="424" y="745"/>
                  </a:lnTo>
                  <a:cubicBezTo>
                    <a:pt x="470" y="676"/>
                    <a:pt x="688" y="356"/>
                    <a:pt x="585" y="35"/>
                  </a:cubicBezTo>
                  <a:lnTo>
                    <a:pt x="58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69"/>
            <p:cNvSpPr/>
            <p:nvPr/>
          </p:nvSpPr>
          <p:spPr>
            <a:xfrm>
              <a:off x="4688866" y="3569413"/>
              <a:ext cx="70738" cy="542974"/>
            </a:xfrm>
            <a:custGeom>
              <a:avLst/>
              <a:gdLst/>
              <a:ahLst/>
              <a:cxnLst/>
              <a:rect l="l" t="t" r="r" b="b"/>
              <a:pathLst>
                <a:path w="1123" h="8620" extrusionOk="0">
                  <a:moveTo>
                    <a:pt x="992" y="0"/>
                  </a:moveTo>
                  <a:cubicBezTo>
                    <a:pt x="986" y="0"/>
                    <a:pt x="980" y="2"/>
                    <a:pt x="974" y="5"/>
                  </a:cubicBezTo>
                  <a:cubicBezTo>
                    <a:pt x="951" y="5"/>
                    <a:pt x="940" y="28"/>
                    <a:pt x="951" y="51"/>
                  </a:cubicBezTo>
                  <a:cubicBezTo>
                    <a:pt x="1043" y="360"/>
                    <a:pt x="791" y="795"/>
                    <a:pt x="779" y="795"/>
                  </a:cubicBezTo>
                  <a:lnTo>
                    <a:pt x="779" y="807"/>
                  </a:lnTo>
                  <a:lnTo>
                    <a:pt x="779" y="8493"/>
                  </a:lnTo>
                  <a:lnTo>
                    <a:pt x="58" y="8528"/>
                  </a:lnTo>
                  <a:cubicBezTo>
                    <a:pt x="0" y="8528"/>
                    <a:pt x="0" y="8619"/>
                    <a:pt x="58" y="8619"/>
                  </a:cubicBezTo>
                  <a:lnTo>
                    <a:pt x="859" y="8573"/>
                  </a:lnTo>
                  <a:lnTo>
                    <a:pt x="859" y="830"/>
                  </a:lnTo>
                  <a:cubicBezTo>
                    <a:pt x="905" y="761"/>
                    <a:pt x="1123" y="349"/>
                    <a:pt x="1031" y="28"/>
                  </a:cubicBezTo>
                  <a:cubicBezTo>
                    <a:pt x="1023" y="11"/>
                    <a:pt x="1008" y="0"/>
                    <a:pt x="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69"/>
            <p:cNvSpPr/>
            <p:nvPr/>
          </p:nvSpPr>
          <p:spPr>
            <a:xfrm>
              <a:off x="5035192" y="3607208"/>
              <a:ext cx="36912" cy="490755"/>
            </a:xfrm>
            <a:custGeom>
              <a:avLst/>
              <a:gdLst/>
              <a:ahLst/>
              <a:cxnLst/>
              <a:rect l="l" t="t" r="r" b="b"/>
              <a:pathLst>
                <a:path w="586" h="7791" extrusionOk="0">
                  <a:moveTo>
                    <a:pt x="482" y="92"/>
                  </a:moveTo>
                  <a:lnTo>
                    <a:pt x="482" y="92"/>
                  </a:lnTo>
                  <a:cubicBezTo>
                    <a:pt x="505" y="276"/>
                    <a:pt x="448" y="470"/>
                    <a:pt x="322" y="619"/>
                  </a:cubicBezTo>
                  <a:lnTo>
                    <a:pt x="310" y="631"/>
                  </a:lnTo>
                  <a:lnTo>
                    <a:pt x="310" y="7687"/>
                  </a:lnTo>
                  <a:lnTo>
                    <a:pt x="70" y="7630"/>
                  </a:lnTo>
                  <a:lnTo>
                    <a:pt x="70" y="127"/>
                  </a:lnTo>
                  <a:lnTo>
                    <a:pt x="482" y="92"/>
                  </a:lnTo>
                  <a:close/>
                  <a:moveTo>
                    <a:pt x="539" y="1"/>
                  </a:moveTo>
                  <a:lnTo>
                    <a:pt x="1" y="58"/>
                  </a:lnTo>
                  <a:lnTo>
                    <a:pt x="1" y="7687"/>
                  </a:lnTo>
                  <a:lnTo>
                    <a:pt x="390" y="7790"/>
                  </a:lnTo>
                  <a:lnTo>
                    <a:pt x="390" y="654"/>
                  </a:lnTo>
                  <a:cubicBezTo>
                    <a:pt x="528" y="482"/>
                    <a:pt x="585" y="253"/>
                    <a:pt x="539" y="35"/>
                  </a:cubicBezTo>
                  <a:lnTo>
                    <a:pt x="53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69"/>
            <p:cNvSpPr/>
            <p:nvPr/>
          </p:nvSpPr>
          <p:spPr>
            <a:xfrm>
              <a:off x="5053963" y="3609475"/>
              <a:ext cx="54927" cy="487732"/>
            </a:xfrm>
            <a:custGeom>
              <a:avLst/>
              <a:gdLst/>
              <a:ahLst/>
              <a:cxnLst/>
              <a:rect l="l" t="t" r="r" b="b"/>
              <a:pathLst>
                <a:path w="872" h="7743" extrusionOk="0">
                  <a:moveTo>
                    <a:pt x="743" y="0"/>
                  </a:moveTo>
                  <a:cubicBezTo>
                    <a:pt x="720" y="0"/>
                    <a:pt x="697" y="22"/>
                    <a:pt x="711" y="56"/>
                  </a:cubicBezTo>
                  <a:cubicBezTo>
                    <a:pt x="791" y="331"/>
                    <a:pt x="562" y="641"/>
                    <a:pt x="562" y="641"/>
                  </a:cubicBezTo>
                  <a:lnTo>
                    <a:pt x="551" y="652"/>
                  </a:lnTo>
                  <a:lnTo>
                    <a:pt x="551" y="7651"/>
                  </a:lnTo>
                  <a:lnTo>
                    <a:pt x="58" y="7663"/>
                  </a:lnTo>
                  <a:cubicBezTo>
                    <a:pt x="1" y="7663"/>
                    <a:pt x="1" y="7743"/>
                    <a:pt x="58" y="7743"/>
                  </a:cubicBezTo>
                  <a:lnTo>
                    <a:pt x="631" y="7720"/>
                  </a:lnTo>
                  <a:lnTo>
                    <a:pt x="631" y="675"/>
                  </a:lnTo>
                  <a:cubicBezTo>
                    <a:pt x="665" y="618"/>
                    <a:pt x="871" y="320"/>
                    <a:pt x="780" y="33"/>
                  </a:cubicBezTo>
                  <a:cubicBezTo>
                    <a:pt x="775" y="10"/>
                    <a:pt x="759" y="0"/>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69"/>
            <p:cNvSpPr/>
            <p:nvPr/>
          </p:nvSpPr>
          <p:spPr>
            <a:xfrm>
              <a:off x="5301456" y="3634609"/>
              <a:ext cx="31810" cy="454662"/>
            </a:xfrm>
            <a:custGeom>
              <a:avLst/>
              <a:gdLst/>
              <a:ahLst/>
              <a:cxnLst/>
              <a:rect l="l" t="t" r="r" b="b"/>
              <a:pathLst>
                <a:path w="505" h="7218" extrusionOk="0">
                  <a:moveTo>
                    <a:pt x="402" y="70"/>
                  </a:moveTo>
                  <a:cubicBezTo>
                    <a:pt x="425" y="242"/>
                    <a:pt x="379" y="402"/>
                    <a:pt x="264" y="539"/>
                  </a:cubicBezTo>
                  <a:lnTo>
                    <a:pt x="253" y="551"/>
                  </a:lnTo>
                  <a:lnTo>
                    <a:pt x="253" y="7115"/>
                  </a:lnTo>
                  <a:lnTo>
                    <a:pt x="70" y="7057"/>
                  </a:lnTo>
                  <a:lnTo>
                    <a:pt x="70" y="81"/>
                  </a:lnTo>
                  <a:lnTo>
                    <a:pt x="402" y="70"/>
                  </a:lnTo>
                  <a:close/>
                  <a:moveTo>
                    <a:pt x="459" y="1"/>
                  </a:moveTo>
                  <a:lnTo>
                    <a:pt x="1" y="12"/>
                  </a:lnTo>
                  <a:lnTo>
                    <a:pt x="1" y="7103"/>
                  </a:lnTo>
                  <a:lnTo>
                    <a:pt x="333" y="7218"/>
                  </a:lnTo>
                  <a:lnTo>
                    <a:pt x="333" y="574"/>
                  </a:lnTo>
                  <a:cubicBezTo>
                    <a:pt x="459" y="425"/>
                    <a:pt x="505" y="219"/>
                    <a:pt x="459" y="24"/>
                  </a:cubicBezTo>
                  <a:lnTo>
                    <a:pt x="45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69"/>
            <p:cNvSpPr/>
            <p:nvPr/>
          </p:nvSpPr>
          <p:spPr>
            <a:xfrm>
              <a:off x="5317330" y="3635050"/>
              <a:ext cx="43400" cy="453528"/>
            </a:xfrm>
            <a:custGeom>
              <a:avLst/>
              <a:gdLst/>
              <a:ahLst/>
              <a:cxnLst/>
              <a:rect l="l" t="t" r="r" b="b"/>
              <a:pathLst>
                <a:path w="689" h="7200" extrusionOk="0">
                  <a:moveTo>
                    <a:pt x="619" y="1"/>
                  </a:moveTo>
                  <a:cubicBezTo>
                    <a:pt x="615" y="1"/>
                    <a:pt x="611" y="2"/>
                    <a:pt x="608" y="5"/>
                  </a:cubicBezTo>
                  <a:cubicBezTo>
                    <a:pt x="585" y="5"/>
                    <a:pt x="574" y="28"/>
                    <a:pt x="585" y="40"/>
                  </a:cubicBezTo>
                  <a:cubicBezTo>
                    <a:pt x="619" y="235"/>
                    <a:pt x="574" y="418"/>
                    <a:pt x="459" y="567"/>
                  </a:cubicBezTo>
                  <a:lnTo>
                    <a:pt x="448" y="578"/>
                  </a:lnTo>
                  <a:lnTo>
                    <a:pt x="448" y="7108"/>
                  </a:lnTo>
                  <a:lnTo>
                    <a:pt x="35" y="7119"/>
                  </a:lnTo>
                  <a:cubicBezTo>
                    <a:pt x="1" y="7131"/>
                    <a:pt x="1" y="7188"/>
                    <a:pt x="47" y="7199"/>
                  </a:cubicBezTo>
                  <a:lnTo>
                    <a:pt x="516" y="7176"/>
                  </a:lnTo>
                  <a:lnTo>
                    <a:pt x="516" y="601"/>
                  </a:lnTo>
                  <a:cubicBezTo>
                    <a:pt x="642" y="441"/>
                    <a:pt x="688" y="235"/>
                    <a:pt x="654" y="28"/>
                  </a:cubicBezTo>
                  <a:cubicBezTo>
                    <a:pt x="645" y="12"/>
                    <a:pt x="631"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69"/>
            <p:cNvSpPr/>
            <p:nvPr/>
          </p:nvSpPr>
          <p:spPr>
            <a:xfrm>
              <a:off x="5771937" y="4034414"/>
              <a:ext cx="277849" cy="8000"/>
            </a:xfrm>
            <a:custGeom>
              <a:avLst/>
              <a:gdLst/>
              <a:ahLst/>
              <a:cxnLst/>
              <a:rect l="l" t="t" r="r" b="b"/>
              <a:pathLst>
                <a:path w="4411" h="127" extrusionOk="0">
                  <a:moveTo>
                    <a:pt x="4411" y="0"/>
                  </a:moveTo>
                  <a:lnTo>
                    <a:pt x="1" y="103"/>
                  </a:lnTo>
                  <a:lnTo>
                    <a:pt x="1" y="126"/>
                  </a:lnTo>
                  <a:lnTo>
                    <a:pt x="4411" y="34"/>
                  </a:lnTo>
                  <a:lnTo>
                    <a:pt x="441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69"/>
            <p:cNvSpPr/>
            <p:nvPr/>
          </p:nvSpPr>
          <p:spPr>
            <a:xfrm>
              <a:off x="4271046" y="4045941"/>
              <a:ext cx="1283043" cy="28912"/>
            </a:xfrm>
            <a:custGeom>
              <a:avLst/>
              <a:gdLst/>
              <a:ahLst/>
              <a:cxnLst/>
              <a:rect l="l" t="t" r="r" b="b"/>
              <a:pathLst>
                <a:path w="20369" h="459" extrusionOk="0">
                  <a:moveTo>
                    <a:pt x="20368" y="0"/>
                  </a:moveTo>
                  <a:lnTo>
                    <a:pt x="1" y="424"/>
                  </a:lnTo>
                  <a:lnTo>
                    <a:pt x="1" y="459"/>
                  </a:lnTo>
                  <a:lnTo>
                    <a:pt x="20368" y="35"/>
                  </a:lnTo>
                  <a:lnTo>
                    <a:pt x="203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69"/>
            <p:cNvSpPr/>
            <p:nvPr/>
          </p:nvSpPr>
          <p:spPr>
            <a:xfrm>
              <a:off x="3102811" y="1655551"/>
              <a:ext cx="2899304" cy="1225785"/>
            </a:xfrm>
            <a:custGeom>
              <a:avLst/>
              <a:gdLst/>
              <a:ahLst/>
              <a:cxnLst/>
              <a:rect l="l" t="t" r="r" b="b"/>
              <a:pathLst>
                <a:path w="46028" h="19460" extrusionOk="0">
                  <a:moveTo>
                    <a:pt x="17516" y="112"/>
                  </a:moveTo>
                  <a:lnTo>
                    <a:pt x="45936" y="19059"/>
                  </a:lnTo>
                  <a:lnTo>
                    <a:pt x="45936" y="19322"/>
                  </a:lnTo>
                  <a:lnTo>
                    <a:pt x="17539" y="559"/>
                  </a:lnTo>
                  <a:lnTo>
                    <a:pt x="17481" y="559"/>
                  </a:lnTo>
                  <a:lnTo>
                    <a:pt x="92" y="12312"/>
                  </a:lnTo>
                  <a:lnTo>
                    <a:pt x="92" y="12060"/>
                  </a:lnTo>
                  <a:lnTo>
                    <a:pt x="17516" y="112"/>
                  </a:lnTo>
                  <a:close/>
                  <a:moveTo>
                    <a:pt x="17516" y="0"/>
                  </a:moveTo>
                  <a:cubicBezTo>
                    <a:pt x="17507" y="0"/>
                    <a:pt x="17499" y="3"/>
                    <a:pt x="17493" y="9"/>
                  </a:cubicBezTo>
                  <a:lnTo>
                    <a:pt x="12" y="11991"/>
                  </a:lnTo>
                  <a:cubicBezTo>
                    <a:pt x="1" y="11991"/>
                    <a:pt x="1" y="12014"/>
                    <a:pt x="1" y="12025"/>
                  </a:cubicBezTo>
                  <a:lnTo>
                    <a:pt x="1" y="12415"/>
                  </a:lnTo>
                  <a:cubicBezTo>
                    <a:pt x="1" y="12426"/>
                    <a:pt x="1" y="12449"/>
                    <a:pt x="24" y="12461"/>
                  </a:cubicBezTo>
                  <a:cubicBezTo>
                    <a:pt x="35" y="12461"/>
                    <a:pt x="58" y="12461"/>
                    <a:pt x="70" y="12449"/>
                  </a:cubicBezTo>
                  <a:lnTo>
                    <a:pt x="17516" y="662"/>
                  </a:lnTo>
                  <a:lnTo>
                    <a:pt x="45959" y="19460"/>
                  </a:lnTo>
                  <a:lnTo>
                    <a:pt x="46005" y="19460"/>
                  </a:lnTo>
                  <a:cubicBezTo>
                    <a:pt x="46028" y="19448"/>
                    <a:pt x="46028" y="19437"/>
                    <a:pt x="46028" y="19414"/>
                  </a:cubicBezTo>
                  <a:lnTo>
                    <a:pt x="46028" y="19036"/>
                  </a:lnTo>
                  <a:cubicBezTo>
                    <a:pt x="46028" y="19024"/>
                    <a:pt x="46028" y="19002"/>
                    <a:pt x="46005" y="19002"/>
                  </a:cubicBezTo>
                  <a:lnTo>
                    <a:pt x="17539" y="9"/>
                  </a:lnTo>
                  <a:cubicBezTo>
                    <a:pt x="17533" y="3"/>
                    <a:pt x="17524" y="0"/>
                    <a:pt x="17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69"/>
            <p:cNvSpPr/>
            <p:nvPr/>
          </p:nvSpPr>
          <p:spPr>
            <a:xfrm>
              <a:off x="3103567" y="1736180"/>
              <a:ext cx="2897855" cy="1143709"/>
            </a:xfrm>
            <a:custGeom>
              <a:avLst/>
              <a:gdLst/>
              <a:ahLst/>
              <a:cxnLst/>
              <a:rect l="l" t="t" r="r" b="b"/>
              <a:pathLst>
                <a:path w="46005" h="18157" extrusionOk="0">
                  <a:moveTo>
                    <a:pt x="17504" y="0"/>
                  </a:moveTo>
                  <a:lnTo>
                    <a:pt x="630" y="11100"/>
                  </a:lnTo>
                  <a:lnTo>
                    <a:pt x="35" y="11100"/>
                  </a:lnTo>
                  <a:cubicBezTo>
                    <a:pt x="0" y="11100"/>
                    <a:pt x="0" y="11158"/>
                    <a:pt x="35" y="11158"/>
                  </a:cubicBezTo>
                  <a:lnTo>
                    <a:pt x="642" y="11158"/>
                  </a:lnTo>
                  <a:lnTo>
                    <a:pt x="17504" y="69"/>
                  </a:lnTo>
                  <a:lnTo>
                    <a:pt x="45432" y="18157"/>
                  </a:lnTo>
                  <a:lnTo>
                    <a:pt x="45970" y="18157"/>
                  </a:lnTo>
                  <a:cubicBezTo>
                    <a:pt x="46004" y="18157"/>
                    <a:pt x="46004" y="18111"/>
                    <a:pt x="45970" y="18111"/>
                  </a:cubicBezTo>
                  <a:lnTo>
                    <a:pt x="45454" y="18111"/>
                  </a:lnTo>
                  <a:lnTo>
                    <a:pt x="17515" y="12"/>
                  </a:lnTo>
                  <a:lnTo>
                    <a:pt x="175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69"/>
            <p:cNvSpPr/>
            <p:nvPr/>
          </p:nvSpPr>
          <p:spPr>
            <a:xfrm>
              <a:off x="4203204" y="1735613"/>
              <a:ext cx="5858" cy="1641456"/>
            </a:xfrm>
            <a:custGeom>
              <a:avLst/>
              <a:gdLst/>
              <a:ahLst/>
              <a:cxnLst/>
              <a:rect l="l" t="t" r="r" b="b"/>
              <a:pathLst>
                <a:path w="93" h="26059" extrusionOk="0">
                  <a:moveTo>
                    <a:pt x="47" y="1"/>
                  </a:moveTo>
                  <a:cubicBezTo>
                    <a:pt x="24" y="1"/>
                    <a:pt x="1" y="15"/>
                    <a:pt x="1" y="44"/>
                  </a:cubicBezTo>
                  <a:lnTo>
                    <a:pt x="1" y="26013"/>
                  </a:lnTo>
                  <a:cubicBezTo>
                    <a:pt x="1" y="26036"/>
                    <a:pt x="24" y="26058"/>
                    <a:pt x="47" y="26058"/>
                  </a:cubicBezTo>
                  <a:cubicBezTo>
                    <a:pt x="70" y="26058"/>
                    <a:pt x="93" y="26036"/>
                    <a:pt x="93" y="26013"/>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69"/>
            <p:cNvSpPr/>
            <p:nvPr/>
          </p:nvSpPr>
          <p:spPr>
            <a:xfrm>
              <a:off x="3141803" y="2435949"/>
              <a:ext cx="3653" cy="1099175"/>
            </a:xfrm>
            <a:custGeom>
              <a:avLst/>
              <a:gdLst/>
              <a:ahLst/>
              <a:cxnLst/>
              <a:rect l="l" t="t" r="r" b="b"/>
              <a:pathLst>
                <a:path w="58" h="17450" extrusionOk="0">
                  <a:moveTo>
                    <a:pt x="29" y="0"/>
                  </a:moveTo>
                  <a:cubicBezTo>
                    <a:pt x="15" y="0"/>
                    <a:pt x="0" y="9"/>
                    <a:pt x="0" y="26"/>
                  </a:cubicBezTo>
                  <a:lnTo>
                    <a:pt x="0" y="17426"/>
                  </a:lnTo>
                  <a:cubicBezTo>
                    <a:pt x="0" y="17438"/>
                    <a:pt x="12" y="17449"/>
                    <a:pt x="23" y="17449"/>
                  </a:cubicBezTo>
                  <a:cubicBezTo>
                    <a:pt x="46" y="17449"/>
                    <a:pt x="58" y="17438"/>
                    <a:pt x="58" y="17426"/>
                  </a:cubicBezTo>
                  <a:lnTo>
                    <a:pt x="58" y="26"/>
                  </a:lnTo>
                  <a:cubicBezTo>
                    <a:pt x="58" y="9"/>
                    <a:pt x="4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69"/>
            <p:cNvSpPr/>
            <p:nvPr/>
          </p:nvSpPr>
          <p:spPr>
            <a:xfrm>
              <a:off x="5964627" y="2876825"/>
              <a:ext cx="2898" cy="741266"/>
            </a:xfrm>
            <a:custGeom>
              <a:avLst/>
              <a:gdLst/>
              <a:ahLst/>
              <a:cxnLst/>
              <a:rect l="l" t="t" r="r" b="b"/>
              <a:pathLst>
                <a:path w="46" h="11768" extrusionOk="0">
                  <a:moveTo>
                    <a:pt x="23" y="0"/>
                  </a:moveTo>
                  <a:cubicBezTo>
                    <a:pt x="12" y="0"/>
                    <a:pt x="0" y="9"/>
                    <a:pt x="0" y="26"/>
                  </a:cubicBezTo>
                  <a:lnTo>
                    <a:pt x="0" y="11745"/>
                  </a:lnTo>
                  <a:cubicBezTo>
                    <a:pt x="0" y="11756"/>
                    <a:pt x="12" y="11767"/>
                    <a:pt x="23" y="11767"/>
                  </a:cubicBezTo>
                  <a:cubicBezTo>
                    <a:pt x="34" y="11767"/>
                    <a:pt x="46" y="11756"/>
                    <a:pt x="46" y="11745"/>
                  </a:cubicBezTo>
                  <a:lnTo>
                    <a:pt x="46" y="26"/>
                  </a:lnTo>
                  <a:cubicBezTo>
                    <a:pt x="46" y="9"/>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69"/>
            <p:cNvSpPr/>
            <p:nvPr/>
          </p:nvSpPr>
          <p:spPr>
            <a:xfrm>
              <a:off x="3346713" y="2271416"/>
              <a:ext cx="3653" cy="1234100"/>
            </a:xfrm>
            <a:custGeom>
              <a:avLst/>
              <a:gdLst/>
              <a:ahLst/>
              <a:cxnLst/>
              <a:rect l="l" t="t" r="r" b="b"/>
              <a:pathLst>
                <a:path w="58" h="19592" extrusionOk="0">
                  <a:moveTo>
                    <a:pt x="29" y="0"/>
                  </a:moveTo>
                  <a:cubicBezTo>
                    <a:pt x="15" y="0"/>
                    <a:pt x="1" y="9"/>
                    <a:pt x="1" y="26"/>
                  </a:cubicBezTo>
                  <a:lnTo>
                    <a:pt x="1" y="19557"/>
                  </a:lnTo>
                  <a:cubicBezTo>
                    <a:pt x="1" y="19580"/>
                    <a:pt x="12" y="19591"/>
                    <a:pt x="35" y="19591"/>
                  </a:cubicBezTo>
                  <a:cubicBezTo>
                    <a:pt x="46" y="19591"/>
                    <a:pt x="58" y="19580"/>
                    <a:pt x="58" y="19557"/>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69"/>
            <p:cNvSpPr/>
            <p:nvPr/>
          </p:nvSpPr>
          <p:spPr>
            <a:xfrm>
              <a:off x="3374114" y="2251385"/>
              <a:ext cx="27527" cy="1249785"/>
            </a:xfrm>
            <a:custGeom>
              <a:avLst/>
              <a:gdLst/>
              <a:ahLst/>
              <a:cxnLst/>
              <a:rect l="l" t="t" r="r" b="b"/>
              <a:pathLst>
                <a:path w="437" h="19841" extrusionOk="0">
                  <a:moveTo>
                    <a:pt x="1" y="0"/>
                  </a:moveTo>
                  <a:lnTo>
                    <a:pt x="1" y="19818"/>
                  </a:lnTo>
                  <a:cubicBezTo>
                    <a:pt x="1" y="19829"/>
                    <a:pt x="24" y="19841"/>
                    <a:pt x="35" y="19841"/>
                  </a:cubicBezTo>
                  <a:cubicBezTo>
                    <a:pt x="47" y="19841"/>
                    <a:pt x="58" y="19829"/>
                    <a:pt x="58" y="19818"/>
                  </a:cubicBezTo>
                  <a:lnTo>
                    <a:pt x="58" y="92"/>
                  </a:lnTo>
                  <a:lnTo>
                    <a:pt x="379" y="287"/>
                  </a:lnTo>
                  <a:lnTo>
                    <a:pt x="379" y="19761"/>
                  </a:lnTo>
                  <a:cubicBezTo>
                    <a:pt x="379" y="19778"/>
                    <a:pt x="393" y="19786"/>
                    <a:pt x="408" y="19786"/>
                  </a:cubicBezTo>
                  <a:cubicBezTo>
                    <a:pt x="422" y="19786"/>
                    <a:pt x="436" y="19778"/>
                    <a:pt x="436" y="19761"/>
                  </a:cubicBezTo>
                  <a:lnTo>
                    <a:pt x="436" y="26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69"/>
            <p:cNvSpPr/>
            <p:nvPr/>
          </p:nvSpPr>
          <p:spPr>
            <a:xfrm>
              <a:off x="3102118" y="2435004"/>
              <a:ext cx="6929" cy="1107301"/>
            </a:xfrm>
            <a:custGeom>
              <a:avLst/>
              <a:gdLst/>
              <a:ahLst/>
              <a:cxnLst/>
              <a:rect l="l" t="t" r="r" b="b"/>
              <a:pathLst>
                <a:path w="110" h="17579" extrusionOk="0">
                  <a:moveTo>
                    <a:pt x="56" y="1"/>
                  </a:moveTo>
                  <a:cubicBezTo>
                    <a:pt x="29" y="1"/>
                    <a:pt x="0" y="18"/>
                    <a:pt x="0" y="52"/>
                  </a:cubicBezTo>
                  <a:lnTo>
                    <a:pt x="0" y="17521"/>
                  </a:lnTo>
                  <a:cubicBezTo>
                    <a:pt x="0" y="17556"/>
                    <a:pt x="23" y="17579"/>
                    <a:pt x="58" y="17579"/>
                  </a:cubicBezTo>
                  <a:cubicBezTo>
                    <a:pt x="81" y="17579"/>
                    <a:pt x="103" y="17556"/>
                    <a:pt x="103" y="17521"/>
                  </a:cubicBezTo>
                  <a:lnTo>
                    <a:pt x="103" y="52"/>
                  </a:lnTo>
                  <a:cubicBezTo>
                    <a:pt x="109" y="18"/>
                    <a:pt x="83"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69"/>
            <p:cNvSpPr/>
            <p:nvPr/>
          </p:nvSpPr>
          <p:spPr>
            <a:xfrm>
              <a:off x="3131661" y="2417367"/>
              <a:ext cx="26771" cy="1119206"/>
            </a:xfrm>
            <a:custGeom>
              <a:avLst/>
              <a:gdLst/>
              <a:ahLst/>
              <a:cxnLst/>
              <a:rect l="l" t="t" r="r" b="b"/>
              <a:pathLst>
                <a:path w="425" h="17768" extrusionOk="0">
                  <a:moveTo>
                    <a:pt x="1" y="0"/>
                  </a:moveTo>
                  <a:lnTo>
                    <a:pt x="1" y="17744"/>
                  </a:lnTo>
                  <a:cubicBezTo>
                    <a:pt x="1" y="17756"/>
                    <a:pt x="12" y="17767"/>
                    <a:pt x="24" y="17767"/>
                  </a:cubicBezTo>
                  <a:cubicBezTo>
                    <a:pt x="35" y="17767"/>
                    <a:pt x="47" y="17756"/>
                    <a:pt x="47" y="17744"/>
                  </a:cubicBezTo>
                  <a:lnTo>
                    <a:pt x="47" y="80"/>
                  </a:lnTo>
                  <a:lnTo>
                    <a:pt x="368" y="195"/>
                  </a:lnTo>
                  <a:lnTo>
                    <a:pt x="368" y="17652"/>
                  </a:lnTo>
                  <a:cubicBezTo>
                    <a:pt x="368" y="17670"/>
                    <a:pt x="382" y="17678"/>
                    <a:pt x="396" y="17678"/>
                  </a:cubicBezTo>
                  <a:cubicBezTo>
                    <a:pt x="411" y="17678"/>
                    <a:pt x="425" y="17670"/>
                    <a:pt x="425" y="17652"/>
                  </a:cubicBezTo>
                  <a:lnTo>
                    <a:pt x="425" y="16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69"/>
            <p:cNvSpPr/>
            <p:nvPr/>
          </p:nvSpPr>
          <p:spPr>
            <a:xfrm>
              <a:off x="3567497" y="2119481"/>
              <a:ext cx="5858" cy="1354285"/>
            </a:xfrm>
            <a:custGeom>
              <a:avLst/>
              <a:gdLst/>
              <a:ahLst/>
              <a:cxnLst/>
              <a:rect l="l" t="t" r="r" b="b"/>
              <a:pathLst>
                <a:path w="93" h="21500" extrusionOk="0">
                  <a:moveTo>
                    <a:pt x="47" y="1"/>
                  </a:moveTo>
                  <a:cubicBezTo>
                    <a:pt x="24" y="1"/>
                    <a:pt x="1" y="15"/>
                    <a:pt x="1" y="44"/>
                  </a:cubicBezTo>
                  <a:lnTo>
                    <a:pt x="1" y="21454"/>
                  </a:lnTo>
                  <a:cubicBezTo>
                    <a:pt x="1" y="21477"/>
                    <a:pt x="12" y="21499"/>
                    <a:pt x="47" y="21499"/>
                  </a:cubicBezTo>
                  <a:cubicBezTo>
                    <a:pt x="70" y="21499"/>
                    <a:pt x="93" y="21477"/>
                    <a:pt x="93" y="21454"/>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69"/>
            <p:cNvSpPr/>
            <p:nvPr/>
          </p:nvSpPr>
          <p:spPr>
            <a:xfrm>
              <a:off x="3602898" y="2094096"/>
              <a:ext cx="36849" cy="1374631"/>
            </a:xfrm>
            <a:custGeom>
              <a:avLst/>
              <a:gdLst/>
              <a:ahLst/>
              <a:cxnLst/>
              <a:rect l="l" t="t" r="r" b="b"/>
              <a:pathLst>
                <a:path w="585" h="21823" extrusionOk="0">
                  <a:moveTo>
                    <a:pt x="0" y="0"/>
                  </a:moveTo>
                  <a:lnTo>
                    <a:pt x="0" y="21765"/>
                  </a:lnTo>
                  <a:cubicBezTo>
                    <a:pt x="0" y="21799"/>
                    <a:pt x="23" y="21822"/>
                    <a:pt x="46" y="21822"/>
                  </a:cubicBezTo>
                  <a:cubicBezTo>
                    <a:pt x="80" y="21822"/>
                    <a:pt x="103" y="21799"/>
                    <a:pt x="103" y="21765"/>
                  </a:cubicBezTo>
                  <a:lnTo>
                    <a:pt x="103" y="149"/>
                  </a:lnTo>
                  <a:lnTo>
                    <a:pt x="493" y="332"/>
                  </a:lnTo>
                  <a:lnTo>
                    <a:pt x="493" y="21696"/>
                  </a:lnTo>
                  <a:cubicBezTo>
                    <a:pt x="493" y="21725"/>
                    <a:pt x="516" y="21739"/>
                    <a:pt x="539" y="21739"/>
                  </a:cubicBezTo>
                  <a:cubicBezTo>
                    <a:pt x="562" y="21739"/>
                    <a:pt x="584" y="21725"/>
                    <a:pt x="584" y="21696"/>
                  </a:cubicBezTo>
                  <a:lnTo>
                    <a:pt x="584" y="26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8" name="Google Shape;968;p69"/>
            <p:cNvSpPr/>
            <p:nvPr/>
          </p:nvSpPr>
          <p:spPr>
            <a:xfrm>
              <a:off x="3838863" y="1934980"/>
              <a:ext cx="6173" cy="1494753"/>
            </a:xfrm>
            <a:custGeom>
              <a:avLst/>
              <a:gdLst/>
              <a:ahLst/>
              <a:cxnLst/>
              <a:rect l="l" t="t" r="r" b="b"/>
              <a:pathLst>
                <a:path w="98" h="23730" extrusionOk="0">
                  <a:moveTo>
                    <a:pt x="50" y="0"/>
                  </a:moveTo>
                  <a:cubicBezTo>
                    <a:pt x="26" y="0"/>
                    <a:pt x="0" y="17"/>
                    <a:pt x="0" y="52"/>
                  </a:cubicBezTo>
                  <a:lnTo>
                    <a:pt x="0" y="23684"/>
                  </a:lnTo>
                  <a:cubicBezTo>
                    <a:pt x="0" y="23707"/>
                    <a:pt x="23" y="23730"/>
                    <a:pt x="46" y="23730"/>
                  </a:cubicBezTo>
                  <a:cubicBezTo>
                    <a:pt x="80" y="23730"/>
                    <a:pt x="92" y="23707"/>
                    <a:pt x="92" y="23684"/>
                  </a:cubicBezTo>
                  <a:lnTo>
                    <a:pt x="92" y="52"/>
                  </a:lnTo>
                  <a:cubicBezTo>
                    <a:pt x="97" y="17"/>
                    <a:pt x="7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9" name="Google Shape;969;p69"/>
            <p:cNvSpPr/>
            <p:nvPr/>
          </p:nvSpPr>
          <p:spPr>
            <a:xfrm>
              <a:off x="3874894" y="1909343"/>
              <a:ext cx="36912" cy="1518248"/>
            </a:xfrm>
            <a:custGeom>
              <a:avLst/>
              <a:gdLst/>
              <a:ahLst/>
              <a:cxnLst/>
              <a:rect l="l" t="t" r="r" b="b"/>
              <a:pathLst>
                <a:path w="586" h="24103" extrusionOk="0">
                  <a:moveTo>
                    <a:pt x="1" y="1"/>
                  </a:moveTo>
                  <a:lnTo>
                    <a:pt x="1" y="24056"/>
                  </a:lnTo>
                  <a:cubicBezTo>
                    <a:pt x="1" y="24079"/>
                    <a:pt x="12" y="24102"/>
                    <a:pt x="47" y="24102"/>
                  </a:cubicBezTo>
                  <a:cubicBezTo>
                    <a:pt x="70" y="24102"/>
                    <a:pt x="92" y="24079"/>
                    <a:pt x="92" y="24056"/>
                  </a:cubicBezTo>
                  <a:lnTo>
                    <a:pt x="92" y="172"/>
                  </a:lnTo>
                  <a:lnTo>
                    <a:pt x="482" y="424"/>
                  </a:lnTo>
                  <a:lnTo>
                    <a:pt x="482" y="23976"/>
                  </a:lnTo>
                  <a:cubicBezTo>
                    <a:pt x="488" y="24011"/>
                    <a:pt x="511" y="24028"/>
                    <a:pt x="534" y="24028"/>
                  </a:cubicBezTo>
                  <a:cubicBezTo>
                    <a:pt x="556" y="24028"/>
                    <a:pt x="579" y="24011"/>
                    <a:pt x="585" y="23976"/>
                  </a:cubicBezTo>
                  <a:lnTo>
                    <a:pt x="585" y="36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69"/>
            <p:cNvSpPr/>
            <p:nvPr/>
          </p:nvSpPr>
          <p:spPr>
            <a:xfrm>
              <a:off x="5351975" y="2449618"/>
              <a:ext cx="3653" cy="1083302"/>
            </a:xfrm>
            <a:custGeom>
              <a:avLst/>
              <a:gdLst/>
              <a:ahLst/>
              <a:cxnLst/>
              <a:rect l="l" t="t" r="r" b="b"/>
              <a:pathLst>
                <a:path w="58" h="17198" extrusionOk="0">
                  <a:moveTo>
                    <a:pt x="29" y="1"/>
                  </a:moveTo>
                  <a:cubicBezTo>
                    <a:pt x="15" y="1"/>
                    <a:pt x="1" y="9"/>
                    <a:pt x="1" y="26"/>
                  </a:cubicBezTo>
                  <a:lnTo>
                    <a:pt x="1" y="17175"/>
                  </a:lnTo>
                  <a:cubicBezTo>
                    <a:pt x="1" y="17186"/>
                    <a:pt x="12" y="17198"/>
                    <a:pt x="24" y="17198"/>
                  </a:cubicBezTo>
                  <a:cubicBezTo>
                    <a:pt x="46" y="17198"/>
                    <a:pt x="58" y="17186"/>
                    <a:pt x="58" y="17175"/>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69"/>
            <p:cNvSpPr/>
            <p:nvPr/>
          </p:nvSpPr>
          <p:spPr>
            <a:xfrm>
              <a:off x="5300763" y="2429587"/>
              <a:ext cx="27464" cy="1099742"/>
            </a:xfrm>
            <a:custGeom>
              <a:avLst/>
              <a:gdLst/>
              <a:ahLst/>
              <a:cxnLst/>
              <a:rect l="l" t="t" r="r" b="b"/>
              <a:pathLst>
                <a:path w="436" h="17459" extrusionOk="0">
                  <a:moveTo>
                    <a:pt x="436" y="1"/>
                  </a:moveTo>
                  <a:lnTo>
                    <a:pt x="0" y="299"/>
                  </a:lnTo>
                  <a:lnTo>
                    <a:pt x="0" y="17390"/>
                  </a:lnTo>
                  <a:cubicBezTo>
                    <a:pt x="0" y="17401"/>
                    <a:pt x="15" y="17407"/>
                    <a:pt x="29" y="17407"/>
                  </a:cubicBezTo>
                  <a:cubicBezTo>
                    <a:pt x="43" y="17407"/>
                    <a:pt x="58" y="17401"/>
                    <a:pt x="58" y="17390"/>
                  </a:cubicBezTo>
                  <a:lnTo>
                    <a:pt x="58" y="333"/>
                  </a:lnTo>
                  <a:lnTo>
                    <a:pt x="378" y="104"/>
                  </a:lnTo>
                  <a:lnTo>
                    <a:pt x="378" y="17436"/>
                  </a:lnTo>
                  <a:cubicBezTo>
                    <a:pt x="378" y="17447"/>
                    <a:pt x="390" y="17458"/>
                    <a:pt x="401" y="17458"/>
                  </a:cubicBezTo>
                  <a:cubicBezTo>
                    <a:pt x="424" y="17458"/>
                    <a:pt x="436" y="17447"/>
                    <a:pt x="436" y="17436"/>
                  </a:cubicBezTo>
                  <a:lnTo>
                    <a:pt x="43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69"/>
            <p:cNvSpPr/>
            <p:nvPr/>
          </p:nvSpPr>
          <p:spPr>
            <a:xfrm>
              <a:off x="5595184" y="2609112"/>
              <a:ext cx="3653" cy="957763"/>
            </a:xfrm>
            <a:custGeom>
              <a:avLst/>
              <a:gdLst/>
              <a:ahLst/>
              <a:cxnLst/>
              <a:rect l="l" t="t" r="r" b="b"/>
              <a:pathLst>
                <a:path w="58" h="15205" extrusionOk="0">
                  <a:moveTo>
                    <a:pt x="24" y="0"/>
                  </a:moveTo>
                  <a:cubicBezTo>
                    <a:pt x="12" y="0"/>
                    <a:pt x="0" y="9"/>
                    <a:pt x="0" y="26"/>
                  </a:cubicBezTo>
                  <a:lnTo>
                    <a:pt x="0" y="15170"/>
                  </a:lnTo>
                  <a:cubicBezTo>
                    <a:pt x="0" y="15193"/>
                    <a:pt x="12" y="15204"/>
                    <a:pt x="23" y="15204"/>
                  </a:cubicBezTo>
                  <a:cubicBezTo>
                    <a:pt x="34" y="15204"/>
                    <a:pt x="57" y="15193"/>
                    <a:pt x="57" y="15170"/>
                  </a:cubicBezTo>
                  <a:lnTo>
                    <a:pt x="57" y="26"/>
                  </a:lnTo>
                  <a:cubicBezTo>
                    <a:pt x="52" y="9"/>
                    <a:pt x="3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69"/>
            <p:cNvSpPr/>
            <p:nvPr/>
          </p:nvSpPr>
          <p:spPr>
            <a:xfrm>
              <a:off x="5543909" y="2591223"/>
              <a:ext cx="26771" cy="971999"/>
            </a:xfrm>
            <a:custGeom>
              <a:avLst/>
              <a:gdLst/>
              <a:ahLst/>
              <a:cxnLst/>
              <a:rect l="l" t="t" r="r" b="b"/>
              <a:pathLst>
                <a:path w="425" h="15431" extrusionOk="0">
                  <a:moveTo>
                    <a:pt x="425" y="1"/>
                  </a:moveTo>
                  <a:lnTo>
                    <a:pt x="1" y="207"/>
                  </a:lnTo>
                  <a:lnTo>
                    <a:pt x="1" y="15351"/>
                  </a:lnTo>
                  <a:cubicBezTo>
                    <a:pt x="1" y="15368"/>
                    <a:pt x="15" y="15376"/>
                    <a:pt x="29" y="15376"/>
                  </a:cubicBezTo>
                  <a:cubicBezTo>
                    <a:pt x="44" y="15376"/>
                    <a:pt x="58" y="15368"/>
                    <a:pt x="58" y="15351"/>
                  </a:cubicBezTo>
                  <a:lnTo>
                    <a:pt x="58" y="241"/>
                  </a:lnTo>
                  <a:lnTo>
                    <a:pt x="379" y="81"/>
                  </a:lnTo>
                  <a:lnTo>
                    <a:pt x="379" y="15397"/>
                  </a:lnTo>
                  <a:cubicBezTo>
                    <a:pt x="379" y="15419"/>
                    <a:pt x="390" y="15431"/>
                    <a:pt x="402" y="15431"/>
                  </a:cubicBezTo>
                  <a:cubicBezTo>
                    <a:pt x="413" y="15431"/>
                    <a:pt x="425" y="15408"/>
                    <a:pt x="425" y="15397"/>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69"/>
            <p:cNvSpPr/>
            <p:nvPr/>
          </p:nvSpPr>
          <p:spPr>
            <a:xfrm>
              <a:off x="5769795" y="2723819"/>
              <a:ext cx="3653" cy="866868"/>
            </a:xfrm>
            <a:custGeom>
              <a:avLst/>
              <a:gdLst/>
              <a:ahLst/>
              <a:cxnLst/>
              <a:rect l="l" t="t" r="r" b="b"/>
              <a:pathLst>
                <a:path w="58" h="13762" extrusionOk="0">
                  <a:moveTo>
                    <a:pt x="35" y="1"/>
                  </a:moveTo>
                  <a:cubicBezTo>
                    <a:pt x="23" y="1"/>
                    <a:pt x="12" y="9"/>
                    <a:pt x="12" y="26"/>
                  </a:cubicBezTo>
                  <a:lnTo>
                    <a:pt x="12" y="13738"/>
                  </a:lnTo>
                  <a:cubicBezTo>
                    <a:pt x="0" y="13750"/>
                    <a:pt x="23" y="13761"/>
                    <a:pt x="35" y="13761"/>
                  </a:cubicBezTo>
                  <a:cubicBezTo>
                    <a:pt x="46" y="13761"/>
                    <a:pt x="57" y="13750"/>
                    <a:pt x="57" y="13738"/>
                  </a:cubicBezTo>
                  <a:lnTo>
                    <a:pt x="57" y="26"/>
                  </a:lnTo>
                  <a:cubicBezTo>
                    <a:pt x="57" y="9"/>
                    <a:pt x="46"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69"/>
            <p:cNvSpPr/>
            <p:nvPr/>
          </p:nvSpPr>
          <p:spPr>
            <a:xfrm>
              <a:off x="5718899" y="2705992"/>
              <a:ext cx="27149" cy="881041"/>
            </a:xfrm>
            <a:custGeom>
              <a:avLst/>
              <a:gdLst/>
              <a:ahLst/>
              <a:cxnLst/>
              <a:rect l="l" t="t" r="r" b="b"/>
              <a:pathLst>
                <a:path w="431" h="13987" extrusionOk="0">
                  <a:moveTo>
                    <a:pt x="430" y="0"/>
                  </a:moveTo>
                  <a:lnTo>
                    <a:pt x="6" y="206"/>
                  </a:lnTo>
                  <a:lnTo>
                    <a:pt x="6" y="13907"/>
                  </a:lnTo>
                  <a:cubicBezTo>
                    <a:pt x="1" y="13930"/>
                    <a:pt x="12" y="13941"/>
                    <a:pt x="25" y="13941"/>
                  </a:cubicBezTo>
                  <a:cubicBezTo>
                    <a:pt x="38" y="13941"/>
                    <a:pt x="52" y="13930"/>
                    <a:pt x="52" y="13907"/>
                  </a:cubicBezTo>
                  <a:lnTo>
                    <a:pt x="52" y="241"/>
                  </a:lnTo>
                  <a:lnTo>
                    <a:pt x="373" y="80"/>
                  </a:lnTo>
                  <a:lnTo>
                    <a:pt x="373" y="13964"/>
                  </a:lnTo>
                  <a:cubicBezTo>
                    <a:pt x="373" y="13975"/>
                    <a:pt x="384" y="13987"/>
                    <a:pt x="407" y="13987"/>
                  </a:cubicBezTo>
                  <a:cubicBezTo>
                    <a:pt x="419" y="13987"/>
                    <a:pt x="430" y="13975"/>
                    <a:pt x="430" y="13964"/>
                  </a:cubicBezTo>
                  <a:lnTo>
                    <a:pt x="43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69"/>
            <p:cNvSpPr/>
            <p:nvPr/>
          </p:nvSpPr>
          <p:spPr>
            <a:xfrm>
              <a:off x="5996375" y="2872856"/>
              <a:ext cx="5795" cy="751723"/>
            </a:xfrm>
            <a:custGeom>
              <a:avLst/>
              <a:gdLst/>
              <a:ahLst/>
              <a:cxnLst/>
              <a:rect l="l" t="t" r="r" b="b"/>
              <a:pathLst>
                <a:path w="92" h="11934" extrusionOk="0">
                  <a:moveTo>
                    <a:pt x="46" y="0"/>
                  </a:moveTo>
                  <a:cubicBezTo>
                    <a:pt x="23" y="0"/>
                    <a:pt x="0" y="14"/>
                    <a:pt x="0" y="43"/>
                  </a:cubicBezTo>
                  <a:lnTo>
                    <a:pt x="0" y="11876"/>
                  </a:lnTo>
                  <a:cubicBezTo>
                    <a:pt x="0" y="11911"/>
                    <a:pt x="23" y="11934"/>
                    <a:pt x="46" y="11934"/>
                  </a:cubicBezTo>
                  <a:cubicBezTo>
                    <a:pt x="80" y="11934"/>
                    <a:pt x="92" y="11911"/>
                    <a:pt x="92" y="11876"/>
                  </a:cubicBezTo>
                  <a:lnTo>
                    <a:pt x="92" y="43"/>
                  </a:lnTo>
                  <a:cubicBezTo>
                    <a:pt x="92" y="14"/>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69"/>
            <p:cNvSpPr/>
            <p:nvPr/>
          </p:nvSpPr>
          <p:spPr>
            <a:xfrm>
              <a:off x="5946549" y="2856038"/>
              <a:ext cx="26771" cy="762746"/>
            </a:xfrm>
            <a:custGeom>
              <a:avLst/>
              <a:gdLst/>
              <a:ahLst/>
              <a:cxnLst/>
              <a:rect l="l" t="t" r="r" b="b"/>
              <a:pathLst>
                <a:path w="425" h="12109" extrusionOk="0">
                  <a:moveTo>
                    <a:pt x="425" y="1"/>
                  </a:moveTo>
                  <a:lnTo>
                    <a:pt x="1" y="207"/>
                  </a:lnTo>
                  <a:lnTo>
                    <a:pt x="1" y="12040"/>
                  </a:lnTo>
                  <a:cubicBezTo>
                    <a:pt x="1" y="12063"/>
                    <a:pt x="15" y="12075"/>
                    <a:pt x="29" y="12075"/>
                  </a:cubicBezTo>
                  <a:cubicBezTo>
                    <a:pt x="44" y="12075"/>
                    <a:pt x="58" y="12063"/>
                    <a:pt x="58" y="12040"/>
                  </a:cubicBezTo>
                  <a:lnTo>
                    <a:pt x="58" y="241"/>
                  </a:lnTo>
                  <a:lnTo>
                    <a:pt x="379" y="92"/>
                  </a:lnTo>
                  <a:lnTo>
                    <a:pt x="379" y="12075"/>
                  </a:lnTo>
                  <a:cubicBezTo>
                    <a:pt x="379" y="12097"/>
                    <a:pt x="390" y="12109"/>
                    <a:pt x="402" y="12109"/>
                  </a:cubicBezTo>
                  <a:cubicBezTo>
                    <a:pt x="413" y="12109"/>
                    <a:pt x="425" y="12097"/>
                    <a:pt x="425" y="12075"/>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69"/>
            <p:cNvSpPr/>
            <p:nvPr/>
          </p:nvSpPr>
          <p:spPr>
            <a:xfrm>
              <a:off x="5077774" y="2268330"/>
              <a:ext cx="6551" cy="1228557"/>
            </a:xfrm>
            <a:custGeom>
              <a:avLst/>
              <a:gdLst/>
              <a:ahLst/>
              <a:cxnLst/>
              <a:rect l="l" t="t" r="r" b="b"/>
              <a:pathLst>
                <a:path w="104" h="19504" extrusionOk="0">
                  <a:moveTo>
                    <a:pt x="52" y="1"/>
                  </a:moveTo>
                  <a:cubicBezTo>
                    <a:pt x="26" y="1"/>
                    <a:pt x="1" y="18"/>
                    <a:pt x="1" y="52"/>
                  </a:cubicBezTo>
                  <a:lnTo>
                    <a:pt x="1" y="19457"/>
                  </a:lnTo>
                  <a:cubicBezTo>
                    <a:pt x="1" y="19480"/>
                    <a:pt x="24" y="19503"/>
                    <a:pt x="46" y="19503"/>
                  </a:cubicBezTo>
                  <a:cubicBezTo>
                    <a:pt x="81" y="19503"/>
                    <a:pt x="104" y="19480"/>
                    <a:pt x="104" y="19457"/>
                  </a:cubicBezTo>
                  <a:lnTo>
                    <a:pt x="104" y="52"/>
                  </a:lnTo>
                  <a:cubicBezTo>
                    <a:pt x="104" y="18"/>
                    <a:pt x="7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69"/>
            <p:cNvSpPr/>
            <p:nvPr/>
          </p:nvSpPr>
          <p:spPr>
            <a:xfrm>
              <a:off x="5011381" y="2243448"/>
              <a:ext cx="36912" cy="1248336"/>
            </a:xfrm>
            <a:custGeom>
              <a:avLst/>
              <a:gdLst/>
              <a:ahLst/>
              <a:cxnLst/>
              <a:rect l="l" t="t" r="r" b="b"/>
              <a:pathLst>
                <a:path w="586" h="19818" extrusionOk="0">
                  <a:moveTo>
                    <a:pt x="585" y="0"/>
                  </a:moveTo>
                  <a:lnTo>
                    <a:pt x="1" y="264"/>
                  </a:lnTo>
                  <a:lnTo>
                    <a:pt x="1" y="19703"/>
                  </a:lnTo>
                  <a:cubicBezTo>
                    <a:pt x="1" y="19738"/>
                    <a:pt x="24" y="19755"/>
                    <a:pt x="47" y="19755"/>
                  </a:cubicBezTo>
                  <a:cubicBezTo>
                    <a:pt x="70" y="19755"/>
                    <a:pt x="92" y="19738"/>
                    <a:pt x="92" y="19703"/>
                  </a:cubicBezTo>
                  <a:lnTo>
                    <a:pt x="92" y="321"/>
                  </a:lnTo>
                  <a:lnTo>
                    <a:pt x="482" y="149"/>
                  </a:lnTo>
                  <a:lnTo>
                    <a:pt x="482" y="19772"/>
                  </a:lnTo>
                  <a:cubicBezTo>
                    <a:pt x="482" y="19795"/>
                    <a:pt x="505" y="19818"/>
                    <a:pt x="539" y="19818"/>
                  </a:cubicBezTo>
                  <a:cubicBezTo>
                    <a:pt x="562" y="19818"/>
                    <a:pt x="585" y="19795"/>
                    <a:pt x="585" y="19772"/>
                  </a:cubicBezTo>
                  <a:lnTo>
                    <a:pt x="5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69"/>
            <p:cNvSpPr/>
            <p:nvPr/>
          </p:nvSpPr>
          <p:spPr>
            <a:xfrm>
              <a:off x="4734283" y="2041561"/>
              <a:ext cx="6614" cy="1408393"/>
            </a:xfrm>
            <a:custGeom>
              <a:avLst/>
              <a:gdLst/>
              <a:ahLst/>
              <a:cxnLst/>
              <a:rect l="l" t="t" r="r" b="b"/>
              <a:pathLst>
                <a:path w="105" h="22359" extrusionOk="0">
                  <a:moveTo>
                    <a:pt x="53" y="1"/>
                  </a:moveTo>
                  <a:cubicBezTo>
                    <a:pt x="27" y="1"/>
                    <a:pt x="1" y="15"/>
                    <a:pt x="1" y="44"/>
                  </a:cubicBezTo>
                  <a:lnTo>
                    <a:pt x="1" y="22301"/>
                  </a:lnTo>
                  <a:cubicBezTo>
                    <a:pt x="1" y="22336"/>
                    <a:pt x="24" y="22358"/>
                    <a:pt x="58" y="22358"/>
                  </a:cubicBezTo>
                  <a:cubicBezTo>
                    <a:pt x="81" y="22358"/>
                    <a:pt x="104" y="22336"/>
                    <a:pt x="104" y="22301"/>
                  </a:cubicBezTo>
                  <a:lnTo>
                    <a:pt x="104" y="44"/>
                  </a:lnTo>
                  <a:cubicBezTo>
                    <a:pt x="104" y="15"/>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69"/>
            <p:cNvSpPr/>
            <p:nvPr/>
          </p:nvSpPr>
          <p:spPr>
            <a:xfrm>
              <a:off x="4667953" y="2015420"/>
              <a:ext cx="36849" cy="1428739"/>
            </a:xfrm>
            <a:custGeom>
              <a:avLst/>
              <a:gdLst/>
              <a:ahLst/>
              <a:cxnLst/>
              <a:rect l="l" t="t" r="r" b="b"/>
              <a:pathLst>
                <a:path w="585" h="22682" extrusionOk="0">
                  <a:moveTo>
                    <a:pt x="584" y="1"/>
                  </a:moveTo>
                  <a:lnTo>
                    <a:pt x="0" y="367"/>
                  </a:lnTo>
                  <a:lnTo>
                    <a:pt x="0" y="22567"/>
                  </a:lnTo>
                  <a:cubicBezTo>
                    <a:pt x="0" y="22602"/>
                    <a:pt x="26" y="22619"/>
                    <a:pt x="52" y="22619"/>
                  </a:cubicBezTo>
                  <a:cubicBezTo>
                    <a:pt x="77" y="22619"/>
                    <a:pt x="103" y="22602"/>
                    <a:pt x="103" y="22567"/>
                  </a:cubicBezTo>
                  <a:lnTo>
                    <a:pt x="103" y="424"/>
                  </a:lnTo>
                  <a:lnTo>
                    <a:pt x="493" y="184"/>
                  </a:lnTo>
                  <a:lnTo>
                    <a:pt x="493" y="22636"/>
                  </a:lnTo>
                  <a:cubicBezTo>
                    <a:pt x="493" y="22659"/>
                    <a:pt x="516" y="22682"/>
                    <a:pt x="539" y="22682"/>
                  </a:cubicBezTo>
                  <a:cubicBezTo>
                    <a:pt x="561" y="22682"/>
                    <a:pt x="584" y="22659"/>
                    <a:pt x="584" y="22636"/>
                  </a:cubicBezTo>
                  <a:lnTo>
                    <a:pt x="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69"/>
            <p:cNvSpPr/>
            <p:nvPr/>
          </p:nvSpPr>
          <p:spPr>
            <a:xfrm>
              <a:off x="5897479" y="3693065"/>
              <a:ext cx="28220" cy="372397"/>
            </a:xfrm>
            <a:custGeom>
              <a:avLst/>
              <a:gdLst/>
              <a:ahLst/>
              <a:cxnLst/>
              <a:rect l="l" t="t" r="r" b="b"/>
              <a:pathLst>
                <a:path w="448" h="5912" extrusionOk="0">
                  <a:moveTo>
                    <a:pt x="35" y="35"/>
                  </a:moveTo>
                  <a:lnTo>
                    <a:pt x="379" y="70"/>
                  </a:lnTo>
                  <a:cubicBezTo>
                    <a:pt x="413" y="241"/>
                    <a:pt x="367" y="425"/>
                    <a:pt x="253" y="562"/>
                  </a:cubicBezTo>
                  <a:lnTo>
                    <a:pt x="253" y="5866"/>
                  </a:lnTo>
                  <a:lnTo>
                    <a:pt x="35" y="5797"/>
                  </a:lnTo>
                  <a:lnTo>
                    <a:pt x="35" y="35"/>
                  </a:lnTo>
                  <a:close/>
                  <a:moveTo>
                    <a:pt x="1" y="1"/>
                  </a:moveTo>
                  <a:lnTo>
                    <a:pt x="1" y="5820"/>
                  </a:lnTo>
                  <a:lnTo>
                    <a:pt x="287" y="5912"/>
                  </a:lnTo>
                  <a:lnTo>
                    <a:pt x="287" y="574"/>
                  </a:lnTo>
                  <a:cubicBezTo>
                    <a:pt x="402" y="425"/>
                    <a:pt x="448" y="230"/>
                    <a:pt x="413" y="47"/>
                  </a:cubicBezTo>
                  <a:lnTo>
                    <a:pt x="402" y="3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69"/>
            <p:cNvSpPr/>
            <p:nvPr/>
          </p:nvSpPr>
          <p:spPr>
            <a:xfrm>
              <a:off x="5914108" y="3698104"/>
              <a:ext cx="38991" cy="367358"/>
            </a:xfrm>
            <a:custGeom>
              <a:avLst/>
              <a:gdLst/>
              <a:ahLst/>
              <a:cxnLst/>
              <a:rect l="l" t="t" r="r" b="b"/>
              <a:pathLst>
                <a:path w="619" h="5832" extrusionOk="0">
                  <a:moveTo>
                    <a:pt x="562" y="1"/>
                  </a:moveTo>
                  <a:lnTo>
                    <a:pt x="539" y="12"/>
                  </a:lnTo>
                  <a:cubicBezTo>
                    <a:pt x="584" y="184"/>
                    <a:pt x="539" y="379"/>
                    <a:pt x="413" y="516"/>
                  </a:cubicBezTo>
                  <a:lnTo>
                    <a:pt x="401" y="516"/>
                  </a:lnTo>
                  <a:lnTo>
                    <a:pt x="401" y="5774"/>
                  </a:lnTo>
                  <a:lnTo>
                    <a:pt x="0" y="5797"/>
                  </a:lnTo>
                  <a:lnTo>
                    <a:pt x="0" y="5832"/>
                  </a:lnTo>
                  <a:lnTo>
                    <a:pt x="436" y="5809"/>
                  </a:lnTo>
                  <a:lnTo>
                    <a:pt x="436" y="528"/>
                  </a:lnTo>
                  <a:cubicBezTo>
                    <a:pt x="573" y="390"/>
                    <a:pt x="619" y="184"/>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69"/>
            <p:cNvSpPr/>
            <p:nvPr/>
          </p:nvSpPr>
          <p:spPr>
            <a:xfrm>
              <a:off x="3195912" y="3778922"/>
              <a:ext cx="141476" cy="9449"/>
            </a:xfrm>
            <a:custGeom>
              <a:avLst/>
              <a:gdLst/>
              <a:ahLst/>
              <a:cxnLst/>
              <a:rect l="l" t="t" r="r" b="b"/>
              <a:pathLst>
                <a:path w="2246" h="150" extrusionOk="0">
                  <a:moveTo>
                    <a:pt x="2234" y="1"/>
                  </a:moveTo>
                  <a:lnTo>
                    <a:pt x="1" y="116"/>
                  </a:lnTo>
                  <a:lnTo>
                    <a:pt x="1" y="150"/>
                  </a:lnTo>
                  <a:lnTo>
                    <a:pt x="2246" y="35"/>
                  </a:lnTo>
                  <a:lnTo>
                    <a:pt x="22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69"/>
            <p:cNvSpPr/>
            <p:nvPr/>
          </p:nvSpPr>
          <p:spPr>
            <a:xfrm>
              <a:off x="3195912" y="3988934"/>
              <a:ext cx="141476" cy="5858"/>
            </a:xfrm>
            <a:custGeom>
              <a:avLst/>
              <a:gdLst/>
              <a:ahLst/>
              <a:cxnLst/>
              <a:rect l="l" t="t" r="r" b="b"/>
              <a:pathLst>
                <a:path w="2246" h="93" extrusionOk="0">
                  <a:moveTo>
                    <a:pt x="1" y="0"/>
                  </a:moveTo>
                  <a:lnTo>
                    <a:pt x="1" y="35"/>
                  </a:lnTo>
                  <a:lnTo>
                    <a:pt x="2234" y="92"/>
                  </a:lnTo>
                  <a:lnTo>
                    <a:pt x="2246" y="5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69"/>
            <p:cNvSpPr/>
            <p:nvPr/>
          </p:nvSpPr>
          <p:spPr>
            <a:xfrm>
              <a:off x="3195912" y="4004052"/>
              <a:ext cx="141476" cy="2268"/>
            </a:xfrm>
            <a:custGeom>
              <a:avLst/>
              <a:gdLst/>
              <a:ahLst/>
              <a:cxnLst/>
              <a:rect l="l" t="t" r="r" b="b"/>
              <a:pathLst>
                <a:path w="2246" h="36" extrusionOk="0">
                  <a:moveTo>
                    <a:pt x="1" y="1"/>
                  </a:moveTo>
                  <a:lnTo>
                    <a:pt x="1" y="35"/>
                  </a:lnTo>
                  <a:lnTo>
                    <a:pt x="2246" y="35"/>
                  </a:lnTo>
                  <a:lnTo>
                    <a:pt x="22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69"/>
            <p:cNvSpPr/>
            <p:nvPr/>
          </p:nvSpPr>
          <p:spPr>
            <a:xfrm>
              <a:off x="3211093" y="3786859"/>
              <a:ext cx="2205" cy="203584"/>
            </a:xfrm>
            <a:custGeom>
              <a:avLst/>
              <a:gdLst/>
              <a:ahLst/>
              <a:cxnLst/>
              <a:rect l="l" t="t" r="r" b="b"/>
              <a:pathLst>
                <a:path w="35" h="3232" extrusionOk="0">
                  <a:moveTo>
                    <a:pt x="0" y="1"/>
                  </a:moveTo>
                  <a:lnTo>
                    <a:pt x="0" y="3231"/>
                  </a:lnTo>
                  <a:lnTo>
                    <a:pt x="34" y="3231"/>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69"/>
            <p:cNvSpPr/>
            <p:nvPr/>
          </p:nvSpPr>
          <p:spPr>
            <a:xfrm>
              <a:off x="3381358" y="3988934"/>
              <a:ext cx="185506" cy="3653"/>
            </a:xfrm>
            <a:custGeom>
              <a:avLst/>
              <a:gdLst/>
              <a:ahLst/>
              <a:cxnLst/>
              <a:rect l="l" t="t" r="r" b="b"/>
              <a:pathLst>
                <a:path w="2945" h="58" extrusionOk="0">
                  <a:moveTo>
                    <a:pt x="2944" y="0"/>
                  </a:moveTo>
                  <a:lnTo>
                    <a:pt x="0" y="23"/>
                  </a:lnTo>
                  <a:lnTo>
                    <a:pt x="0" y="58"/>
                  </a:lnTo>
                  <a:lnTo>
                    <a:pt x="2944" y="35"/>
                  </a:lnTo>
                  <a:lnTo>
                    <a:pt x="294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69"/>
            <p:cNvSpPr/>
            <p:nvPr/>
          </p:nvSpPr>
          <p:spPr>
            <a:xfrm>
              <a:off x="3381358" y="4000462"/>
              <a:ext cx="185506" cy="2961"/>
            </a:xfrm>
            <a:custGeom>
              <a:avLst/>
              <a:gdLst/>
              <a:ahLst/>
              <a:cxnLst/>
              <a:rect l="l" t="t" r="r" b="b"/>
              <a:pathLst>
                <a:path w="2945" h="47" extrusionOk="0">
                  <a:moveTo>
                    <a:pt x="2944" y="1"/>
                  </a:moveTo>
                  <a:lnTo>
                    <a:pt x="0" y="12"/>
                  </a:lnTo>
                  <a:lnTo>
                    <a:pt x="0" y="47"/>
                  </a:lnTo>
                  <a:lnTo>
                    <a:pt x="2944" y="35"/>
                  </a:lnTo>
                  <a:lnTo>
                    <a:pt x="294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69"/>
            <p:cNvSpPr/>
            <p:nvPr/>
          </p:nvSpPr>
          <p:spPr>
            <a:xfrm>
              <a:off x="3379216" y="3768150"/>
              <a:ext cx="186198" cy="8693"/>
            </a:xfrm>
            <a:custGeom>
              <a:avLst/>
              <a:gdLst/>
              <a:ahLst/>
              <a:cxnLst/>
              <a:rect l="l" t="t" r="r" b="b"/>
              <a:pathLst>
                <a:path w="2956" h="138" extrusionOk="0">
                  <a:moveTo>
                    <a:pt x="2956" y="0"/>
                  </a:moveTo>
                  <a:lnTo>
                    <a:pt x="0" y="115"/>
                  </a:lnTo>
                  <a:lnTo>
                    <a:pt x="0" y="138"/>
                  </a:lnTo>
                  <a:lnTo>
                    <a:pt x="2956" y="35"/>
                  </a:lnTo>
                  <a:lnTo>
                    <a:pt x="295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69"/>
            <p:cNvSpPr/>
            <p:nvPr/>
          </p:nvSpPr>
          <p:spPr>
            <a:xfrm>
              <a:off x="3400822" y="3775331"/>
              <a:ext cx="2961" cy="216560"/>
            </a:xfrm>
            <a:custGeom>
              <a:avLst/>
              <a:gdLst/>
              <a:ahLst/>
              <a:cxnLst/>
              <a:rect l="l" t="t" r="r" b="b"/>
              <a:pathLst>
                <a:path w="47" h="3438" extrusionOk="0">
                  <a:moveTo>
                    <a:pt x="1" y="1"/>
                  </a:moveTo>
                  <a:lnTo>
                    <a:pt x="12" y="3437"/>
                  </a:lnTo>
                  <a:lnTo>
                    <a:pt x="47" y="3437"/>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69"/>
            <p:cNvSpPr/>
            <p:nvPr/>
          </p:nvSpPr>
          <p:spPr>
            <a:xfrm>
              <a:off x="3620221" y="3760906"/>
              <a:ext cx="212906" cy="8000"/>
            </a:xfrm>
            <a:custGeom>
              <a:avLst/>
              <a:gdLst/>
              <a:ahLst/>
              <a:cxnLst/>
              <a:rect l="l" t="t" r="r" b="b"/>
              <a:pathLst>
                <a:path w="3380" h="127" extrusionOk="0">
                  <a:moveTo>
                    <a:pt x="3379" y="1"/>
                  </a:moveTo>
                  <a:lnTo>
                    <a:pt x="0" y="92"/>
                  </a:lnTo>
                  <a:lnTo>
                    <a:pt x="0" y="127"/>
                  </a:lnTo>
                  <a:lnTo>
                    <a:pt x="3379" y="35"/>
                  </a:lnTo>
                  <a:lnTo>
                    <a:pt x="337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69"/>
            <p:cNvSpPr/>
            <p:nvPr/>
          </p:nvSpPr>
          <p:spPr>
            <a:xfrm>
              <a:off x="3620221" y="3986037"/>
              <a:ext cx="207867" cy="2961"/>
            </a:xfrm>
            <a:custGeom>
              <a:avLst/>
              <a:gdLst/>
              <a:ahLst/>
              <a:cxnLst/>
              <a:rect l="l" t="t" r="r" b="b"/>
              <a:pathLst>
                <a:path w="3300" h="47" extrusionOk="0">
                  <a:moveTo>
                    <a:pt x="3299" y="1"/>
                  </a:moveTo>
                  <a:lnTo>
                    <a:pt x="0" y="12"/>
                  </a:lnTo>
                  <a:lnTo>
                    <a:pt x="0" y="46"/>
                  </a:lnTo>
                  <a:lnTo>
                    <a:pt x="3299" y="35"/>
                  </a:lnTo>
                  <a:lnTo>
                    <a:pt x="329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69"/>
            <p:cNvSpPr/>
            <p:nvPr/>
          </p:nvSpPr>
          <p:spPr>
            <a:xfrm>
              <a:off x="3620221" y="3997564"/>
              <a:ext cx="210765" cy="2961"/>
            </a:xfrm>
            <a:custGeom>
              <a:avLst/>
              <a:gdLst/>
              <a:ahLst/>
              <a:cxnLst/>
              <a:rect l="l" t="t" r="r" b="b"/>
              <a:pathLst>
                <a:path w="3346" h="47" extrusionOk="0">
                  <a:moveTo>
                    <a:pt x="3345" y="1"/>
                  </a:moveTo>
                  <a:lnTo>
                    <a:pt x="0" y="12"/>
                  </a:lnTo>
                  <a:lnTo>
                    <a:pt x="0" y="47"/>
                  </a:lnTo>
                  <a:lnTo>
                    <a:pt x="3345" y="35"/>
                  </a:lnTo>
                  <a:lnTo>
                    <a:pt x="334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69"/>
            <p:cNvSpPr/>
            <p:nvPr/>
          </p:nvSpPr>
          <p:spPr>
            <a:xfrm>
              <a:off x="3639685" y="3766701"/>
              <a:ext cx="2205" cy="218701"/>
            </a:xfrm>
            <a:custGeom>
              <a:avLst/>
              <a:gdLst/>
              <a:ahLst/>
              <a:cxnLst/>
              <a:rect l="l" t="t" r="r" b="b"/>
              <a:pathLst>
                <a:path w="35" h="3472" extrusionOk="0">
                  <a:moveTo>
                    <a:pt x="0" y="0"/>
                  </a:moveTo>
                  <a:lnTo>
                    <a:pt x="0" y="3471"/>
                  </a:lnTo>
                  <a:lnTo>
                    <a:pt x="35" y="3471"/>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69"/>
            <p:cNvSpPr/>
            <p:nvPr/>
          </p:nvSpPr>
          <p:spPr>
            <a:xfrm>
              <a:off x="3900154" y="3750828"/>
              <a:ext cx="248307" cy="5795"/>
            </a:xfrm>
            <a:custGeom>
              <a:avLst/>
              <a:gdLst/>
              <a:ahLst/>
              <a:cxnLst/>
              <a:rect l="l" t="t" r="r" b="b"/>
              <a:pathLst>
                <a:path w="3942" h="92" extrusionOk="0">
                  <a:moveTo>
                    <a:pt x="3941" y="0"/>
                  </a:moveTo>
                  <a:lnTo>
                    <a:pt x="1" y="58"/>
                  </a:lnTo>
                  <a:lnTo>
                    <a:pt x="1" y="92"/>
                  </a:lnTo>
                  <a:lnTo>
                    <a:pt x="3941" y="35"/>
                  </a:lnTo>
                  <a:lnTo>
                    <a:pt x="394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69"/>
            <p:cNvSpPr/>
            <p:nvPr/>
          </p:nvSpPr>
          <p:spPr>
            <a:xfrm>
              <a:off x="4012026" y="3754418"/>
              <a:ext cx="2205" cy="357216"/>
            </a:xfrm>
            <a:custGeom>
              <a:avLst/>
              <a:gdLst/>
              <a:ahLst/>
              <a:cxnLst/>
              <a:rect l="l" t="t" r="r" b="b"/>
              <a:pathLst>
                <a:path w="35" h="5671" extrusionOk="0">
                  <a:moveTo>
                    <a:pt x="0" y="1"/>
                  </a:moveTo>
                  <a:lnTo>
                    <a:pt x="0" y="5671"/>
                  </a:lnTo>
                  <a:lnTo>
                    <a:pt x="35" y="5671"/>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69"/>
            <p:cNvSpPr/>
            <p:nvPr/>
          </p:nvSpPr>
          <p:spPr>
            <a:xfrm>
              <a:off x="3916783" y="3771741"/>
              <a:ext cx="80123" cy="243204"/>
            </a:xfrm>
            <a:custGeom>
              <a:avLst/>
              <a:gdLst/>
              <a:ahLst/>
              <a:cxnLst/>
              <a:rect l="l" t="t" r="r" b="b"/>
              <a:pathLst>
                <a:path w="1272" h="3861" extrusionOk="0">
                  <a:moveTo>
                    <a:pt x="1237" y="35"/>
                  </a:moveTo>
                  <a:lnTo>
                    <a:pt x="1237" y="3826"/>
                  </a:lnTo>
                  <a:lnTo>
                    <a:pt x="103" y="3826"/>
                  </a:lnTo>
                  <a:lnTo>
                    <a:pt x="35" y="35"/>
                  </a:lnTo>
                  <a:close/>
                  <a:moveTo>
                    <a:pt x="0" y="0"/>
                  </a:moveTo>
                  <a:lnTo>
                    <a:pt x="69" y="3861"/>
                  </a:lnTo>
                  <a:lnTo>
                    <a:pt x="1272" y="3861"/>
                  </a:lnTo>
                  <a:lnTo>
                    <a:pt x="127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69"/>
            <p:cNvSpPr/>
            <p:nvPr/>
          </p:nvSpPr>
          <p:spPr>
            <a:xfrm>
              <a:off x="4025695" y="3769599"/>
              <a:ext cx="106138" cy="245346"/>
            </a:xfrm>
            <a:custGeom>
              <a:avLst/>
              <a:gdLst/>
              <a:ahLst/>
              <a:cxnLst/>
              <a:rect l="l" t="t" r="r" b="b"/>
              <a:pathLst>
                <a:path w="1685" h="3895" extrusionOk="0">
                  <a:moveTo>
                    <a:pt x="1651" y="34"/>
                  </a:moveTo>
                  <a:lnTo>
                    <a:pt x="1651" y="3860"/>
                  </a:lnTo>
                  <a:lnTo>
                    <a:pt x="35" y="3860"/>
                  </a:lnTo>
                  <a:lnTo>
                    <a:pt x="35" y="69"/>
                  </a:lnTo>
                  <a:lnTo>
                    <a:pt x="1651" y="34"/>
                  </a:lnTo>
                  <a:close/>
                  <a:moveTo>
                    <a:pt x="1685" y="0"/>
                  </a:moveTo>
                  <a:lnTo>
                    <a:pt x="24" y="34"/>
                  </a:lnTo>
                  <a:lnTo>
                    <a:pt x="1" y="34"/>
                  </a:lnTo>
                  <a:lnTo>
                    <a:pt x="1" y="3895"/>
                  </a:lnTo>
                  <a:lnTo>
                    <a:pt x="1685" y="3895"/>
                  </a:lnTo>
                  <a:lnTo>
                    <a:pt x="16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69"/>
            <p:cNvSpPr/>
            <p:nvPr/>
          </p:nvSpPr>
          <p:spPr>
            <a:xfrm>
              <a:off x="4271046" y="4026477"/>
              <a:ext cx="399798" cy="10141"/>
            </a:xfrm>
            <a:custGeom>
              <a:avLst/>
              <a:gdLst/>
              <a:ahLst/>
              <a:cxnLst/>
              <a:rect l="l" t="t" r="r" b="b"/>
              <a:pathLst>
                <a:path w="6347" h="161" extrusionOk="0">
                  <a:moveTo>
                    <a:pt x="6347" y="0"/>
                  </a:moveTo>
                  <a:lnTo>
                    <a:pt x="1" y="126"/>
                  </a:lnTo>
                  <a:lnTo>
                    <a:pt x="1" y="160"/>
                  </a:lnTo>
                  <a:lnTo>
                    <a:pt x="6347" y="34"/>
                  </a:lnTo>
                  <a:lnTo>
                    <a:pt x="63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69"/>
            <p:cNvSpPr/>
            <p:nvPr/>
          </p:nvSpPr>
          <p:spPr>
            <a:xfrm>
              <a:off x="4271802" y="4006950"/>
              <a:ext cx="399042" cy="8000"/>
            </a:xfrm>
            <a:custGeom>
              <a:avLst/>
              <a:gdLst/>
              <a:ahLst/>
              <a:cxnLst/>
              <a:rect l="l" t="t" r="r" b="b"/>
              <a:pathLst>
                <a:path w="6335" h="127" extrusionOk="0">
                  <a:moveTo>
                    <a:pt x="6335" y="1"/>
                  </a:moveTo>
                  <a:lnTo>
                    <a:pt x="0" y="92"/>
                  </a:lnTo>
                  <a:lnTo>
                    <a:pt x="0" y="127"/>
                  </a:lnTo>
                  <a:lnTo>
                    <a:pt x="6335" y="24"/>
                  </a:lnTo>
                  <a:lnTo>
                    <a:pt x="63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69"/>
            <p:cNvSpPr/>
            <p:nvPr/>
          </p:nvSpPr>
          <p:spPr>
            <a:xfrm>
              <a:off x="4271802" y="3744339"/>
              <a:ext cx="399042" cy="8693"/>
            </a:xfrm>
            <a:custGeom>
              <a:avLst/>
              <a:gdLst/>
              <a:ahLst/>
              <a:cxnLst/>
              <a:rect l="l" t="t" r="r" b="b"/>
              <a:pathLst>
                <a:path w="6335" h="138" extrusionOk="0">
                  <a:moveTo>
                    <a:pt x="0" y="0"/>
                  </a:moveTo>
                  <a:lnTo>
                    <a:pt x="0" y="34"/>
                  </a:lnTo>
                  <a:lnTo>
                    <a:pt x="6335" y="138"/>
                  </a:lnTo>
                  <a:lnTo>
                    <a:pt x="6335" y="10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69"/>
            <p:cNvSpPr/>
            <p:nvPr/>
          </p:nvSpPr>
          <p:spPr>
            <a:xfrm>
              <a:off x="4652772" y="3748623"/>
              <a:ext cx="2205" cy="259141"/>
            </a:xfrm>
            <a:custGeom>
              <a:avLst/>
              <a:gdLst/>
              <a:ahLst/>
              <a:cxnLst/>
              <a:rect l="l" t="t" r="r" b="b"/>
              <a:pathLst>
                <a:path w="35" h="4114" extrusionOk="0">
                  <a:moveTo>
                    <a:pt x="1" y="1"/>
                  </a:moveTo>
                  <a:lnTo>
                    <a:pt x="1" y="4113"/>
                  </a:lnTo>
                  <a:lnTo>
                    <a:pt x="35" y="4113"/>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69"/>
            <p:cNvSpPr/>
            <p:nvPr/>
          </p:nvSpPr>
          <p:spPr>
            <a:xfrm>
              <a:off x="4740078" y="3750828"/>
              <a:ext cx="294478" cy="12283"/>
            </a:xfrm>
            <a:custGeom>
              <a:avLst/>
              <a:gdLst/>
              <a:ahLst/>
              <a:cxnLst/>
              <a:rect l="l" t="t" r="r" b="b"/>
              <a:pathLst>
                <a:path w="4675" h="195" extrusionOk="0">
                  <a:moveTo>
                    <a:pt x="1" y="0"/>
                  </a:moveTo>
                  <a:lnTo>
                    <a:pt x="1" y="35"/>
                  </a:lnTo>
                  <a:lnTo>
                    <a:pt x="4674" y="195"/>
                  </a:lnTo>
                  <a:lnTo>
                    <a:pt x="4674" y="16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69"/>
            <p:cNvSpPr/>
            <p:nvPr/>
          </p:nvSpPr>
          <p:spPr>
            <a:xfrm>
              <a:off x="4740078" y="4001910"/>
              <a:ext cx="297376" cy="3653"/>
            </a:xfrm>
            <a:custGeom>
              <a:avLst/>
              <a:gdLst/>
              <a:ahLst/>
              <a:cxnLst/>
              <a:rect l="l" t="t" r="r" b="b"/>
              <a:pathLst>
                <a:path w="4721" h="58" extrusionOk="0">
                  <a:moveTo>
                    <a:pt x="4720" y="1"/>
                  </a:moveTo>
                  <a:lnTo>
                    <a:pt x="1" y="24"/>
                  </a:lnTo>
                  <a:lnTo>
                    <a:pt x="1" y="58"/>
                  </a:lnTo>
                  <a:lnTo>
                    <a:pt x="4720" y="35"/>
                  </a:lnTo>
                  <a:lnTo>
                    <a:pt x="47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69"/>
            <p:cNvSpPr/>
            <p:nvPr/>
          </p:nvSpPr>
          <p:spPr>
            <a:xfrm>
              <a:off x="4740078" y="4018540"/>
              <a:ext cx="297376" cy="3653"/>
            </a:xfrm>
            <a:custGeom>
              <a:avLst/>
              <a:gdLst/>
              <a:ahLst/>
              <a:cxnLst/>
              <a:rect l="l" t="t" r="r" b="b"/>
              <a:pathLst>
                <a:path w="4721" h="58" extrusionOk="0">
                  <a:moveTo>
                    <a:pt x="4720" y="0"/>
                  </a:moveTo>
                  <a:lnTo>
                    <a:pt x="1" y="23"/>
                  </a:lnTo>
                  <a:lnTo>
                    <a:pt x="1" y="57"/>
                  </a:lnTo>
                  <a:lnTo>
                    <a:pt x="4720" y="34"/>
                  </a:lnTo>
                  <a:lnTo>
                    <a:pt x="472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69"/>
            <p:cNvSpPr/>
            <p:nvPr/>
          </p:nvSpPr>
          <p:spPr>
            <a:xfrm>
              <a:off x="5017177" y="3761662"/>
              <a:ext cx="2205" cy="241756"/>
            </a:xfrm>
            <a:custGeom>
              <a:avLst/>
              <a:gdLst/>
              <a:ahLst/>
              <a:cxnLst/>
              <a:rect l="l" t="t" r="r" b="b"/>
              <a:pathLst>
                <a:path w="35" h="3838" extrusionOk="0">
                  <a:moveTo>
                    <a:pt x="0" y="0"/>
                  </a:moveTo>
                  <a:lnTo>
                    <a:pt x="0" y="3838"/>
                  </a:lnTo>
                  <a:lnTo>
                    <a:pt x="35" y="383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69"/>
            <p:cNvSpPr/>
            <p:nvPr/>
          </p:nvSpPr>
          <p:spPr>
            <a:xfrm>
              <a:off x="5090750" y="4001910"/>
              <a:ext cx="212969" cy="2205"/>
            </a:xfrm>
            <a:custGeom>
              <a:avLst/>
              <a:gdLst/>
              <a:ahLst/>
              <a:cxnLst/>
              <a:rect l="l" t="t" r="r" b="b"/>
              <a:pathLst>
                <a:path w="3381" h="35" extrusionOk="0">
                  <a:moveTo>
                    <a:pt x="1" y="1"/>
                  </a:moveTo>
                  <a:lnTo>
                    <a:pt x="1" y="35"/>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69"/>
            <p:cNvSpPr/>
            <p:nvPr/>
          </p:nvSpPr>
          <p:spPr>
            <a:xfrm>
              <a:off x="5090750" y="4017784"/>
              <a:ext cx="212969" cy="4409"/>
            </a:xfrm>
            <a:custGeom>
              <a:avLst/>
              <a:gdLst/>
              <a:ahLst/>
              <a:cxnLst/>
              <a:rect l="l" t="t" r="r" b="b"/>
              <a:pathLst>
                <a:path w="3381" h="70" extrusionOk="0">
                  <a:moveTo>
                    <a:pt x="3380" y="1"/>
                  </a:moveTo>
                  <a:lnTo>
                    <a:pt x="1" y="35"/>
                  </a:lnTo>
                  <a:lnTo>
                    <a:pt x="1" y="69"/>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69"/>
            <p:cNvSpPr/>
            <p:nvPr/>
          </p:nvSpPr>
          <p:spPr>
            <a:xfrm>
              <a:off x="5090750" y="3760906"/>
              <a:ext cx="212969" cy="8000"/>
            </a:xfrm>
            <a:custGeom>
              <a:avLst/>
              <a:gdLst/>
              <a:ahLst/>
              <a:cxnLst/>
              <a:rect l="l" t="t" r="r" b="b"/>
              <a:pathLst>
                <a:path w="3381" h="127" extrusionOk="0">
                  <a:moveTo>
                    <a:pt x="1" y="1"/>
                  </a:moveTo>
                  <a:lnTo>
                    <a:pt x="1" y="35"/>
                  </a:lnTo>
                  <a:lnTo>
                    <a:pt x="3380" y="127"/>
                  </a:lnTo>
                  <a:lnTo>
                    <a:pt x="3380" y="9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1" name="Google Shape;1011;p69"/>
            <p:cNvSpPr/>
            <p:nvPr/>
          </p:nvSpPr>
          <p:spPr>
            <a:xfrm>
              <a:off x="5289236" y="3767394"/>
              <a:ext cx="2205" cy="236024"/>
            </a:xfrm>
            <a:custGeom>
              <a:avLst/>
              <a:gdLst/>
              <a:ahLst/>
              <a:cxnLst/>
              <a:rect l="l" t="t" r="r" b="b"/>
              <a:pathLst>
                <a:path w="35" h="3747" extrusionOk="0">
                  <a:moveTo>
                    <a:pt x="0" y="1"/>
                  </a:moveTo>
                  <a:lnTo>
                    <a:pt x="0" y="3747"/>
                  </a:lnTo>
                  <a:lnTo>
                    <a:pt x="34" y="3747"/>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2" name="Google Shape;1012;p69"/>
            <p:cNvSpPr/>
            <p:nvPr/>
          </p:nvSpPr>
          <p:spPr>
            <a:xfrm>
              <a:off x="5552602" y="3659742"/>
              <a:ext cx="3653" cy="412207"/>
            </a:xfrm>
            <a:custGeom>
              <a:avLst/>
              <a:gdLst/>
              <a:ahLst/>
              <a:cxnLst/>
              <a:rect l="l" t="t" r="r" b="b"/>
              <a:pathLst>
                <a:path w="58" h="6544" extrusionOk="0">
                  <a:moveTo>
                    <a:pt x="25" y="0"/>
                  </a:moveTo>
                  <a:cubicBezTo>
                    <a:pt x="12" y="0"/>
                    <a:pt x="0" y="9"/>
                    <a:pt x="0" y="26"/>
                  </a:cubicBezTo>
                  <a:lnTo>
                    <a:pt x="0" y="6509"/>
                  </a:lnTo>
                  <a:cubicBezTo>
                    <a:pt x="0" y="6532"/>
                    <a:pt x="12" y="6544"/>
                    <a:pt x="23" y="6544"/>
                  </a:cubicBezTo>
                  <a:cubicBezTo>
                    <a:pt x="46" y="6544"/>
                    <a:pt x="57" y="6532"/>
                    <a:pt x="57" y="6509"/>
                  </a:cubicBezTo>
                  <a:lnTo>
                    <a:pt x="57" y="26"/>
                  </a:lnTo>
                  <a:cubicBezTo>
                    <a:pt x="52" y="9"/>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69"/>
            <p:cNvSpPr/>
            <p:nvPr/>
          </p:nvSpPr>
          <p:spPr>
            <a:xfrm>
              <a:off x="5769795" y="3679018"/>
              <a:ext cx="3653" cy="384995"/>
            </a:xfrm>
            <a:custGeom>
              <a:avLst/>
              <a:gdLst/>
              <a:ahLst/>
              <a:cxnLst/>
              <a:rect l="l" t="t" r="r" b="b"/>
              <a:pathLst>
                <a:path w="58" h="6112" extrusionOk="0">
                  <a:moveTo>
                    <a:pt x="35" y="0"/>
                  </a:moveTo>
                  <a:cubicBezTo>
                    <a:pt x="23" y="0"/>
                    <a:pt x="12" y="6"/>
                    <a:pt x="12" y="18"/>
                  </a:cubicBezTo>
                  <a:lnTo>
                    <a:pt x="12" y="6089"/>
                  </a:lnTo>
                  <a:cubicBezTo>
                    <a:pt x="0" y="6100"/>
                    <a:pt x="23" y="6112"/>
                    <a:pt x="35" y="6112"/>
                  </a:cubicBezTo>
                  <a:cubicBezTo>
                    <a:pt x="46" y="6112"/>
                    <a:pt x="57" y="6100"/>
                    <a:pt x="57" y="6089"/>
                  </a:cubicBezTo>
                  <a:lnTo>
                    <a:pt x="57" y="18"/>
                  </a:lnTo>
                  <a:cubicBezTo>
                    <a:pt x="57" y="6"/>
                    <a:pt x="46"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69"/>
            <p:cNvSpPr/>
            <p:nvPr/>
          </p:nvSpPr>
          <p:spPr>
            <a:xfrm>
              <a:off x="5590837" y="3703899"/>
              <a:ext cx="150105" cy="364460"/>
            </a:xfrm>
            <a:custGeom>
              <a:avLst/>
              <a:gdLst/>
              <a:ahLst/>
              <a:cxnLst/>
              <a:rect l="l" t="t" r="r" b="b"/>
              <a:pathLst>
                <a:path w="2383" h="5786" extrusionOk="0">
                  <a:moveTo>
                    <a:pt x="0" y="1"/>
                  </a:moveTo>
                  <a:lnTo>
                    <a:pt x="0" y="5785"/>
                  </a:lnTo>
                  <a:lnTo>
                    <a:pt x="35" y="5785"/>
                  </a:lnTo>
                  <a:lnTo>
                    <a:pt x="35" y="35"/>
                  </a:lnTo>
                  <a:lnTo>
                    <a:pt x="2349" y="207"/>
                  </a:lnTo>
                  <a:lnTo>
                    <a:pt x="2349" y="5694"/>
                  </a:lnTo>
                  <a:lnTo>
                    <a:pt x="2383" y="5694"/>
                  </a:lnTo>
                  <a:lnTo>
                    <a:pt x="2383" y="172"/>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69"/>
            <p:cNvSpPr/>
            <p:nvPr/>
          </p:nvSpPr>
          <p:spPr>
            <a:xfrm>
              <a:off x="5347628" y="4001910"/>
              <a:ext cx="206481" cy="2205"/>
            </a:xfrm>
            <a:custGeom>
              <a:avLst/>
              <a:gdLst/>
              <a:ahLst/>
              <a:cxnLst/>
              <a:rect l="l" t="t" r="r" b="b"/>
              <a:pathLst>
                <a:path w="3278" h="35" extrusionOk="0">
                  <a:moveTo>
                    <a:pt x="1" y="1"/>
                  </a:moveTo>
                  <a:lnTo>
                    <a:pt x="1" y="35"/>
                  </a:lnTo>
                  <a:lnTo>
                    <a:pt x="3277" y="35"/>
                  </a:lnTo>
                  <a:lnTo>
                    <a:pt x="3277"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69"/>
            <p:cNvSpPr/>
            <p:nvPr/>
          </p:nvSpPr>
          <p:spPr>
            <a:xfrm>
              <a:off x="5347628" y="4015643"/>
              <a:ext cx="206481" cy="4346"/>
            </a:xfrm>
            <a:custGeom>
              <a:avLst/>
              <a:gdLst/>
              <a:ahLst/>
              <a:cxnLst/>
              <a:rect l="l" t="t" r="r" b="b"/>
              <a:pathLst>
                <a:path w="3278" h="69" extrusionOk="0">
                  <a:moveTo>
                    <a:pt x="3277" y="0"/>
                  </a:moveTo>
                  <a:lnTo>
                    <a:pt x="1" y="35"/>
                  </a:lnTo>
                  <a:lnTo>
                    <a:pt x="1" y="69"/>
                  </a:lnTo>
                  <a:lnTo>
                    <a:pt x="3277" y="35"/>
                  </a:lnTo>
                  <a:lnTo>
                    <a:pt x="327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69"/>
            <p:cNvSpPr/>
            <p:nvPr/>
          </p:nvSpPr>
          <p:spPr>
            <a:xfrm>
              <a:off x="5347628" y="3765945"/>
              <a:ext cx="206481" cy="13039"/>
            </a:xfrm>
            <a:custGeom>
              <a:avLst/>
              <a:gdLst/>
              <a:ahLst/>
              <a:cxnLst/>
              <a:rect l="l" t="t" r="r" b="b"/>
              <a:pathLst>
                <a:path w="3278" h="207" extrusionOk="0">
                  <a:moveTo>
                    <a:pt x="1" y="1"/>
                  </a:moveTo>
                  <a:lnTo>
                    <a:pt x="1" y="35"/>
                  </a:lnTo>
                  <a:lnTo>
                    <a:pt x="3277" y="207"/>
                  </a:lnTo>
                  <a:lnTo>
                    <a:pt x="3277" y="17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8" name="Google Shape;1018;p69"/>
            <p:cNvSpPr/>
            <p:nvPr/>
          </p:nvSpPr>
          <p:spPr>
            <a:xfrm>
              <a:off x="5538870" y="3776780"/>
              <a:ext cx="2205" cy="226638"/>
            </a:xfrm>
            <a:custGeom>
              <a:avLst/>
              <a:gdLst/>
              <a:ahLst/>
              <a:cxnLst/>
              <a:rect l="l" t="t" r="r" b="b"/>
              <a:pathLst>
                <a:path w="35" h="3598" extrusionOk="0">
                  <a:moveTo>
                    <a:pt x="1" y="1"/>
                  </a:moveTo>
                  <a:lnTo>
                    <a:pt x="1" y="3598"/>
                  </a:lnTo>
                  <a:lnTo>
                    <a:pt x="35" y="3598"/>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9" name="Google Shape;1019;p69"/>
            <p:cNvSpPr/>
            <p:nvPr/>
          </p:nvSpPr>
          <p:spPr>
            <a:xfrm>
              <a:off x="5771937" y="3786859"/>
              <a:ext cx="127051" cy="8756"/>
            </a:xfrm>
            <a:custGeom>
              <a:avLst/>
              <a:gdLst/>
              <a:ahLst/>
              <a:cxnLst/>
              <a:rect l="l" t="t" r="r" b="b"/>
              <a:pathLst>
                <a:path w="2017" h="139" extrusionOk="0">
                  <a:moveTo>
                    <a:pt x="1" y="1"/>
                  </a:moveTo>
                  <a:lnTo>
                    <a:pt x="1" y="35"/>
                  </a:lnTo>
                  <a:lnTo>
                    <a:pt x="2005" y="138"/>
                  </a:lnTo>
                  <a:lnTo>
                    <a:pt x="2017" y="10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69"/>
            <p:cNvSpPr/>
            <p:nvPr/>
          </p:nvSpPr>
          <p:spPr>
            <a:xfrm>
              <a:off x="5771937" y="3995422"/>
              <a:ext cx="126358" cy="1512"/>
            </a:xfrm>
            <a:custGeom>
              <a:avLst/>
              <a:gdLst/>
              <a:ahLst/>
              <a:cxnLst/>
              <a:rect l="l" t="t" r="r" b="b"/>
              <a:pathLst>
                <a:path w="2006" h="24" extrusionOk="0">
                  <a:moveTo>
                    <a:pt x="1" y="1"/>
                  </a:moveTo>
                  <a:lnTo>
                    <a:pt x="1" y="23"/>
                  </a:lnTo>
                  <a:lnTo>
                    <a:pt x="2005" y="23"/>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69"/>
            <p:cNvSpPr/>
            <p:nvPr/>
          </p:nvSpPr>
          <p:spPr>
            <a:xfrm>
              <a:off x="5771937" y="4004052"/>
              <a:ext cx="126358" cy="3716"/>
            </a:xfrm>
            <a:custGeom>
              <a:avLst/>
              <a:gdLst/>
              <a:ahLst/>
              <a:cxnLst/>
              <a:rect l="l" t="t" r="r" b="b"/>
              <a:pathLst>
                <a:path w="2006" h="59" extrusionOk="0">
                  <a:moveTo>
                    <a:pt x="2005" y="1"/>
                  </a:moveTo>
                  <a:lnTo>
                    <a:pt x="1" y="24"/>
                  </a:lnTo>
                  <a:lnTo>
                    <a:pt x="1" y="58"/>
                  </a:lnTo>
                  <a:lnTo>
                    <a:pt x="2005" y="35"/>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69"/>
            <p:cNvSpPr/>
            <p:nvPr/>
          </p:nvSpPr>
          <p:spPr>
            <a:xfrm>
              <a:off x="5884502" y="3793410"/>
              <a:ext cx="2205" cy="200623"/>
            </a:xfrm>
            <a:custGeom>
              <a:avLst/>
              <a:gdLst/>
              <a:ahLst/>
              <a:cxnLst/>
              <a:rect l="l" t="t" r="r" b="b"/>
              <a:pathLst>
                <a:path w="35" h="3185" extrusionOk="0">
                  <a:moveTo>
                    <a:pt x="1" y="0"/>
                  </a:moveTo>
                  <a:lnTo>
                    <a:pt x="1" y="3185"/>
                  </a:lnTo>
                  <a:lnTo>
                    <a:pt x="35" y="318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69"/>
            <p:cNvSpPr/>
            <p:nvPr/>
          </p:nvSpPr>
          <p:spPr>
            <a:xfrm>
              <a:off x="3296194" y="2467697"/>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69"/>
            <p:cNvSpPr/>
            <p:nvPr/>
          </p:nvSpPr>
          <p:spPr>
            <a:xfrm>
              <a:off x="3296194" y="272526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69"/>
            <p:cNvSpPr/>
            <p:nvPr/>
          </p:nvSpPr>
          <p:spPr>
            <a:xfrm>
              <a:off x="3296194" y="300450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69"/>
            <p:cNvSpPr/>
            <p:nvPr/>
          </p:nvSpPr>
          <p:spPr>
            <a:xfrm>
              <a:off x="3296194" y="3263591"/>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7" name="Google Shape;1027;p69"/>
            <p:cNvSpPr/>
            <p:nvPr/>
          </p:nvSpPr>
          <p:spPr>
            <a:xfrm>
              <a:off x="5719969" y="3714734"/>
              <a:ext cx="2268" cy="349280"/>
            </a:xfrm>
            <a:custGeom>
              <a:avLst/>
              <a:gdLst/>
              <a:ahLst/>
              <a:cxnLst/>
              <a:rect l="l" t="t" r="r" b="b"/>
              <a:pathLst>
                <a:path w="36" h="5545" extrusionOk="0">
                  <a:moveTo>
                    <a:pt x="1" y="0"/>
                  </a:moveTo>
                  <a:lnTo>
                    <a:pt x="1" y="5545"/>
                  </a:lnTo>
                  <a:lnTo>
                    <a:pt x="35" y="554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69"/>
            <p:cNvSpPr/>
            <p:nvPr/>
          </p:nvSpPr>
          <p:spPr>
            <a:xfrm>
              <a:off x="4299203" y="3649790"/>
              <a:ext cx="336304" cy="77982"/>
            </a:xfrm>
            <a:custGeom>
              <a:avLst/>
              <a:gdLst/>
              <a:ahLst/>
              <a:cxnLst/>
              <a:rect l="l" t="t" r="r" b="b"/>
              <a:pathLst>
                <a:path w="5339" h="1238" extrusionOk="0">
                  <a:moveTo>
                    <a:pt x="92" y="35"/>
                  </a:moveTo>
                  <a:lnTo>
                    <a:pt x="5304" y="264"/>
                  </a:lnTo>
                  <a:lnTo>
                    <a:pt x="5304" y="1203"/>
                  </a:lnTo>
                  <a:lnTo>
                    <a:pt x="35" y="1112"/>
                  </a:lnTo>
                  <a:lnTo>
                    <a:pt x="92" y="35"/>
                  </a:lnTo>
                  <a:close/>
                  <a:moveTo>
                    <a:pt x="69" y="1"/>
                  </a:moveTo>
                  <a:lnTo>
                    <a:pt x="1" y="1146"/>
                  </a:lnTo>
                  <a:lnTo>
                    <a:pt x="5327" y="1238"/>
                  </a:lnTo>
                  <a:lnTo>
                    <a:pt x="5339" y="1238"/>
                  </a:lnTo>
                  <a:lnTo>
                    <a:pt x="5339" y="230"/>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69"/>
            <p:cNvSpPr/>
            <p:nvPr/>
          </p:nvSpPr>
          <p:spPr>
            <a:xfrm>
              <a:off x="3926862" y="3649790"/>
              <a:ext cx="193442" cy="78738"/>
            </a:xfrm>
            <a:custGeom>
              <a:avLst/>
              <a:gdLst/>
              <a:ahLst/>
              <a:cxnLst/>
              <a:rect l="l" t="t" r="r" b="b"/>
              <a:pathLst>
                <a:path w="3071" h="1250" extrusionOk="0">
                  <a:moveTo>
                    <a:pt x="3048" y="35"/>
                  </a:moveTo>
                  <a:lnTo>
                    <a:pt x="3048" y="1112"/>
                  </a:lnTo>
                  <a:cubicBezTo>
                    <a:pt x="1999" y="1154"/>
                    <a:pt x="489" y="1216"/>
                    <a:pt x="123" y="1216"/>
                  </a:cubicBezTo>
                  <a:cubicBezTo>
                    <a:pt x="94" y="1216"/>
                    <a:pt x="72" y="1216"/>
                    <a:pt x="58" y="1215"/>
                  </a:cubicBezTo>
                  <a:cubicBezTo>
                    <a:pt x="69" y="1031"/>
                    <a:pt x="69" y="860"/>
                    <a:pt x="58" y="688"/>
                  </a:cubicBezTo>
                  <a:cubicBezTo>
                    <a:pt x="46" y="562"/>
                    <a:pt x="46" y="436"/>
                    <a:pt x="46" y="298"/>
                  </a:cubicBezTo>
                  <a:cubicBezTo>
                    <a:pt x="161" y="264"/>
                    <a:pt x="1891" y="127"/>
                    <a:pt x="3048" y="35"/>
                  </a:cubicBezTo>
                  <a:close/>
                  <a:moveTo>
                    <a:pt x="3071" y="1"/>
                  </a:moveTo>
                  <a:lnTo>
                    <a:pt x="3059" y="12"/>
                  </a:lnTo>
                  <a:cubicBezTo>
                    <a:pt x="1937" y="92"/>
                    <a:pt x="46" y="241"/>
                    <a:pt x="24" y="275"/>
                  </a:cubicBezTo>
                  <a:cubicBezTo>
                    <a:pt x="1" y="413"/>
                    <a:pt x="1" y="550"/>
                    <a:pt x="24" y="688"/>
                  </a:cubicBezTo>
                  <a:cubicBezTo>
                    <a:pt x="35" y="860"/>
                    <a:pt x="35" y="1031"/>
                    <a:pt x="24" y="1203"/>
                  </a:cubicBezTo>
                  <a:lnTo>
                    <a:pt x="12" y="1215"/>
                  </a:lnTo>
                  <a:lnTo>
                    <a:pt x="24" y="1226"/>
                  </a:lnTo>
                  <a:cubicBezTo>
                    <a:pt x="24" y="1238"/>
                    <a:pt x="35" y="1249"/>
                    <a:pt x="207" y="1249"/>
                  </a:cubicBezTo>
                  <a:cubicBezTo>
                    <a:pt x="402" y="1249"/>
                    <a:pt x="780" y="1238"/>
                    <a:pt x="1559" y="1203"/>
                  </a:cubicBezTo>
                  <a:cubicBezTo>
                    <a:pt x="2303" y="1180"/>
                    <a:pt x="3048" y="1146"/>
                    <a:pt x="3059" y="1146"/>
                  </a:cubicBezTo>
                  <a:lnTo>
                    <a:pt x="3071" y="1146"/>
                  </a:lnTo>
                  <a:lnTo>
                    <a:pt x="307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69"/>
            <p:cNvSpPr/>
            <p:nvPr/>
          </p:nvSpPr>
          <p:spPr>
            <a:xfrm>
              <a:off x="3645480" y="3659868"/>
              <a:ext cx="158798" cy="90265"/>
            </a:xfrm>
            <a:custGeom>
              <a:avLst/>
              <a:gdLst/>
              <a:ahLst/>
              <a:cxnLst/>
              <a:rect l="l" t="t" r="r" b="b"/>
              <a:pathLst>
                <a:path w="2521" h="1433" extrusionOk="0">
                  <a:moveTo>
                    <a:pt x="2486" y="35"/>
                  </a:moveTo>
                  <a:lnTo>
                    <a:pt x="2486" y="1261"/>
                  </a:lnTo>
                  <a:lnTo>
                    <a:pt x="34" y="1398"/>
                  </a:lnTo>
                  <a:lnTo>
                    <a:pt x="34" y="379"/>
                  </a:lnTo>
                  <a:lnTo>
                    <a:pt x="2486" y="35"/>
                  </a:lnTo>
                  <a:close/>
                  <a:moveTo>
                    <a:pt x="2520" y="1"/>
                  </a:moveTo>
                  <a:lnTo>
                    <a:pt x="12" y="356"/>
                  </a:lnTo>
                  <a:lnTo>
                    <a:pt x="0" y="356"/>
                  </a:lnTo>
                  <a:lnTo>
                    <a:pt x="0" y="1433"/>
                  </a:lnTo>
                  <a:lnTo>
                    <a:pt x="2497" y="1284"/>
                  </a:lnTo>
                  <a:lnTo>
                    <a:pt x="2520" y="1284"/>
                  </a:lnTo>
                  <a:lnTo>
                    <a:pt x="25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1" name="Google Shape;1031;p69"/>
            <p:cNvSpPr/>
            <p:nvPr/>
          </p:nvSpPr>
          <p:spPr>
            <a:xfrm>
              <a:off x="3398681" y="3688025"/>
              <a:ext cx="143680" cy="67147"/>
            </a:xfrm>
            <a:custGeom>
              <a:avLst/>
              <a:gdLst/>
              <a:ahLst/>
              <a:cxnLst/>
              <a:rect l="l" t="t" r="r" b="b"/>
              <a:pathLst>
                <a:path w="2281" h="1066" extrusionOk="0">
                  <a:moveTo>
                    <a:pt x="2246" y="35"/>
                  </a:moveTo>
                  <a:lnTo>
                    <a:pt x="2246" y="951"/>
                  </a:lnTo>
                  <a:lnTo>
                    <a:pt x="81" y="1032"/>
                  </a:lnTo>
                  <a:lnTo>
                    <a:pt x="35" y="161"/>
                  </a:lnTo>
                  <a:lnTo>
                    <a:pt x="2246" y="35"/>
                  </a:lnTo>
                  <a:close/>
                  <a:moveTo>
                    <a:pt x="2280" y="1"/>
                  </a:moveTo>
                  <a:lnTo>
                    <a:pt x="0" y="127"/>
                  </a:lnTo>
                  <a:lnTo>
                    <a:pt x="46" y="1055"/>
                  </a:lnTo>
                  <a:lnTo>
                    <a:pt x="46" y="1066"/>
                  </a:lnTo>
                  <a:lnTo>
                    <a:pt x="2269" y="986"/>
                  </a:lnTo>
                  <a:lnTo>
                    <a:pt x="2280" y="986"/>
                  </a:lnTo>
                  <a:lnTo>
                    <a:pt x="22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69"/>
            <p:cNvSpPr/>
            <p:nvPr/>
          </p:nvSpPr>
          <p:spPr>
            <a:xfrm>
              <a:off x="3208888" y="3703899"/>
              <a:ext cx="109036" cy="67903"/>
            </a:xfrm>
            <a:custGeom>
              <a:avLst/>
              <a:gdLst/>
              <a:ahLst/>
              <a:cxnLst/>
              <a:rect l="l" t="t" r="r" b="b"/>
              <a:pathLst>
                <a:path w="1731" h="1078" extrusionOk="0">
                  <a:moveTo>
                    <a:pt x="1696" y="35"/>
                  </a:moveTo>
                  <a:lnTo>
                    <a:pt x="1696" y="986"/>
                  </a:lnTo>
                  <a:lnTo>
                    <a:pt x="69" y="1043"/>
                  </a:lnTo>
                  <a:lnTo>
                    <a:pt x="35" y="207"/>
                  </a:lnTo>
                  <a:lnTo>
                    <a:pt x="1696" y="35"/>
                  </a:lnTo>
                  <a:close/>
                  <a:moveTo>
                    <a:pt x="1730" y="1"/>
                  </a:moveTo>
                  <a:lnTo>
                    <a:pt x="24" y="172"/>
                  </a:lnTo>
                  <a:lnTo>
                    <a:pt x="1" y="172"/>
                  </a:lnTo>
                  <a:lnTo>
                    <a:pt x="35" y="1077"/>
                  </a:lnTo>
                  <a:lnTo>
                    <a:pt x="1730" y="1020"/>
                  </a:lnTo>
                  <a:lnTo>
                    <a:pt x="173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69"/>
            <p:cNvSpPr/>
            <p:nvPr/>
          </p:nvSpPr>
          <p:spPr>
            <a:xfrm>
              <a:off x="4758850" y="3675742"/>
              <a:ext cx="256243" cy="64313"/>
            </a:xfrm>
            <a:custGeom>
              <a:avLst/>
              <a:gdLst/>
              <a:ahLst/>
              <a:cxnLst/>
              <a:rect l="l" t="t" r="r" b="b"/>
              <a:pathLst>
                <a:path w="4068" h="1021" extrusionOk="0">
                  <a:moveTo>
                    <a:pt x="35" y="35"/>
                  </a:moveTo>
                  <a:lnTo>
                    <a:pt x="4033" y="356"/>
                  </a:lnTo>
                  <a:lnTo>
                    <a:pt x="4033" y="986"/>
                  </a:lnTo>
                  <a:lnTo>
                    <a:pt x="35" y="803"/>
                  </a:lnTo>
                  <a:lnTo>
                    <a:pt x="35" y="35"/>
                  </a:lnTo>
                  <a:close/>
                  <a:moveTo>
                    <a:pt x="0" y="1"/>
                  </a:moveTo>
                  <a:lnTo>
                    <a:pt x="0" y="837"/>
                  </a:lnTo>
                  <a:lnTo>
                    <a:pt x="4056" y="1020"/>
                  </a:lnTo>
                  <a:lnTo>
                    <a:pt x="4067" y="1020"/>
                  </a:lnTo>
                  <a:lnTo>
                    <a:pt x="4067" y="333"/>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69"/>
            <p:cNvSpPr/>
            <p:nvPr/>
          </p:nvSpPr>
          <p:spPr>
            <a:xfrm>
              <a:off x="5116766" y="3703899"/>
              <a:ext cx="167427" cy="46235"/>
            </a:xfrm>
            <a:custGeom>
              <a:avLst/>
              <a:gdLst/>
              <a:ahLst/>
              <a:cxnLst/>
              <a:rect l="l" t="t" r="r" b="b"/>
              <a:pathLst>
                <a:path w="2658" h="734" extrusionOk="0">
                  <a:moveTo>
                    <a:pt x="35" y="35"/>
                  </a:moveTo>
                  <a:lnTo>
                    <a:pt x="2623" y="184"/>
                  </a:lnTo>
                  <a:lnTo>
                    <a:pt x="2623" y="699"/>
                  </a:lnTo>
                  <a:lnTo>
                    <a:pt x="35" y="562"/>
                  </a:lnTo>
                  <a:lnTo>
                    <a:pt x="35" y="35"/>
                  </a:lnTo>
                  <a:close/>
                  <a:moveTo>
                    <a:pt x="0" y="1"/>
                  </a:moveTo>
                  <a:lnTo>
                    <a:pt x="0" y="596"/>
                  </a:lnTo>
                  <a:lnTo>
                    <a:pt x="2635" y="734"/>
                  </a:lnTo>
                  <a:lnTo>
                    <a:pt x="2658" y="734"/>
                  </a:lnTo>
                  <a:lnTo>
                    <a:pt x="2658" y="150"/>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69"/>
            <p:cNvSpPr/>
            <p:nvPr/>
          </p:nvSpPr>
          <p:spPr>
            <a:xfrm>
              <a:off x="5364951" y="3719773"/>
              <a:ext cx="168183" cy="43337"/>
            </a:xfrm>
            <a:custGeom>
              <a:avLst/>
              <a:gdLst/>
              <a:ahLst/>
              <a:cxnLst/>
              <a:rect l="l" t="t" r="r" b="b"/>
              <a:pathLst>
                <a:path w="2670" h="688" extrusionOk="0">
                  <a:moveTo>
                    <a:pt x="24" y="35"/>
                  </a:moveTo>
                  <a:lnTo>
                    <a:pt x="2636" y="241"/>
                  </a:lnTo>
                  <a:lnTo>
                    <a:pt x="2636" y="654"/>
                  </a:lnTo>
                  <a:lnTo>
                    <a:pt x="24" y="493"/>
                  </a:lnTo>
                  <a:lnTo>
                    <a:pt x="24" y="35"/>
                  </a:lnTo>
                  <a:close/>
                  <a:moveTo>
                    <a:pt x="1" y="1"/>
                  </a:moveTo>
                  <a:lnTo>
                    <a:pt x="1" y="528"/>
                  </a:lnTo>
                  <a:lnTo>
                    <a:pt x="2647" y="688"/>
                  </a:lnTo>
                  <a:lnTo>
                    <a:pt x="2670" y="688"/>
                  </a:lnTo>
                  <a:lnTo>
                    <a:pt x="2670" y="20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69"/>
            <p:cNvSpPr/>
            <p:nvPr/>
          </p:nvSpPr>
          <p:spPr>
            <a:xfrm>
              <a:off x="5785669" y="3755867"/>
              <a:ext cx="96753" cy="28220"/>
            </a:xfrm>
            <a:custGeom>
              <a:avLst/>
              <a:gdLst/>
              <a:ahLst/>
              <a:cxnLst/>
              <a:rect l="l" t="t" r="r" b="b"/>
              <a:pathLst>
                <a:path w="1536" h="448" extrusionOk="0">
                  <a:moveTo>
                    <a:pt x="35" y="35"/>
                  </a:moveTo>
                  <a:lnTo>
                    <a:pt x="1512" y="115"/>
                  </a:lnTo>
                  <a:lnTo>
                    <a:pt x="1512" y="413"/>
                  </a:lnTo>
                  <a:lnTo>
                    <a:pt x="35" y="321"/>
                  </a:lnTo>
                  <a:lnTo>
                    <a:pt x="35" y="35"/>
                  </a:lnTo>
                  <a:close/>
                  <a:moveTo>
                    <a:pt x="0" y="0"/>
                  </a:moveTo>
                  <a:lnTo>
                    <a:pt x="0" y="356"/>
                  </a:lnTo>
                  <a:lnTo>
                    <a:pt x="1524" y="447"/>
                  </a:lnTo>
                  <a:lnTo>
                    <a:pt x="1535" y="447"/>
                  </a:lnTo>
                  <a:lnTo>
                    <a:pt x="1535" y="81"/>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7" name="Google Shape;1037;p69"/>
            <p:cNvSpPr/>
            <p:nvPr/>
          </p:nvSpPr>
          <p:spPr>
            <a:xfrm>
              <a:off x="5359912" y="2318471"/>
              <a:ext cx="73698" cy="159554"/>
            </a:xfrm>
            <a:custGeom>
              <a:avLst/>
              <a:gdLst/>
              <a:ahLst/>
              <a:cxnLst/>
              <a:rect l="l" t="t" r="r" b="b"/>
              <a:pathLst>
                <a:path w="1170" h="2533" extrusionOk="0">
                  <a:moveTo>
                    <a:pt x="1" y="1"/>
                  </a:moveTo>
                  <a:lnTo>
                    <a:pt x="1" y="1765"/>
                  </a:lnTo>
                  <a:cubicBezTo>
                    <a:pt x="1" y="1776"/>
                    <a:pt x="12" y="1782"/>
                    <a:pt x="24" y="1782"/>
                  </a:cubicBezTo>
                  <a:cubicBezTo>
                    <a:pt x="35" y="1782"/>
                    <a:pt x="46" y="1776"/>
                    <a:pt x="46" y="1765"/>
                  </a:cubicBezTo>
                  <a:lnTo>
                    <a:pt x="46" y="127"/>
                  </a:lnTo>
                  <a:lnTo>
                    <a:pt x="1112" y="1135"/>
                  </a:lnTo>
                  <a:lnTo>
                    <a:pt x="1112" y="2509"/>
                  </a:lnTo>
                  <a:cubicBezTo>
                    <a:pt x="1112" y="2521"/>
                    <a:pt x="1123" y="2532"/>
                    <a:pt x="1146" y="2532"/>
                  </a:cubicBezTo>
                  <a:cubicBezTo>
                    <a:pt x="1158" y="2532"/>
                    <a:pt x="1169" y="2521"/>
                    <a:pt x="1169" y="2509"/>
                  </a:cubicBezTo>
                  <a:lnTo>
                    <a:pt x="1169" y="111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8" name="Google Shape;1038;p69"/>
            <p:cNvSpPr/>
            <p:nvPr/>
          </p:nvSpPr>
          <p:spPr>
            <a:xfrm>
              <a:off x="5288480" y="2320234"/>
              <a:ext cx="75399" cy="58896"/>
            </a:xfrm>
            <a:custGeom>
              <a:avLst/>
              <a:gdLst/>
              <a:ahLst/>
              <a:cxnLst/>
              <a:rect l="l" t="t" r="r" b="b"/>
              <a:pathLst>
                <a:path w="1197" h="935" extrusionOk="0">
                  <a:moveTo>
                    <a:pt x="1154" y="1"/>
                  </a:moveTo>
                  <a:cubicBezTo>
                    <a:pt x="1148" y="1"/>
                    <a:pt x="1141" y="3"/>
                    <a:pt x="1135" y="7"/>
                  </a:cubicBezTo>
                  <a:lnTo>
                    <a:pt x="12" y="889"/>
                  </a:lnTo>
                  <a:cubicBezTo>
                    <a:pt x="1" y="901"/>
                    <a:pt x="1" y="912"/>
                    <a:pt x="1" y="924"/>
                  </a:cubicBezTo>
                  <a:cubicBezTo>
                    <a:pt x="12" y="935"/>
                    <a:pt x="24" y="935"/>
                    <a:pt x="24" y="935"/>
                  </a:cubicBezTo>
                  <a:lnTo>
                    <a:pt x="46" y="935"/>
                  </a:lnTo>
                  <a:lnTo>
                    <a:pt x="1169" y="53"/>
                  </a:lnTo>
                  <a:cubicBezTo>
                    <a:pt x="1197" y="34"/>
                    <a:pt x="1180" y="1"/>
                    <a:pt x="1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69"/>
            <p:cNvSpPr/>
            <p:nvPr/>
          </p:nvSpPr>
          <p:spPr>
            <a:xfrm>
              <a:off x="3283974" y="2437209"/>
              <a:ext cx="65699" cy="218323"/>
            </a:xfrm>
            <a:custGeom>
              <a:avLst/>
              <a:gdLst/>
              <a:ahLst/>
              <a:cxnLst/>
              <a:rect l="l" t="t" r="r" b="b"/>
              <a:pathLst>
                <a:path w="1043" h="3466" extrusionOk="0">
                  <a:moveTo>
                    <a:pt x="1028" y="1"/>
                  </a:moveTo>
                  <a:cubicBezTo>
                    <a:pt x="1026" y="1"/>
                    <a:pt x="1023" y="2"/>
                    <a:pt x="1020" y="6"/>
                  </a:cubicBezTo>
                  <a:lnTo>
                    <a:pt x="0" y="624"/>
                  </a:lnTo>
                  <a:lnTo>
                    <a:pt x="0" y="3465"/>
                  </a:lnTo>
                  <a:lnTo>
                    <a:pt x="1031" y="2973"/>
                  </a:lnTo>
                  <a:cubicBezTo>
                    <a:pt x="1042" y="2973"/>
                    <a:pt x="1042" y="2961"/>
                    <a:pt x="1042" y="2950"/>
                  </a:cubicBezTo>
                  <a:cubicBezTo>
                    <a:pt x="1042" y="2950"/>
                    <a:pt x="1037" y="2945"/>
                    <a:pt x="1031" y="2945"/>
                  </a:cubicBezTo>
                  <a:cubicBezTo>
                    <a:pt x="1027" y="2945"/>
                    <a:pt x="1023" y="2946"/>
                    <a:pt x="1020" y="2950"/>
                  </a:cubicBezTo>
                  <a:lnTo>
                    <a:pt x="34" y="3419"/>
                  </a:lnTo>
                  <a:lnTo>
                    <a:pt x="34" y="647"/>
                  </a:lnTo>
                  <a:lnTo>
                    <a:pt x="1031" y="29"/>
                  </a:lnTo>
                  <a:cubicBezTo>
                    <a:pt x="1042" y="29"/>
                    <a:pt x="1042" y="17"/>
                    <a:pt x="1042" y="6"/>
                  </a:cubicBezTo>
                  <a:cubicBezTo>
                    <a:pt x="1035" y="6"/>
                    <a:pt x="1032"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69"/>
            <p:cNvSpPr/>
            <p:nvPr/>
          </p:nvSpPr>
          <p:spPr>
            <a:xfrm>
              <a:off x="3174243" y="2495287"/>
              <a:ext cx="72250" cy="210765"/>
            </a:xfrm>
            <a:custGeom>
              <a:avLst/>
              <a:gdLst/>
              <a:ahLst/>
              <a:cxnLst/>
              <a:rect l="l" t="t" r="r" b="b"/>
              <a:pathLst>
                <a:path w="1147" h="3346" extrusionOk="0">
                  <a:moveTo>
                    <a:pt x="1112" y="58"/>
                  </a:moveTo>
                  <a:lnTo>
                    <a:pt x="1112" y="2795"/>
                  </a:lnTo>
                  <a:lnTo>
                    <a:pt x="24" y="3288"/>
                  </a:lnTo>
                  <a:lnTo>
                    <a:pt x="24" y="619"/>
                  </a:lnTo>
                  <a:lnTo>
                    <a:pt x="1112" y="58"/>
                  </a:lnTo>
                  <a:close/>
                  <a:moveTo>
                    <a:pt x="1146" y="0"/>
                  </a:moveTo>
                  <a:lnTo>
                    <a:pt x="1" y="596"/>
                  </a:lnTo>
                  <a:lnTo>
                    <a:pt x="1" y="3345"/>
                  </a:lnTo>
                  <a:lnTo>
                    <a:pt x="1135" y="2830"/>
                  </a:lnTo>
                  <a:lnTo>
                    <a:pt x="1146" y="2818"/>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69"/>
            <p:cNvSpPr/>
            <p:nvPr/>
          </p:nvSpPr>
          <p:spPr>
            <a:xfrm>
              <a:off x="3186526" y="2525964"/>
              <a:ext cx="2205" cy="174293"/>
            </a:xfrm>
            <a:custGeom>
              <a:avLst/>
              <a:gdLst/>
              <a:ahLst/>
              <a:cxnLst/>
              <a:rect l="l" t="t" r="r" b="b"/>
              <a:pathLst>
                <a:path w="35" h="2767" extrusionOk="0">
                  <a:moveTo>
                    <a:pt x="18" y="0"/>
                  </a:moveTo>
                  <a:cubicBezTo>
                    <a:pt x="9" y="0"/>
                    <a:pt x="1" y="6"/>
                    <a:pt x="1" y="17"/>
                  </a:cubicBezTo>
                  <a:lnTo>
                    <a:pt x="1" y="2744"/>
                  </a:lnTo>
                  <a:cubicBezTo>
                    <a:pt x="1" y="2755"/>
                    <a:pt x="1" y="2767"/>
                    <a:pt x="12" y="2767"/>
                  </a:cubicBezTo>
                  <a:cubicBezTo>
                    <a:pt x="23" y="2767"/>
                    <a:pt x="35" y="2755"/>
                    <a:pt x="35" y="275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69"/>
            <p:cNvSpPr/>
            <p:nvPr/>
          </p:nvSpPr>
          <p:spPr>
            <a:xfrm>
              <a:off x="3504758" y="2306943"/>
              <a:ext cx="67147" cy="236024"/>
            </a:xfrm>
            <a:custGeom>
              <a:avLst/>
              <a:gdLst/>
              <a:ahLst/>
              <a:cxnLst/>
              <a:rect l="l" t="t" r="r" b="b"/>
              <a:pathLst>
                <a:path w="1066" h="3747" extrusionOk="0">
                  <a:moveTo>
                    <a:pt x="1031" y="0"/>
                  </a:moveTo>
                  <a:lnTo>
                    <a:pt x="12" y="653"/>
                  </a:lnTo>
                  <a:lnTo>
                    <a:pt x="0" y="653"/>
                  </a:lnTo>
                  <a:lnTo>
                    <a:pt x="0" y="3746"/>
                  </a:lnTo>
                  <a:lnTo>
                    <a:pt x="1043" y="3208"/>
                  </a:lnTo>
                  <a:cubicBezTo>
                    <a:pt x="1066" y="3196"/>
                    <a:pt x="1054" y="3174"/>
                    <a:pt x="1031" y="3174"/>
                  </a:cubicBezTo>
                  <a:lnTo>
                    <a:pt x="35" y="3689"/>
                  </a:lnTo>
                  <a:lnTo>
                    <a:pt x="35" y="676"/>
                  </a:lnTo>
                  <a:lnTo>
                    <a:pt x="1054" y="35"/>
                  </a:lnTo>
                  <a:cubicBezTo>
                    <a:pt x="1054" y="23"/>
                    <a:pt x="1054" y="12"/>
                    <a:pt x="1054" y="12"/>
                  </a:cubicBezTo>
                  <a:cubicBezTo>
                    <a:pt x="1054" y="0"/>
                    <a:pt x="1043"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69"/>
            <p:cNvSpPr/>
            <p:nvPr/>
          </p:nvSpPr>
          <p:spPr>
            <a:xfrm>
              <a:off x="3423184" y="2355257"/>
              <a:ext cx="68659" cy="224496"/>
            </a:xfrm>
            <a:custGeom>
              <a:avLst/>
              <a:gdLst/>
              <a:ahLst/>
              <a:cxnLst/>
              <a:rect l="l" t="t" r="r" b="b"/>
              <a:pathLst>
                <a:path w="1090" h="3564" extrusionOk="0">
                  <a:moveTo>
                    <a:pt x="1055" y="58"/>
                  </a:moveTo>
                  <a:lnTo>
                    <a:pt x="1055" y="3048"/>
                  </a:lnTo>
                  <a:lnTo>
                    <a:pt x="35" y="3506"/>
                  </a:lnTo>
                  <a:lnTo>
                    <a:pt x="35" y="688"/>
                  </a:lnTo>
                  <a:lnTo>
                    <a:pt x="1055" y="58"/>
                  </a:lnTo>
                  <a:close/>
                  <a:moveTo>
                    <a:pt x="1089" y="1"/>
                  </a:moveTo>
                  <a:lnTo>
                    <a:pt x="1" y="665"/>
                  </a:lnTo>
                  <a:lnTo>
                    <a:pt x="1" y="3563"/>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69"/>
            <p:cNvSpPr/>
            <p:nvPr/>
          </p:nvSpPr>
          <p:spPr>
            <a:xfrm>
              <a:off x="3433326" y="2390281"/>
              <a:ext cx="2205" cy="184435"/>
            </a:xfrm>
            <a:custGeom>
              <a:avLst/>
              <a:gdLst/>
              <a:ahLst/>
              <a:cxnLst/>
              <a:rect l="l" t="t" r="r" b="b"/>
              <a:pathLst>
                <a:path w="35" h="2928" extrusionOk="0">
                  <a:moveTo>
                    <a:pt x="17" y="1"/>
                  </a:moveTo>
                  <a:cubicBezTo>
                    <a:pt x="9" y="1"/>
                    <a:pt x="0" y="6"/>
                    <a:pt x="0" y="18"/>
                  </a:cubicBezTo>
                  <a:lnTo>
                    <a:pt x="0" y="2904"/>
                  </a:lnTo>
                  <a:cubicBezTo>
                    <a:pt x="0" y="2916"/>
                    <a:pt x="12" y="2927"/>
                    <a:pt x="23" y="2927"/>
                  </a:cubicBezTo>
                  <a:cubicBezTo>
                    <a:pt x="23" y="2927"/>
                    <a:pt x="35" y="2916"/>
                    <a:pt x="35" y="2904"/>
                  </a:cubicBezTo>
                  <a:lnTo>
                    <a:pt x="35" y="18"/>
                  </a:lnTo>
                  <a:cubicBezTo>
                    <a:pt x="35" y="6"/>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69"/>
            <p:cNvSpPr/>
            <p:nvPr/>
          </p:nvSpPr>
          <p:spPr>
            <a:xfrm>
              <a:off x="3517041" y="2340140"/>
              <a:ext cx="2205" cy="195584"/>
            </a:xfrm>
            <a:custGeom>
              <a:avLst/>
              <a:gdLst/>
              <a:ahLst/>
              <a:cxnLst/>
              <a:rect l="l" t="t" r="r" b="b"/>
              <a:pathLst>
                <a:path w="35" h="3105" extrusionOk="0">
                  <a:moveTo>
                    <a:pt x="23" y="0"/>
                  </a:moveTo>
                  <a:cubicBezTo>
                    <a:pt x="12" y="0"/>
                    <a:pt x="0" y="0"/>
                    <a:pt x="0" y="12"/>
                  </a:cubicBezTo>
                  <a:lnTo>
                    <a:pt x="0" y="3093"/>
                  </a:lnTo>
                  <a:cubicBezTo>
                    <a:pt x="0" y="3105"/>
                    <a:pt x="12" y="3105"/>
                    <a:pt x="12" y="3105"/>
                  </a:cubicBezTo>
                  <a:cubicBezTo>
                    <a:pt x="23" y="3105"/>
                    <a:pt x="34" y="3105"/>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6" name="Google Shape;1046;p69"/>
            <p:cNvSpPr/>
            <p:nvPr/>
          </p:nvSpPr>
          <p:spPr>
            <a:xfrm>
              <a:off x="3645480" y="2212393"/>
              <a:ext cx="89509" cy="256936"/>
            </a:xfrm>
            <a:custGeom>
              <a:avLst/>
              <a:gdLst/>
              <a:ahLst/>
              <a:cxnLst/>
              <a:rect l="l" t="t" r="r" b="b"/>
              <a:pathLst>
                <a:path w="1421" h="4079" extrusionOk="0">
                  <a:moveTo>
                    <a:pt x="1317" y="70"/>
                  </a:moveTo>
                  <a:lnTo>
                    <a:pt x="1386" y="3288"/>
                  </a:lnTo>
                  <a:lnTo>
                    <a:pt x="34" y="4022"/>
                  </a:lnTo>
                  <a:lnTo>
                    <a:pt x="34" y="860"/>
                  </a:lnTo>
                  <a:lnTo>
                    <a:pt x="1317" y="70"/>
                  </a:lnTo>
                  <a:close/>
                  <a:moveTo>
                    <a:pt x="1340" y="1"/>
                  </a:moveTo>
                  <a:lnTo>
                    <a:pt x="12" y="826"/>
                  </a:lnTo>
                  <a:lnTo>
                    <a:pt x="0" y="837"/>
                  </a:lnTo>
                  <a:lnTo>
                    <a:pt x="0" y="4079"/>
                  </a:lnTo>
                  <a:lnTo>
                    <a:pt x="1421" y="3300"/>
                  </a:lnTo>
                  <a:lnTo>
                    <a:pt x="134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69"/>
            <p:cNvSpPr/>
            <p:nvPr/>
          </p:nvSpPr>
          <p:spPr>
            <a:xfrm>
              <a:off x="3749353" y="2142977"/>
              <a:ext cx="94422" cy="270101"/>
            </a:xfrm>
            <a:custGeom>
              <a:avLst/>
              <a:gdLst/>
              <a:ahLst/>
              <a:cxnLst/>
              <a:rect l="l" t="t" r="r" b="b"/>
              <a:pathLst>
                <a:path w="1499" h="4288" extrusionOk="0">
                  <a:moveTo>
                    <a:pt x="1465" y="1"/>
                  </a:moveTo>
                  <a:cubicBezTo>
                    <a:pt x="1462" y="1"/>
                    <a:pt x="1459" y="2"/>
                    <a:pt x="1455" y="3"/>
                  </a:cubicBezTo>
                  <a:lnTo>
                    <a:pt x="12" y="908"/>
                  </a:lnTo>
                  <a:lnTo>
                    <a:pt x="1" y="920"/>
                  </a:lnTo>
                  <a:lnTo>
                    <a:pt x="1" y="4287"/>
                  </a:lnTo>
                  <a:lnTo>
                    <a:pt x="1478" y="3543"/>
                  </a:lnTo>
                  <a:cubicBezTo>
                    <a:pt x="1490" y="3531"/>
                    <a:pt x="1490" y="3520"/>
                    <a:pt x="1478" y="3520"/>
                  </a:cubicBezTo>
                  <a:cubicBezTo>
                    <a:pt x="1478" y="3508"/>
                    <a:pt x="1467" y="3508"/>
                    <a:pt x="1455" y="3508"/>
                  </a:cubicBezTo>
                  <a:lnTo>
                    <a:pt x="35" y="4230"/>
                  </a:lnTo>
                  <a:lnTo>
                    <a:pt x="35" y="931"/>
                  </a:lnTo>
                  <a:lnTo>
                    <a:pt x="1478" y="37"/>
                  </a:lnTo>
                  <a:cubicBezTo>
                    <a:pt x="1498" y="28"/>
                    <a:pt x="1484" y="1"/>
                    <a:pt x="1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69"/>
            <p:cNvSpPr/>
            <p:nvPr/>
          </p:nvSpPr>
          <p:spPr>
            <a:xfrm>
              <a:off x="3655559" y="2258251"/>
              <a:ext cx="2205" cy="203143"/>
            </a:xfrm>
            <a:custGeom>
              <a:avLst/>
              <a:gdLst/>
              <a:ahLst/>
              <a:cxnLst/>
              <a:rect l="l" t="t" r="r" b="b"/>
              <a:pathLst>
                <a:path w="35" h="3225" extrusionOk="0">
                  <a:moveTo>
                    <a:pt x="18" y="0"/>
                  </a:moveTo>
                  <a:cubicBezTo>
                    <a:pt x="9" y="0"/>
                    <a:pt x="0" y="6"/>
                    <a:pt x="0" y="17"/>
                  </a:cubicBezTo>
                  <a:lnTo>
                    <a:pt x="0" y="3213"/>
                  </a:lnTo>
                  <a:cubicBezTo>
                    <a:pt x="0" y="3225"/>
                    <a:pt x="12" y="3225"/>
                    <a:pt x="12" y="3225"/>
                  </a:cubicBezTo>
                  <a:cubicBezTo>
                    <a:pt x="23" y="3225"/>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69"/>
            <p:cNvSpPr/>
            <p:nvPr/>
          </p:nvSpPr>
          <p:spPr>
            <a:xfrm>
              <a:off x="3760880" y="2193307"/>
              <a:ext cx="2268" cy="212528"/>
            </a:xfrm>
            <a:custGeom>
              <a:avLst/>
              <a:gdLst/>
              <a:ahLst/>
              <a:cxnLst/>
              <a:rect l="l" t="t" r="r" b="b"/>
              <a:pathLst>
                <a:path w="36" h="3374" extrusionOk="0">
                  <a:moveTo>
                    <a:pt x="18" y="0"/>
                  </a:moveTo>
                  <a:cubicBezTo>
                    <a:pt x="10" y="0"/>
                    <a:pt x="1" y="6"/>
                    <a:pt x="1" y="17"/>
                  </a:cubicBezTo>
                  <a:lnTo>
                    <a:pt x="1" y="3351"/>
                  </a:lnTo>
                  <a:cubicBezTo>
                    <a:pt x="1" y="3362"/>
                    <a:pt x="12" y="3374"/>
                    <a:pt x="12" y="3374"/>
                  </a:cubicBezTo>
                  <a:cubicBezTo>
                    <a:pt x="24" y="3374"/>
                    <a:pt x="35" y="3362"/>
                    <a:pt x="35" y="3351"/>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69"/>
            <p:cNvSpPr/>
            <p:nvPr/>
          </p:nvSpPr>
          <p:spPr>
            <a:xfrm>
              <a:off x="3928311" y="2036333"/>
              <a:ext cx="85918" cy="284400"/>
            </a:xfrm>
            <a:custGeom>
              <a:avLst/>
              <a:gdLst/>
              <a:ahLst/>
              <a:cxnLst/>
              <a:rect l="l" t="t" r="r" b="b"/>
              <a:pathLst>
                <a:path w="1364" h="4515" extrusionOk="0">
                  <a:moveTo>
                    <a:pt x="1329" y="69"/>
                  </a:moveTo>
                  <a:lnTo>
                    <a:pt x="1329" y="3747"/>
                  </a:lnTo>
                  <a:lnTo>
                    <a:pt x="35" y="4457"/>
                  </a:lnTo>
                  <a:lnTo>
                    <a:pt x="35" y="894"/>
                  </a:lnTo>
                  <a:lnTo>
                    <a:pt x="1329" y="69"/>
                  </a:lnTo>
                  <a:close/>
                  <a:moveTo>
                    <a:pt x="1364" y="1"/>
                  </a:moveTo>
                  <a:lnTo>
                    <a:pt x="12" y="871"/>
                  </a:lnTo>
                  <a:lnTo>
                    <a:pt x="1" y="871"/>
                  </a:lnTo>
                  <a:lnTo>
                    <a:pt x="1" y="4514"/>
                  </a:lnTo>
                  <a:lnTo>
                    <a:pt x="1352" y="3770"/>
                  </a:lnTo>
                  <a:lnTo>
                    <a:pt x="1364" y="3770"/>
                  </a:lnTo>
                  <a:lnTo>
                    <a:pt x="136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69"/>
            <p:cNvSpPr/>
            <p:nvPr/>
          </p:nvSpPr>
          <p:spPr>
            <a:xfrm>
              <a:off x="4037285" y="1949027"/>
              <a:ext cx="104689" cy="311045"/>
            </a:xfrm>
            <a:custGeom>
              <a:avLst/>
              <a:gdLst/>
              <a:ahLst/>
              <a:cxnLst/>
              <a:rect l="l" t="t" r="r" b="b"/>
              <a:pathLst>
                <a:path w="1662" h="4938" extrusionOk="0">
                  <a:moveTo>
                    <a:pt x="1627" y="69"/>
                  </a:moveTo>
                  <a:lnTo>
                    <a:pt x="1627" y="3976"/>
                  </a:lnTo>
                  <a:lnTo>
                    <a:pt x="35" y="4881"/>
                  </a:lnTo>
                  <a:lnTo>
                    <a:pt x="35" y="1146"/>
                  </a:lnTo>
                  <a:lnTo>
                    <a:pt x="1627" y="69"/>
                  </a:lnTo>
                  <a:close/>
                  <a:moveTo>
                    <a:pt x="1661" y="1"/>
                  </a:moveTo>
                  <a:lnTo>
                    <a:pt x="12" y="1123"/>
                  </a:lnTo>
                  <a:lnTo>
                    <a:pt x="0" y="1123"/>
                  </a:lnTo>
                  <a:lnTo>
                    <a:pt x="0" y="4938"/>
                  </a:lnTo>
                  <a:lnTo>
                    <a:pt x="1650" y="3999"/>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2" name="Google Shape;1052;p69"/>
            <p:cNvSpPr/>
            <p:nvPr/>
          </p:nvSpPr>
          <p:spPr>
            <a:xfrm>
              <a:off x="3938389" y="2084332"/>
              <a:ext cx="2268" cy="231299"/>
            </a:xfrm>
            <a:custGeom>
              <a:avLst/>
              <a:gdLst/>
              <a:ahLst/>
              <a:cxnLst/>
              <a:rect l="l" t="t" r="r" b="b"/>
              <a:pathLst>
                <a:path w="36" h="3672" extrusionOk="0">
                  <a:moveTo>
                    <a:pt x="18" y="1"/>
                  </a:moveTo>
                  <a:cubicBezTo>
                    <a:pt x="10" y="1"/>
                    <a:pt x="1" y="6"/>
                    <a:pt x="1" y="18"/>
                  </a:cubicBezTo>
                  <a:lnTo>
                    <a:pt x="1" y="3660"/>
                  </a:lnTo>
                  <a:cubicBezTo>
                    <a:pt x="1" y="3672"/>
                    <a:pt x="12" y="3672"/>
                    <a:pt x="12" y="3672"/>
                  </a:cubicBezTo>
                  <a:cubicBezTo>
                    <a:pt x="24" y="3672"/>
                    <a:pt x="35" y="3672"/>
                    <a:pt x="35" y="3660"/>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3" name="Google Shape;1053;p69"/>
            <p:cNvSpPr/>
            <p:nvPr/>
          </p:nvSpPr>
          <p:spPr>
            <a:xfrm>
              <a:off x="4046671" y="2013593"/>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69"/>
            <p:cNvSpPr/>
            <p:nvPr/>
          </p:nvSpPr>
          <p:spPr>
            <a:xfrm>
              <a:off x="3283974" y="2700890"/>
              <a:ext cx="66391" cy="210765"/>
            </a:xfrm>
            <a:custGeom>
              <a:avLst/>
              <a:gdLst/>
              <a:ahLst/>
              <a:cxnLst/>
              <a:rect l="l" t="t" r="r" b="b"/>
              <a:pathLst>
                <a:path w="1054" h="3346" extrusionOk="0">
                  <a:moveTo>
                    <a:pt x="1020" y="1"/>
                  </a:moveTo>
                  <a:lnTo>
                    <a:pt x="0" y="505"/>
                  </a:lnTo>
                  <a:lnTo>
                    <a:pt x="0" y="3346"/>
                  </a:lnTo>
                  <a:lnTo>
                    <a:pt x="1031" y="2979"/>
                  </a:lnTo>
                  <a:cubicBezTo>
                    <a:pt x="1051" y="2969"/>
                    <a:pt x="1045" y="2943"/>
                    <a:pt x="1028" y="2943"/>
                  </a:cubicBezTo>
                  <a:cubicBezTo>
                    <a:pt x="1026" y="2943"/>
                    <a:pt x="1023" y="2943"/>
                    <a:pt x="1020" y="2945"/>
                  </a:cubicBezTo>
                  <a:lnTo>
                    <a:pt x="34" y="3300"/>
                  </a:lnTo>
                  <a:lnTo>
                    <a:pt x="34" y="528"/>
                  </a:lnTo>
                  <a:lnTo>
                    <a:pt x="1031" y="35"/>
                  </a:lnTo>
                  <a:cubicBezTo>
                    <a:pt x="1054" y="24"/>
                    <a:pt x="104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69"/>
            <p:cNvSpPr/>
            <p:nvPr/>
          </p:nvSpPr>
          <p:spPr>
            <a:xfrm>
              <a:off x="3174243" y="2746370"/>
              <a:ext cx="72250" cy="202135"/>
            </a:xfrm>
            <a:custGeom>
              <a:avLst/>
              <a:gdLst/>
              <a:ahLst/>
              <a:cxnLst/>
              <a:rect l="l" t="t" r="r" b="b"/>
              <a:pathLst>
                <a:path w="1147" h="3209" extrusionOk="0">
                  <a:moveTo>
                    <a:pt x="1112" y="58"/>
                  </a:moveTo>
                  <a:lnTo>
                    <a:pt x="1112" y="2807"/>
                  </a:lnTo>
                  <a:lnTo>
                    <a:pt x="24" y="3162"/>
                  </a:lnTo>
                  <a:lnTo>
                    <a:pt x="24" y="493"/>
                  </a:lnTo>
                  <a:lnTo>
                    <a:pt x="1112" y="58"/>
                  </a:lnTo>
                  <a:close/>
                  <a:moveTo>
                    <a:pt x="1146" y="1"/>
                  </a:moveTo>
                  <a:lnTo>
                    <a:pt x="1" y="470"/>
                  </a:lnTo>
                  <a:lnTo>
                    <a:pt x="1" y="3208"/>
                  </a:lnTo>
                  <a:lnTo>
                    <a:pt x="1135" y="2830"/>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69"/>
            <p:cNvSpPr/>
            <p:nvPr/>
          </p:nvSpPr>
          <p:spPr>
            <a:xfrm>
              <a:off x="3186526" y="2770558"/>
              <a:ext cx="2205" cy="174293"/>
            </a:xfrm>
            <a:custGeom>
              <a:avLst/>
              <a:gdLst/>
              <a:ahLst/>
              <a:cxnLst/>
              <a:rect l="l" t="t" r="r" b="b"/>
              <a:pathLst>
                <a:path w="35" h="2767" extrusionOk="0">
                  <a:moveTo>
                    <a:pt x="18" y="0"/>
                  </a:moveTo>
                  <a:cubicBezTo>
                    <a:pt x="9" y="0"/>
                    <a:pt x="1" y="6"/>
                    <a:pt x="1" y="18"/>
                  </a:cubicBezTo>
                  <a:lnTo>
                    <a:pt x="1" y="2744"/>
                  </a:lnTo>
                  <a:cubicBezTo>
                    <a:pt x="1" y="2755"/>
                    <a:pt x="1" y="2767"/>
                    <a:pt x="12" y="2767"/>
                  </a:cubicBezTo>
                  <a:cubicBezTo>
                    <a:pt x="23" y="2767"/>
                    <a:pt x="35" y="2755"/>
                    <a:pt x="35" y="274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69"/>
            <p:cNvSpPr/>
            <p:nvPr/>
          </p:nvSpPr>
          <p:spPr>
            <a:xfrm>
              <a:off x="3504758" y="2596892"/>
              <a:ext cx="67147" cy="228213"/>
            </a:xfrm>
            <a:custGeom>
              <a:avLst/>
              <a:gdLst/>
              <a:ahLst/>
              <a:cxnLst/>
              <a:rect l="l" t="t" r="r" b="b"/>
              <a:pathLst>
                <a:path w="1066" h="3623" extrusionOk="0">
                  <a:moveTo>
                    <a:pt x="1040" y="0"/>
                  </a:moveTo>
                  <a:cubicBezTo>
                    <a:pt x="1037" y="0"/>
                    <a:pt x="1035" y="1"/>
                    <a:pt x="1031" y="2"/>
                  </a:cubicBezTo>
                  <a:lnTo>
                    <a:pt x="12" y="529"/>
                  </a:lnTo>
                  <a:lnTo>
                    <a:pt x="0" y="541"/>
                  </a:lnTo>
                  <a:lnTo>
                    <a:pt x="0" y="3622"/>
                  </a:lnTo>
                  <a:lnTo>
                    <a:pt x="1043" y="3210"/>
                  </a:lnTo>
                  <a:cubicBezTo>
                    <a:pt x="1066" y="3210"/>
                    <a:pt x="1054" y="3175"/>
                    <a:pt x="1031" y="3175"/>
                  </a:cubicBezTo>
                  <a:lnTo>
                    <a:pt x="35" y="3576"/>
                  </a:lnTo>
                  <a:lnTo>
                    <a:pt x="35" y="552"/>
                  </a:lnTo>
                  <a:lnTo>
                    <a:pt x="1043" y="37"/>
                  </a:lnTo>
                  <a:cubicBezTo>
                    <a:pt x="1062" y="27"/>
                    <a:pt x="1057" y="0"/>
                    <a:pt x="1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69"/>
            <p:cNvSpPr/>
            <p:nvPr/>
          </p:nvSpPr>
          <p:spPr>
            <a:xfrm>
              <a:off x="3423184" y="2635946"/>
              <a:ext cx="68659" cy="216560"/>
            </a:xfrm>
            <a:custGeom>
              <a:avLst/>
              <a:gdLst/>
              <a:ahLst/>
              <a:cxnLst/>
              <a:rect l="l" t="t" r="r" b="b"/>
              <a:pathLst>
                <a:path w="1090" h="3438" extrusionOk="0">
                  <a:moveTo>
                    <a:pt x="1055" y="47"/>
                  </a:moveTo>
                  <a:lnTo>
                    <a:pt x="1055" y="3048"/>
                  </a:lnTo>
                  <a:lnTo>
                    <a:pt x="35" y="3380"/>
                  </a:lnTo>
                  <a:lnTo>
                    <a:pt x="35" y="562"/>
                  </a:lnTo>
                  <a:lnTo>
                    <a:pt x="1055" y="47"/>
                  </a:lnTo>
                  <a:close/>
                  <a:moveTo>
                    <a:pt x="1089" y="1"/>
                  </a:moveTo>
                  <a:lnTo>
                    <a:pt x="12" y="528"/>
                  </a:lnTo>
                  <a:lnTo>
                    <a:pt x="1" y="539"/>
                  </a:lnTo>
                  <a:lnTo>
                    <a:pt x="1" y="3438"/>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69"/>
            <p:cNvSpPr/>
            <p:nvPr/>
          </p:nvSpPr>
          <p:spPr>
            <a:xfrm>
              <a:off x="3433326" y="2664481"/>
              <a:ext cx="2205" cy="183679"/>
            </a:xfrm>
            <a:custGeom>
              <a:avLst/>
              <a:gdLst/>
              <a:ahLst/>
              <a:cxnLst/>
              <a:rect l="l" t="t" r="r" b="b"/>
              <a:pathLst>
                <a:path w="35" h="2916" extrusionOk="0">
                  <a:moveTo>
                    <a:pt x="17" y="0"/>
                  </a:moveTo>
                  <a:cubicBezTo>
                    <a:pt x="9" y="0"/>
                    <a:pt x="0" y="6"/>
                    <a:pt x="0" y="18"/>
                  </a:cubicBezTo>
                  <a:lnTo>
                    <a:pt x="0" y="2904"/>
                  </a:lnTo>
                  <a:cubicBezTo>
                    <a:pt x="0" y="2904"/>
                    <a:pt x="12" y="2916"/>
                    <a:pt x="23" y="2916"/>
                  </a:cubicBezTo>
                  <a:cubicBezTo>
                    <a:pt x="23" y="2916"/>
                    <a:pt x="35" y="2904"/>
                    <a:pt x="35" y="2904"/>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69"/>
            <p:cNvSpPr/>
            <p:nvPr/>
          </p:nvSpPr>
          <p:spPr>
            <a:xfrm>
              <a:off x="3517041" y="2623726"/>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69"/>
            <p:cNvSpPr/>
            <p:nvPr/>
          </p:nvSpPr>
          <p:spPr>
            <a:xfrm>
              <a:off x="3645480" y="2521995"/>
              <a:ext cx="89509" cy="246102"/>
            </a:xfrm>
            <a:custGeom>
              <a:avLst/>
              <a:gdLst/>
              <a:ahLst/>
              <a:cxnLst/>
              <a:rect l="l" t="t" r="r" b="b"/>
              <a:pathLst>
                <a:path w="1421" h="3907" extrusionOk="0">
                  <a:moveTo>
                    <a:pt x="1317" y="57"/>
                  </a:moveTo>
                  <a:lnTo>
                    <a:pt x="1386" y="3288"/>
                  </a:lnTo>
                  <a:lnTo>
                    <a:pt x="34" y="3860"/>
                  </a:lnTo>
                  <a:lnTo>
                    <a:pt x="34" y="687"/>
                  </a:lnTo>
                  <a:lnTo>
                    <a:pt x="1317" y="57"/>
                  </a:lnTo>
                  <a:close/>
                  <a:moveTo>
                    <a:pt x="1340" y="0"/>
                  </a:moveTo>
                  <a:lnTo>
                    <a:pt x="12" y="664"/>
                  </a:lnTo>
                  <a:lnTo>
                    <a:pt x="0" y="664"/>
                  </a:lnTo>
                  <a:lnTo>
                    <a:pt x="0" y="3906"/>
                  </a:lnTo>
                  <a:lnTo>
                    <a:pt x="1409" y="3311"/>
                  </a:lnTo>
                  <a:lnTo>
                    <a:pt x="1421" y="3299"/>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69"/>
            <p:cNvSpPr/>
            <p:nvPr/>
          </p:nvSpPr>
          <p:spPr>
            <a:xfrm>
              <a:off x="3749353" y="2465681"/>
              <a:ext cx="94422" cy="258385"/>
            </a:xfrm>
            <a:custGeom>
              <a:avLst/>
              <a:gdLst/>
              <a:ahLst/>
              <a:cxnLst/>
              <a:rect l="l" t="t" r="r" b="b"/>
              <a:pathLst>
                <a:path w="1499" h="4102" extrusionOk="0">
                  <a:moveTo>
                    <a:pt x="1467" y="1"/>
                  </a:moveTo>
                  <a:lnTo>
                    <a:pt x="1" y="745"/>
                  </a:lnTo>
                  <a:lnTo>
                    <a:pt x="1" y="4102"/>
                  </a:lnTo>
                  <a:lnTo>
                    <a:pt x="1478" y="3540"/>
                  </a:lnTo>
                  <a:cubicBezTo>
                    <a:pt x="1498" y="3530"/>
                    <a:pt x="1492" y="3504"/>
                    <a:pt x="1476" y="3504"/>
                  </a:cubicBezTo>
                  <a:cubicBezTo>
                    <a:pt x="1473" y="3504"/>
                    <a:pt x="1470" y="3504"/>
                    <a:pt x="1467" y="3506"/>
                  </a:cubicBezTo>
                  <a:lnTo>
                    <a:pt x="35" y="4056"/>
                  </a:lnTo>
                  <a:lnTo>
                    <a:pt x="35" y="757"/>
                  </a:lnTo>
                  <a:lnTo>
                    <a:pt x="1478" y="35"/>
                  </a:lnTo>
                  <a:cubicBezTo>
                    <a:pt x="1490" y="35"/>
                    <a:pt x="1490" y="23"/>
                    <a:pt x="1490" y="12"/>
                  </a:cubicBezTo>
                  <a:cubicBezTo>
                    <a:pt x="1478" y="1"/>
                    <a:pt x="1467" y="1"/>
                    <a:pt x="1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69"/>
            <p:cNvSpPr/>
            <p:nvPr/>
          </p:nvSpPr>
          <p:spPr>
            <a:xfrm>
              <a:off x="3655559" y="2558404"/>
              <a:ext cx="2205" cy="203899"/>
            </a:xfrm>
            <a:custGeom>
              <a:avLst/>
              <a:gdLst/>
              <a:ahLst/>
              <a:cxnLst/>
              <a:rect l="l" t="t" r="r" b="b"/>
              <a:pathLst>
                <a:path w="35" h="3237" extrusionOk="0">
                  <a:moveTo>
                    <a:pt x="18" y="1"/>
                  </a:moveTo>
                  <a:cubicBezTo>
                    <a:pt x="9" y="1"/>
                    <a:pt x="0" y="6"/>
                    <a:pt x="0" y="18"/>
                  </a:cubicBezTo>
                  <a:lnTo>
                    <a:pt x="0" y="3214"/>
                  </a:lnTo>
                  <a:cubicBezTo>
                    <a:pt x="0" y="3225"/>
                    <a:pt x="12" y="3237"/>
                    <a:pt x="12" y="3237"/>
                  </a:cubicBezTo>
                  <a:cubicBezTo>
                    <a:pt x="23" y="3237"/>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69"/>
            <p:cNvSpPr/>
            <p:nvPr/>
          </p:nvSpPr>
          <p:spPr>
            <a:xfrm>
              <a:off x="3760880" y="2506247"/>
              <a:ext cx="2268" cy="212780"/>
            </a:xfrm>
            <a:custGeom>
              <a:avLst/>
              <a:gdLst/>
              <a:ahLst/>
              <a:cxnLst/>
              <a:rect l="l" t="t" r="r" b="b"/>
              <a:pathLst>
                <a:path w="36" h="3378" extrusionOk="0">
                  <a:moveTo>
                    <a:pt x="18" y="1"/>
                  </a:moveTo>
                  <a:cubicBezTo>
                    <a:pt x="10" y="1"/>
                    <a:pt x="1" y="4"/>
                    <a:pt x="1" y="10"/>
                  </a:cubicBezTo>
                  <a:lnTo>
                    <a:pt x="1" y="3354"/>
                  </a:lnTo>
                  <a:cubicBezTo>
                    <a:pt x="1" y="3366"/>
                    <a:pt x="12" y="3377"/>
                    <a:pt x="12" y="3377"/>
                  </a:cubicBezTo>
                  <a:cubicBezTo>
                    <a:pt x="24" y="3377"/>
                    <a:pt x="35" y="3366"/>
                    <a:pt x="35" y="3354"/>
                  </a:cubicBezTo>
                  <a:lnTo>
                    <a:pt x="35" y="10"/>
                  </a:lnTo>
                  <a:cubicBezTo>
                    <a:pt x="35" y="4"/>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69"/>
            <p:cNvSpPr/>
            <p:nvPr/>
          </p:nvSpPr>
          <p:spPr>
            <a:xfrm>
              <a:off x="3928311" y="2379824"/>
              <a:ext cx="85918" cy="273503"/>
            </a:xfrm>
            <a:custGeom>
              <a:avLst/>
              <a:gdLst/>
              <a:ahLst/>
              <a:cxnLst/>
              <a:rect l="l" t="t" r="r" b="b"/>
              <a:pathLst>
                <a:path w="1364" h="4342" extrusionOk="0">
                  <a:moveTo>
                    <a:pt x="1329" y="58"/>
                  </a:moveTo>
                  <a:lnTo>
                    <a:pt x="1329" y="3735"/>
                  </a:lnTo>
                  <a:lnTo>
                    <a:pt x="35" y="4296"/>
                  </a:lnTo>
                  <a:lnTo>
                    <a:pt x="35" y="722"/>
                  </a:lnTo>
                  <a:lnTo>
                    <a:pt x="1329" y="58"/>
                  </a:lnTo>
                  <a:close/>
                  <a:moveTo>
                    <a:pt x="1364" y="0"/>
                  </a:moveTo>
                  <a:lnTo>
                    <a:pt x="1" y="711"/>
                  </a:lnTo>
                  <a:lnTo>
                    <a:pt x="1" y="4342"/>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69"/>
            <p:cNvSpPr/>
            <p:nvPr/>
          </p:nvSpPr>
          <p:spPr>
            <a:xfrm>
              <a:off x="4037285" y="2307636"/>
              <a:ext cx="104689" cy="298069"/>
            </a:xfrm>
            <a:custGeom>
              <a:avLst/>
              <a:gdLst/>
              <a:ahLst/>
              <a:cxnLst/>
              <a:rect l="l" t="t" r="r" b="b"/>
              <a:pathLst>
                <a:path w="1662" h="4732" extrusionOk="0">
                  <a:moveTo>
                    <a:pt x="1627" y="58"/>
                  </a:moveTo>
                  <a:lnTo>
                    <a:pt x="1627" y="3964"/>
                  </a:lnTo>
                  <a:lnTo>
                    <a:pt x="35" y="4686"/>
                  </a:lnTo>
                  <a:lnTo>
                    <a:pt x="35" y="952"/>
                  </a:lnTo>
                  <a:lnTo>
                    <a:pt x="1627" y="58"/>
                  </a:lnTo>
                  <a:close/>
                  <a:moveTo>
                    <a:pt x="1661" y="1"/>
                  </a:moveTo>
                  <a:lnTo>
                    <a:pt x="0" y="929"/>
                  </a:lnTo>
                  <a:lnTo>
                    <a:pt x="0" y="4732"/>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69"/>
            <p:cNvSpPr/>
            <p:nvPr/>
          </p:nvSpPr>
          <p:spPr>
            <a:xfrm>
              <a:off x="3938389" y="2418438"/>
              <a:ext cx="2268" cy="232055"/>
            </a:xfrm>
            <a:custGeom>
              <a:avLst/>
              <a:gdLst/>
              <a:ahLst/>
              <a:cxnLst/>
              <a:rect l="l" t="t" r="r" b="b"/>
              <a:pathLst>
                <a:path w="36" h="3684" extrusionOk="0">
                  <a:moveTo>
                    <a:pt x="18" y="0"/>
                  </a:moveTo>
                  <a:cubicBezTo>
                    <a:pt x="10" y="0"/>
                    <a:pt x="1" y="6"/>
                    <a:pt x="1" y="17"/>
                  </a:cubicBezTo>
                  <a:lnTo>
                    <a:pt x="1" y="3660"/>
                  </a:lnTo>
                  <a:cubicBezTo>
                    <a:pt x="1" y="3672"/>
                    <a:pt x="12" y="3683"/>
                    <a:pt x="12" y="3683"/>
                  </a:cubicBezTo>
                  <a:cubicBezTo>
                    <a:pt x="24" y="3683"/>
                    <a:pt x="35" y="3672"/>
                    <a:pt x="35" y="3660"/>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69"/>
            <p:cNvSpPr/>
            <p:nvPr/>
          </p:nvSpPr>
          <p:spPr>
            <a:xfrm>
              <a:off x="4046671" y="2360675"/>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69"/>
            <p:cNvSpPr/>
            <p:nvPr/>
          </p:nvSpPr>
          <p:spPr>
            <a:xfrm>
              <a:off x="3283974" y="2988130"/>
              <a:ext cx="66391" cy="200623"/>
            </a:xfrm>
            <a:custGeom>
              <a:avLst/>
              <a:gdLst/>
              <a:ahLst/>
              <a:cxnLst/>
              <a:rect l="l" t="t" r="r" b="b"/>
              <a:pathLst>
                <a:path w="1054" h="3185" extrusionOk="0">
                  <a:moveTo>
                    <a:pt x="1020" y="0"/>
                  </a:moveTo>
                  <a:lnTo>
                    <a:pt x="0" y="344"/>
                  </a:lnTo>
                  <a:lnTo>
                    <a:pt x="0" y="3185"/>
                  </a:lnTo>
                  <a:lnTo>
                    <a:pt x="1031" y="2978"/>
                  </a:lnTo>
                  <a:cubicBezTo>
                    <a:pt x="1042" y="2978"/>
                    <a:pt x="1042" y="2967"/>
                    <a:pt x="1042" y="2956"/>
                  </a:cubicBezTo>
                  <a:cubicBezTo>
                    <a:pt x="1042" y="2956"/>
                    <a:pt x="1031" y="2944"/>
                    <a:pt x="1020" y="2944"/>
                  </a:cubicBezTo>
                  <a:lnTo>
                    <a:pt x="34" y="3150"/>
                  </a:lnTo>
                  <a:lnTo>
                    <a:pt x="34" y="367"/>
                  </a:lnTo>
                  <a:lnTo>
                    <a:pt x="1031" y="34"/>
                  </a:lnTo>
                  <a:cubicBezTo>
                    <a:pt x="1054" y="34"/>
                    <a:pt x="1042"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69"/>
            <p:cNvSpPr/>
            <p:nvPr/>
          </p:nvSpPr>
          <p:spPr>
            <a:xfrm>
              <a:off x="3174243" y="3017673"/>
              <a:ext cx="72250" cy="191301"/>
            </a:xfrm>
            <a:custGeom>
              <a:avLst/>
              <a:gdLst/>
              <a:ahLst/>
              <a:cxnLst/>
              <a:rect l="l" t="t" r="r" b="b"/>
              <a:pathLst>
                <a:path w="1147" h="3037" extrusionOk="0">
                  <a:moveTo>
                    <a:pt x="1112" y="47"/>
                  </a:moveTo>
                  <a:lnTo>
                    <a:pt x="1112" y="2796"/>
                  </a:lnTo>
                  <a:lnTo>
                    <a:pt x="24" y="2991"/>
                  </a:lnTo>
                  <a:lnTo>
                    <a:pt x="24" y="310"/>
                  </a:lnTo>
                  <a:lnTo>
                    <a:pt x="1112" y="47"/>
                  </a:lnTo>
                  <a:close/>
                  <a:moveTo>
                    <a:pt x="1146" y="1"/>
                  </a:moveTo>
                  <a:lnTo>
                    <a:pt x="12" y="287"/>
                  </a:lnTo>
                  <a:lnTo>
                    <a:pt x="1" y="287"/>
                  </a:lnTo>
                  <a:lnTo>
                    <a:pt x="1" y="3036"/>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69"/>
            <p:cNvSpPr/>
            <p:nvPr/>
          </p:nvSpPr>
          <p:spPr>
            <a:xfrm>
              <a:off x="3186526" y="3032476"/>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69"/>
            <p:cNvSpPr/>
            <p:nvPr/>
          </p:nvSpPr>
          <p:spPr>
            <a:xfrm>
              <a:off x="3504758" y="2918840"/>
              <a:ext cx="67147" cy="217945"/>
            </a:xfrm>
            <a:custGeom>
              <a:avLst/>
              <a:gdLst/>
              <a:ahLst/>
              <a:cxnLst/>
              <a:rect l="l" t="t" r="r" b="b"/>
              <a:pathLst>
                <a:path w="1066" h="3460" extrusionOk="0">
                  <a:moveTo>
                    <a:pt x="1031" y="0"/>
                  </a:moveTo>
                  <a:lnTo>
                    <a:pt x="0" y="378"/>
                  </a:lnTo>
                  <a:lnTo>
                    <a:pt x="0" y="3460"/>
                  </a:lnTo>
                  <a:lnTo>
                    <a:pt x="1043" y="3219"/>
                  </a:lnTo>
                  <a:cubicBezTo>
                    <a:pt x="1062" y="3209"/>
                    <a:pt x="1057" y="3183"/>
                    <a:pt x="1047" y="3183"/>
                  </a:cubicBezTo>
                  <a:cubicBezTo>
                    <a:pt x="1046" y="3183"/>
                    <a:pt x="1044" y="3183"/>
                    <a:pt x="1043" y="3185"/>
                  </a:cubicBezTo>
                  <a:lnTo>
                    <a:pt x="35" y="3414"/>
                  </a:lnTo>
                  <a:lnTo>
                    <a:pt x="35" y="401"/>
                  </a:lnTo>
                  <a:lnTo>
                    <a:pt x="1043" y="35"/>
                  </a:lnTo>
                  <a:cubicBezTo>
                    <a:pt x="1066" y="35"/>
                    <a:pt x="1054"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69"/>
            <p:cNvSpPr/>
            <p:nvPr/>
          </p:nvSpPr>
          <p:spPr>
            <a:xfrm>
              <a:off x="3423184" y="2945548"/>
              <a:ext cx="68659" cy="205662"/>
            </a:xfrm>
            <a:custGeom>
              <a:avLst/>
              <a:gdLst/>
              <a:ahLst/>
              <a:cxnLst/>
              <a:rect l="l" t="t" r="r" b="b"/>
              <a:pathLst>
                <a:path w="1090" h="3265" extrusionOk="0">
                  <a:moveTo>
                    <a:pt x="1055" y="46"/>
                  </a:moveTo>
                  <a:lnTo>
                    <a:pt x="1055" y="3047"/>
                  </a:lnTo>
                  <a:lnTo>
                    <a:pt x="35" y="3219"/>
                  </a:lnTo>
                  <a:lnTo>
                    <a:pt x="35" y="390"/>
                  </a:lnTo>
                  <a:lnTo>
                    <a:pt x="1055" y="46"/>
                  </a:lnTo>
                  <a:close/>
                  <a:moveTo>
                    <a:pt x="1089" y="0"/>
                  </a:moveTo>
                  <a:lnTo>
                    <a:pt x="1" y="367"/>
                  </a:lnTo>
                  <a:lnTo>
                    <a:pt x="1" y="3265"/>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4" name="Google Shape;1074;p69"/>
            <p:cNvSpPr/>
            <p:nvPr/>
          </p:nvSpPr>
          <p:spPr>
            <a:xfrm>
              <a:off x="3433326" y="2965201"/>
              <a:ext cx="2205" cy="183868"/>
            </a:xfrm>
            <a:custGeom>
              <a:avLst/>
              <a:gdLst/>
              <a:ahLst/>
              <a:cxnLst/>
              <a:rect l="l" t="t" r="r" b="b"/>
              <a:pathLst>
                <a:path w="35" h="2919" extrusionOk="0">
                  <a:moveTo>
                    <a:pt x="17" y="0"/>
                  </a:moveTo>
                  <a:cubicBezTo>
                    <a:pt x="9" y="0"/>
                    <a:pt x="0" y="3"/>
                    <a:pt x="0" y="9"/>
                  </a:cubicBezTo>
                  <a:lnTo>
                    <a:pt x="0" y="2907"/>
                  </a:lnTo>
                  <a:cubicBezTo>
                    <a:pt x="0" y="2907"/>
                    <a:pt x="12" y="2919"/>
                    <a:pt x="23" y="2919"/>
                  </a:cubicBezTo>
                  <a:cubicBezTo>
                    <a:pt x="23" y="2919"/>
                    <a:pt x="35" y="2907"/>
                    <a:pt x="35" y="2907"/>
                  </a:cubicBezTo>
                  <a:lnTo>
                    <a:pt x="35" y="9"/>
                  </a:lnTo>
                  <a:cubicBezTo>
                    <a:pt x="35" y="3"/>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5" name="Google Shape;1075;p69"/>
            <p:cNvSpPr/>
            <p:nvPr/>
          </p:nvSpPr>
          <p:spPr>
            <a:xfrm>
              <a:off x="3517041" y="2937611"/>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69"/>
            <p:cNvSpPr/>
            <p:nvPr/>
          </p:nvSpPr>
          <p:spPr>
            <a:xfrm>
              <a:off x="3645480" y="2869077"/>
              <a:ext cx="89509" cy="233126"/>
            </a:xfrm>
            <a:custGeom>
              <a:avLst/>
              <a:gdLst/>
              <a:ahLst/>
              <a:cxnLst/>
              <a:rect l="l" t="t" r="r" b="b"/>
              <a:pathLst>
                <a:path w="1421" h="3701" extrusionOk="0">
                  <a:moveTo>
                    <a:pt x="1306" y="46"/>
                  </a:moveTo>
                  <a:lnTo>
                    <a:pt x="1386" y="3288"/>
                  </a:lnTo>
                  <a:lnTo>
                    <a:pt x="34" y="3654"/>
                  </a:lnTo>
                  <a:lnTo>
                    <a:pt x="34" y="481"/>
                  </a:lnTo>
                  <a:lnTo>
                    <a:pt x="1306" y="46"/>
                  </a:lnTo>
                  <a:close/>
                  <a:moveTo>
                    <a:pt x="1340" y="0"/>
                  </a:moveTo>
                  <a:lnTo>
                    <a:pt x="12" y="458"/>
                  </a:lnTo>
                  <a:lnTo>
                    <a:pt x="0" y="458"/>
                  </a:lnTo>
                  <a:lnTo>
                    <a:pt x="0" y="3700"/>
                  </a:lnTo>
                  <a:lnTo>
                    <a:pt x="1421" y="3311"/>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69"/>
            <p:cNvSpPr/>
            <p:nvPr/>
          </p:nvSpPr>
          <p:spPr>
            <a:xfrm>
              <a:off x="3749353" y="2830085"/>
              <a:ext cx="93855" cy="244653"/>
            </a:xfrm>
            <a:custGeom>
              <a:avLst/>
              <a:gdLst/>
              <a:ahLst/>
              <a:cxnLst/>
              <a:rect l="l" t="t" r="r" b="b"/>
              <a:pathLst>
                <a:path w="1490" h="3884" extrusionOk="0">
                  <a:moveTo>
                    <a:pt x="1467" y="0"/>
                  </a:moveTo>
                  <a:lnTo>
                    <a:pt x="1" y="516"/>
                  </a:lnTo>
                  <a:lnTo>
                    <a:pt x="1" y="3884"/>
                  </a:lnTo>
                  <a:lnTo>
                    <a:pt x="1478" y="3540"/>
                  </a:lnTo>
                  <a:cubicBezTo>
                    <a:pt x="1490" y="3529"/>
                    <a:pt x="1490" y="3506"/>
                    <a:pt x="1467" y="3506"/>
                  </a:cubicBezTo>
                  <a:lnTo>
                    <a:pt x="35" y="3838"/>
                  </a:lnTo>
                  <a:lnTo>
                    <a:pt x="35" y="539"/>
                  </a:lnTo>
                  <a:lnTo>
                    <a:pt x="1478" y="35"/>
                  </a:lnTo>
                  <a:cubicBezTo>
                    <a:pt x="1478" y="35"/>
                    <a:pt x="1490" y="23"/>
                    <a:pt x="1490" y="12"/>
                  </a:cubicBezTo>
                  <a:cubicBezTo>
                    <a:pt x="1478" y="12"/>
                    <a:pt x="1467" y="0"/>
                    <a:pt x="1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69"/>
            <p:cNvSpPr/>
            <p:nvPr/>
          </p:nvSpPr>
          <p:spPr>
            <a:xfrm>
              <a:off x="3655559" y="2893958"/>
              <a:ext cx="2205" cy="203899"/>
            </a:xfrm>
            <a:custGeom>
              <a:avLst/>
              <a:gdLst/>
              <a:ahLst/>
              <a:cxnLst/>
              <a:rect l="l" t="t" r="r" b="b"/>
              <a:pathLst>
                <a:path w="35" h="3237" extrusionOk="0">
                  <a:moveTo>
                    <a:pt x="18" y="0"/>
                  </a:moveTo>
                  <a:cubicBezTo>
                    <a:pt x="9" y="0"/>
                    <a:pt x="0" y="6"/>
                    <a:pt x="0" y="17"/>
                  </a:cubicBezTo>
                  <a:lnTo>
                    <a:pt x="0" y="3213"/>
                  </a:lnTo>
                  <a:cubicBezTo>
                    <a:pt x="0" y="3225"/>
                    <a:pt x="12" y="3236"/>
                    <a:pt x="12" y="3236"/>
                  </a:cubicBezTo>
                  <a:cubicBezTo>
                    <a:pt x="23" y="3236"/>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69"/>
            <p:cNvSpPr/>
            <p:nvPr/>
          </p:nvSpPr>
          <p:spPr>
            <a:xfrm>
              <a:off x="3760880" y="2857864"/>
              <a:ext cx="2268" cy="212528"/>
            </a:xfrm>
            <a:custGeom>
              <a:avLst/>
              <a:gdLst/>
              <a:ahLst/>
              <a:cxnLst/>
              <a:rect l="l" t="t" r="r" b="b"/>
              <a:pathLst>
                <a:path w="36" h="3374" extrusionOk="0">
                  <a:moveTo>
                    <a:pt x="18" y="0"/>
                  </a:moveTo>
                  <a:cubicBezTo>
                    <a:pt x="10" y="0"/>
                    <a:pt x="1" y="6"/>
                    <a:pt x="1" y="18"/>
                  </a:cubicBezTo>
                  <a:lnTo>
                    <a:pt x="1" y="3363"/>
                  </a:lnTo>
                  <a:cubicBezTo>
                    <a:pt x="1" y="3374"/>
                    <a:pt x="12" y="3374"/>
                    <a:pt x="12" y="3374"/>
                  </a:cubicBezTo>
                  <a:cubicBezTo>
                    <a:pt x="24" y="3374"/>
                    <a:pt x="35" y="3374"/>
                    <a:pt x="35" y="3363"/>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0" name="Google Shape;1080;p69"/>
            <p:cNvSpPr/>
            <p:nvPr/>
          </p:nvSpPr>
          <p:spPr>
            <a:xfrm>
              <a:off x="3928311" y="2770936"/>
              <a:ext cx="85918" cy="260527"/>
            </a:xfrm>
            <a:custGeom>
              <a:avLst/>
              <a:gdLst/>
              <a:ahLst/>
              <a:cxnLst/>
              <a:rect l="l" t="t" r="r" b="b"/>
              <a:pathLst>
                <a:path w="1364" h="4136" extrusionOk="0">
                  <a:moveTo>
                    <a:pt x="1329" y="57"/>
                  </a:moveTo>
                  <a:lnTo>
                    <a:pt x="1329" y="3746"/>
                  </a:lnTo>
                  <a:lnTo>
                    <a:pt x="35" y="4090"/>
                  </a:lnTo>
                  <a:lnTo>
                    <a:pt x="35" y="527"/>
                  </a:lnTo>
                  <a:lnTo>
                    <a:pt x="1329" y="57"/>
                  </a:lnTo>
                  <a:close/>
                  <a:moveTo>
                    <a:pt x="1364" y="0"/>
                  </a:moveTo>
                  <a:lnTo>
                    <a:pt x="1" y="493"/>
                  </a:lnTo>
                  <a:lnTo>
                    <a:pt x="1" y="4135"/>
                  </a:lnTo>
                  <a:lnTo>
                    <a:pt x="1364" y="3769"/>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1" name="Google Shape;1081;p69"/>
            <p:cNvSpPr/>
            <p:nvPr/>
          </p:nvSpPr>
          <p:spPr>
            <a:xfrm>
              <a:off x="4037285" y="2719662"/>
              <a:ext cx="104689" cy="281502"/>
            </a:xfrm>
            <a:custGeom>
              <a:avLst/>
              <a:gdLst/>
              <a:ahLst/>
              <a:cxnLst/>
              <a:rect l="l" t="t" r="r" b="b"/>
              <a:pathLst>
                <a:path w="1662" h="4469" extrusionOk="0">
                  <a:moveTo>
                    <a:pt x="1627" y="47"/>
                  </a:moveTo>
                  <a:lnTo>
                    <a:pt x="1627" y="3953"/>
                  </a:lnTo>
                  <a:lnTo>
                    <a:pt x="35" y="4422"/>
                  </a:lnTo>
                  <a:lnTo>
                    <a:pt x="35" y="688"/>
                  </a:lnTo>
                  <a:lnTo>
                    <a:pt x="1627" y="47"/>
                  </a:lnTo>
                  <a:close/>
                  <a:moveTo>
                    <a:pt x="1661" y="1"/>
                  </a:moveTo>
                  <a:lnTo>
                    <a:pt x="12" y="654"/>
                  </a:lnTo>
                  <a:lnTo>
                    <a:pt x="0" y="665"/>
                  </a:lnTo>
                  <a:lnTo>
                    <a:pt x="0" y="4468"/>
                  </a:lnTo>
                  <a:lnTo>
                    <a:pt x="1650" y="3976"/>
                  </a:lnTo>
                  <a:lnTo>
                    <a:pt x="1661" y="3976"/>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69"/>
            <p:cNvSpPr/>
            <p:nvPr/>
          </p:nvSpPr>
          <p:spPr>
            <a:xfrm>
              <a:off x="3938389" y="2798527"/>
              <a:ext cx="2268" cy="231488"/>
            </a:xfrm>
            <a:custGeom>
              <a:avLst/>
              <a:gdLst/>
              <a:ahLst/>
              <a:cxnLst/>
              <a:rect l="l" t="t" r="r" b="b"/>
              <a:pathLst>
                <a:path w="36" h="3675" extrusionOk="0">
                  <a:moveTo>
                    <a:pt x="18" y="0"/>
                  </a:moveTo>
                  <a:cubicBezTo>
                    <a:pt x="10" y="0"/>
                    <a:pt x="1" y="3"/>
                    <a:pt x="1" y="9"/>
                  </a:cubicBezTo>
                  <a:lnTo>
                    <a:pt x="1" y="3652"/>
                  </a:lnTo>
                  <a:cubicBezTo>
                    <a:pt x="1" y="3663"/>
                    <a:pt x="12" y="3675"/>
                    <a:pt x="12" y="3675"/>
                  </a:cubicBezTo>
                  <a:cubicBezTo>
                    <a:pt x="24" y="3675"/>
                    <a:pt x="35" y="3663"/>
                    <a:pt x="35" y="3652"/>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69"/>
            <p:cNvSpPr/>
            <p:nvPr/>
          </p:nvSpPr>
          <p:spPr>
            <a:xfrm>
              <a:off x="4046671" y="2757582"/>
              <a:ext cx="2205" cy="239236"/>
            </a:xfrm>
            <a:custGeom>
              <a:avLst/>
              <a:gdLst/>
              <a:ahLst/>
              <a:cxnLst/>
              <a:rect l="l" t="t" r="r" b="b"/>
              <a:pathLst>
                <a:path w="35" h="3798" extrusionOk="0">
                  <a:moveTo>
                    <a:pt x="17" y="0"/>
                  </a:moveTo>
                  <a:cubicBezTo>
                    <a:pt x="9" y="0"/>
                    <a:pt x="0" y="6"/>
                    <a:pt x="0" y="17"/>
                  </a:cubicBezTo>
                  <a:lnTo>
                    <a:pt x="0" y="3786"/>
                  </a:lnTo>
                  <a:cubicBezTo>
                    <a:pt x="0" y="3786"/>
                    <a:pt x="0" y="3798"/>
                    <a:pt x="12" y="3798"/>
                  </a:cubicBezTo>
                  <a:cubicBezTo>
                    <a:pt x="23" y="3798"/>
                    <a:pt x="35" y="3786"/>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69"/>
            <p:cNvSpPr/>
            <p:nvPr/>
          </p:nvSpPr>
          <p:spPr>
            <a:xfrm>
              <a:off x="3283974" y="3248473"/>
              <a:ext cx="66202" cy="199363"/>
            </a:xfrm>
            <a:custGeom>
              <a:avLst/>
              <a:gdLst/>
              <a:ahLst/>
              <a:cxnLst/>
              <a:rect l="l" t="t" r="r" b="b"/>
              <a:pathLst>
                <a:path w="1051" h="3165" extrusionOk="0">
                  <a:moveTo>
                    <a:pt x="1028" y="0"/>
                  </a:moveTo>
                  <a:cubicBezTo>
                    <a:pt x="1026" y="0"/>
                    <a:pt x="1023" y="1"/>
                    <a:pt x="1020" y="2"/>
                  </a:cubicBezTo>
                  <a:lnTo>
                    <a:pt x="11" y="323"/>
                  </a:lnTo>
                  <a:lnTo>
                    <a:pt x="0" y="323"/>
                  </a:lnTo>
                  <a:lnTo>
                    <a:pt x="0" y="3164"/>
                  </a:lnTo>
                  <a:lnTo>
                    <a:pt x="1031" y="2981"/>
                  </a:lnTo>
                  <a:cubicBezTo>
                    <a:pt x="1042" y="2969"/>
                    <a:pt x="1042" y="2969"/>
                    <a:pt x="1042" y="2958"/>
                  </a:cubicBezTo>
                  <a:cubicBezTo>
                    <a:pt x="1042" y="2950"/>
                    <a:pt x="1037" y="2942"/>
                    <a:pt x="1029" y="2942"/>
                  </a:cubicBezTo>
                  <a:cubicBezTo>
                    <a:pt x="1026" y="2942"/>
                    <a:pt x="1023" y="2943"/>
                    <a:pt x="1020" y="2946"/>
                  </a:cubicBezTo>
                  <a:lnTo>
                    <a:pt x="34" y="3118"/>
                  </a:lnTo>
                  <a:lnTo>
                    <a:pt x="34" y="346"/>
                  </a:lnTo>
                  <a:lnTo>
                    <a:pt x="1031" y="37"/>
                  </a:lnTo>
                  <a:cubicBezTo>
                    <a:pt x="1051" y="27"/>
                    <a:pt x="1045"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69"/>
            <p:cNvSpPr/>
            <p:nvPr/>
          </p:nvSpPr>
          <p:spPr>
            <a:xfrm>
              <a:off x="3174243" y="3276000"/>
              <a:ext cx="72250" cy="189096"/>
            </a:xfrm>
            <a:custGeom>
              <a:avLst/>
              <a:gdLst/>
              <a:ahLst/>
              <a:cxnLst/>
              <a:rect l="l" t="t" r="r" b="b"/>
              <a:pathLst>
                <a:path w="1147" h="3002" extrusionOk="0">
                  <a:moveTo>
                    <a:pt x="1112" y="47"/>
                  </a:moveTo>
                  <a:lnTo>
                    <a:pt x="1112" y="2796"/>
                  </a:lnTo>
                  <a:lnTo>
                    <a:pt x="24" y="2968"/>
                  </a:lnTo>
                  <a:lnTo>
                    <a:pt x="24" y="287"/>
                  </a:lnTo>
                  <a:lnTo>
                    <a:pt x="1112" y="47"/>
                  </a:lnTo>
                  <a:close/>
                  <a:moveTo>
                    <a:pt x="1146" y="1"/>
                  </a:moveTo>
                  <a:lnTo>
                    <a:pt x="1" y="264"/>
                  </a:lnTo>
                  <a:lnTo>
                    <a:pt x="1" y="3002"/>
                  </a:lnTo>
                  <a:lnTo>
                    <a:pt x="1146" y="2819"/>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69"/>
            <p:cNvSpPr/>
            <p:nvPr/>
          </p:nvSpPr>
          <p:spPr>
            <a:xfrm>
              <a:off x="3186526" y="3289354"/>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69"/>
            <p:cNvSpPr/>
            <p:nvPr/>
          </p:nvSpPr>
          <p:spPr>
            <a:xfrm>
              <a:off x="3504758" y="3205135"/>
              <a:ext cx="66958" cy="214544"/>
            </a:xfrm>
            <a:custGeom>
              <a:avLst/>
              <a:gdLst/>
              <a:ahLst/>
              <a:cxnLst/>
              <a:rect l="l" t="t" r="r" b="b"/>
              <a:pathLst>
                <a:path w="1063" h="3406" extrusionOk="0">
                  <a:moveTo>
                    <a:pt x="1040" y="1"/>
                  </a:moveTo>
                  <a:cubicBezTo>
                    <a:pt x="1037" y="1"/>
                    <a:pt x="1035" y="2"/>
                    <a:pt x="1031" y="3"/>
                  </a:cubicBezTo>
                  <a:lnTo>
                    <a:pt x="0" y="312"/>
                  </a:lnTo>
                  <a:lnTo>
                    <a:pt x="0" y="3405"/>
                  </a:lnTo>
                  <a:lnTo>
                    <a:pt x="1043" y="3211"/>
                  </a:lnTo>
                  <a:cubicBezTo>
                    <a:pt x="1054" y="3211"/>
                    <a:pt x="1054" y="3199"/>
                    <a:pt x="1054" y="3188"/>
                  </a:cubicBezTo>
                  <a:cubicBezTo>
                    <a:pt x="1054" y="3176"/>
                    <a:pt x="1043" y="3176"/>
                    <a:pt x="1043" y="3176"/>
                  </a:cubicBezTo>
                  <a:lnTo>
                    <a:pt x="35" y="3359"/>
                  </a:lnTo>
                  <a:lnTo>
                    <a:pt x="35" y="347"/>
                  </a:lnTo>
                  <a:lnTo>
                    <a:pt x="1043" y="37"/>
                  </a:lnTo>
                  <a:cubicBezTo>
                    <a:pt x="1062" y="28"/>
                    <a:pt x="1057"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8" name="Google Shape;1088;p69"/>
            <p:cNvSpPr/>
            <p:nvPr/>
          </p:nvSpPr>
          <p:spPr>
            <a:xfrm>
              <a:off x="3423184" y="3227686"/>
              <a:ext cx="68659" cy="201379"/>
            </a:xfrm>
            <a:custGeom>
              <a:avLst/>
              <a:gdLst/>
              <a:ahLst/>
              <a:cxnLst/>
              <a:rect l="l" t="t" r="r" b="b"/>
              <a:pathLst>
                <a:path w="1090" h="3197" extrusionOk="0">
                  <a:moveTo>
                    <a:pt x="1055" y="46"/>
                  </a:moveTo>
                  <a:lnTo>
                    <a:pt x="1055" y="3036"/>
                  </a:lnTo>
                  <a:lnTo>
                    <a:pt x="35" y="3162"/>
                  </a:lnTo>
                  <a:lnTo>
                    <a:pt x="35" y="332"/>
                  </a:lnTo>
                  <a:lnTo>
                    <a:pt x="1055" y="46"/>
                  </a:lnTo>
                  <a:close/>
                  <a:moveTo>
                    <a:pt x="1089" y="0"/>
                  </a:moveTo>
                  <a:lnTo>
                    <a:pt x="12" y="310"/>
                  </a:lnTo>
                  <a:lnTo>
                    <a:pt x="1" y="310"/>
                  </a:lnTo>
                  <a:lnTo>
                    <a:pt x="1" y="3196"/>
                  </a:lnTo>
                  <a:lnTo>
                    <a:pt x="1078" y="3070"/>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9" name="Google Shape;1089;p69"/>
            <p:cNvSpPr/>
            <p:nvPr/>
          </p:nvSpPr>
          <p:spPr>
            <a:xfrm>
              <a:off x="3433326" y="3243874"/>
              <a:ext cx="2205" cy="183742"/>
            </a:xfrm>
            <a:custGeom>
              <a:avLst/>
              <a:gdLst/>
              <a:ahLst/>
              <a:cxnLst/>
              <a:rect l="l" t="t" r="r" b="b"/>
              <a:pathLst>
                <a:path w="35" h="2917" extrusionOk="0">
                  <a:moveTo>
                    <a:pt x="17" y="1"/>
                  </a:moveTo>
                  <a:cubicBezTo>
                    <a:pt x="9" y="1"/>
                    <a:pt x="0" y="7"/>
                    <a:pt x="0" y="18"/>
                  </a:cubicBezTo>
                  <a:lnTo>
                    <a:pt x="0" y="2905"/>
                  </a:lnTo>
                  <a:cubicBezTo>
                    <a:pt x="0" y="2916"/>
                    <a:pt x="12" y="2916"/>
                    <a:pt x="23" y="2916"/>
                  </a:cubicBezTo>
                  <a:cubicBezTo>
                    <a:pt x="23" y="2916"/>
                    <a:pt x="35" y="2916"/>
                    <a:pt x="35" y="2905"/>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69"/>
            <p:cNvSpPr/>
            <p:nvPr/>
          </p:nvSpPr>
          <p:spPr>
            <a:xfrm>
              <a:off x="3517041" y="3221198"/>
              <a:ext cx="2205" cy="195584"/>
            </a:xfrm>
            <a:custGeom>
              <a:avLst/>
              <a:gdLst/>
              <a:ahLst/>
              <a:cxnLst/>
              <a:rect l="l" t="t" r="r" b="b"/>
              <a:pathLst>
                <a:path w="35" h="3105" extrusionOk="0">
                  <a:moveTo>
                    <a:pt x="23" y="0"/>
                  </a:moveTo>
                  <a:cubicBezTo>
                    <a:pt x="12" y="0"/>
                    <a:pt x="0" y="0"/>
                    <a:pt x="0" y="12"/>
                  </a:cubicBezTo>
                  <a:lnTo>
                    <a:pt x="0" y="3093"/>
                  </a:lnTo>
                  <a:cubicBezTo>
                    <a:pt x="0" y="3104"/>
                    <a:pt x="12" y="3104"/>
                    <a:pt x="12" y="3104"/>
                  </a:cubicBezTo>
                  <a:cubicBezTo>
                    <a:pt x="23" y="3104"/>
                    <a:pt x="34" y="3104"/>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1" name="Google Shape;1091;p69"/>
            <p:cNvSpPr/>
            <p:nvPr/>
          </p:nvSpPr>
          <p:spPr>
            <a:xfrm>
              <a:off x="3645480" y="3175025"/>
              <a:ext cx="89509" cy="224433"/>
            </a:xfrm>
            <a:custGeom>
              <a:avLst/>
              <a:gdLst/>
              <a:ahLst/>
              <a:cxnLst/>
              <a:rect l="l" t="t" r="r" b="b"/>
              <a:pathLst>
                <a:path w="1421" h="3563" extrusionOk="0">
                  <a:moveTo>
                    <a:pt x="1317" y="46"/>
                  </a:moveTo>
                  <a:lnTo>
                    <a:pt x="1386" y="3288"/>
                  </a:lnTo>
                  <a:lnTo>
                    <a:pt x="34" y="3517"/>
                  </a:lnTo>
                  <a:lnTo>
                    <a:pt x="34" y="344"/>
                  </a:lnTo>
                  <a:lnTo>
                    <a:pt x="1317" y="46"/>
                  </a:lnTo>
                  <a:close/>
                  <a:moveTo>
                    <a:pt x="1340" y="0"/>
                  </a:moveTo>
                  <a:lnTo>
                    <a:pt x="0" y="321"/>
                  </a:lnTo>
                  <a:lnTo>
                    <a:pt x="0" y="3563"/>
                  </a:lnTo>
                  <a:lnTo>
                    <a:pt x="1398" y="3322"/>
                  </a:lnTo>
                  <a:lnTo>
                    <a:pt x="1421" y="3322"/>
                  </a:lnTo>
                  <a:lnTo>
                    <a:pt x="1340" y="23"/>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2" name="Google Shape;1092;p69"/>
            <p:cNvSpPr/>
            <p:nvPr/>
          </p:nvSpPr>
          <p:spPr>
            <a:xfrm>
              <a:off x="3749353" y="3147435"/>
              <a:ext cx="93855" cy="234701"/>
            </a:xfrm>
            <a:custGeom>
              <a:avLst/>
              <a:gdLst/>
              <a:ahLst/>
              <a:cxnLst/>
              <a:rect l="l" t="t" r="r" b="b"/>
              <a:pathLst>
                <a:path w="1490" h="3726" extrusionOk="0">
                  <a:moveTo>
                    <a:pt x="1475" y="0"/>
                  </a:moveTo>
                  <a:cubicBezTo>
                    <a:pt x="1473" y="0"/>
                    <a:pt x="1470" y="1"/>
                    <a:pt x="1467" y="3"/>
                  </a:cubicBezTo>
                  <a:lnTo>
                    <a:pt x="12" y="358"/>
                  </a:lnTo>
                  <a:lnTo>
                    <a:pt x="1" y="358"/>
                  </a:lnTo>
                  <a:lnTo>
                    <a:pt x="1" y="3726"/>
                  </a:lnTo>
                  <a:lnTo>
                    <a:pt x="1467" y="3531"/>
                  </a:lnTo>
                  <a:cubicBezTo>
                    <a:pt x="1478" y="3531"/>
                    <a:pt x="1490" y="3531"/>
                    <a:pt x="1490" y="3519"/>
                  </a:cubicBezTo>
                  <a:cubicBezTo>
                    <a:pt x="1482" y="3511"/>
                    <a:pt x="1479" y="3503"/>
                    <a:pt x="1475" y="3503"/>
                  </a:cubicBezTo>
                  <a:cubicBezTo>
                    <a:pt x="1473" y="3503"/>
                    <a:pt x="1470" y="3505"/>
                    <a:pt x="1467" y="3508"/>
                  </a:cubicBezTo>
                  <a:lnTo>
                    <a:pt x="35" y="3691"/>
                  </a:lnTo>
                  <a:lnTo>
                    <a:pt x="35" y="392"/>
                  </a:lnTo>
                  <a:lnTo>
                    <a:pt x="1478" y="37"/>
                  </a:lnTo>
                  <a:cubicBezTo>
                    <a:pt x="1488" y="27"/>
                    <a:pt x="1490" y="0"/>
                    <a:pt x="1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69"/>
            <p:cNvSpPr/>
            <p:nvPr/>
          </p:nvSpPr>
          <p:spPr>
            <a:xfrm>
              <a:off x="3655559" y="3192663"/>
              <a:ext cx="2205" cy="203206"/>
            </a:xfrm>
            <a:custGeom>
              <a:avLst/>
              <a:gdLst/>
              <a:ahLst/>
              <a:cxnLst/>
              <a:rect l="l" t="t" r="r" b="b"/>
              <a:pathLst>
                <a:path w="35" h="3226" extrusionOk="0">
                  <a:moveTo>
                    <a:pt x="18" y="1"/>
                  </a:moveTo>
                  <a:cubicBezTo>
                    <a:pt x="9" y="1"/>
                    <a:pt x="0" y="6"/>
                    <a:pt x="0" y="18"/>
                  </a:cubicBezTo>
                  <a:lnTo>
                    <a:pt x="0" y="3214"/>
                  </a:lnTo>
                  <a:cubicBezTo>
                    <a:pt x="0" y="3225"/>
                    <a:pt x="12" y="3225"/>
                    <a:pt x="12" y="3225"/>
                  </a:cubicBezTo>
                  <a:cubicBezTo>
                    <a:pt x="23" y="3225"/>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4" name="Google Shape;1094;p69"/>
            <p:cNvSpPr/>
            <p:nvPr/>
          </p:nvSpPr>
          <p:spPr>
            <a:xfrm>
              <a:off x="3760880" y="3167403"/>
              <a:ext cx="2268" cy="212591"/>
            </a:xfrm>
            <a:custGeom>
              <a:avLst/>
              <a:gdLst/>
              <a:ahLst/>
              <a:cxnLst/>
              <a:rect l="l" t="t" r="r" b="b"/>
              <a:pathLst>
                <a:path w="36" h="3375" extrusionOk="0">
                  <a:moveTo>
                    <a:pt x="18" y="1"/>
                  </a:moveTo>
                  <a:cubicBezTo>
                    <a:pt x="10" y="1"/>
                    <a:pt x="1" y="6"/>
                    <a:pt x="1" y="18"/>
                  </a:cubicBezTo>
                  <a:lnTo>
                    <a:pt x="1" y="3351"/>
                  </a:lnTo>
                  <a:cubicBezTo>
                    <a:pt x="1" y="3363"/>
                    <a:pt x="12" y="3374"/>
                    <a:pt x="12" y="3374"/>
                  </a:cubicBezTo>
                  <a:cubicBezTo>
                    <a:pt x="24" y="3374"/>
                    <a:pt x="35" y="3363"/>
                    <a:pt x="35" y="3351"/>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5" name="Google Shape;1095;p69"/>
            <p:cNvSpPr/>
            <p:nvPr/>
          </p:nvSpPr>
          <p:spPr>
            <a:xfrm>
              <a:off x="3928311" y="3105735"/>
              <a:ext cx="85918" cy="251141"/>
            </a:xfrm>
            <a:custGeom>
              <a:avLst/>
              <a:gdLst/>
              <a:ahLst/>
              <a:cxnLst/>
              <a:rect l="l" t="t" r="r" b="b"/>
              <a:pathLst>
                <a:path w="1364" h="3987" extrusionOk="0">
                  <a:moveTo>
                    <a:pt x="1329" y="46"/>
                  </a:moveTo>
                  <a:lnTo>
                    <a:pt x="1329" y="3735"/>
                  </a:lnTo>
                  <a:lnTo>
                    <a:pt x="35" y="3952"/>
                  </a:lnTo>
                  <a:lnTo>
                    <a:pt x="35" y="378"/>
                  </a:lnTo>
                  <a:lnTo>
                    <a:pt x="1329" y="46"/>
                  </a:lnTo>
                  <a:close/>
                  <a:moveTo>
                    <a:pt x="1364" y="0"/>
                  </a:moveTo>
                  <a:lnTo>
                    <a:pt x="1" y="355"/>
                  </a:lnTo>
                  <a:lnTo>
                    <a:pt x="1" y="3987"/>
                  </a:lnTo>
                  <a:lnTo>
                    <a:pt x="1341" y="3769"/>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69"/>
            <p:cNvSpPr/>
            <p:nvPr/>
          </p:nvSpPr>
          <p:spPr>
            <a:xfrm>
              <a:off x="4037285" y="3066743"/>
              <a:ext cx="104689" cy="271361"/>
            </a:xfrm>
            <a:custGeom>
              <a:avLst/>
              <a:gdLst/>
              <a:ahLst/>
              <a:cxnLst/>
              <a:rect l="l" t="t" r="r" b="b"/>
              <a:pathLst>
                <a:path w="1662" h="4308" extrusionOk="0">
                  <a:moveTo>
                    <a:pt x="1627" y="47"/>
                  </a:moveTo>
                  <a:lnTo>
                    <a:pt x="1627" y="3953"/>
                  </a:lnTo>
                  <a:lnTo>
                    <a:pt x="35" y="4262"/>
                  </a:lnTo>
                  <a:lnTo>
                    <a:pt x="35" y="528"/>
                  </a:lnTo>
                  <a:lnTo>
                    <a:pt x="1627" y="47"/>
                  </a:lnTo>
                  <a:close/>
                  <a:moveTo>
                    <a:pt x="1661" y="1"/>
                  </a:moveTo>
                  <a:lnTo>
                    <a:pt x="0" y="505"/>
                  </a:lnTo>
                  <a:lnTo>
                    <a:pt x="0" y="4308"/>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7" name="Google Shape;1097;p69"/>
            <p:cNvSpPr/>
            <p:nvPr/>
          </p:nvSpPr>
          <p:spPr>
            <a:xfrm>
              <a:off x="3938389" y="3125577"/>
              <a:ext cx="2268" cy="231299"/>
            </a:xfrm>
            <a:custGeom>
              <a:avLst/>
              <a:gdLst/>
              <a:ahLst/>
              <a:cxnLst/>
              <a:rect l="l" t="t" r="r" b="b"/>
              <a:pathLst>
                <a:path w="36" h="3672" extrusionOk="0">
                  <a:moveTo>
                    <a:pt x="18" y="0"/>
                  </a:moveTo>
                  <a:cubicBezTo>
                    <a:pt x="10" y="0"/>
                    <a:pt x="1" y="6"/>
                    <a:pt x="1" y="18"/>
                  </a:cubicBezTo>
                  <a:lnTo>
                    <a:pt x="1" y="3649"/>
                  </a:lnTo>
                  <a:cubicBezTo>
                    <a:pt x="1" y="3660"/>
                    <a:pt x="12" y="3672"/>
                    <a:pt x="12" y="3672"/>
                  </a:cubicBezTo>
                  <a:cubicBezTo>
                    <a:pt x="24" y="3672"/>
                    <a:pt x="35" y="3660"/>
                    <a:pt x="35" y="3660"/>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69"/>
            <p:cNvSpPr/>
            <p:nvPr/>
          </p:nvSpPr>
          <p:spPr>
            <a:xfrm>
              <a:off x="4046671" y="3095278"/>
              <a:ext cx="2205" cy="239236"/>
            </a:xfrm>
            <a:custGeom>
              <a:avLst/>
              <a:gdLst/>
              <a:ahLst/>
              <a:cxnLst/>
              <a:rect l="l" t="t" r="r" b="b"/>
              <a:pathLst>
                <a:path w="35" h="3798" extrusionOk="0">
                  <a:moveTo>
                    <a:pt x="17" y="0"/>
                  </a:moveTo>
                  <a:cubicBezTo>
                    <a:pt x="9" y="0"/>
                    <a:pt x="0" y="6"/>
                    <a:pt x="0" y="17"/>
                  </a:cubicBezTo>
                  <a:lnTo>
                    <a:pt x="0" y="3786"/>
                  </a:lnTo>
                  <a:cubicBezTo>
                    <a:pt x="0" y="3798"/>
                    <a:pt x="0" y="3798"/>
                    <a:pt x="12" y="3798"/>
                  </a:cubicBezTo>
                  <a:cubicBezTo>
                    <a:pt x="23" y="3798"/>
                    <a:pt x="35" y="3798"/>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69"/>
            <p:cNvSpPr/>
            <p:nvPr/>
          </p:nvSpPr>
          <p:spPr>
            <a:xfrm>
              <a:off x="4876454" y="2277337"/>
              <a:ext cx="116972" cy="267078"/>
            </a:xfrm>
            <a:custGeom>
              <a:avLst/>
              <a:gdLst/>
              <a:ahLst/>
              <a:cxnLst/>
              <a:rect l="l" t="t" r="r" b="b"/>
              <a:pathLst>
                <a:path w="1857" h="4240" extrusionOk="0">
                  <a:moveTo>
                    <a:pt x="104" y="58"/>
                  </a:moveTo>
                  <a:lnTo>
                    <a:pt x="1799" y="1181"/>
                  </a:lnTo>
                  <a:lnTo>
                    <a:pt x="1822" y="4182"/>
                  </a:lnTo>
                  <a:lnTo>
                    <a:pt x="35" y="3151"/>
                  </a:lnTo>
                  <a:lnTo>
                    <a:pt x="104" y="58"/>
                  </a:lnTo>
                  <a:close/>
                  <a:moveTo>
                    <a:pt x="69" y="1"/>
                  </a:moveTo>
                  <a:lnTo>
                    <a:pt x="1" y="3162"/>
                  </a:lnTo>
                  <a:lnTo>
                    <a:pt x="1" y="3174"/>
                  </a:lnTo>
                  <a:lnTo>
                    <a:pt x="1856" y="4239"/>
                  </a:lnTo>
                  <a:lnTo>
                    <a:pt x="1834" y="1169"/>
                  </a:lnTo>
                  <a:lnTo>
                    <a:pt x="1834" y="1158"/>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69"/>
            <p:cNvSpPr/>
            <p:nvPr/>
          </p:nvSpPr>
          <p:spPr>
            <a:xfrm>
              <a:off x="4733716" y="2179386"/>
              <a:ext cx="122579" cy="286353"/>
            </a:xfrm>
            <a:custGeom>
              <a:avLst/>
              <a:gdLst/>
              <a:ahLst/>
              <a:cxnLst/>
              <a:rect l="l" t="t" r="r" b="b"/>
              <a:pathLst>
                <a:path w="1946" h="4546" extrusionOk="0">
                  <a:moveTo>
                    <a:pt x="63" y="1"/>
                  </a:moveTo>
                  <a:cubicBezTo>
                    <a:pt x="59" y="1"/>
                    <a:pt x="56" y="4"/>
                    <a:pt x="56" y="9"/>
                  </a:cubicBezTo>
                  <a:cubicBezTo>
                    <a:pt x="44" y="21"/>
                    <a:pt x="44" y="21"/>
                    <a:pt x="56" y="32"/>
                  </a:cubicBezTo>
                  <a:lnTo>
                    <a:pt x="1889" y="1281"/>
                  </a:lnTo>
                  <a:lnTo>
                    <a:pt x="1912" y="4488"/>
                  </a:lnTo>
                  <a:lnTo>
                    <a:pt x="1912" y="4488"/>
                  </a:lnTo>
                  <a:lnTo>
                    <a:pt x="21" y="3412"/>
                  </a:lnTo>
                  <a:cubicBezTo>
                    <a:pt x="19" y="3409"/>
                    <a:pt x="17" y="3408"/>
                    <a:pt x="15" y="3408"/>
                  </a:cubicBezTo>
                  <a:cubicBezTo>
                    <a:pt x="6" y="3408"/>
                    <a:pt x="1" y="3425"/>
                    <a:pt x="10" y="3434"/>
                  </a:cubicBezTo>
                  <a:lnTo>
                    <a:pt x="1923" y="4534"/>
                  </a:lnTo>
                  <a:lnTo>
                    <a:pt x="1946" y="4546"/>
                  </a:lnTo>
                  <a:lnTo>
                    <a:pt x="1946" y="4546"/>
                  </a:lnTo>
                  <a:lnTo>
                    <a:pt x="1923" y="1281"/>
                  </a:lnTo>
                  <a:lnTo>
                    <a:pt x="1923" y="1269"/>
                  </a:lnTo>
                  <a:lnTo>
                    <a:pt x="79" y="9"/>
                  </a:lnTo>
                  <a:cubicBezTo>
                    <a:pt x="73" y="4"/>
                    <a:pt x="6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1" name="Google Shape;1101;p69"/>
            <p:cNvSpPr/>
            <p:nvPr/>
          </p:nvSpPr>
          <p:spPr>
            <a:xfrm>
              <a:off x="4976043" y="2340833"/>
              <a:ext cx="3653" cy="194198"/>
            </a:xfrm>
            <a:custGeom>
              <a:avLst/>
              <a:gdLst/>
              <a:ahLst/>
              <a:cxnLst/>
              <a:rect l="l" t="t" r="r" b="b"/>
              <a:pathLst>
                <a:path w="58" h="3083" extrusionOk="0">
                  <a:moveTo>
                    <a:pt x="23" y="1"/>
                  </a:moveTo>
                  <a:cubicBezTo>
                    <a:pt x="12" y="1"/>
                    <a:pt x="0" y="12"/>
                    <a:pt x="0" y="24"/>
                  </a:cubicBezTo>
                  <a:lnTo>
                    <a:pt x="35" y="3059"/>
                  </a:lnTo>
                  <a:cubicBezTo>
                    <a:pt x="35" y="3071"/>
                    <a:pt x="35" y="3082"/>
                    <a:pt x="46" y="3082"/>
                  </a:cubicBezTo>
                  <a:cubicBezTo>
                    <a:pt x="58" y="3082"/>
                    <a:pt x="58" y="3071"/>
                    <a:pt x="58" y="3059"/>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2" name="Google Shape;1102;p69"/>
            <p:cNvSpPr/>
            <p:nvPr/>
          </p:nvSpPr>
          <p:spPr>
            <a:xfrm>
              <a:off x="4837526" y="2248487"/>
              <a:ext cx="3653" cy="207174"/>
            </a:xfrm>
            <a:custGeom>
              <a:avLst/>
              <a:gdLst/>
              <a:ahLst/>
              <a:cxnLst/>
              <a:rect l="l" t="t" r="r" b="b"/>
              <a:pathLst>
                <a:path w="58" h="3289" extrusionOk="0">
                  <a:moveTo>
                    <a:pt x="12" y="1"/>
                  </a:moveTo>
                  <a:cubicBezTo>
                    <a:pt x="12" y="1"/>
                    <a:pt x="0" y="12"/>
                    <a:pt x="0" y="12"/>
                  </a:cubicBezTo>
                  <a:lnTo>
                    <a:pt x="23" y="3277"/>
                  </a:lnTo>
                  <a:cubicBezTo>
                    <a:pt x="23" y="3288"/>
                    <a:pt x="34" y="3288"/>
                    <a:pt x="46" y="3288"/>
                  </a:cubicBezTo>
                  <a:cubicBezTo>
                    <a:pt x="46" y="3288"/>
                    <a:pt x="57" y="3288"/>
                    <a:pt x="57" y="3277"/>
                  </a:cubicBezTo>
                  <a:lnTo>
                    <a:pt x="34" y="12"/>
                  </a:lnTo>
                  <a:cubicBezTo>
                    <a:pt x="34"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3" name="Google Shape;1103;p69"/>
            <p:cNvSpPr/>
            <p:nvPr/>
          </p:nvSpPr>
          <p:spPr>
            <a:xfrm>
              <a:off x="4878659" y="2576105"/>
              <a:ext cx="116909" cy="251897"/>
            </a:xfrm>
            <a:custGeom>
              <a:avLst/>
              <a:gdLst/>
              <a:ahLst/>
              <a:cxnLst/>
              <a:rect l="l" t="t" r="r" b="b"/>
              <a:pathLst>
                <a:path w="1856" h="3999" extrusionOk="0">
                  <a:moveTo>
                    <a:pt x="103" y="57"/>
                  </a:moveTo>
                  <a:lnTo>
                    <a:pt x="1799" y="940"/>
                  </a:lnTo>
                  <a:lnTo>
                    <a:pt x="1821" y="3952"/>
                  </a:lnTo>
                  <a:lnTo>
                    <a:pt x="34" y="3162"/>
                  </a:lnTo>
                  <a:lnTo>
                    <a:pt x="103" y="57"/>
                  </a:lnTo>
                  <a:close/>
                  <a:moveTo>
                    <a:pt x="69" y="0"/>
                  </a:moveTo>
                  <a:lnTo>
                    <a:pt x="0" y="3173"/>
                  </a:lnTo>
                  <a:lnTo>
                    <a:pt x="0" y="3185"/>
                  </a:lnTo>
                  <a:lnTo>
                    <a:pt x="1856" y="3998"/>
                  </a:lnTo>
                  <a:lnTo>
                    <a:pt x="1833" y="928"/>
                  </a:lnTo>
                  <a:lnTo>
                    <a:pt x="1833" y="917"/>
                  </a:lnTo>
                  <a:lnTo>
                    <a:pt x="92" y="12"/>
                  </a:lnTo>
                  <a:lnTo>
                    <a:pt x="6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4" name="Google Shape;1104;p69"/>
            <p:cNvSpPr/>
            <p:nvPr/>
          </p:nvSpPr>
          <p:spPr>
            <a:xfrm>
              <a:off x="4734283" y="2495287"/>
              <a:ext cx="124216" cy="273503"/>
            </a:xfrm>
            <a:custGeom>
              <a:avLst/>
              <a:gdLst/>
              <a:ahLst/>
              <a:cxnLst/>
              <a:rect l="l" t="t" r="r" b="b"/>
              <a:pathLst>
                <a:path w="1972" h="4342" extrusionOk="0">
                  <a:moveTo>
                    <a:pt x="35" y="0"/>
                  </a:moveTo>
                  <a:cubicBezTo>
                    <a:pt x="24" y="0"/>
                    <a:pt x="12" y="0"/>
                    <a:pt x="12" y="12"/>
                  </a:cubicBezTo>
                  <a:cubicBezTo>
                    <a:pt x="1" y="12"/>
                    <a:pt x="1" y="23"/>
                    <a:pt x="12" y="35"/>
                  </a:cubicBezTo>
                  <a:lnTo>
                    <a:pt x="1914" y="1077"/>
                  </a:lnTo>
                  <a:lnTo>
                    <a:pt x="1937" y="4284"/>
                  </a:lnTo>
                  <a:lnTo>
                    <a:pt x="58" y="3471"/>
                  </a:lnTo>
                  <a:cubicBezTo>
                    <a:pt x="47" y="3471"/>
                    <a:pt x="35" y="3471"/>
                    <a:pt x="35" y="3483"/>
                  </a:cubicBezTo>
                  <a:cubicBezTo>
                    <a:pt x="35" y="3494"/>
                    <a:pt x="35" y="3506"/>
                    <a:pt x="47" y="3506"/>
                  </a:cubicBezTo>
                  <a:lnTo>
                    <a:pt x="1948" y="4330"/>
                  </a:lnTo>
                  <a:lnTo>
                    <a:pt x="1971" y="4342"/>
                  </a:lnTo>
                  <a:lnTo>
                    <a:pt x="1971" y="4342"/>
                  </a:lnTo>
                  <a:lnTo>
                    <a:pt x="1948" y="1077"/>
                  </a:lnTo>
                  <a:lnTo>
                    <a:pt x="1948" y="106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5" name="Google Shape;1105;p69"/>
            <p:cNvSpPr/>
            <p:nvPr/>
          </p:nvSpPr>
          <p:spPr>
            <a:xfrm>
              <a:off x="4978941" y="2626624"/>
              <a:ext cx="3653" cy="194135"/>
            </a:xfrm>
            <a:custGeom>
              <a:avLst/>
              <a:gdLst/>
              <a:ahLst/>
              <a:cxnLst/>
              <a:rect l="l" t="t" r="r" b="b"/>
              <a:pathLst>
                <a:path w="58" h="3082" extrusionOk="0">
                  <a:moveTo>
                    <a:pt x="12" y="0"/>
                  </a:moveTo>
                  <a:cubicBezTo>
                    <a:pt x="0" y="0"/>
                    <a:pt x="0" y="12"/>
                    <a:pt x="0" y="23"/>
                  </a:cubicBezTo>
                  <a:lnTo>
                    <a:pt x="23" y="3059"/>
                  </a:lnTo>
                  <a:cubicBezTo>
                    <a:pt x="23" y="3070"/>
                    <a:pt x="23" y="3082"/>
                    <a:pt x="35" y="3082"/>
                  </a:cubicBezTo>
                  <a:cubicBezTo>
                    <a:pt x="46" y="3082"/>
                    <a:pt x="58" y="3070"/>
                    <a:pt x="58" y="3059"/>
                  </a:cubicBezTo>
                  <a:lnTo>
                    <a:pt x="35" y="23"/>
                  </a:lnTo>
                  <a:cubicBezTo>
                    <a:pt x="23"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6" name="Google Shape;1106;p69"/>
            <p:cNvSpPr/>
            <p:nvPr/>
          </p:nvSpPr>
          <p:spPr>
            <a:xfrm>
              <a:off x="4839667" y="2553743"/>
              <a:ext cx="4409" cy="207111"/>
            </a:xfrm>
            <a:custGeom>
              <a:avLst/>
              <a:gdLst/>
              <a:ahLst/>
              <a:cxnLst/>
              <a:rect l="l" t="t" r="r" b="b"/>
              <a:pathLst>
                <a:path w="70" h="3288" extrusionOk="0">
                  <a:moveTo>
                    <a:pt x="23" y="0"/>
                  </a:moveTo>
                  <a:cubicBezTo>
                    <a:pt x="12" y="0"/>
                    <a:pt x="0" y="0"/>
                    <a:pt x="0" y="12"/>
                  </a:cubicBezTo>
                  <a:lnTo>
                    <a:pt x="35" y="3276"/>
                  </a:lnTo>
                  <a:cubicBezTo>
                    <a:pt x="35" y="3276"/>
                    <a:pt x="35" y="3288"/>
                    <a:pt x="46" y="3288"/>
                  </a:cubicBezTo>
                  <a:cubicBezTo>
                    <a:pt x="58" y="3288"/>
                    <a:pt x="69" y="3276"/>
                    <a:pt x="69" y="3276"/>
                  </a:cubicBezTo>
                  <a:lnTo>
                    <a:pt x="35" y="12"/>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7" name="Google Shape;1107;p69"/>
            <p:cNvSpPr/>
            <p:nvPr/>
          </p:nvSpPr>
          <p:spPr>
            <a:xfrm>
              <a:off x="4881494" y="2912352"/>
              <a:ext cx="116972" cy="232370"/>
            </a:xfrm>
            <a:custGeom>
              <a:avLst/>
              <a:gdLst/>
              <a:ahLst/>
              <a:cxnLst/>
              <a:rect l="l" t="t" r="r" b="b"/>
              <a:pathLst>
                <a:path w="1857" h="3689" extrusionOk="0">
                  <a:moveTo>
                    <a:pt x="104" y="46"/>
                  </a:moveTo>
                  <a:lnTo>
                    <a:pt x="1799" y="630"/>
                  </a:lnTo>
                  <a:lnTo>
                    <a:pt x="1822" y="3643"/>
                  </a:lnTo>
                  <a:lnTo>
                    <a:pt x="35" y="3173"/>
                  </a:lnTo>
                  <a:lnTo>
                    <a:pt x="104" y="46"/>
                  </a:lnTo>
                  <a:close/>
                  <a:moveTo>
                    <a:pt x="70" y="0"/>
                  </a:moveTo>
                  <a:lnTo>
                    <a:pt x="1" y="3196"/>
                  </a:lnTo>
                  <a:lnTo>
                    <a:pt x="1857" y="3689"/>
                  </a:lnTo>
                  <a:lnTo>
                    <a:pt x="1834" y="619"/>
                  </a:lnTo>
                  <a:lnTo>
                    <a:pt x="1834" y="607"/>
                  </a:lnTo>
                  <a:lnTo>
                    <a:pt x="7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8" name="Google Shape;1108;p69"/>
            <p:cNvSpPr/>
            <p:nvPr/>
          </p:nvSpPr>
          <p:spPr>
            <a:xfrm>
              <a:off x="4737181" y="2856793"/>
              <a:ext cx="124216" cy="251897"/>
            </a:xfrm>
            <a:custGeom>
              <a:avLst/>
              <a:gdLst/>
              <a:ahLst/>
              <a:cxnLst/>
              <a:rect l="l" t="t" r="r" b="b"/>
              <a:pathLst>
                <a:path w="1972" h="3999" extrusionOk="0">
                  <a:moveTo>
                    <a:pt x="24" y="0"/>
                  </a:moveTo>
                  <a:cubicBezTo>
                    <a:pt x="24" y="0"/>
                    <a:pt x="12" y="12"/>
                    <a:pt x="1" y="12"/>
                  </a:cubicBezTo>
                  <a:cubicBezTo>
                    <a:pt x="1" y="23"/>
                    <a:pt x="12" y="35"/>
                    <a:pt x="12" y="35"/>
                  </a:cubicBezTo>
                  <a:lnTo>
                    <a:pt x="1914" y="745"/>
                  </a:lnTo>
                  <a:lnTo>
                    <a:pt x="1937" y="3952"/>
                  </a:lnTo>
                  <a:lnTo>
                    <a:pt x="1937" y="3952"/>
                  </a:lnTo>
                  <a:lnTo>
                    <a:pt x="58" y="3483"/>
                  </a:lnTo>
                  <a:cubicBezTo>
                    <a:pt x="35" y="3483"/>
                    <a:pt x="24" y="3506"/>
                    <a:pt x="47" y="3517"/>
                  </a:cubicBezTo>
                  <a:lnTo>
                    <a:pt x="1948" y="3998"/>
                  </a:lnTo>
                  <a:lnTo>
                    <a:pt x="1971" y="3998"/>
                  </a:lnTo>
                  <a:lnTo>
                    <a:pt x="1948" y="733"/>
                  </a:lnTo>
                  <a:lnTo>
                    <a:pt x="1948" y="72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9" name="Google Shape;1109;p69"/>
            <p:cNvSpPr/>
            <p:nvPr/>
          </p:nvSpPr>
          <p:spPr>
            <a:xfrm>
              <a:off x="4981083" y="2946241"/>
              <a:ext cx="3653" cy="193442"/>
            </a:xfrm>
            <a:custGeom>
              <a:avLst/>
              <a:gdLst/>
              <a:ahLst/>
              <a:cxnLst/>
              <a:rect l="l" t="t" r="r" b="b"/>
              <a:pathLst>
                <a:path w="58" h="3071" extrusionOk="0">
                  <a:moveTo>
                    <a:pt x="24" y="1"/>
                  </a:moveTo>
                  <a:cubicBezTo>
                    <a:pt x="12" y="1"/>
                    <a:pt x="1" y="1"/>
                    <a:pt x="1" y="12"/>
                  </a:cubicBezTo>
                  <a:lnTo>
                    <a:pt x="24" y="3048"/>
                  </a:lnTo>
                  <a:cubicBezTo>
                    <a:pt x="24" y="3059"/>
                    <a:pt x="35" y="3071"/>
                    <a:pt x="46" y="3071"/>
                  </a:cubicBezTo>
                  <a:cubicBezTo>
                    <a:pt x="58" y="3071"/>
                    <a:pt x="58" y="3059"/>
                    <a:pt x="58" y="3048"/>
                  </a:cubicBezTo>
                  <a:lnTo>
                    <a:pt x="35" y="12"/>
                  </a:lnTo>
                  <a:cubicBezTo>
                    <a:pt x="35"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0" name="Google Shape;1110;p69"/>
            <p:cNvSpPr/>
            <p:nvPr/>
          </p:nvSpPr>
          <p:spPr>
            <a:xfrm>
              <a:off x="4842565" y="2896478"/>
              <a:ext cx="4409" cy="207111"/>
            </a:xfrm>
            <a:custGeom>
              <a:avLst/>
              <a:gdLst/>
              <a:ahLst/>
              <a:cxnLst/>
              <a:rect l="l" t="t" r="r" b="b"/>
              <a:pathLst>
                <a:path w="70" h="3288" extrusionOk="0">
                  <a:moveTo>
                    <a:pt x="23" y="0"/>
                  </a:moveTo>
                  <a:cubicBezTo>
                    <a:pt x="12" y="0"/>
                    <a:pt x="0" y="12"/>
                    <a:pt x="0" y="23"/>
                  </a:cubicBezTo>
                  <a:lnTo>
                    <a:pt x="35" y="3276"/>
                  </a:lnTo>
                  <a:cubicBezTo>
                    <a:pt x="35" y="3288"/>
                    <a:pt x="35" y="3288"/>
                    <a:pt x="46" y="3288"/>
                  </a:cubicBezTo>
                  <a:cubicBezTo>
                    <a:pt x="58" y="3288"/>
                    <a:pt x="69" y="3288"/>
                    <a:pt x="69" y="3276"/>
                  </a:cubicBezTo>
                  <a:lnTo>
                    <a:pt x="35" y="23"/>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1" name="Google Shape;1111;p69"/>
            <p:cNvSpPr/>
            <p:nvPr/>
          </p:nvSpPr>
          <p:spPr>
            <a:xfrm>
              <a:off x="5352290" y="2565081"/>
              <a:ext cx="64691" cy="202261"/>
            </a:xfrm>
            <a:custGeom>
              <a:avLst/>
              <a:gdLst/>
              <a:ahLst/>
              <a:cxnLst/>
              <a:rect l="l" t="t" r="r" b="b"/>
              <a:pathLst>
                <a:path w="1027" h="3211" extrusionOk="0">
                  <a:moveTo>
                    <a:pt x="23" y="0"/>
                  </a:moveTo>
                  <a:cubicBezTo>
                    <a:pt x="11" y="0"/>
                    <a:pt x="0" y="17"/>
                    <a:pt x="19" y="26"/>
                  </a:cubicBezTo>
                  <a:lnTo>
                    <a:pt x="992" y="691"/>
                  </a:lnTo>
                  <a:lnTo>
                    <a:pt x="992" y="3165"/>
                  </a:lnTo>
                  <a:lnTo>
                    <a:pt x="30" y="2638"/>
                  </a:lnTo>
                  <a:cubicBezTo>
                    <a:pt x="19" y="2638"/>
                    <a:pt x="7" y="2638"/>
                    <a:pt x="7" y="2650"/>
                  </a:cubicBezTo>
                  <a:cubicBezTo>
                    <a:pt x="7" y="2661"/>
                    <a:pt x="7" y="2672"/>
                    <a:pt x="19" y="2672"/>
                  </a:cubicBezTo>
                  <a:lnTo>
                    <a:pt x="1004" y="3199"/>
                  </a:lnTo>
                  <a:lnTo>
                    <a:pt x="1027" y="3211"/>
                  </a:lnTo>
                  <a:lnTo>
                    <a:pt x="1027" y="668"/>
                  </a:lnTo>
                  <a:lnTo>
                    <a:pt x="30"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2" name="Google Shape;1112;p69"/>
            <p:cNvSpPr/>
            <p:nvPr/>
          </p:nvSpPr>
          <p:spPr>
            <a:xfrm>
              <a:off x="5453706" y="2627316"/>
              <a:ext cx="71494" cy="195584"/>
            </a:xfrm>
            <a:custGeom>
              <a:avLst/>
              <a:gdLst/>
              <a:ahLst/>
              <a:cxnLst/>
              <a:rect l="l" t="t" r="r" b="b"/>
              <a:pathLst>
                <a:path w="1135" h="3105" extrusionOk="0">
                  <a:moveTo>
                    <a:pt x="35" y="58"/>
                  </a:moveTo>
                  <a:lnTo>
                    <a:pt x="1101" y="676"/>
                  </a:lnTo>
                  <a:lnTo>
                    <a:pt x="1101" y="3059"/>
                  </a:lnTo>
                  <a:lnTo>
                    <a:pt x="35" y="2509"/>
                  </a:lnTo>
                  <a:lnTo>
                    <a:pt x="35" y="58"/>
                  </a:lnTo>
                  <a:close/>
                  <a:moveTo>
                    <a:pt x="1" y="1"/>
                  </a:moveTo>
                  <a:lnTo>
                    <a:pt x="1" y="2532"/>
                  </a:lnTo>
                  <a:lnTo>
                    <a:pt x="1135" y="3105"/>
                  </a:lnTo>
                  <a:lnTo>
                    <a:pt x="1135" y="66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3" name="Google Shape;1113;p69"/>
            <p:cNvSpPr/>
            <p:nvPr/>
          </p:nvSpPr>
          <p:spPr>
            <a:xfrm>
              <a:off x="5510713" y="2661584"/>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4" name="Google Shape;1114;p69"/>
            <p:cNvSpPr/>
            <p:nvPr/>
          </p:nvSpPr>
          <p:spPr>
            <a:xfrm>
              <a:off x="5402494" y="2598089"/>
              <a:ext cx="2205" cy="161317"/>
            </a:xfrm>
            <a:custGeom>
              <a:avLst/>
              <a:gdLst/>
              <a:ahLst/>
              <a:cxnLst/>
              <a:rect l="l" t="t" r="r" b="b"/>
              <a:pathLst>
                <a:path w="35" h="2561" extrusionOk="0">
                  <a:moveTo>
                    <a:pt x="18" y="1"/>
                  </a:moveTo>
                  <a:cubicBezTo>
                    <a:pt x="9" y="1"/>
                    <a:pt x="1" y="6"/>
                    <a:pt x="1" y="18"/>
                  </a:cubicBezTo>
                  <a:lnTo>
                    <a:pt x="1" y="2549"/>
                  </a:lnTo>
                  <a:cubicBezTo>
                    <a:pt x="1" y="2561"/>
                    <a:pt x="1" y="2561"/>
                    <a:pt x="12" y="2561"/>
                  </a:cubicBezTo>
                  <a:cubicBezTo>
                    <a:pt x="23" y="2561"/>
                    <a:pt x="35" y="2561"/>
                    <a:pt x="35" y="2549"/>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5" name="Google Shape;1115;p69"/>
            <p:cNvSpPr/>
            <p:nvPr/>
          </p:nvSpPr>
          <p:spPr>
            <a:xfrm>
              <a:off x="5352164" y="2801802"/>
              <a:ext cx="64817" cy="195017"/>
            </a:xfrm>
            <a:custGeom>
              <a:avLst/>
              <a:gdLst/>
              <a:ahLst/>
              <a:cxnLst/>
              <a:rect l="l" t="t" r="r" b="b"/>
              <a:pathLst>
                <a:path w="1029" h="3096" extrusionOk="0">
                  <a:moveTo>
                    <a:pt x="23" y="0"/>
                  </a:moveTo>
                  <a:cubicBezTo>
                    <a:pt x="7" y="0"/>
                    <a:pt x="1" y="26"/>
                    <a:pt x="21" y="26"/>
                  </a:cubicBezTo>
                  <a:lnTo>
                    <a:pt x="994" y="564"/>
                  </a:lnTo>
                  <a:lnTo>
                    <a:pt x="994" y="3038"/>
                  </a:lnTo>
                  <a:lnTo>
                    <a:pt x="32" y="2649"/>
                  </a:lnTo>
                  <a:cubicBezTo>
                    <a:pt x="29" y="2647"/>
                    <a:pt x="26" y="2646"/>
                    <a:pt x="23" y="2646"/>
                  </a:cubicBezTo>
                  <a:cubicBezTo>
                    <a:pt x="7" y="2646"/>
                    <a:pt x="1" y="2672"/>
                    <a:pt x="21" y="2672"/>
                  </a:cubicBezTo>
                  <a:lnTo>
                    <a:pt x="1029" y="3096"/>
                  </a:lnTo>
                  <a:lnTo>
                    <a:pt x="1029" y="553"/>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6" name="Google Shape;1116;p69"/>
            <p:cNvSpPr/>
            <p:nvPr/>
          </p:nvSpPr>
          <p:spPr>
            <a:xfrm>
              <a:off x="5453706" y="2852447"/>
              <a:ext cx="71494" cy="186198"/>
            </a:xfrm>
            <a:custGeom>
              <a:avLst/>
              <a:gdLst/>
              <a:ahLst/>
              <a:cxnLst/>
              <a:rect l="l" t="t" r="r" b="b"/>
              <a:pathLst>
                <a:path w="1135" h="2956" extrusionOk="0">
                  <a:moveTo>
                    <a:pt x="35" y="46"/>
                  </a:moveTo>
                  <a:lnTo>
                    <a:pt x="1101" y="539"/>
                  </a:lnTo>
                  <a:lnTo>
                    <a:pt x="1101" y="2910"/>
                  </a:lnTo>
                  <a:lnTo>
                    <a:pt x="35" y="2498"/>
                  </a:lnTo>
                  <a:lnTo>
                    <a:pt x="35" y="46"/>
                  </a:lnTo>
                  <a:close/>
                  <a:moveTo>
                    <a:pt x="1" y="1"/>
                  </a:moveTo>
                  <a:lnTo>
                    <a:pt x="1" y="2521"/>
                  </a:lnTo>
                  <a:lnTo>
                    <a:pt x="1135" y="2956"/>
                  </a:lnTo>
                  <a:lnTo>
                    <a:pt x="1135" y="51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7" name="Google Shape;1117;p69"/>
            <p:cNvSpPr/>
            <p:nvPr/>
          </p:nvSpPr>
          <p:spPr>
            <a:xfrm>
              <a:off x="5510713" y="2878777"/>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8" name="Google Shape;1118;p69"/>
            <p:cNvSpPr/>
            <p:nvPr/>
          </p:nvSpPr>
          <p:spPr>
            <a:xfrm>
              <a:off x="5402494" y="2829014"/>
              <a:ext cx="2205" cy="161317"/>
            </a:xfrm>
            <a:custGeom>
              <a:avLst/>
              <a:gdLst/>
              <a:ahLst/>
              <a:cxnLst/>
              <a:rect l="l" t="t" r="r" b="b"/>
              <a:pathLst>
                <a:path w="35" h="2561" extrusionOk="0">
                  <a:moveTo>
                    <a:pt x="18" y="0"/>
                  </a:moveTo>
                  <a:cubicBezTo>
                    <a:pt x="9" y="0"/>
                    <a:pt x="1" y="6"/>
                    <a:pt x="1" y="17"/>
                  </a:cubicBezTo>
                  <a:lnTo>
                    <a:pt x="1" y="2549"/>
                  </a:lnTo>
                  <a:cubicBezTo>
                    <a:pt x="1" y="2549"/>
                    <a:pt x="1" y="2560"/>
                    <a:pt x="12" y="2560"/>
                  </a:cubicBezTo>
                  <a:cubicBezTo>
                    <a:pt x="23" y="2560"/>
                    <a:pt x="23" y="2549"/>
                    <a:pt x="35" y="2549"/>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9" name="Google Shape;1119;p69"/>
            <p:cNvSpPr/>
            <p:nvPr/>
          </p:nvSpPr>
          <p:spPr>
            <a:xfrm>
              <a:off x="5352731" y="3059940"/>
              <a:ext cx="64250" cy="185128"/>
            </a:xfrm>
            <a:custGeom>
              <a:avLst/>
              <a:gdLst/>
              <a:ahLst/>
              <a:cxnLst/>
              <a:rect l="l" t="t" r="r" b="b"/>
              <a:pathLst>
                <a:path w="1020" h="2939" extrusionOk="0">
                  <a:moveTo>
                    <a:pt x="13" y="1"/>
                  </a:moveTo>
                  <a:cubicBezTo>
                    <a:pt x="6" y="1"/>
                    <a:pt x="0" y="9"/>
                    <a:pt x="0" y="17"/>
                  </a:cubicBezTo>
                  <a:cubicBezTo>
                    <a:pt x="0" y="17"/>
                    <a:pt x="0" y="29"/>
                    <a:pt x="12" y="29"/>
                  </a:cubicBezTo>
                  <a:lnTo>
                    <a:pt x="985" y="418"/>
                  </a:lnTo>
                  <a:lnTo>
                    <a:pt x="985" y="2892"/>
                  </a:lnTo>
                  <a:lnTo>
                    <a:pt x="23" y="2652"/>
                  </a:lnTo>
                  <a:cubicBezTo>
                    <a:pt x="20" y="2648"/>
                    <a:pt x="16" y="2647"/>
                    <a:pt x="13" y="2647"/>
                  </a:cubicBezTo>
                  <a:cubicBezTo>
                    <a:pt x="6" y="2647"/>
                    <a:pt x="0" y="2655"/>
                    <a:pt x="0" y="2663"/>
                  </a:cubicBezTo>
                  <a:cubicBezTo>
                    <a:pt x="0" y="2663"/>
                    <a:pt x="0" y="2675"/>
                    <a:pt x="12" y="2675"/>
                  </a:cubicBezTo>
                  <a:lnTo>
                    <a:pt x="1020" y="2938"/>
                  </a:lnTo>
                  <a:lnTo>
                    <a:pt x="1020" y="395"/>
                  </a:lnTo>
                  <a:lnTo>
                    <a:pt x="23" y="6"/>
                  </a:lnTo>
                  <a:cubicBezTo>
                    <a:pt x="20" y="2"/>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0" name="Google Shape;1120;p69"/>
            <p:cNvSpPr/>
            <p:nvPr/>
          </p:nvSpPr>
          <p:spPr>
            <a:xfrm>
              <a:off x="5453706" y="3094900"/>
              <a:ext cx="71494" cy="174671"/>
            </a:xfrm>
            <a:custGeom>
              <a:avLst/>
              <a:gdLst/>
              <a:ahLst/>
              <a:cxnLst/>
              <a:rect l="l" t="t" r="r" b="b"/>
              <a:pathLst>
                <a:path w="1135" h="2773" extrusionOk="0">
                  <a:moveTo>
                    <a:pt x="35" y="35"/>
                  </a:moveTo>
                  <a:lnTo>
                    <a:pt x="1101" y="356"/>
                  </a:lnTo>
                  <a:lnTo>
                    <a:pt x="1101" y="2738"/>
                  </a:lnTo>
                  <a:lnTo>
                    <a:pt x="35" y="2486"/>
                  </a:lnTo>
                  <a:lnTo>
                    <a:pt x="35" y="35"/>
                  </a:lnTo>
                  <a:close/>
                  <a:moveTo>
                    <a:pt x="1" y="0"/>
                  </a:moveTo>
                  <a:lnTo>
                    <a:pt x="1" y="2521"/>
                  </a:lnTo>
                  <a:lnTo>
                    <a:pt x="1135" y="2773"/>
                  </a:lnTo>
                  <a:lnTo>
                    <a:pt x="1135" y="33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1" name="Google Shape;1121;p69"/>
            <p:cNvSpPr/>
            <p:nvPr/>
          </p:nvSpPr>
          <p:spPr>
            <a:xfrm>
              <a:off x="5510713" y="3111845"/>
              <a:ext cx="2268" cy="155585"/>
            </a:xfrm>
            <a:custGeom>
              <a:avLst/>
              <a:gdLst/>
              <a:ahLst/>
              <a:cxnLst/>
              <a:rect l="l" t="t" r="r" b="b"/>
              <a:pathLst>
                <a:path w="36" h="2470" extrusionOk="0">
                  <a:moveTo>
                    <a:pt x="18" y="1"/>
                  </a:moveTo>
                  <a:cubicBezTo>
                    <a:pt x="9" y="1"/>
                    <a:pt x="1" y="6"/>
                    <a:pt x="1" y="18"/>
                  </a:cubicBezTo>
                  <a:lnTo>
                    <a:pt x="1" y="2446"/>
                  </a:lnTo>
                  <a:cubicBezTo>
                    <a:pt x="1" y="2458"/>
                    <a:pt x="12" y="2469"/>
                    <a:pt x="24" y="2469"/>
                  </a:cubicBezTo>
                  <a:cubicBezTo>
                    <a:pt x="24" y="2469"/>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2" name="Google Shape;1122;p69"/>
            <p:cNvSpPr/>
            <p:nvPr/>
          </p:nvSpPr>
          <p:spPr>
            <a:xfrm>
              <a:off x="5402494" y="3079404"/>
              <a:ext cx="1512" cy="161317"/>
            </a:xfrm>
            <a:custGeom>
              <a:avLst/>
              <a:gdLst/>
              <a:ahLst/>
              <a:cxnLst/>
              <a:rect l="l" t="t" r="r" b="b"/>
              <a:pathLst>
                <a:path w="24" h="2561" extrusionOk="0">
                  <a:moveTo>
                    <a:pt x="12" y="0"/>
                  </a:moveTo>
                  <a:cubicBezTo>
                    <a:pt x="6" y="0"/>
                    <a:pt x="1" y="6"/>
                    <a:pt x="1" y="17"/>
                  </a:cubicBezTo>
                  <a:lnTo>
                    <a:pt x="1" y="2549"/>
                  </a:lnTo>
                  <a:cubicBezTo>
                    <a:pt x="1" y="2549"/>
                    <a:pt x="1" y="2560"/>
                    <a:pt x="12" y="2560"/>
                  </a:cubicBezTo>
                  <a:cubicBezTo>
                    <a:pt x="23" y="2560"/>
                    <a:pt x="23" y="2549"/>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3" name="Google Shape;1123;p69"/>
            <p:cNvSpPr/>
            <p:nvPr/>
          </p:nvSpPr>
          <p:spPr>
            <a:xfrm>
              <a:off x="5352164" y="3293889"/>
              <a:ext cx="64817" cy="182797"/>
            </a:xfrm>
            <a:custGeom>
              <a:avLst/>
              <a:gdLst/>
              <a:ahLst/>
              <a:cxnLst/>
              <a:rect l="l" t="t" r="r" b="b"/>
              <a:pathLst>
                <a:path w="1029" h="2902" extrusionOk="0">
                  <a:moveTo>
                    <a:pt x="23" y="1"/>
                  </a:moveTo>
                  <a:cubicBezTo>
                    <a:pt x="7" y="1"/>
                    <a:pt x="1" y="26"/>
                    <a:pt x="21" y="26"/>
                  </a:cubicBezTo>
                  <a:lnTo>
                    <a:pt x="994" y="381"/>
                  </a:lnTo>
                  <a:lnTo>
                    <a:pt x="994" y="2855"/>
                  </a:lnTo>
                  <a:lnTo>
                    <a:pt x="32" y="2638"/>
                  </a:lnTo>
                  <a:cubicBezTo>
                    <a:pt x="21" y="2638"/>
                    <a:pt x="9" y="2649"/>
                    <a:pt x="9" y="2649"/>
                  </a:cubicBezTo>
                  <a:cubicBezTo>
                    <a:pt x="9" y="2661"/>
                    <a:pt x="9" y="2672"/>
                    <a:pt x="21" y="2672"/>
                  </a:cubicBezTo>
                  <a:lnTo>
                    <a:pt x="1029" y="2901"/>
                  </a:lnTo>
                  <a:lnTo>
                    <a:pt x="1029" y="358"/>
                  </a:lnTo>
                  <a:lnTo>
                    <a:pt x="32" y="3"/>
                  </a:lnTo>
                  <a:cubicBezTo>
                    <a:pt x="29" y="1"/>
                    <a:pt x="2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4" name="Google Shape;1124;p69"/>
            <p:cNvSpPr/>
            <p:nvPr/>
          </p:nvSpPr>
          <p:spPr>
            <a:xfrm>
              <a:off x="5453706" y="3325070"/>
              <a:ext cx="71494" cy="172530"/>
            </a:xfrm>
            <a:custGeom>
              <a:avLst/>
              <a:gdLst/>
              <a:ahLst/>
              <a:cxnLst/>
              <a:rect l="l" t="t" r="r" b="b"/>
              <a:pathLst>
                <a:path w="1135" h="2739" extrusionOk="0">
                  <a:moveTo>
                    <a:pt x="35" y="46"/>
                  </a:moveTo>
                  <a:lnTo>
                    <a:pt x="1101" y="321"/>
                  </a:lnTo>
                  <a:lnTo>
                    <a:pt x="1101" y="2693"/>
                  </a:lnTo>
                  <a:lnTo>
                    <a:pt x="35" y="2498"/>
                  </a:lnTo>
                  <a:lnTo>
                    <a:pt x="35" y="46"/>
                  </a:lnTo>
                  <a:close/>
                  <a:moveTo>
                    <a:pt x="1" y="1"/>
                  </a:moveTo>
                  <a:lnTo>
                    <a:pt x="1" y="2521"/>
                  </a:lnTo>
                  <a:lnTo>
                    <a:pt x="1112" y="2738"/>
                  </a:lnTo>
                  <a:lnTo>
                    <a:pt x="1135" y="2738"/>
                  </a:lnTo>
                  <a:lnTo>
                    <a:pt x="1135" y="299"/>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5" name="Google Shape;1125;p69"/>
            <p:cNvSpPr/>
            <p:nvPr/>
          </p:nvSpPr>
          <p:spPr>
            <a:xfrm>
              <a:off x="5510713" y="3340566"/>
              <a:ext cx="2268" cy="154892"/>
            </a:xfrm>
            <a:custGeom>
              <a:avLst/>
              <a:gdLst/>
              <a:ahLst/>
              <a:cxnLst/>
              <a:rect l="l" t="t" r="r" b="b"/>
              <a:pathLst>
                <a:path w="36" h="2459" extrusionOk="0">
                  <a:moveTo>
                    <a:pt x="18" y="1"/>
                  </a:moveTo>
                  <a:cubicBezTo>
                    <a:pt x="9" y="1"/>
                    <a:pt x="1" y="7"/>
                    <a:pt x="1" y="18"/>
                  </a:cubicBezTo>
                  <a:lnTo>
                    <a:pt x="1" y="2447"/>
                  </a:lnTo>
                  <a:cubicBezTo>
                    <a:pt x="1" y="2447"/>
                    <a:pt x="12" y="2458"/>
                    <a:pt x="24" y="2458"/>
                  </a:cubicBezTo>
                  <a:cubicBezTo>
                    <a:pt x="24" y="2458"/>
                    <a:pt x="35" y="2447"/>
                    <a:pt x="35" y="2447"/>
                  </a:cubicBezTo>
                  <a:lnTo>
                    <a:pt x="35" y="18"/>
                  </a:lnTo>
                  <a:cubicBezTo>
                    <a:pt x="35" y="7"/>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6" name="Google Shape;1126;p69"/>
            <p:cNvSpPr/>
            <p:nvPr/>
          </p:nvSpPr>
          <p:spPr>
            <a:xfrm>
              <a:off x="5402494" y="3311023"/>
              <a:ext cx="1512" cy="162010"/>
            </a:xfrm>
            <a:custGeom>
              <a:avLst/>
              <a:gdLst/>
              <a:ahLst/>
              <a:cxnLst/>
              <a:rect l="l" t="t" r="r" b="b"/>
              <a:pathLst>
                <a:path w="24" h="2572" extrusionOk="0">
                  <a:moveTo>
                    <a:pt x="12" y="0"/>
                  </a:moveTo>
                  <a:cubicBezTo>
                    <a:pt x="6" y="0"/>
                    <a:pt x="1" y="6"/>
                    <a:pt x="1" y="17"/>
                  </a:cubicBezTo>
                  <a:lnTo>
                    <a:pt x="1" y="2549"/>
                  </a:lnTo>
                  <a:cubicBezTo>
                    <a:pt x="1" y="2561"/>
                    <a:pt x="1" y="2572"/>
                    <a:pt x="12" y="2572"/>
                  </a:cubicBezTo>
                  <a:cubicBezTo>
                    <a:pt x="23" y="2572"/>
                    <a:pt x="23" y="2561"/>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7" name="Google Shape;1127;p69"/>
            <p:cNvSpPr/>
            <p:nvPr/>
          </p:nvSpPr>
          <p:spPr>
            <a:xfrm>
              <a:off x="5595184" y="2721677"/>
              <a:ext cx="43337" cy="170514"/>
            </a:xfrm>
            <a:custGeom>
              <a:avLst/>
              <a:gdLst/>
              <a:ahLst/>
              <a:cxnLst/>
              <a:rect l="l" t="t" r="r" b="b"/>
              <a:pathLst>
                <a:path w="688" h="2707" extrusionOk="0">
                  <a:moveTo>
                    <a:pt x="26" y="1"/>
                  </a:moveTo>
                  <a:cubicBezTo>
                    <a:pt x="9" y="1"/>
                    <a:pt x="2" y="28"/>
                    <a:pt x="12" y="38"/>
                  </a:cubicBezTo>
                  <a:lnTo>
                    <a:pt x="653" y="461"/>
                  </a:lnTo>
                  <a:lnTo>
                    <a:pt x="653" y="2649"/>
                  </a:lnTo>
                  <a:lnTo>
                    <a:pt x="34" y="2329"/>
                  </a:lnTo>
                  <a:cubicBezTo>
                    <a:pt x="12" y="2329"/>
                    <a:pt x="0" y="2351"/>
                    <a:pt x="23" y="2363"/>
                  </a:cubicBezTo>
                  <a:lnTo>
                    <a:pt x="687" y="2707"/>
                  </a:lnTo>
                  <a:lnTo>
                    <a:pt x="687" y="438"/>
                  </a:lnTo>
                  <a:lnTo>
                    <a:pt x="34" y="3"/>
                  </a:lnTo>
                  <a:cubicBezTo>
                    <a:pt x="31" y="2"/>
                    <a:pt x="2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8" name="Google Shape;1128;p69"/>
            <p:cNvSpPr/>
            <p:nvPr/>
          </p:nvSpPr>
          <p:spPr>
            <a:xfrm>
              <a:off x="5661514" y="2761551"/>
              <a:ext cx="47683" cy="167427"/>
            </a:xfrm>
            <a:custGeom>
              <a:avLst/>
              <a:gdLst/>
              <a:ahLst/>
              <a:cxnLst/>
              <a:rect l="l" t="t" r="r" b="b"/>
              <a:pathLst>
                <a:path w="757" h="2658" extrusionOk="0">
                  <a:moveTo>
                    <a:pt x="35" y="57"/>
                  </a:moveTo>
                  <a:lnTo>
                    <a:pt x="723" y="470"/>
                  </a:lnTo>
                  <a:lnTo>
                    <a:pt x="723" y="2601"/>
                  </a:lnTo>
                  <a:lnTo>
                    <a:pt x="35" y="2245"/>
                  </a:lnTo>
                  <a:lnTo>
                    <a:pt x="35" y="57"/>
                  </a:lnTo>
                  <a:close/>
                  <a:moveTo>
                    <a:pt x="1" y="0"/>
                  </a:moveTo>
                  <a:lnTo>
                    <a:pt x="1" y="2268"/>
                  </a:lnTo>
                  <a:lnTo>
                    <a:pt x="757" y="2658"/>
                  </a:lnTo>
                  <a:lnTo>
                    <a:pt x="757" y="44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9" name="Google Shape;1129;p69"/>
            <p:cNvSpPr/>
            <p:nvPr/>
          </p:nvSpPr>
          <p:spPr>
            <a:xfrm>
              <a:off x="5699056" y="2784291"/>
              <a:ext cx="2205" cy="139649"/>
            </a:xfrm>
            <a:custGeom>
              <a:avLst/>
              <a:gdLst/>
              <a:ahLst/>
              <a:cxnLst/>
              <a:rect l="l" t="t" r="r" b="b"/>
              <a:pathLst>
                <a:path w="35" h="2217" extrusionOk="0">
                  <a:moveTo>
                    <a:pt x="18" y="0"/>
                  </a:moveTo>
                  <a:cubicBezTo>
                    <a:pt x="9" y="0"/>
                    <a:pt x="1" y="6"/>
                    <a:pt x="1" y="17"/>
                  </a:cubicBezTo>
                  <a:lnTo>
                    <a:pt x="1" y="2205"/>
                  </a:lnTo>
                  <a:cubicBezTo>
                    <a:pt x="1" y="2217"/>
                    <a:pt x="12" y="2217"/>
                    <a:pt x="24" y="2217"/>
                  </a:cubicBezTo>
                  <a:cubicBezTo>
                    <a:pt x="24" y="2217"/>
                    <a:pt x="35" y="2217"/>
                    <a:pt x="35" y="220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0" name="Google Shape;1130;p69"/>
            <p:cNvSpPr/>
            <p:nvPr/>
          </p:nvSpPr>
          <p:spPr>
            <a:xfrm>
              <a:off x="5628317" y="2743157"/>
              <a:ext cx="2268" cy="143239"/>
            </a:xfrm>
            <a:custGeom>
              <a:avLst/>
              <a:gdLst/>
              <a:ahLst/>
              <a:cxnLst/>
              <a:rect l="l" t="t" r="r" b="b"/>
              <a:pathLst>
                <a:path w="36" h="2274" extrusionOk="0">
                  <a:moveTo>
                    <a:pt x="18" y="0"/>
                  </a:moveTo>
                  <a:cubicBezTo>
                    <a:pt x="10" y="0"/>
                    <a:pt x="1" y="6"/>
                    <a:pt x="1" y="17"/>
                  </a:cubicBezTo>
                  <a:lnTo>
                    <a:pt x="1" y="2262"/>
                  </a:lnTo>
                  <a:cubicBezTo>
                    <a:pt x="1" y="2274"/>
                    <a:pt x="1" y="2274"/>
                    <a:pt x="12" y="2274"/>
                  </a:cubicBezTo>
                  <a:cubicBezTo>
                    <a:pt x="24" y="2274"/>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1" name="Google Shape;1131;p69"/>
            <p:cNvSpPr/>
            <p:nvPr/>
          </p:nvSpPr>
          <p:spPr>
            <a:xfrm>
              <a:off x="5595373" y="2930241"/>
              <a:ext cx="43148" cy="165412"/>
            </a:xfrm>
            <a:custGeom>
              <a:avLst/>
              <a:gdLst/>
              <a:ahLst/>
              <a:cxnLst/>
              <a:rect l="l" t="t" r="r" b="b"/>
              <a:pathLst>
                <a:path w="685" h="2626" extrusionOk="0">
                  <a:moveTo>
                    <a:pt x="23" y="0"/>
                  </a:moveTo>
                  <a:cubicBezTo>
                    <a:pt x="6" y="0"/>
                    <a:pt x="0" y="27"/>
                    <a:pt x="20" y="37"/>
                  </a:cubicBezTo>
                  <a:lnTo>
                    <a:pt x="650" y="381"/>
                  </a:lnTo>
                  <a:lnTo>
                    <a:pt x="650" y="2580"/>
                  </a:lnTo>
                  <a:lnTo>
                    <a:pt x="31" y="2340"/>
                  </a:lnTo>
                  <a:cubicBezTo>
                    <a:pt x="28" y="2338"/>
                    <a:pt x="25" y="2337"/>
                    <a:pt x="22" y="2337"/>
                  </a:cubicBezTo>
                  <a:cubicBezTo>
                    <a:pt x="6" y="2337"/>
                    <a:pt x="0" y="2362"/>
                    <a:pt x="20" y="2362"/>
                  </a:cubicBezTo>
                  <a:lnTo>
                    <a:pt x="684" y="2626"/>
                  </a:lnTo>
                  <a:lnTo>
                    <a:pt x="684" y="358"/>
                  </a:lnTo>
                  <a:lnTo>
                    <a:pt x="31"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2" name="Google Shape;1132;p69"/>
            <p:cNvSpPr/>
            <p:nvPr/>
          </p:nvSpPr>
          <p:spPr>
            <a:xfrm>
              <a:off x="5661514" y="2962115"/>
              <a:ext cx="47683" cy="160247"/>
            </a:xfrm>
            <a:custGeom>
              <a:avLst/>
              <a:gdLst/>
              <a:ahLst/>
              <a:cxnLst/>
              <a:rect l="l" t="t" r="r" b="b"/>
              <a:pathLst>
                <a:path w="757" h="2544" extrusionOk="0">
                  <a:moveTo>
                    <a:pt x="35" y="58"/>
                  </a:moveTo>
                  <a:lnTo>
                    <a:pt x="723" y="367"/>
                  </a:lnTo>
                  <a:lnTo>
                    <a:pt x="723" y="2498"/>
                  </a:lnTo>
                  <a:lnTo>
                    <a:pt x="35" y="2234"/>
                  </a:lnTo>
                  <a:lnTo>
                    <a:pt x="35" y="58"/>
                  </a:lnTo>
                  <a:close/>
                  <a:moveTo>
                    <a:pt x="1" y="1"/>
                  </a:moveTo>
                  <a:lnTo>
                    <a:pt x="1" y="2257"/>
                  </a:lnTo>
                  <a:lnTo>
                    <a:pt x="757" y="2544"/>
                  </a:lnTo>
                  <a:lnTo>
                    <a:pt x="757" y="34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3" name="Google Shape;1133;p69"/>
            <p:cNvSpPr/>
            <p:nvPr/>
          </p:nvSpPr>
          <p:spPr>
            <a:xfrm>
              <a:off x="5699056" y="2979815"/>
              <a:ext cx="2205" cy="139649"/>
            </a:xfrm>
            <a:custGeom>
              <a:avLst/>
              <a:gdLst/>
              <a:ahLst/>
              <a:cxnLst/>
              <a:rect l="l" t="t" r="r" b="b"/>
              <a:pathLst>
                <a:path w="35" h="2217" extrusionOk="0">
                  <a:moveTo>
                    <a:pt x="18" y="0"/>
                  </a:moveTo>
                  <a:cubicBezTo>
                    <a:pt x="9" y="0"/>
                    <a:pt x="1" y="6"/>
                    <a:pt x="1" y="18"/>
                  </a:cubicBezTo>
                  <a:lnTo>
                    <a:pt x="1" y="2194"/>
                  </a:lnTo>
                  <a:cubicBezTo>
                    <a:pt x="1" y="2206"/>
                    <a:pt x="12" y="2217"/>
                    <a:pt x="24" y="2217"/>
                  </a:cubicBezTo>
                  <a:cubicBezTo>
                    <a:pt x="24" y="2217"/>
                    <a:pt x="35" y="2206"/>
                    <a:pt x="35" y="219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4" name="Google Shape;1134;p69"/>
            <p:cNvSpPr/>
            <p:nvPr/>
          </p:nvSpPr>
          <p:spPr>
            <a:xfrm>
              <a:off x="5628317" y="2948068"/>
              <a:ext cx="2268" cy="143302"/>
            </a:xfrm>
            <a:custGeom>
              <a:avLst/>
              <a:gdLst/>
              <a:ahLst/>
              <a:cxnLst/>
              <a:rect l="l" t="t" r="r" b="b"/>
              <a:pathLst>
                <a:path w="36" h="2275" extrusionOk="0">
                  <a:moveTo>
                    <a:pt x="18" y="0"/>
                  </a:moveTo>
                  <a:cubicBezTo>
                    <a:pt x="10" y="0"/>
                    <a:pt x="1" y="6"/>
                    <a:pt x="1" y="18"/>
                  </a:cubicBezTo>
                  <a:lnTo>
                    <a:pt x="1" y="2251"/>
                  </a:lnTo>
                  <a:cubicBezTo>
                    <a:pt x="1" y="2263"/>
                    <a:pt x="1" y="2274"/>
                    <a:pt x="12" y="2274"/>
                  </a:cubicBezTo>
                  <a:cubicBezTo>
                    <a:pt x="24" y="2274"/>
                    <a:pt x="35" y="2263"/>
                    <a:pt x="35" y="2251"/>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5" name="Google Shape;1135;p69"/>
            <p:cNvSpPr/>
            <p:nvPr/>
          </p:nvSpPr>
          <p:spPr>
            <a:xfrm>
              <a:off x="5595184" y="3157702"/>
              <a:ext cx="43337" cy="158042"/>
            </a:xfrm>
            <a:custGeom>
              <a:avLst/>
              <a:gdLst/>
              <a:ahLst/>
              <a:cxnLst/>
              <a:rect l="l" t="t" r="r" b="b"/>
              <a:pathLst>
                <a:path w="688" h="2509" extrusionOk="0">
                  <a:moveTo>
                    <a:pt x="34" y="0"/>
                  </a:moveTo>
                  <a:cubicBezTo>
                    <a:pt x="12" y="0"/>
                    <a:pt x="0" y="23"/>
                    <a:pt x="23" y="34"/>
                  </a:cubicBezTo>
                  <a:lnTo>
                    <a:pt x="653" y="275"/>
                  </a:lnTo>
                  <a:lnTo>
                    <a:pt x="653" y="2463"/>
                  </a:lnTo>
                  <a:lnTo>
                    <a:pt x="34" y="2325"/>
                  </a:lnTo>
                  <a:cubicBezTo>
                    <a:pt x="23" y="2325"/>
                    <a:pt x="12" y="2337"/>
                    <a:pt x="12" y="2348"/>
                  </a:cubicBezTo>
                  <a:cubicBezTo>
                    <a:pt x="12" y="2348"/>
                    <a:pt x="12" y="2360"/>
                    <a:pt x="23" y="2360"/>
                  </a:cubicBezTo>
                  <a:lnTo>
                    <a:pt x="687" y="2509"/>
                  </a:lnTo>
                  <a:lnTo>
                    <a:pt x="687" y="252"/>
                  </a:lnTo>
                  <a:lnTo>
                    <a:pt x="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6" name="Google Shape;1136;p69"/>
            <p:cNvSpPr/>
            <p:nvPr/>
          </p:nvSpPr>
          <p:spPr>
            <a:xfrm>
              <a:off x="5661514" y="3178615"/>
              <a:ext cx="47683" cy="151554"/>
            </a:xfrm>
            <a:custGeom>
              <a:avLst/>
              <a:gdLst/>
              <a:ahLst/>
              <a:cxnLst/>
              <a:rect l="l" t="t" r="r" b="b"/>
              <a:pathLst>
                <a:path w="757" h="2406" extrusionOk="0">
                  <a:moveTo>
                    <a:pt x="35" y="46"/>
                  </a:moveTo>
                  <a:lnTo>
                    <a:pt x="723" y="229"/>
                  </a:lnTo>
                  <a:lnTo>
                    <a:pt x="723" y="2371"/>
                  </a:lnTo>
                  <a:lnTo>
                    <a:pt x="35" y="2223"/>
                  </a:lnTo>
                  <a:lnTo>
                    <a:pt x="35" y="46"/>
                  </a:lnTo>
                  <a:close/>
                  <a:moveTo>
                    <a:pt x="1" y="0"/>
                  </a:moveTo>
                  <a:lnTo>
                    <a:pt x="1" y="2257"/>
                  </a:lnTo>
                  <a:lnTo>
                    <a:pt x="734" y="2406"/>
                  </a:lnTo>
                  <a:lnTo>
                    <a:pt x="757" y="2406"/>
                  </a:lnTo>
                  <a:lnTo>
                    <a:pt x="757" y="20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7" name="Google Shape;1137;p69"/>
            <p:cNvSpPr/>
            <p:nvPr/>
          </p:nvSpPr>
          <p:spPr>
            <a:xfrm>
              <a:off x="5699056" y="3189072"/>
              <a:ext cx="2205" cy="139649"/>
            </a:xfrm>
            <a:custGeom>
              <a:avLst/>
              <a:gdLst/>
              <a:ahLst/>
              <a:cxnLst/>
              <a:rect l="l" t="t" r="r" b="b"/>
              <a:pathLst>
                <a:path w="35" h="2217" extrusionOk="0">
                  <a:moveTo>
                    <a:pt x="18" y="0"/>
                  </a:moveTo>
                  <a:cubicBezTo>
                    <a:pt x="9" y="0"/>
                    <a:pt x="1" y="6"/>
                    <a:pt x="1" y="18"/>
                  </a:cubicBezTo>
                  <a:lnTo>
                    <a:pt x="1" y="2205"/>
                  </a:lnTo>
                  <a:cubicBezTo>
                    <a:pt x="1" y="2205"/>
                    <a:pt x="12" y="2217"/>
                    <a:pt x="12" y="2217"/>
                  </a:cubicBezTo>
                  <a:cubicBezTo>
                    <a:pt x="24" y="2217"/>
                    <a:pt x="35" y="2205"/>
                    <a:pt x="35" y="2205"/>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8" name="Google Shape;1138;p69"/>
            <p:cNvSpPr/>
            <p:nvPr/>
          </p:nvSpPr>
          <p:spPr>
            <a:xfrm>
              <a:off x="5628317" y="3169608"/>
              <a:ext cx="2268" cy="143995"/>
            </a:xfrm>
            <a:custGeom>
              <a:avLst/>
              <a:gdLst/>
              <a:ahLst/>
              <a:cxnLst/>
              <a:rect l="l" t="t" r="r" b="b"/>
              <a:pathLst>
                <a:path w="36" h="2286" extrusionOk="0">
                  <a:moveTo>
                    <a:pt x="18" y="0"/>
                  </a:moveTo>
                  <a:cubicBezTo>
                    <a:pt x="10" y="0"/>
                    <a:pt x="1" y="6"/>
                    <a:pt x="1" y="17"/>
                  </a:cubicBezTo>
                  <a:lnTo>
                    <a:pt x="1" y="2262"/>
                  </a:lnTo>
                  <a:cubicBezTo>
                    <a:pt x="1" y="2274"/>
                    <a:pt x="1" y="2285"/>
                    <a:pt x="12" y="2285"/>
                  </a:cubicBezTo>
                  <a:cubicBezTo>
                    <a:pt x="24" y="2285"/>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9" name="Google Shape;1139;p69"/>
            <p:cNvSpPr/>
            <p:nvPr/>
          </p:nvSpPr>
          <p:spPr>
            <a:xfrm>
              <a:off x="5595184" y="3363306"/>
              <a:ext cx="43337" cy="158105"/>
            </a:xfrm>
            <a:custGeom>
              <a:avLst/>
              <a:gdLst/>
              <a:ahLst/>
              <a:cxnLst/>
              <a:rect l="l" t="t" r="r" b="b"/>
              <a:pathLst>
                <a:path w="688" h="2510" extrusionOk="0">
                  <a:moveTo>
                    <a:pt x="34" y="1"/>
                  </a:moveTo>
                  <a:cubicBezTo>
                    <a:pt x="12" y="1"/>
                    <a:pt x="0" y="24"/>
                    <a:pt x="23" y="35"/>
                  </a:cubicBezTo>
                  <a:lnTo>
                    <a:pt x="653" y="276"/>
                  </a:lnTo>
                  <a:lnTo>
                    <a:pt x="653" y="2475"/>
                  </a:lnTo>
                  <a:lnTo>
                    <a:pt x="34" y="2338"/>
                  </a:lnTo>
                  <a:cubicBezTo>
                    <a:pt x="31" y="2334"/>
                    <a:pt x="28" y="2333"/>
                    <a:pt x="25" y="2333"/>
                  </a:cubicBezTo>
                  <a:cubicBezTo>
                    <a:pt x="17" y="2333"/>
                    <a:pt x="12" y="2341"/>
                    <a:pt x="12" y="2349"/>
                  </a:cubicBezTo>
                  <a:cubicBezTo>
                    <a:pt x="12" y="2361"/>
                    <a:pt x="12" y="2361"/>
                    <a:pt x="23" y="2361"/>
                  </a:cubicBezTo>
                  <a:lnTo>
                    <a:pt x="687" y="2509"/>
                  </a:lnTo>
                  <a:lnTo>
                    <a:pt x="687" y="253"/>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0" name="Google Shape;1140;p69"/>
            <p:cNvSpPr/>
            <p:nvPr/>
          </p:nvSpPr>
          <p:spPr>
            <a:xfrm>
              <a:off x="5661514" y="3384282"/>
              <a:ext cx="47683" cy="150861"/>
            </a:xfrm>
            <a:custGeom>
              <a:avLst/>
              <a:gdLst/>
              <a:ahLst/>
              <a:cxnLst/>
              <a:rect l="l" t="t" r="r" b="b"/>
              <a:pathLst>
                <a:path w="757" h="2395" extrusionOk="0">
                  <a:moveTo>
                    <a:pt x="35" y="46"/>
                  </a:moveTo>
                  <a:lnTo>
                    <a:pt x="723" y="229"/>
                  </a:lnTo>
                  <a:lnTo>
                    <a:pt x="723" y="2360"/>
                  </a:lnTo>
                  <a:lnTo>
                    <a:pt x="35" y="2222"/>
                  </a:lnTo>
                  <a:lnTo>
                    <a:pt x="35" y="46"/>
                  </a:lnTo>
                  <a:close/>
                  <a:moveTo>
                    <a:pt x="1" y="0"/>
                  </a:moveTo>
                  <a:lnTo>
                    <a:pt x="1" y="2257"/>
                  </a:lnTo>
                  <a:lnTo>
                    <a:pt x="757" y="2394"/>
                  </a:lnTo>
                  <a:lnTo>
                    <a:pt x="757" y="19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1" name="Google Shape;1141;p69"/>
            <p:cNvSpPr/>
            <p:nvPr/>
          </p:nvSpPr>
          <p:spPr>
            <a:xfrm>
              <a:off x="5699056" y="3394549"/>
              <a:ext cx="2205" cy="139145"/>
            </a:xfrm>
            <a:custGeom>
              <a:avLst/>
              <a:gdLst/>
              <a:ahLst/>
              <a:cxnLst/>
              <a:rect l="l" t="t" r="r" b="b"/>
              <a:pathLst>
                <a:path w="35" h="2209" extrusionOk="0">
                  <a:moveTo>
                    <a:pt x="18" y="0"/>
                  </a:moveTo>
                  <a:cubicBezTo>
                    <a:pt x="9" y="0"/>
                    <a:pt x="1" y="3"/>
                    <a:pt x="1" y="9"/>
                  </a:cubicBezTo>
                  <a:lnTo>
                    <a:pt x="1" y="2197"/>
                  </a:lnTo>
                  <a:cubicBezTo>
                    <a:pt x="1" y="2208"/>
                    <a:pt x="12" y="2208"/>
                    <a:pt x="12" y="2208"/>
                  </a:cubicBezTo>
                  <a:cubicBezTo>
                    <a:pt x="24" y="2208"/>
                    <a:pt x="35" y="2208"/>
                    <a:pt x="35" y="2197"/>
                  </a:cubicBezTo>
                  <a:lnTo>
                    <a:pt x="35" y="9"/>
                  </a:lnTo>
                  <a:cubicBezTo>
                    <a:pt x="35" y="3"/>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2" name="Google Shape;1142;p69"/>
            <p:cNvSpPr/>
            <p:nvPr/>
          </p:nvSpPr>
          <p:spPr>
            <a:xfrm>
              <a:off x="5628317" y="3375778"/>
              <a:ext cx="2268" cy="143491"/>
            </a:xfrm>
            <a:custGeom>
              <a:avLst/>
              <a:gdLst/>
              <a:ahLst/>
              <a:cxnLst/>
              <a:rect l="l" t="t" r="r" b="b"/>
              <a:pathLst>
                <a:path w="36" h="2278" extrusionOk="0">
                  <a:moveTo>
                    <a:pt x="18" y="0"/>
                  </a:moveTo>
                  <a:cubicBezTo>
                    <a:pt x="10" y="0"/>
                    <a:pt x="1" y="3"/>
                    <a:pt x="1" y="9"/>
                  </a:cubicBezTo>
                  <a:lnTo>
                    <a:pt x="1" y="2254"/>
                  </a:lnTo>
                  <a:cubicBezTo>
                    <a:pt x="1" y="2266"/>
                    <a:pt x="1" y="2277"/>
                    <a:pt x="12" y="2277"/>
                  </a:cubicBezTo>
                  <a:cubicBezTo>
                    <a:pt x="24" y="2277"/>
                    <a:pt x="24" y="2266"/>
                    <a:pt x="35" y="2254"/>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3" name="Google Shape;1143;p69"/>
            <p:cNvSpPr/>
            <p:nvPr/>
          </p:nvSpPr>
          <p:spPr>
            <a:xfrm>
              <a:off x="5770677" y="2805393"/>
              <a:ext cx="61226" cy="174860"/>
            </a:xfrm>
            <a:custGeom>
              <a:avLst/>
              <a:gdLst/>
              <a:ahLst/>
              <a:cxnLst/>
              <a:rect l="l" t="t" r="r" b="b"/>
              <a:pathLst>
                <a:path w="972" h="2776" extrusionOk="0">
                  <a:moveTo>
                    <a:pt x="34" y="1"/>
                  </a:moveTo>
                  <a:cubicBezTo>
                    <a:pt x="15" y="1"/>
                    <a:pt x="1" y="27"/>
                    <a:pt x="21" y="37"/>
                  </a:cubicBezTo>
                  <a:lnTo>
                    <a:pt x="937" y="702"/>
                  </a:lnTo>
                  <a:lnTo>
                    <a:pt x="937" y="2718"/>
                  </a:lnTo>
                  <a:lnTo>
                    <a:pt x="32" y="2179"/>
                  </a:lnTo>
                  <a:cubicBezTo>
                    <a:pt x="32" y="2179"/>
                    <a:pt x="21" y="2179"/>
                    <a:pt x="9" y="2191"/>
                  </a:cubicBezTo>
                  <a:cubicBezTo>
                    <a:pt x="9" y="2202"/>
                    <a:pt x="9" y="2214"/>
                    <a:pt x="21" y="2214"/>
                  </a:cubicBezTo>
                  <a:lnTo>
                    <a:pt x="971" y="2775"/>
                  </a:lnTo>
                  <a:lnTo>
                    <a:pt x="971" y="690"/>
                  </a:lnTo>
                  <a:lnTo>
                    <a:pt x="43" y="3"/>
                  </a:lnTo>
                  <a:cubicBezTo>
                    <a:pt x="40" y="1"/>
                    <a:pt x="3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4" name="Google Shape;1144;p69"/>
            <p:cNvSpPr/>
            <p:nvPr/>
          </p:nvSpPr>
          <p:spPr>
            <a:xfrm>
              <a:off x="5866487" y="2870463"/>
              <a:ext cx="66454" cy="165349"/>
            </a:xfrm>
            <a:custGeom>
              <a:avLst/>
              <a:gdLst/>
              <a:ahLst/>
              <a:cxnLst/>
              <a:rect l="l" t="t" r="r" b="b"/>
              <a:pathLst>
                <a:path w="1055" h="2625" extrusionOk="0">
                  <a:moveTo>
                    <a:pt x="35" y="58"/>
                  </a:moveTo>
                  <a:lnTo>
                    <a:pt x="1031" y="677"/>
                  </a:lnTo>
                  <a:lnTo>
                    <a:pt x="1031" y="2567"/>
                  </a:lnTo>
                  <a:lnTo>
                    <a:pt x="35" y="2028"/>
                  </a:lnTo>
                  <a:lnTo>
                    <a:pt x="35" y="58"/>
                  </a:lnTo>
                  <a:close/>
                  <a:moveTo>
                    <a:pt x="0" y="1"/>
                  </a:moveTo>
                  <a:lnTo>
                    <a:pt x="0" y="2051"/>
                  </a:lnTo>
                  <a:lnTo>
                    <a:pt x="1054" y="2624"/>
                  </a:lnTo>
                  <a:lnTo>
                    <a:pt x="1054" y="665"/>
                  </a:lnTo>
                  <a:lnTo>
                    <a:pt x="23"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5" name="Google Shape;1145;p69"/>
            <p:cNvSpPr/>
            <p:nvPr/>
          </p:nvSpPr>
          <p:spPr>
            <a:xfrm>
              <a:off x="5919840" y="2904793"/>
              <a:ext cx="2268" cy="124531"/>
            </a:xfrm>
            <a:custGeom>
              <a:avLst/>
              <a:gdLst/>
              <a:ahLst/>
              <a:cxnLst/>
              <a:rect l="l" t="t" r="r" b="b"/>
              <a:pathLst>
                <a:path w="36" h="1977" extrusionOk="0">
                  <a:moveTo>
                    <a:pt x="14" y="0"/>
                  </a:moveTo>
                  <a:cubicBezTo>
                    <a:pt x="7" y="0"/>
                    <a:pt x="1" y="6"/>
                    <a:pt x="1" y="17"/>
                  </a:cubicBezTo>
                  <a:lnTo>
                    <a:pt x="1" y="1965"/>
                  </a:lnTo>
                  <a:cubicBezTo>
                    <a:pt x="1" y="1965"/>
                    <a:pt x="1" y="1976"/>
                    <a:pt x="12" y="1976"/>
                  </a:cubicBezTo>
                  <a:cubicBezTo>
                    <a:pt x="24" y="1976"/>
                    <a:pt x="35" y="1965"/>
                    <a:pt x="35" y="1965"/>
                  </a:cubicBezTo>
                  <a:lnTo>
                    <a:pt x="35" y="17"/>
                  </a:lnTo>
                  <a:cubicBezTo>
                    <a:pt x="30" y="6"/>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6" name="Google Shape;1146;p69"/>
            <p:cNvSpPr/>
            <p:nvPr/>
          </p:nvSpPr>
          <p:spPr>
            <a:xfrm>
              <a:off x="5818110" y="2839849"/>
              <a:ext cx="1512" cy="132468"/>
            </a:xfrm>
            <a:custGeom>
              <a:avLst/>
              <a:gdLst/>
              <a:ahLst/>
              <a:cxnLst/>
              <a:rect l="l" t="t" r="r" b="b"/>
              <a:pathLst>
                <a:path w="24" h="2103" extrusionOk="0">
                  <a:moveTo>
                    <a:pt x="12" y="0"/>
                  </a:moveTo>
                  <a:cubicBezTo>
                    <a:pt x="6" y="0"/>
                    <a:pt x="1" y="6"/>
                    <a:pt x="1" y="17"/>
                  </a:cubicBezTo>
                  <a:lnTo>
                    <a:pt x="1" y="2079"/>
                  </a:lnTo>
                  <a:cubicBezTo>
                    <a:pt x="1" y="2091"/>
                    <a:pt x="1" y="2102"/>
                    <a:pt x="12" y="2102"/>
                  </a:cubicBezTo>
                  <a:cubicBezTo>
                    <a:pt x="24" y="2102"/>
                    <a:pt x="24" y="2091"/>
                    <a:pt x="24" y="2079"/>
                  </a:cubicBezTo>
                  <a:lnTo>
                    <a:pt x="24" y="17"/>
                  </a:lnTo>
                  <a:cubicBezTo>
                    <a:pt x="24"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7" name="Google Shape;1147;p69"/>
            <p:cNvSpPr/>
            <p:nvPr/>
          </p:nvSpPr>
          <p:spPr>
            <a:xfrm>
              <a:off x="5771244" y="3000791"/>
              <a:ext cx="60659" cy="165601"/>
            </a:xfrm>
            <a:custGeom>
              <a:avLst/>
              <a:gdLst/>
              <a:ahLst/>
              <a:cxnLst/>
              <a:rect l="l" t="t" r="r" b="b"/>
              <a:pathLst>
                <a:path w="963" h="2629" extrusionOk="0">
                  <a:moveTo>
                    <a:pt x="20" y="0"/>
                  </a:moveTo>
                  <a:cubicBezTo>
                    <a:pt x="15" y="0"/>
                    <a:pt x="8" y="5"/>
                    <a:pt x="0" y="5"/>
                  </a:cubicBezTo>
                  <a:cubicBezTo>
                    <a:pt x="0" y="17"/>
                    <a:pt x="0" y="28"/>
                    <a:pt x="12" y="28"/>
                  </a:cubicBezTo>
                  <a:lnTo>
                    <a:pt x="928" y="567"/>
                  </a:lnTo>
                  <a:lnTo>
                    <a:pt x="928" y="2583"/>
                  </a:lnTo>
                  <a:lnTo>
                    <a:pt x="23" y="2182"/>
                  </a:lnTo>
                  <a:cubicBezTo>
                    <a:pt x="23" y="2182"/>
                    <a:pt x="12" y="2182"/>
                    <a:pt x="0" y="2193"/>
                  </a:cubicBezTo>
                  <a:cubicBezTo>
                    <a:pt x="0" y="2193"/>
                    <a:pt x="0" y="2205"/>
                    <a:pt x="12" y="2216"/>
                  </a:cubicBezTo>
                  <a:lnTo>
                    <a:pt x="939" y="2617"/>
                  </a:lnTo>
                  <a:lnTo>
                    <a:pt x="962" y="2629"/>
                  </a:lnTo>
                  <a:lnTo>
                    <a:pt x="962" y="555"/>
                  </a:lnTo>
                  <a:lnTo>
                    <a:pt x="23" y="5"/>
                  </a:lnTo>
                  <a:cubicBezTo>
                    <a:pt x="23" y="1"/>
                    <a:pt x="22"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8" name="Google Shape;1148;p69"/>
            <p:cNvSpPr/>
            <p:nvPr/>
          </p:nvSpPr>
          <p:spPr>
            <a:xfrm>
              <a:off x="5866487" y="3051625"/>
              <a:ext cx="66454" cy="156593"/>
            </a:xfrm>
            <a:custGeom>
              <a:avLst/>
              <a:gdLst/>
              <a:ahLst/>
              <a:cxnLst/>
              <a:rect l="l" t="t" r="r" b="b"/>
              <a:pathLst>
                <a:path w="1055" h="2486" extrusionOk="0">
                  <a:moveTo>
                    <a:pt x="35" y="57"/>
                  </a:moveTo>
                  <a:lnTo>
                    <a:pt x="1020" y="550"/>
                  </a:lnTo>
                  <a:lnTo>
                    <a:pt x="1020" y="2429"/>
                  </a:lnTo>
                  <a:lnTo>
                    <a:pt x="35" y="2028"/>
                  </a:lnTo>
                  <a:lnTo>
                    <a:pt x="35" y="57"/>
                  </a:lnTo>
                  <a:close/>
                  <a:moveTo>
                    <a:pt x="0" y="0"/>
                  </a:moveTo>
                  <a:lnTo>
                    <a:pt x="0" y="2051"/>
                  </a:lnTo>
                  <a:lnTo>
                    <a:pt x="1054" y="2486"/>
                  </a:lnTo>
                  <a:lnTo>
                    <a:pt x="1054" y="52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9" name="Google Shape;1149;p69"/>
            <p:cNvSpPr/>
            <p:nvPr/>
          </p:nvSpPr>
          <p:spPr>
            <a:xfrm>
              <a:off x="5919840" y="3078648"/>
              <a:ext cx="2268" cy="124531"/>
            </a:xfrm>
            <a:custGeom>
              <a:avLst/>
              <a:gdLst/>
              <a:ahLst/>
              <a:cxnLst/>
              <a:rect l="l" t="t" r="r" b="b"/>
              <a:pathLst>
                <a:path w="36" h="1977" extrusionOk="0">
                  <a:moveTo>
                    <a:pt x="14" y="1"/>
                  </a:moveTo>
                  <a:cubicBezTo>
                    <a:pt x="7" y="1"/>
                    <a:pt x="1" y="6"/>
                    <a:pt x="1" y="18"/>
                  </a:cubicBezTo>
                  <a:lnTo>
                    <a:pt x="1" y="1965"/>
                  </a:lnTo>
                  <a:cubicBezTo>
                    <a:pt x="1" y="1965"/>
                    <a:pt x="1" y="1977"/>
                    <a:pt x="12" y="1977"/>
                  </a:cubicBezTo>
                  <a:cubicBezTo>
                    <a:pt x="24" y="1977"/>
                    <a:pt x="35" y="1965"/>
                    <a:pt x="35" y="1965"/>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0" name="Google Shape;1150;p69"/>
            <p:cNvSpPr/>
            <p:nvPr/>
          </p:nvSpPr>
          <p:spPr>
            <a:xfrm>
              <a:off x="5818110" y="3028129"/>
              <a:ext cx="1512" cy="132468"/>
            </a:xfrm>
            <a:custGeom>
              <a:avLst/>
              <a:gdLst/>
              <a:ahLst/>
              <a:cxnLst/>
              <a:rect l="l" t="t" r="r" b="b"/>
              <a:pathLst>
                <a:path w="24" h="2103" extrusionOk="0">
                  <a:moveTo>
                    <a:pt x="12" y="1"/>
                  </a:moveTo>
                  <a:cubicBezTo>
                    <a:pt x="6" y="1"/>
                    <a:pt x="1" y="7"/>
                    <a:pt x="1" y="18"/>
                  </a:cubicBezTo>
                  <a:lnTo>
                    <a:pt x="1" y="2080"/>
                  </a:lnTo>
                  <a:cubicBezTo>
                    <a:pt x="1" y="2091"/>
                    <a:pt x="1" y="2103"/>
                    <a:pt x="12" y="2103"/>
                  </a:cubicBezTo>
                  <a:cubicBezTo>
                    <a:pt x="24" y="2103"/>
                    <a:pt x="24" y="2091"/>
                    <a:pt x="24" y="2080"/>
                  </a:cubicBezTo>
                  <a:lnTo>
                    <a:pt x="24" y="18"/>
                  </a:lnTo>
                  <a:cubicBezTo>
                    <a:pt x="24" y="7"/>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1" name="Google Shape;1151;p69"/>
            <p:cNvSpPr/>
            <p:nvPr/>
          </p:nvSpPr>
          <p:spPr>
            <a:xfrm>
              <a:off x="5770677" y="3213828"/>
              <a:ext cx="61226" cy="154577"/>
            </a:xfrm>
            <a:custGeom>
              <a:avLst/>
              <a:gdLst/>
              <a:ahLst/>
              <a:cxnLst/>
              <a:rect l="l" t="t" r="r" b="b"/>
              <a:pathLst>
                <a:path w="972" h="2454" extrusionOk="0">
                  <a:moveTo>
                    <a:pt x="23" y="0"/>
                  </a:moveTo>
                  <a:cubicBezTo>
                    <a:pt x="7" y="0"/>
                    <a:pt x="1" y="25"/>
                    <a:pt x="21" y="25"/>
                  </a:cubicBezTo>
                  <a:lnTo>
                    <a:pt x="937" y="404"/>
                  </a:lnTo>
                  <a:lnTo>
                    <a:pt x="937" y="2420"/>
                  </a:lnTo>
                  <a:lnTo>
                    <a:pt x="32" y="2179"/>
                  </a:lnTo>
                  <a:cubicBezTo>
                    <a:pt x="29" y="2177"/>
                    <a:pt x="26" y="2177"/>
                    <a:pt x="23" y="2177"/>
                  </a:cubicBezTo>
                  <a:cubicBezTo>
                    <a:pt x="7" y="2177"/>
                    <a:pt x="1" y="2204"/>
                    <a:pt x="21" y="2213"/>
                  </a:cubicBezTo>
                  <a:lnTo>
                    <a:pt x="948" y="2454"/>
                  </a:lnTo>
                  <a:lnTo>
                    <a:pt x="971" y="2454"/>
                  </a:lnTo>
                  <a:lnTo>
                    <a:pt x="971" y="381"/>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2" name="Google Shape;1152;p69"/>
            <p:cNvSpPr/>
            <p:nvPr/>
          </p:nvSpPr>
          <p:spPr>
            <a:xfrm>
              <a:off x="5866487" y="3247843"/>
              <a:ext cx="66454" cy="144436"/>
            </a:xfrm>
            <a:custGeom>
              <a:avLst/>
              <a:gdLst/>
              <a:ahLst/>
              <a:cxnLst/>
              <a:rect l="l" t="t" r="r" b="b"/>
              <a:pathLst>
                <a:path w="1055" h="2293" extrusionOk="0">
                  <a:moveTo>
                    <a:pt x="35" y="47"/>
                  </a:moveTo>
                  <a:lnTo>
                    <a:pt x="1020" y="368"/>
                  </a:lnTo>
                  <a:lnTo>
                    <a:pt x="1020" y="2258"/>
                  </a:lnTo>
                  <a:lnTo>
                    <a:pt x="35" y="2029"/>
                  </a:lnTo>
                  <a:lnTo>
                    <a:pt x="35" y="47"/>
                  </a:lnTo>
                  <a:close/>
                  <a:moveTo>
                    <a:pt x="0" y="1"/>
                  </a:moveTo>
                  <a:lnTo>
                    <a:pt x="0" y="2051"/>
                  </a:lnTo>
                  <a:lnTo>
                    <a:pt x="1043" y="2292"/>
                  </a:lnTo>
                  <a:lnTo>
                    <a:pt x="1054" y="2292"/>
                  </a:lnTo>
                  <a:lnTo>
                    <a:pt x="1054" y="34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3" name="Google Shape;1153;p69"/>
            <p:cNvSpPr/>
            <p:nvPr/>
          </p:nvSpPr>
          <p:spPr>
            <a:xfrm>
              <a:off x="5919840" y="3265543"/>
              <a:ext cx="2268" cy="124531"/>
            </a:xfrm>
            <a:custGeom>
              <a:avLst/>
              <a:gdLst/>
              <a:ahLst/>
              <a:cxnLst/>
              <a:rect l="l" t="t" r="r" b="b"/>
              <a:pathLst>
                <a:path w="36" h="1977" extrusionOk="0">
                  <a:moveTo>
                    <a:pt x="14" y="1"/>
                  </a:moveTo>
                  <a:cubicBezTo>
                    <a:pt x="7" y="1"/>
                    <a:pt x="1" y="6"/>
                    <a:pt x="1" y="18"/>
                  </a:cubicBezTo>
                  <a:lnTo>
                    <a:pt x="1" y="1954"/>
                  </a:lnTo>
                  <a:cubicBezTo>
                    <a:pt x="1" y="1965"/>
                    <a:pt x="1" y="1977"/>
                    <a:pt x="12" y="1977"/>
                  </a:cubicBezTo>
                  <a:cubicBezTo>
                    <a:pt x="24" y="1977"/>
                    <a:pt x="35" y="1965"/>
                    <a:pt x="35" y="1954"/>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4" name="Google Shape;1154;p69"/>
            <p:cNvSpPr/>
            <p:nvPr/>
          </p:nvSpPr>
          <p:spPr>
            <a:xfrm>
              <a:off x="5818110" y="3232347"/>
              <a:ext cx="1512" cy="132468"/>
            </a:xfrm>
            <a:custGeom>
              <a:avLst/>
              <a:gdLst/>
              <a:ahLst/>
              <a:cxnLst/>
              <a:rect l="l" t="t" r="r" b="b"/>
              <a:pathLst>
                <a:path w="24" h="2103" extrusionOk="0">
                  <a:moveTo>
                    <a:pt x="12" y="1"/>
                  </a:moveTo>
                  <a:cubicBezTo>
                    <a:pt x="6" y="1"/>
                    <a:pt x="1" y="6"/>
                    <a:pt x="1" y="18"/>
                  </a:cubicBezTo>
                  <a:lnTo>
                    <a:pt x="1" y="2091"/>
                  </a:lnTo>
                  <a:cubicBezTo>
                    <a:pt x="1" y="2091"/>
                    <a:pt x="1" y="2103"/>
                    <a:pt x="12" y="2103"/>
                  </a:cubicBezTo>
                  <a:cubicBezTo>
                    <a:pt x="24" y="2103"/>
                    <a:pt x="24" y="2091"/>
                    <a:pt x="24" y="2091"/>
                  </a:cubicBezTo>
                  <a:lnTo>
                    <a:pt x="24" y="18"/>
                  </a:lnTo>
                  <a:cubicBezTo>
                    <a:pt x="24" y="6"/>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5" name="Google Shape;1155;p69"/>
            <p:cNvSpPr/>
            <p:nvPr/>
          </p:nvSpPr>
          <p:spPr>
            <a:xfrm>
              <a:off x="5771244" y="3405888"/>
              <a:ext cx="60659" cy="151617"/>
            </a:xfrm>
            <a:custGeom>
              <a:avLst/>
              <a:gdLst/>
              <a:ahLst/>
              <a:cxnLst/>
              <a:rect l="l" t="t" r="r" b="b"/>
              <a:pathLst>
                <a:path w="963" h="2407" extrusionOk="0">
                  <a:moveTo>
                    <a:pt x="23" y="1"/>
                  </a:moveTo>
                  <a:cubicBezTo>
                    <a:pt x="12" y="1"/>
                    <a:pt x="12" y="12"/>
                    <a:pt x="0" y="12"/>
                  </a:cubicBezTo>
                  <a:cubicBezTo>
                    <a:pt x="0" y="24"/>
                    <a:pt x="0" y="35"/>
                    <a:pt x="12" y="35"/>
                  </a:cubicBezTo>
                  <a:lnTo>
                    <a:pt x="928" y="344"/>
                  </a:lnTo>
                  <a:lnTo>
                    <a:pt x="928" y="2360"/>
                  </a:lnTo>
                  <a:lnTo>
                    <a:pt x="23" y="2189"/>
                  </a:lnTo>
                  <a:cubicBezTo>
                    <a:pt x="20" y="2185"/>
                    <a:pt x="16" y="2184"/>
                    <a:pt x="13" y="2184"/>
                  </a:cubicBezTo>
                  <a:cubicBezTo>
                    <a:pt x="6" y="2184"/>
                    <a:pt x="0" y="2192"/>
                    <a:pt x="0" y="2200"/>
                  </a:cubicBezTo>
                  <a:cubicBezTo>
                    <a:pt x="0" y="2212"/>
                    <a:pt x="12" y="2212"/>
                    <a:pt x="12" y="2212"/>
                  </a:cubicBezTo>
                  <a:lnTo>
                    <a:pt x="939" y="2395"/>
                  </a:lnTo>
                  <a:lnTo>
                    <a:pt x="962" y="2406"/>
                  </a:lnTo>
                  <a:lnTo>
                    <a:pt x="962" y="321"/>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6" name="Google Shape;1156;p69"/>
            <p:cNvSpPr/>
            <p:nvPr/>
          </p:nvSpPr>
          <p:spPr>
            <a:xfrm>
              <a:off x="5866487" y="3434045"/>
              <a:ext cx="66454" cy="140783"/>
            </a:xfrm>
            <a:custGeom>
              <a:avLst/>
              <a:gdLst/>
              <a:ahLst/>
              <a:cxnLst/>
              <a:rect l="l" t="t" r="r" b="b"/>
              <a:pathLst>
                <a:path w="1055" h="2235" extrusionOk="0">
                  <a:moveTo>
                    <a:pt x="35" y="46"/>
                  </a:moveTo>
                  <a:lnTo>
                    <a:pt x="1020" y="298"/>
                  </a:lnTo>
                  <a:lnTo>
                    <a:pt x="1020" y="2188"/>
                  </a:lnTo>
                  <a:lnTo>
                    <a:pt x="23" y="2028"/>
                  </a:lnTo>
                  <a:lnTo>
                    <a:pt x="35" y="46"/>
                  </a:lnTo>
                  <a:close/>
                  <a:moveTo>
                    <a:pt x="0" y="0"/>
                  </a:moveTo>
                  <a:lnTo>
                    <a:pt x="0" y="2051"/>
                  </a:lnTo>
                  <a:lnTo>
                    <a:pt x="1054" y="2234"/>
                  </a:lnTo>
                  <a:lnTo>
                    <a:pt x="1054" y="275"/>
                  </a:ln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7" name="Google Shape;1157;p69"/>
            <p:cNvSpPr/>
            <p:nvPr/>
          </p:nvSpPr>
          <p:spPr>
            <a:xfrm>
              <a:off x="5919840" y="3448092"/>
              <a:ext cx="2268" cy="124531"/>
            </a:xfrm>
            <a:custGeom>
              <a:avLst/>
              <a:gdLst/>
              <a:ahLst/>
              <a:cxnLst/>
              <a:rect l="l" t="t" r="r" b="b"/>
              <a:pathLst>
                <a:path w="36" h="1977" extrusionOk="0">
                  <a:moveTo>
                    <a:pt x="14" y="1"/>
                  </a:moveTo>
                  <a:cubicBezTo>
                    <a:pt x="7" y="1"/>
                    <a:pt x="1" y="7"/>
                    <a:pt x="1" y="18"/>
                  </a:cubicBezTo>
                  <a:lnTo>
                    <a:pt x="1" y="1965"/>
                  </a:lnTo>
                  <a:cubicBezTo>
                    <a:pt x="1" y="1977"/>
                    <a:pt x="1" y="1977"/>
                    <a:pt x="12" y="1977"/>
                  </a:cubicBezTo>
                  <a:cubicBezTo>
                    <a:pt x="24" y="1977"/>
                    <a:pt x="24" y="1977"/>
                    <a:pt x="35" y="1965"/>
                  </a:cubicBezTo>
                  <a:lnTo>
                    <a:pt x="35" y="18"/>
                  </a:lnTo>
                  <a:cubicBezTo>
                    <a:pt x="30" y="7"/>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8" name="Google Shape;1158;p69"/>
            <p:cNvSpPr/>
            <p:nvPr/>
          </p:nvSpPr>
          <p:spPr>
            <a:xfrm>
              <a:off x="5817417" y="3422139"/>
              <a:ext cx="2205" cy="132468"/>
            </a:xfrm>
            <a:custGeom>
              <a:avLst/>
              <a:gdLst/>
              <a:ahLst/>
              <a:cxnLst/>
              <a:rect l="l" t="t" r="r" b="b"/>
              <a:pathLst>
                <a:path w="35" h="2103" extrusionOk="0">
                  <a:moveTo>
                    <a:pt x="17" y="0"/>
                  </a:moveTo>
                  <a:cubicBezTo>
                    <a:pt x="9" y="0"/>
                    <a:pt x="0" y="6"/>
                    <a:pt x="0" y="18"/>
                  </a:cubicBezTo>
                  <a:lnTo>
                    <a:pt x="0" y="2080"/>
                  </a:lnTo>
                  <a:cubicBezTo>
                    <a:pt x="0" y="2091"/>
                    <a:pt x="12" y="2102"/>
                    <a:pt x="23" y="2102"/>
                  </a:cubicBezTo>
                  <a:cubicBezTo>
                    <a:pt x="35" y="2102"/>
                    <a:pt x="35" y="2091"/>
                    <a:pt x="35" y="2080"/>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9" name="Google Shape;1159;p69"/>
            <p:cNvSpPr/>
            <p:nvPr/>
          </p:nvSpPr>
          <p:spPr>
            <a:xfrm>
              <a:off x="5076514" y="2418627"/>
              <a:ext cx="96564" cy="236150"/>
            </a:xfrm>
            <a:custGeom>
              <a:avLst/>
              <a:gdLst/>
              <a:ahLst/>
              <a:cxnLst/>
              <a:rect l="l" t="t" r="r" b="b"/>
              <a:pathLst>
                <a:path w="1533" h="3749" extrusionOk="0">
                  <a:moveTo>
                    <a:pt x="27" y="1"/>
                  </a:moveTo>
                  <a:cubicBezTo>
                    <a:pt x="15" y="1"/>
                    <a:pt x="1" y="27"/>
                    <a:pt x="21" y="37"/>
                  </a:cubicBezTo>
                  <a:lnTo>
                    <a:pt x="1487" y="965"/>
                  </a:lnTo>
                  <a:lnTo>
                    <a:pt x="1498" y="3692"/>
                  </a:lnTo>
                  <a:lnTo>
                    <a:pt x="44" y="2924"/>
                  </a:lnTo>
                  <a:cubicBezTo>
                    <a:pt x="40" y="2922"/>
                    <a:pt x="37" y="2922"/>
                    <a:pt x="35" y="2922"/>
                  </a:cubicBezTo>
                  <a:cubicBezTo>
                    <a:pt x="18" y="2922"/>
                    <a:pt x="12" y="2949"/>
                    <a:pt x="32" y="2958"/>
                  </a:cubicBezTo>
                  <a:lnTo>
                    <a:pt x="1533" y="3749"/>
                  </a:lnTo>
                  <a:lnTo>
                    <a:pt x="1521" y="954"/>
                  </a:lnTo>
                  <a:lnTo>
                    <a:pt x="1521" y="942"/>
                  </a:lnTo>
                  <a:lnTo>
                    <a:pt x="32" y="3"/>
                  </a:lnTo>
                  <a:cubicBezTo>
                    <a:pt x="31" y="1"/>
                    <a:pt x="29"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0" name="Google Shape;1160;p69"/>
            <p:cNvSpPr/>
            <p:nvPr/>
          </p:nvSpPr>
          <p:spPr>
            <a:xfrm>
              <a:off x="5191788" y="2488799"/>
              <a:ext cx="99650" cy="221536"/>
            </a:xfrm>
            <a:custGeom>
              <a:avLst/>
              <a:gdLst/>
              <a:ahLst/>
              <a:cxnLst/>
              <a:rect l="l" t="t" r="r" b="b"/>
              <a:pathLst>
                <a:path w="1582" h="3517" extrusionOk="0">
                  <a:moveTo>
                    <a:pt x="35" y="57"/>
                  </a:moveTo>
                  <a:lnTo>
                    <a:pt x="1536" y="951"/>
                  </a:lnTo>
                  <a:lnTo>
                    <a:pt x="1547" y="3460"/>
                  </a:lnTo>
                  <a:lnTo>
                    <a:pt x="46" y="2761"/>
                  </a:lnTo>
                  <a:lnTo>
                    <a:pt x="35" y="57"/>
                  </a:lnTo>
                  <a:close/>
                  <a:moveTo>
                    <a:pt x="1" y="0"/>
                  </a:moveTo>
                  <a:lnTo>
                    <a:pt x="12" y="2772"/>
                  </a:lnTo>
                  <a:lnTo>
                    <a:pt x="12" y="2784"/>
                  </a:lnTo>
                  <a:lnTo>
                    <a:pt x="1581" y="3517"/>
                  </a:lnTo>
                  <a:lnTo>
                    <a:pt x="1570" y="939"/>
                  </a:lnTo>
                  <a:lnTo>
                    <a:pt x="35"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1" name="Google Shape;1161;p69"/>
            <p:cNvSpPr/>
            <p:nvPr/>
          </p:nvSpPr>
          <p:spPr>
            <a:xfrm>
              <a:off x="5273362" y="2538562"/>
              <a:ext cx="2898" cy="163837"/>
            </a:xfrm>
            <a:custGeom>
              <a:avLst/>
              <a:gdLst/>
              <a:ahLst/>
              <a:cxnLst/>
              <a:rect l="l" t="t" r="r" b="b"/>
              <a:pathLst>
                <a:path w="46" h="2601" extrusionOk="0">
                  <a:moveTo>
                    <a:pt x="23" y="1"/>
                  </a:moveTo>
                  <a:cubicBezTo>
                    <a:pt x="11" y="1"/>
                    <a:pt x="0" y="1"/>
                    <a:pt x="0" y="12"/>
                  </a:cubicBezTo>
                  <a:lnTo>
                    <a:pt x="11" y="2589"/>
                  </a:lnTo>
                  <a:cubicBezTo>
                    <a:pt x="11" y="2589"/>
                    <a:pt x="23" y="2601"/>
                    <a:pt x="23" y="2601"/>
                  </a:cubicBezTo>
                  <a:cubicBezTo>
                    <a:pt x="34" y="2601"/>
                    <a:pt x="46" y="2589"/>
                    <a:pt x="46" y="2589"/>
                  </a:cubicBezTo>
                  <a:lnTo>
                    <a:pt x="34" y="12"/>
                  </a:lnTo>
                  <a:cubicBezTo>
                    <a:pt x="34"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2" name="Google Shape;1162;p69"/>
            <p:cNvSpPr/>
            <p:nvPr/>
          </p:nvSpPr>
          <p:spPr>
            <a:xfrm>
              <a:off x="5152104" y="2466437"/>
              <a:ext cx="3653" cy="178262"/>
            </a:xfrm>
            <a:custGeom>
              <a:avLst/>
              <a:gdLst/>
              <a:ahLst/>
              <a:cxnLst/>
              <a:rect l="l" t="t" r="r" b="b"/>
              <a:pathLst>
                <a:path w="58" h="2830" extrusionOk="0">
                  <a:moveTo>
                    <a:pt x="23" y="0"/>
                  </a:moveTo>
                  <a:cubicBezTo>
                    <a:pt x="12" y="0"/>
                    <a:pt x="1" y="11"/>
                    <a:pt x="1" y="11"/>
                  </a:cubicBezTo>
                  <a:lnTo>
                    <a:pt x="23" y="2818"/>
                  </a:lnTo>
                  <a:cubicBezTo>
                    <a:pt x="23" y="2818"/>
                    <a:pt x="23" y="2829"/>
                    <a:pt x="35" y="2829"/>
                  </a:cubicBezTo>
                  <a:cubicBezTo>
                    <a:pt x="46" y="2829"/>
                    <a:pt x="58" y="2818"/>
                    <a:pt x="58" y="2818"/>
                  </a:cubicBezTo>
                  <a:lnTo>
                    <a:pt x="35" y="11"/>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3" name="Google Shape;1163;p69"/>
            <p:cNvSpPr/>
            <p:nvPr/>
          </p:nvSpPr>
          <p:spPr>
            <a:xfrm>
              <a:off x="5077774" y="2685772"/>
              <a:ext cx="96060" cy="224433"/>
            </a:xfrm>
            <a:custGeom>
              <a:avLst/>
              <a:gdLst/>
              <a:ahLst/>
              <a:cxnLst/>
              <a:rect l="l" t="t" r="r" b="b"/>
              <a:pathLst>
                <a:path w="1525" h="3563" extrusionOk="0">
                  <a:moveTo>
                    <a:pt x="35" y="0"/>
                  </a:moveTo>
                  <a:cubicBezTo>
                    <a:pt x="24" y="0"/>
                    <a:pt x="12" y="0"/>
                    <a:pt x="12" y="12"/>
                  </a:cubicBezTo>
                  <a:cubicBezTo>
                    <a:pt x="1" y="12"/>
                    <a:pt x="12" y="23"/>
                    <a:pt x="12" y="35"/>
                  </a:cubicBezTo>
                  <a:lnTo>
                    <a:pt x="1478" y="779"/>
                  </a:lnTo>
                  <a:lnTo>
                    <a:pt x="1490" y="3517"/>
                  </a:lnTo>
                  <a:lnTo>
                    <a:pt x="35" y="2921"/>
                  </a:lnTo>
                  <a:cubicBezTo>
                    <a:pt x="24" y="2921"/>
                    <a:pt x="1" y="2944"/>
                    <a:pt x="24" y="2956"/>
                  </a:cubicBezTo>
                  <a:lnTo>
                    <a:pt x="1524" y="3563"/>
                  </a:lnTo>
                  <a:lnTo>
                    <a:pt x="1513" y="779"/>
                  </a:lnTo>
                  <a:lnTo>
                    <a:pt x="1513" y="76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4" name="Google Shape;1164;p69"/>
            <p:cNvSpPr/>
            <p:nvPr/>
          </p:nvSpPr>
          <p:spPr>
            <a:xfrm>
              <a:off x="5193237" y="2742023"/>
              <a:ext cx="98894" cy="210072"/>
            </a:xfrm>
            <a:custGeom>
              <a:avLst/>
              <a:gdLst/>
              <a:ahLst/>
              <a:cxnLst/>
              <a:rect l="l" t="t" r="r" b="b"/>
              <a:pathLst>
                <a:path w="1570" h="3335" extrusionOk="0">
                  <a:moveTo>
                    <a:pt x="35" y="58"/>
                  </a:moveTo>
                  <a:lnTo>
                    <a:pt x="1524" y="780"/>
                  </a:lnTo>
                  <a:lnTo>
                    <a:pt x="1536" y="3289"/>
                  </a:lnTo>
                  <a:lnTo>
                    <a:pt x="35" y="2762"/>
                  </a:lnTo>
                  <a:lnTo>
                    <a:pt x="35" y="58"/>
                  </a:lnTo>
                  <a:close/>
                  <a:moveTo>
                    <a:pt x="1" y="1"/>
                  </a:moveTo>
                  <a:lnTo>
                    <a:pt x="12" y="2773"/>
                  </a:lnTo>
                  <a:lnTo>
                    <a:pt x="12" y="2785"/>
                  </a:lnTo>
                  <a:lnTo>
                    <a:pt x="1570" y="3334"/>
                  </a:lnTo>
                  <a:lnTo>
                    <a:pt x="1558" y="768"/>
                  </a:lnTo>
                  <a:lnTo>
                    <a:pt x="1558" y="75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5" name="Google Shape;1165;p69"/>
            <p:cNvSpPr/>
            <p:nvPr/>
          </p:nvSpPr>
          <p:spPr>
            <a:xfrm>
              <a:off x="5274055" y="2782464"/>
              <a:ext cx="2961" cy="163837"/>
            </a:xfrm>
            <a:custGeom>
              <a:avLst/>
              <a:gdLst/>
              <a:ahLst/>
              <a:cxnLst/>
              <a:rect l="l" t="t" r="r" b="b"/>
              <a:pathLst>
                <a:path w="47" h="2601" extrusionOk="0">
                  <a:moveTo>
                    <a:pt x="23" y="0"/>
                  </a:moveTo>
                  <a:cubicBezTo>
                    <a:pt x="12" y="0"/>
                    <a:pt x="0" y="12"/>
                    <a:pt x="0" y="12"/>
                  </a:cubicBezTo>
                  <a:lnTo>
                    <a:pt x="12" y="2589"/>
                  </a:lnTo>
                  <a:cubicBezTo>
                    <a:pt x="12" y="2601"/>
                    <a:pt x="23" y="2601"/>
                    <a:pt x="35" y="2601"/>
                  </a:cubicBezTo>
                  <a:cubicBezTo>
                    <a:pt x="35" y="2601"/>
                    <a:pt x="46" y="2601"/>
                    <a:pt x="46" y="2589"/>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6" name="Google Shape;1166;p69"/>
            <p:cNvSpPr/>
            <p:nvPr/>
          </p:nvSpPr>
          <p:spPr>
            <a:xfrm>
              <a:off x="5153553" y="2724701"/>
              <a:ext cx="2961" cy="178325"/>
            </a:xfrm>
            <a:custGeom>
              <a:avLst/>
              <a:gdLst/>
              <a:ahLst/>
              <a:cxnLst/>
              <a:rect l="l" t="t" r="r" b="b"/>
              <a:pathLst>
                <a:path w="47" h="2831" extrusionOk="0">
                  <a:moveTo>
                    <a:pt x="12" y="1"/>
                  </a:moveTo>
                  <a:cubicBezTo>
                    <a:pt x="0" y="1"/>
                    <a:pt x="0" y="1"/>
                    <a:pt x="0" y="12"/>
                  </a:cubicBezTo>
                  <a:lnTo>
                    <a:pt x="12" y="2807"/>
                  </a:lnTo>
                  <a:cubicBezTo>
                    <a:pt x="12" y="2819"/>
                    <a:pt x="23" y="2830"/>
                    <a:pt x="23" y="2830"/>
                  </a:cubicBezTo>
                  <a:cubicBezTo>
                    <a:pt x="35" y="2830"/>
                    <a:pt x="46" y="2819"/>
                    <a:pt x="46" y="2807"/>
                  </a:cubicBezTo>
                  <a:lnTo>
                    <a:pt x="35" y="12"/>
                  </a:lnTo>
                  <a:cubicBezTo>
                    <a:pt x="35"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7" name="Google Shape;1167;p69"/>
            <p:cNvSpPr/>
            <p:nvPr/>
          </p:nvSpPr>
          <p:spPr>
            <a:xfrm>
              <a:off x="5078719" y="2982209"/>
              <a:ext cx="96564" cy="210891"/>
            </a:xfrm>
            <a:custGeom>
              <a:avLst/>
              <a:gdLst/>
              <a:ahLst/>
              <a:cxnLst/>
              <a:rect l="l" t="t" r="r" b="b"/>
              <a:pathLst>
                <a:path w="1533" h="3348" extrusionOk="0">
                  <a:moveTo>
                    <a:pt x="23" y="0"/>
                  </a:moveTo>
                  <a:cubicBezTo>
                    <a:pt x="6" y="0"/>
                    <a:pt x="0" y="27"/>
                    <a:pt x="20" y="37"/>
                  </a:cubicBezTo>
                  <a:lnTo>
                    <a:pt x="1486" y="564"/>
                  </a:lnTo>
                  <a:lnTo>
                    <a:pt x="1498" y="3302"/>
                  </a:lnTo>
                  <a:lnTo>
                    <a:pt x="43" y="2924"/>
                  </a:lnTo>
                  <a:cubicBezTo>
                    <a:pt x="40" y="2922"/>
                    <a:pt x="37" y="2921"/>
                    <a:pt x="34" y="2921"/>
                  </a:cubicBezTo>
                  <a:cubicBezTo>
                    <a:pt x="18" y="2921"/>
                    <a:pt x="12" y="2948"/>
                    <a:pt x="31" y="2958"/>
                  </a:cubicBezTo>
                  <a:lnTo>
                    <a:pt x="1532" y="3347"/>
                  </a:lnTo>
                  <a:lnTo>
                    <a:pt x="1532" y="3347"/>
                  </a:lnTo>
                  <a:lnTo>
                    <a:pt x="1521" y="552"/>
                  </a:lnTo>
                  <a:lnTo>
                    <a:pt x="1521" y="541"/>
                  </a:lnTo>
                  <a:lnTo>
                    <a:pt x="31" y="2"/>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8" name="Google Shape;1168;p69"/>
            <p:cNvSpPr/>
            <p:nvPr/>
          </p:nvSpPr>
          <p:spPr>
            <a:xfrm>
              <a:off x="5193930" y="3022019"/>
              <a:ext cx="98957" cy="196340"/>
            </a:xfrm>
            <a:custGeom>
              <a:avLst/>
              <a:gdLst/>
              <a:ahLst/>
              <a:cxnLst/>
              <a:rect l="l" t="t" r="r" b="b"/>
              <a:pathLst>
                <a:path w="1571" h="3117" extrusionOk="0">
                  <a:moveTo>
                    <a:pt x="35" y="46"/>
                  </a:moveTo>
                  <a:lnTo>
                    <a:pt x="1536" y="562"/>
                  </a:lnTo>
                  <a:lnTo>
                    <a:pt x="1536" y="3070"/>
                  </a:lnTo>
                  <a:lnTo>
                    <a:pt x="47" y="2761"/>
                  </a:lnTo>
                  <a:lnTo>
                    <a:pt x="35" y="46"/>
                  </a:lnTo>
                  <a:close/>
                  <a:moveTo>
                    <a:pt x="1" y="1"/>
                  </a:moveTo>
                  <a:lnTo>
                    <a:pt x="12" y="2773"/>
                  </a:lnTo>
                  <a:lnTo>
                    <a:pt x="12" y="2784"/>
                  </a:lnTo>
                  <a:lnTo>
                    <a:pt x="1570" y="3116"/>
                  </a:lnTo>
                  <a:lnTo>
                    <a:pt x="1559" y="550"/>
                  </a:lnTo>
                  <a:lnTo>
                    <a:pt x="1559" y="53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9" name="Google Shape;1169;p69"/>
            <p:cNvSpPr/>
            <p:nvPr/>
          </p:nvSpPr>
          <p:spPr>
            <a:xfrm>
              <a:off x="5275503" y="3050176"/>
              <a:ext cx="2205" cy="164593"/>
            </a:xfrm>
            <a:custGeom>
              <a:avLst/>
              <a:gdLst/>
              <a:ahLst/>
              <a:cxnLst/>
              <a:rect l="l" t="t" r="r" b="b"/>
              <a:pathLst>
                <a:path w="35" h="2613" extrusionOk="0">
                  <a:moveTo>
                    <a:pt x="12" y="0"/>
                  </a:moveTo>
                  <a:cubicBezTo>
                    <a:pt x="0" y="0"/>
                    <a:pt x="0" y="12"/>
                    <a:pt x="0" y="23"/>
                  </a:cubicBezTo>
                  <a:lnTo>
                    <a:pt x="0" y="2589"/>
                  </a:lnTo>
                  <a:cubicBezTo>
                    <a:pt x="12" y="2601"/>
                    <a:pt x="12" y="2612"/>
                    <a:pt x="23" y="2612"/>
                  </a:cubicBezTo>
                  <a:cubicBezTo>
                    <a:pt x="35" y="2612"/>
                    <a:pt x="35" y="2601"/>
                    <a:pt x="35" y="2589"/>
                  </a:cubicBezTo>
                  <a:lnTo>
                    <a:pt x="35" y="23"/>
                  </a:lnTo>
                  <a:cubicBezTo>
                    <a:pt x="35"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0" name="Google Shape;1170;p69"/>
            <p:cNvSpPr/>
            <p:nvPr/>
          </p:nvSpPr>
          <p:spPr>
            <a:xfrm>
              <a:off x="5154245" y="3009736"/>
              <a:ext cx="2961" cy="178325"/>
            </a:xfrm>
            <a:custGeom>
              <a:avLst/>
              <a:gdLst/>
              <a:ahLst/>
              <a:cxnLst/>
              <a:rect l="l" t="t" r="r" b="b"/>
              <a:pathLst>
                <a:path w="47" h="2831" extrusionOk="0">
                  <a:moveTo>
                    <a:pt x="12" y="1"/>
                  </a:moveTo>
                  <a:cubicBezTo>
                    <a:pt x="12" y="1"/>
                    <a:pt x="1" y="12"/>
                    <a:pt x="1" y="12"/>
                  </a:cubicBezTo>
                  <a:lnTo>
                    <a:pt x="12" y="2819"/>
                  </a:lnTo>
                  <a:cubicBezTo>
                    <a:pt x="12" y="2819"/>
                    <a:pt x="24" y="2830"/>
                    <a:pt x="35" y="2830"/>
                  </a:cubicBezTo>
                  <a:cubicBezTo>
                    <a:pt x="47" y="2830"/>
                    <a:pt x="47" y="2819"/>
                    <a:pt x="47" y="2819"/>
                  </a:cubicBezTo>
                  <a:lnTo>
                    <a:pt x="35" y="12"/>
                  </a:lnTo>
                  <a:cubicBezTo>
                    <a:pt x="35" y="12"/>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1" name="Google Shape;1171;p69"/>
            <p:cNvSpPr/>
            <p:nvPr/>
          </p:nvSpPr>
          <p:spPr>
            <a:xfrm>
              <a:off x="5079412" y="3245575"/>
              <a:ext cx="96564" cy="203647"/>
            </a:xfrm>
            <a:custGeom>
              <a:avLst/>
              <a:gdLst/>
              <a:ahLst/>
              <a:cxnLst/>
              <a:rect l="l" t="t" r="r" b="b"/>
              <a:pathLst>
                <a:path w="1533" h="3233" extrusionOk="0">
                  <a:moveTo>
                    <a:pt x="23" y="0"/>
                  </a:moveTo>
                  <a:cubicBezTo>
                    <a:pt x="6" y="0"/>
                    <a:pt x="1" y="26"/>
                    <a:pt x="20" y="26"/>
                  </a:cubicBezTo>
                  <a:lnTo>
                    <a:pt x="1487" y="461"/>
                  </a:lnTo>
                  <a:lnTo>
                    <a:pt x="1498" y="3187"/>
                  </a:lnTo>
                  <a:lnTo>
                    <a:pt x="43" y="2924"/>
                  </a:lnTo>
                  <a:cubicBezTo>
                    <a:pt x="40" y="2922"/>
                    <a:pt x="37" y="2921"/>
                    <a:pt x="35" y="2921"/>
                  </a:cubicBezTo>
                  <a:cubicBezTo>
                    <a:pt x="18" y="2921"/>
                    <a:pt x="12" y="2948"/>
                    <a:pt x="32" y="2958"/>
                  </a:cubicBezTo>
                  <a:lnTo>
                    <a:pt x="1533" y="3233"/>
                  </a:lnTo>
                  <a:lnTo>
                    <a:pt x="1521" y="438"/>
                  </a:lnTo>
                  <a:lnTo>
                    <a:pt x="1521" y="426"/>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2" name="Google Shape;1172;p69"/>
            <p:cNvSpPr/>
            <p:nvPr/>
          </p:nvSpPr>
          <p:spPr>
            <a:xfrm>
              <a:off x="5194686" y="3276756"/>
              <a:ext cx="98894" cy="188340"/>
            </a:xfrm>
            <a:custGeom>
              <a:avLst/>
              <a:gdLst/>
              <a:ahLst/>
              <a:cxnLst/>
              <a:rect l="l" t="t" r="r" b="b"/>
              <a:pathLst>
                <a:path w="1570" h="2990" extrusionOk="0">
                  <a:moveTo>
                    <a:pt x="35" y="46"/>
                  </a:moveTo>
                  <a:lnTo>
                    <a:pt x="1535" y="447"/>
                  </a:lnTo>
                  <a:lnTo>
                    <a:pt x="1547" y="2956"/>
                  </a:lnTo>
                  <a:lnTo>
                    <a:pt x="46" y="2749"/>
                  </a:lnTo>
                  <a:lnTo>
                    <a:pt x="35" y="46"/>
                  </a:lnTo>
                  <a:close/>
                  <a:moveTo>
                    <a:pt x="0" y="0"/>
                  </a:moveTo>
                  <a:lnTo>
                    <a:pt x="12" y="2772"/>
                  </a:lnTo>
                  <a:lnTo>
                    <a:pt x="12" y="2784"/>
                  </a:lnTo>
                  <a:lnTo>
                    <a:pt x="1558" y="2990"/>
                  </a:lnTo>
                  <a:lnTo>
                    <a:pt x="1570" y="2990"/>
                  </a:lnTo>
                  <a:lnTo>
                    <a:pt x="1570" y="435"/>
                  </a:lnTo>
                  <a:lnTo>
                    <a:pt x="1570" y="424"/>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3" name="Google Shape;1173;p69"/>
            <p:cNvSpPr/>
            <p:nvPr/>
          </p:nvSpPr>
          <p:spPr>
            <a:xfrm>
              <a:off x="5276196" y="3299118"/>
              <a:ext cx="2961" cy="163837"/>
            </a:xfrm>
            <a:custGeom>
              <a:avLst/>
              <a:gdLst/>
              <a:ahLst/>
              <a:cxnLst/>
              <a:rect l="l" t="t" r="r" b="b"/>
              <a:pathLst>
                <a:path w="47" h="2601" extrusionOk="0">
                  <a:moveTo>
                    <a:pt x="12" y="0"/>
                  </a:moveTo>
                  <a:cubicBezTo>
                    <a:pt x="12" y="0"/>
                    <a:pt x="1" y="0"/>
                    <a:pt x="1" y="12"/>
                  </a:cubicBezTo>
                  <a:lnTo>
                    <a:pt x="12" y="2589"/>
                  </a:lnTo>
                  <a:cubicBezTo>
                    <a:pt x="12" y="2601"/>
                    <a:pt x="12" y="2601"/>
                    <a:pt x="24" y="2601"/>
                  </a:cubicBezTo>
                  <a:cubicBezTo>
                    <a:pt x="35" y="2601"/>
                    <a:pt x="47" y="2601"/>
                    <a:pt x="47" y="2589"/>
                  </a:cubicBezTo>
                  <a:lnTo>
                    <a:pt x="35" y="12"/>
                  </a:lnTo>
                  <a:cubicBezTo>
                    <a:pt x="35" y="0"/>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4" name="Google Shape;1174;p69"/>
            <p:cNvSpPr/>
            <p:nvPr/>
          </p:nvSpPr>
          <p:spPr>
            <a:xfrm>
              <a:off x="5155001" y="3267370"/>
              <a:ext cx="2961" cy="178262"/>
            </a:xfrm>
            <a:custGeom>
              <a:avLst/>
              <a:gdLst/>
              <a:ahLst/>
              <a:cxnLst/>
              <a:rect l="l" t="t" r="r" b="b"/>
              <a:pathLst>
                <a:path w="47" h="2830" extrusionOk="0">
                  <a:moveTo>
                    <a:pt x="23" y="0"/>
                  </a:moveTo>
                  <a:cubicBezTo>
                    <a:pt x="12" y="0"/>
                    <a:pt x="0" y="12"/>
                    <a:pt x="0" y="12"/>
                  </a:cubicBezTo>
                  <a:lnTo>
                    <a:pt x="23" y="2807"/>
                  </a:lnTo>
                  <a:cubicBezTo>
                    <a:pt x="23" y="2818"/>
                    <a:pt x="23" y="2830"/>
                    <a:pt x="35" y="2830"/>
                  </a:cubicBezTo>
                  <a:cubicBezTo>
                    <a:pt x="46" y="2830"/>
                    <a:pt x="46" y="2818"/>
                    <a:pt x="46" y="2807"/>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5" name="Google Shape;1175;p69"/>
            <p:cNvSpPr/>
            <p:nvPr/>
          </p:nvSpPr>
          <p:spPr>
            <a:xfrm>
              <a:off x="4883698" y="3208158"/>
              <a:ext cx="116909" cy="218008"/>
            </a:xfrm>
            <a:custGeom>
              <a:avLst/>
              <a:gdLst/>
              <a:ahLst/>
              <a:cxnLst/>
              <a:rect l="l" t="t" r="r" b="b"/>
              <a:pathLst>
                <a:path w="1856" h="3461" extrusionOk="0">
                  <a:moveTo>
                    <a:pt x="103" y="35"/>
                  </a:moveTo>
                  <a:lnTo>
                    <a:pt x="1799" y="413"/>
                  </a:lnTo>
                  <a:lnTo>
                    <a:pt x="1822" y="3426"/>
                  </a:lnTo>
                  <a:lnTo>
                    <a:pt x="35" y="3174"/>
                  </a:lnTo>
                  <a:lnTo>
                    <a:pt x="103" y="35"/>
                  </a:lnTo>
                  <a:close/>
                  <a:moveTo>
                    <a:pt x="69" y="1"/>
                  </a:moveTo>
                  <a:lnTo>
                    <a:pt x="0" y="3197"/>
                  </a:lnTo>
                  <a:lnTo>
                    <a:pt x="0" y="3208"/>
                  </a:lnTo>
                  <a:lnTo>
                    <a:pt x="1833" y="3460"/>
                  </a:lnTo>
                  <a:lnTo>
                    <a:pt x="1856" y="3460"/>
                  </a:lnTo>
                  <a:lnTo>
                    <a:pt x="1833" y="402"/>
                  </a:lnTo>
                  <a:lnTo>
                    <a:pt x="1833" y="390"/>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6" name="Google Shape;1176;p69"/>
            <p:cNvSpPr/>
            <p:nvPr/>
          </p:nvSpPr>
          <p:spPr>
            <a:xfrm>
              <a:off x="4740078" y="3172127"/>
              <a:ext cx="124153" cy="236024"/>
            </a:xfrm>
            <a:custGeom>
              <a:avLst/>
              <a:gdLst/>
              <a:ahLst/>
              <a:cxnLst/>
              <a:rect l="l" t="t" r="r" b="b"/>
              <a:pathLst>
                <a:path w="1971" h="3747" extrusionOk="0">
                  <a:moveTo>
                    <a:pt x="24" y="0"/>
                  </a:moveTo>
                  <a:cubicBezTo>
                    <a:pt x="12" y="0"/>
                    <a:pt x="1" y="0"/>
                    <a:pt x="1" y="12"/>
                  </a:cubicBezTo>
                  <a:cubicBezTo>
                    <a:pt x="1" y="23"/>
                    <a:pt x="1" y="23"/>
                    <a:pt x="12" y="35"/>
                  </a:cubicBezTo>
                  <a:lnTo>
                    <a:pt x="1902" y="493"/>
                  </a:lnTo>
                  <a:lnTo>
                    <a:pt x="1937" y="3700"/>
                  </a:lnTo>
                  <a:lnTo>
                    <a:pt x="1937" y="3700"/>
                  </a:lnTo>
                  <a:lnTo>
                    <a:pt x="46" y="3471"/>
                  </a:lnTo>
                  <a:cubicBezTo>
                    <a:pt x="35" y="3471"/>
                    <a:pt x="35" y="3483"/>
                    <a:pt x="35" y="3494"/>
                  </a:cubicBezTo>
                  <a:cubicBezTo>
                    <a:pt x="24" y="3494"/>
                    <a:pt x="35" y="3505"/>
                    <a:pt x="46" y="3505"/>
                  </a:cubicBezTo>
                  <a:lnTo>
                    <a:pt x="1948" y="3735"/>
                  </a:lnTo>
                  <a:lnTo>
                    <a:pt x="1971" y="3746"/>
                  </a:lnTo>
                  <a:lnTo>
                    <a:pt x="1937" y="481"/>
                  </a:lnTo>
                  <a:lnTo>
                    <a:pt x="1937" y="47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7" name="Google Shape;1177;p69"/>
            <p:cNvSpPr/>
            <p:nvPr/>
          </p:nvSpPr>
          <p:spPr>
            <a:xfrm>
              <a:off x="4983287" y="3229827"/>
              <a:ext cx="4346" cy="193442"/>
            </a:xfrm>
            <a:custGeom>
              <a:avLst/>
              <a:gdLst/>
              <a:ahLst/>
              <a:cxnLst/>
              <a:rect l="l" t="t" r="r" b="b"/>
              <a:pathLst>
                <a:path w="69" h="3071" extrusionOk="0">
                  <a:moveTo>
                    <a:pt x="23" y="1"/>
                  </a:moveTo>
                  <a:cubicBezTo>
                    <a:pt x="11" y="1"/>
                    <a:pt x="0" y="1"/>
                    <a:pt x="0" y="12"/>
                  </a:cubicBezTo>
                  <a:lnTo>
                    <a:pt x="34" y="3059"/>
                  </a:lnTo>
                  <a:cubicBezTo>
                    <a:pt x="34" y="3059"/>
                    <a:pt x="34" y="3071"/>
                    <a:pt x="46" y="3071"/>
                  </a:cubicBezTo>
                  <a:cubicBezTo>
                    <a:pt x="57" y="3071"/>
                    <a:pt x="69" y="3059"/>
                    <a:pt x="69" y="3059"/>
                  </a:cubicBezTo>
                  <a:lnTo>
                    <a:pt x="34" y="12"/>
                  </a:lnTo>
                  <a:cubicBezTo>
                    <a:pt x="34" y="1"/>
                    <a:pt x="3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8" name="Google Shape;1178;p69"/>
            <p:cNvSpPr/>
            <p:nvPr/>
          </p:nvSpPr>
          <p:spPr>
            <a:xfrm>
              <a:off x="4845463" y="3198080"/>
              <a:ext cx="3653" cy="207174"/>
            </a:xfrm>
            <a:custGeom>
              <a:avLst/>
              <a:gdLst/>
              <a:ahLst/>
              <a:cxnLst/>
              <a:rect l="l" t="t" r="r" b="b"/>
              <a:pathLst>
                <a:path w="58" h="3289" extrusionOk="0">
                  <a:moveTo>
                    <a:pt x="12" y="1"/>
                  </a:moveTo>
                  <a:cubicBezTo>
                    <a:pt x="0" y="1"/>
                    <a:pt x="0" y="1"/>
                    <a:pt x="0" y="12"/>
                  </a:cubicBezTo>
                  <a:lnTo>
                    <a:pt x="23" y="3265"/>
                  </a:lnTo>
                  <a:cubicBezTo>
                    <a:pt x="23" y="3277"/>
                    <a:pt x="34" y="3288"/>
                    <a:pt x="34" y="3288"/>
                  </a:cubicBezTo>
                  <a:cubicBezTo>
                    <a:pt x="46" y="3288"/>
                    <a:pt x="57" y="3277"/>
                    <a:pt x="57" y="3265"/>
                  </a:cubicBezTo>
                  <a:lnTo>
                    <a:pt x="34" y="12"/>
                  </a:lnTo>
                  <a:cubicBezTo>
                    <a:pt x="34"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9" name="Google Shape;1179;p69"/>
            <p:cNvSpPr/>
            <p:nvPr/>
          </p:nvSpPr>
          <p:spPr>
            <a:xfrm>
              <a:off x="4510601" y="2073876"/>
              <a:ext cx="140090" cy="305250"/>
            </a:xfrm>
            <a:custGeom>
              <a:avLst/>
              <a:gdLst/>
              <a:ahLst/>
              <a:cxnLst/>
              <a:rect l="l" t="t" r="r" b="b"/>
              <a:pathLst>
                <a:path w="2224" h="4846" extrusionOk="0">
                  <a:moveTo>
                    <a:pt x="35" y="58"/>
                  </a:moveTo>
                  <a:lnTo>
                    <a:pt x="2177" y="1352"/>
                  </a:lnTo>
                  <a:lnTo>
                    <a:pt x="2189" y="4789"/>
                  </a:lnTo>
                  <a:lnTo>
                    <a:pt x="47" y="3689"/>
                  </a:lnTo>
                  <a:lnTo>
                    <a:pt x="35" y="58"/>
                  </a:lnTo>
                  <a:close/>
                  <a:moveTo>
                    <a:pt x="1" y="0"/>
                  </a:moveTo>
                  <a:lnTo>
                    <a:pt x="12" y="3689"/>
                  </a:lnTo>
                  <a:lnTo>
                    <a:pt x="12" y="3700"/>
                  </a:lnTo>
                  <a:lnTo>
                    <a:pt x="2223" y="4846"/>
                  </a:lnTo>
                  <a:lnTo>
                    <a:pt x="2212" y="1341"/>
                  </a:lnTo>
                  <a:lnTo>
                    <a:pt x="35" y="2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0" name="Google Shape;1180;p69"/>
            <p:cNvSpPr/>
            <p:nvPr/>
          </p:nvSpPr>
          <p:spPr>
            <a:xfrm>
              <a:off x="4300652" y="1936051"/>
              <a:ext cx="170325" cy="349280"/>
            </a:xfrm>
            <a:custGeom>
              <a:avLst/>
              <a:gdLst/>
              <a:ahLst/>
              <a:cxnLst/>
              <a:rect l="l" t="t" r="r" b="b"/>
              <a:pathLst>
                <a:path w="2704" h="5545" extrusionOk="0">
                  <a:moveTo>
                    <a:pt x="35" y="69"/>
                  </a:moveTo>
                  <a:lnTo>
                    <a:pt x="2669" y="1799"/>
                  </a:lnTo>
                  <a:lnTo>
                    <a:pt x="2669" y="5488"/>
                  </a:lnTo>
                  <a:lnTo>
                    <a:pt x="46" y="4021"/>
                  </a:lnTo>
                  <a:lnTo>
                    <a:pt x="35" y="69"/>
                  </a:lnTo>
                  <a:close/>
                  <a:moveTo>
                    <a:pt x="0" y="0"/>
                  </a:moveTo>
                  <a:lnTo>
                    <a:pt x="12" y="4033"/>
                  </a:lnTo>
                  <a:lnTo>
                    <a:pt x="12" y="4044"/>
                  </a:lnTo>
                  <a:lnTo>
                    <a:pt x="2704" y="5545"/>
                  </a:lnTo>
                  <a:lnTo>
                    <a:pt x="2704" y="1787"/>
                  </a:lnTo>
                  <a:lnTo>
                    <a:pt x="2704" y="177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1" name="Google Shape;1181;p69"/>
            <p:cNvSpPr/>
            <p:nvPr/>
          </p:nvSpPr>
          <p:spPr>
            <a:xfrm>
              <a:off x="4631103" y="2147450"/>
              <a:ext cx="2961" cy="224496"/>
            </a:xfrm>
            <a:custGeom>
              <a:avLst/>
              <a:gdLst/>
              <a:ahLst/>
              <a:cxnLst/>
              <a:rect l="l" t="t" r="r" b="b"/>
              <a:pathLst>
                <a:path w="47" h="3564" extrusionOk="0">
                  <a:moveTo>
                    <a:pt x="24" y="1"/>
                  </a:moveTo>
                  <a:cubicBezTo>
                    <a:pt x="12" y="1"/>
                    <a:pt x="1" y="12"/>
                    <a:pt x="1" y="24"/>
                  </a:cubicBezTo>
                  <a:lnTo>
                    <a:pt x="12" y="3540"/>
                  </a:lnTo>
                  <a:cubicBezTo>
                    <a:pt x="12" y="3552"/>
                    <a:pt x="24" y="3563"/>
                    <a:pt x="24" y="3563"/>
                  </a:cubicBezTo>
                  <a:cubicBezTo>
                    <a:pt x="35" y="3563"/>
                    <a:pt x="47" y="3552"/>
                    <a:pt x="47" y="3540"/>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2" name="Google Shape;1182;p69"/>
            <p:cNvSpPr/>
            <p:nvPr/>
          </p:nvSpPr>
          <p:spPr>
            <a:xfrm>
              <a:off x="4453594" y="2037782"/>
              <a:ext cx="2961" cy="237472"/>
            </a:xfrm>
            <a:custGeom>
              <a:avLst/>
              <a:gdLst/>
              <a:ahLst/>
              <a:cxnLst/>
              <a:rect l="l" t="t" r="r" b="b"/>
              <a:pathLst>
                <a:path w="47" h="3770" extrusionOk="0">
                  <a:moveTo>
                    <a:pt x="24" y="1"/>
                  </a:moveTo>
                  <a:cubicBezTo>
                    <a:pt x="12" y="1"/>
                    <a:pt x="1" y="12"/>
                    <a:pt x="1" y="24"/>
                  </a:cubicBezTo>
                  <a:lnTo>
                    <a:pt x="12" y="3758"/>
                  </a:lnTo>
                  <a:cubicBezTo>
                    <a:pt x="12" y="3769"/>
                    <a:pt x="24" y="3769"/>
                    <a:pt x="35" y="3769"/>
                  </a:cubicBezTo>
                  <a:cubicBezTo>
                    <a:pt x="35" y="3769"/>
                    <a:pt x="47" y="3769"/>
                    <a:pt x="47" y="3758"/>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3" name="Google Shape;1183;p69"/>
            <p:cNvSpPr/>
            <p:nvPr/>
          </p:nvSpPr>
          <p:spPr>
            <a:xfrm>
              <a:off x="4511357" y="2411572"/>
              <a:ext cx="140027" cy="288683"/>
            </a:xfrm>
            <a:custGeom>
              <a:avLst/>
              <a:gdLst/>
              <a:ahLst/>
              <a:cxnLst/>
              <a:rect l="l" t="t" r="r" b="b"/>
              <a:pathLst>
                <a:path w="2223" h="4583" extrusionOk="0">
                  <a:moveTo>
                    <a:pt x="35" y="58"/>
                  </a:moveTo>
                  <a:lnTo>
                    <a:pt x="2177" y="1100"/>
                  </a:lnTo>
                  <a:lnTo>
                    <a:pt x="2188" y="4537"/>
                  </a:lnTo>
                  <a:lnTo>
                    <a:pt x="2188" y="4537"/>
                  </a:lnTo>
                  <a:lnTo>
                    <a:pt x="46" y="3678"/>
                  </a:lnTo>
                  <a:lnTo>
                    <a:pt x="35" y="58"/>
                  </a:lnTo>
                  <a:close/>
                  <a:moveTo>
                    <a:pt x="0" y="0"/>
                  </a:moveTo>
                  <a:lnTo>
                    <a:pt x="12" y="3689"/>
                  </a:lnTo>
                  <a:lnTo>
                    <a:pt x="12" y="3700"/>
                  </a:lnTo>
                  <a:lnTo>
                    <a:pt x="2200" y="4571"/>
                  </a:lnTo>
                  <a:lnTo>
                    <a:pt x="2223" y="4583"/>
                  </a:lnTo>
                  <a:lnTo>
                    <a:pt x="2211" y="1089"/>
                  </a:lnTo>
                  <a:lnTo>
                    <a:pt x="2211" y="107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4" name="Google Shape;1184;p69"/>
            <p:cNvSpPr/>
            <p:nvPr/>
          </p:nvSpPr>
          <p:spPr>
            <a:xfrm>
              <a:off x="4301345" y="2299006"/>
              <a:ext cx="170388" cy="328367"/>
            </a:xfrm>
            <a:custGeom>
              <a:avLst/>
              <a:gdLst/>
              <a:ahLst/>
              <a:cxnLst/>
              <a:rect l="l" t="t" r="r" b="b"/>
              <a:pathLst>
                <a:path w="2705" h="5213" extrusionOk="0">
                  <a:moveTo>
                    <a:pt x="35" y="58"/>
                  </a:moveTo>
                  <a:lnTo>
                    <a:pt x="2670" y="1467"/>
                  </a:lnTo>
                  <a:lnTo>
                    <a:pt x="2670" y="5167"/>
                  </a:lnTo>
                  <a:lnTo>
                    <a:pt x="47" y="4010"/>
                  </a:lnTo>
                  <a:lnTo>
                    <a:pt x="35" y="58"/>
                  </a:lnTo>
                  <a:close/>
                  <a:moveTo>
                    <a:pt x="1" y="0"/>
                  </a:moveTo>
                  <a:lnTo>
                    <a:pt x="12" y="4021"/>
                  </a:lnTo>
                  <a:lnTo>
                    <a:pt x="12" y="4033"/>
                  </a:lnTo>
                  <a:lnTo>
                    <a:pt x="2704" y="5213"/>
                  </a:lnTo>
                  <a:lnTo>
                    <a:pt x="2704" y="1455"/>
                  </a:lnTo>
                  <a:lnTo>
                    <a:pt x="2704" y="144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5" name="Google Shape;1185;p69"/>
            <p:cNvSpPr/>
            <p:nvPr/>
          </p:nvSpPr>
          <p:spPr>
            <a:xfrm>
              <a:off x="4631859" y="2470720"/>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6" name="Google Shape;1186;p69"/>
            <p:cNvSpPr/>
            <p:nvPr/>
          </p:nvSpPr>
          <p:spPr>
            <a:xfrm>
              <a:off x="4454350" y="2381966"/>
              <a:ext cx="2961" cy="237472"/>
            </a:xfrm>
            <a:custGeom>
              <a:avLst/>
              <a:gdLst/>
              <a:ahLst/>
              <a:cxnLst/>
              <a:rect l="l" t="t" r="r" b="b"/>
              <a:pathLst>
                <a:path w="47" h="3770" extrusionOk="0">
                  <a:moveTo>
                    <a:pt x="23" y="1"/>
                  </a:moveTo>
                  <a:cubicBezTo>
                    <a:pt x="12" y="1"/>
                    <a:pt x="0" y="12"/>
                    <a:pt x="0" y="24"/>
                  </a:cubicBezTo>
                  <a:lnTo>
                    <a:pt x="12" y="3758"/>
                  </a:lnTo>
                  <a:cubicBezTo>
                    <a:pt x="12" y="3758"/>
                    <a:pt x="23" y="3770"/>
                    <a:pt x="35" y="3770"/>
                  </a:cubicBezTo>
                  <a:cubicBezTo>
                    <a:pt x="35" y="3770"/>
                    <a:pt x="46" y="3758"/>
                    <a:pt x="46" y="3758"/>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7" name="Google Shape;1187;p69"/>
            <p:cNvSpPr/>
            <p:nvPr/>
          </p:nvSpPr>
          <p:spPr>
            <a:xfrm>
              <a:off x="4512050" y="2796196"/>
              <a:ext cx="140090" cy="268463"/>
            </a:xfrm>
            <a:custGeom>
              <a:avLst/>
              <a:gdLst/>
              <a:ahLst/>
              <a:cxnLst/>
              <a:rect l="l" t="t" r="r" b="b"/>
              <a:pathLst>
                <a:path w="2224" h="4262" extrusionOk="0">
                  <a:moveTo>
                    <a:pt x="35" y="57"/>
                  </a:moveTo>
                  <a:lnTo>
                    <a:pt x="2177" y="779"/>
                  </a:lnTo>
                  <a:lnTo>
                    <a:pt x="2189" y="4227"/>
                  </a:lnTo>
                  <a:lnTo>
                    <a:pt x="47" y="3677"/>
                  </a:lnTo>
                  <a:lnTo>
                    <a:pt x="35" y="57"/>
                  </a:lnTo>
                  <a:close/>
                  <a:moveTo>
                    <a:pt x="1" y="0"/>
                  </a:moveTo>
                  <a:lnTo>
                    <a:pt x="12" y="3689"/>
                  </a:lnTo>
                  <a:lnTo>
                    <a:pt x="12" y="3700"/>
                  </a:lnTo>
                  <a:lnTo>
                    <a:pt x="2200" y="4261"/>
                  </a:lnTo>
                  <a:lnTo>
                    <a:pt x="2223" y="4261"/>
                  </a:lnTo>
                  <a:lnTo>
                    <a:pt x="2212" y="768"/>
                  </a:lnTo>
                  <a:lnTo>
                    <a:pt x="2212" y="756"/>
                  </a:lnTo>
                  <a:lnTo>
                    <a:pt x="24" y="1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8" name="Google Shape;1188;p69"/>
            <p:cNvSpPr/>
            <p:nvPr/>
          </p:nvSpPr>
          <p:spPr>
            <a:xfrm>
              <a:off x="4302793" y="2716071"/>
              <a:ext cx="169632" cy="302415"/>
            </a:xfrm>
            <a:custGeom>
              <a:avLst/>
              <a:gdLst/>
              <a:ahLst/>
              <a:cxnLst/>
              <a:rect l="l" t="t" r="r" b="b"/>
              <a:pathLst>
                <a:path w="2693" h="4801" extrusionOk="0">
                  <a:moveTo>
                    <a:pt x="24" y="46"/>
                  </a:moveTo>
                  <a:lnTo>
                    <a:pt x="2658" y="1054"/>
                  </a:lnTo>
                  <a:lnTo>
                    <a:pt x="2670" y="4754"/>
                  </a:lnTo>
                  <a:lnTo>
                    <a:pt x="35" y="3998"/>
                  </a:lnTo>
                  <a:lnTo>
                    <a:pt x="24" y="46"/>
                  </a:lnTo>
                  <a:close/>
                  <a:moveTo>
                    <a:pt x="1" y="1"/>
                  </a:moveTo>
                  <a:lnTo>
                    <a:pt x="1" y="4010"/>
                  </a:lnTo>
                  <a:lnTo>
                    <a:pt x="1" y="4021"/>
                  </a:lnTo>
                  <a:lnTo>
                    <a:pt x="2681" y="4789"/>
                  </a:lnTo>
                  <a:lnTo>
                    <a:pt x="2693" y="4800"/>
                  </a:lnTo>
                  <a:lnTo>
                    <a:pt x="2693" y="1043"/>
                  </a:lnTo>
                  <a:lnTo>
                    <a:pt x="2693" y="103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9" name="Google Shape;1189;p69"/>
            <p:cNvSpPr/>
            <p:nvPr/>
          </p:nvSpPr>
          <p:spPr>
            <a:xfrm>
              <a:off x="4632552" y="2838022"/>
              <a:ext cx="2961" cy="223740"/>
            </a:xfrm>
            <a:custGeom>
              <a:avLst/>
              <a:gdLst/>
              <a:ahLst/>
              <a:cxnLst/>
              <a:rect l="l" t="t" r="r" b="b"/>
              <a:pathLst>
                <a:path w="47" h="3552" extrusionOk="0">
                  <a:moveTo>
                    <a:pt x="24" y="0"/>
                  </a:moveTo>
                  <a:cubicBezTo>
                    <a:pt x="12" y="0"/>
                    <a:pt x="1" y="12"/>
                    <a:pt x="1" y="23"/>
                  </a:cubicBezTo>
                  <a:lnTo>
                    <a:pt x="12" y="3540"/>
                  </a:lnTo>
                  <a:cubicBezTo>
                    <a:pt x="12" y="3552"/>
                    <a:pt x="24" y="3552"/>
                    <a:pt x="24" y="3552"/>
                  </a:cubicBezTo>
                  <a:cubicBezTo>
                    <a:pt x="35" y="3552"/>
                    <a:pt x="47" y="3552"/>
                    <a:pt x="47" y="3540"/>
                  </a:cubicBezTo>
                  <a:lnTo>
                    <a:pt x="35" y="23"/>
                  </a:lnTo>
                  <a:cubicBezTo>
                    <a:pt x="35" y="12"/>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0" name="Google Shape;1190;p69"/>
            <p:cNvSpPr/>
            <p:nvPr/>
          </p:nvSpPr>
          <p:spPr>
            <a:xfrm>
              <a:off x="4455799" y="2775220"/>
              <a:ext cx="2205" cy="237472"/>
            </a:xfrm>
            <a:custGeom>
              <a:avLst/>
              <a:gdLst/>
              <a:ahLst/>
              <a:cxnLst/>
              <a:rect l="l" t="t" r="r" b="b"/>
              <a:pathLst>
                <a:path w="35" h="3770" extrusionOk="0">
                  <a:moveTo>
                    <a:pt x="12" y="1"/>
                  </a:moveTo>
                  <a:cubicBezTo>
                    <a:pt x="0" y="1"/>
                    <a:pt x="0" y="12"/>
                    <a:pt x="0" y="24"/>
                  </a:cubicBezTo>
                  <a:lnTo>
                    <a:pt x="0" y="3747"/>
                  </a:lnTo>
                  <a:cubicBezTo>
                    <a:pt x="0" y="3758"/>
                    <a:pt x="12" y="3770"/>
                    <a:pt x="23" y="3770"/>
                  </a:cubicBezTo>
                  <a:cubicBezTo>
                    <a:pt x="35" y="3770"/>
                    <a:pt x="35" y="3758"/>
                    <a:pt x="35" y="3747"/>
                  </a:cubicBezTo>
                  <a:lnTo>
                    <a:pt x="35" y="24"/>
                  </a:lnTo>
                  <a:cubicBezTo>
                    <a:pt x="35"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1" name="Google Shape;1191;p69"/>
            <p:cNvSpPr/>
            <p:nvPr/>
          </p:nvSpPr>
          <p:spPr>
            <a:xfrm>
              <a:off x="4512806" y="3125199"/>
              <a:ext cx="140027" cy="254039"/>
            </a:xfrm>
            <a:custGeom>
              <a:avLst/>
              <a:gdLst/>
              <a:ahLst/>
              <a:cxnLst/>
              <a:rect l="l" t="t" r="r" b="b"/>
              <a:pathLst>
                <a:path w="2223" h="4033" extrusionOk="0">
                  <a:moveTo>
                    <a:pt x="35" y="46"/>
                  </a:moveTo>
                  <a:lnTo>
                    <a:pt x="2177" y="550"/>
                  </a:lnTo>
                  <a:lnTo>
                    <a:pt x="2188" y="3998"/>
                  </a:lnTo>
                  <a:lnTo>
                    <a:pt x="46" y="3678"/>
                  </a:lnTo>
                  <a:lnTo>
                    <a:pt x="35" y="46"/>
                  </a:lnTo>
                  <a:close/>
                  <a:moveTo>
                    <a:pt x="0" y="1"/>
                  </a:moveTo>
                  <a:lnTo>
                    <a:pt x="12" y="3689"/>
                  </a:lnTo>
                  <a:lnTo>
                    <a:pt x="12" y="3701"/>
                  </a:lnTo>
                  <a:lnTo>
                    <a:pt x="2200" y="4033"/>
                  </a:lnTo>
                  <a:lnTo>
                    <a:pt x="2223" y="4033"/>
                  </a:lnTo>
                  <a:lnTo>
                    <a:pt x="2211" y="539"/>
                  </a:lnTo>
                  <a:lnTo>
                    <a:pt x="2211" y="52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2" name="Google Shape;1192;p69"/>
            <p:cNvSpPr/>
            <p:nvPr/>
          </p:nvSpPr>
          <p:spPr>
            <a:xfrm>
              <a:off x="4303549" y="3067499"/>
              <a:ext cx="169632" cy="283644"/>
            </a:xfrm>
            <a:custGeom>
              <a:avLst/>
              <a:gdLst/>
              <a:ahLst/>
              <a:cxnLst/>
              <a:rect l="l" t="t" r="r" b="b"/>
              <a:pathLst>
                <a:path w="2693" h="4503" extrusionOk="0">
                  <a:moveTo>
                    <a:pt x="23" y="46"/>
                  </a:moveTo>
                  <a:lnTo>
                    <a:pt x="2658" y="768"/>
                  </a:lnTo>
                  <a:lnTo>
                    <a:pt x="2669" y="4468"/>
                  </a:lnTo>
                  <a:lnTo>
                    <a:pt x="35" y="3998"/>
                  </a:lnTo>
                  <a:lnTo>
                    <a:pt x="23" y="46"/>
                  </a:lnTo>
                  <a:close/>
                  <a:moveTo>
                    <a:pt x="0" y="0"/>
                  </a:moveTo>
                  <a:lnTo>
                    <a:pt x="0" y="4021"/>
                  </a:lnTo>
                  <a:lnTo>
                    <a:pt x="0" y="4032"/>
                  </a:lnTo>
                  <a:lnTo>
                    <a:pt x="2692" y="4502"/>
                  </a:lnTo>
                  <a:lnTo>
                    <a:pt x="2692" y="756"/>
                  </a:lnTo>
                  <a:lnTo>
                    <a:pt x="2692" y="74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3" name="Google Shape;1193;p69"/>
            <p:cNvSpPr/>
            <p:nvPr/>
          </p:nvSpPr>
          <p:spPr>
            <a:xfrm>
              <a:off x="4633308" y="3154049"/>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4" name="Google Shape;1194;p69"/>
            <p:cNvSpPr/>
            <p:nvPr/>
          </p:nvSpPr>
          <p:spPr>
            <a:xfrm>
              <a:off x="4456492" y="3110081"/>
              <a:ext cx="2268" cy="237409"/>
            </a:xfrm>
            <a:custGeom>
              <a:avLst/>
              <a:gdLst/>
              <a:ahLst/>
              <a:cxnLst/>
              <a:rect l="l" t="t" r="r" b="b"/>
              <a:pathLst>
                <a:path w="36" h="3769" extrusionOk="0">
                  <a:moveTo>
                    <a:pt x="12" y="0"/>
                  </a:moveTo>
                  <a:cubicBezTo>
                    <a:pt x="1" y="0"/>
                    <a:pt x="1" y="11"/>
                    <a:pt x="1" y="23"/>
                  </a:cubicBezTo>
                  <a:lnTo>
                    <a:pt x="1" y="3757"/>
                  </a:lnTo>
                  <a:cubicBezTo>
                    <a:pt x="1" y="3757"/>
                    <a:pt x="12" y="3769"/>
                    <a:pt x="24" y="3769"/>
                  </a:cubicBezTo>
                  <a:cubicBezTo>
                    <a:pt x="35" y="3769"/>
                    <a:pt x="35" y="3757"/>
                    <a:pt x="35" y="3757"/>
                  </a:cubicBezTo>
                  <a:lnTo>
                    <a:pt x="24" y="23"/>
                  </a:lnTo>
                  <a:cubicBezTo>
                    <a:pt x="35" y="11"/>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5" name="Google Shape;1195;p69"/>
            <p:cNvSpPr/>
            <p:nvPr/>
          </p:nvSpPr>
          <p:spPr>
            <a:xfrm>
              <a:off x="2870499" y="1389098"/>
              <a:ext cx="1429432" cy="1080216"/>
            </a:xfrm>
            <a:custGeom>
              <a:avLst/>
              <a:gdLst/>
              <a:ahLst/>
              <a:cxnLst/>
              <a:rect l="l" t="t" r="r" b="b"/>
              <a:pathLst>
                <a:path w="22693" h="17149" extrusionOk="0">
                  <a:moveTo>
                    <a:pt x="22693" y="0"/>
                  </a:moveTo>
                  <a:lnTo>
                    <a:pt x="19841" y="2120"/>
                  </a:lnTo>
                  <a:lnTo>
                    <a:pt x="17000" y="4262"/>
                  </a:lnTo>
                  <a:lnTo>
                    <a:pt x="11318" y="8535"/>
                  </a:lnTo>
                  <a:lnTo>
                    <a:pt x="5659" y="12830"/>
                  </a:lnTo>
                  <a:lnTo>
                    <a:pt x="2818" y="14984"/>
                  </a:lnTo>
                  <a:lnTo>
                    <a:pt x="0" y="17149"/>
                  </a:lnTo>
                  <a:lnTo>
                    <a:pt x="0" y="17149"/>
                  </a:lnTo>
                  <a:lnTo>
                    <a:pt x="2853" y="15030"/>
                  </a:lnTo>
                  <a:lnTo>
                    <a:pt x="5693" y="12888"/>
                  </a:lnTo>
                  <a:lnTo>
                    <a:pt x="11375" y="8615"/>
                  </a:lnTo>
                  <a:lnTo>
                    <a:pt x="17046" y="4319"/>
                  </a:lnTo>
                  <a:lnTo>
                    <a:pt x="19875" y="2165"/>
                  </a:lnTo>
                  <a:lnTo>
                    <a:pt x="2269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6" name="Google Shape;1196;p69"/>
            <p:cNvSpPr/>
            <p:nvPr/>
          </p:nvSpPr>
          <p:spPr>
            <a:xfrm>
              <a:off x="3841698" y="1416500"/>
              <a:ext cx="2379825" cy="1585332"/>
            </a:xfrm>
            <a:custGeom>
              <a:avLst/>
              <a:gdLst/>
              <a:ahLst/>
              <a:cxnLst/>
              <a:rect l="l" t="t" r="r" b="b"/>
              <a:pathLst>
                <a:path w="37781" h="25168" extrusionOk="0">
                  <a:moveTo>
                    <a:pt x="1" y="1"/>
                  </a:moveTo>
                  <a:lnTo>
                    <a:pt x="4709" y="3162"/>
                  </a:lnTo>
                  <a:lnTo>
                    <a:pt x="9429" y="6313"/>
                  </a:lnTo>
                  <a:lnTo>
                    <a:pt x="18868" y="12624"/>
                  </a:lnTo>
                  <a:lnTo>
                    <a:pt x="28318" y="18902"/>
                  </a:lnTo>
                  <a:lnTo>
                    <a:pt x="33049" y="22041"/>
                  </a:lnTo>
                  <a:lnTo>
                    <a:pt x="37780" y="25168"/>
                  </a:lnTo>
                  <a:lnTo>
                    <a:pt x="33072" y="22006"/>
                  </a:lnTo>
                  <a:lnTo>
                    <a:pt x="28364" y="18845"/>
                  </a:lnTo>
                  <a:lnTo>
                    <a:pt x="18925" y="12544"/>
                  </a:lnTo>
                  <a:lnTo>
                    <a:pt x="9463" y="6267"/>
                  </a:lnTo>
                  <a:lnTo>
                    <a:pt x="4743" y="312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7" name="Google Shape;1197;p69"/>
            <p:cNvSpPr/>
            <p:nvPr/>
          </p:nvSpPr>
          <p:spPr>
            <a:xfrm>
              <a:off x="2971474" y="3086963"/>
              <a:ext cx="3134571" cy="471228"/>
            </a:xfrm>
            <a:custGeom>
              <a:avLst/>
              <a:gdLst/>
              <a:ahLst/>
              <a:cxnLst/>
              <a:rect l="l" t="t" r="r" b="b"/>
              <a:pathLst>
                <a:path w="49763" h="7481" extrusionOk="0">
                  <a:moveTo>
                    <a:pt x="49762" y="0"/>
                  </a:moveTo>
                  <a:lnTo>
                    <a:pt x="43531" y="917"/>
                  </a:lnTo>
                  <a:lnTo>
                    <a:pt x="37311" y="1845"/>
                  </a:lnTo>
                  <a:lnTo>
                    <a:pt x="24870" y="3700"/>
                  </a:lnTo>
                  <a:lnTo>
                    <a:pt x="12430" y="5579"/>
                  </a:lnTo>
                  <a:lnTo>
                    <a:pt x="6210" y="6518"/>
                  </a:lnTo>
                  <a:lnTo>
                    <a:pt x="1" y="7481"/>
                  </a:lnTo>
                  <a:lnTo>
                    <a:pt x="6221" y="6576"/>
                  </a:lnTo>
                  <a:lnTo>
                    <a:pt x="12441" y="5648"/>
                  </a:lnTo>
                  <a:lnTo>
                    <a:pt x="24882" y="3792"/>
                  </a:lnTo>
                  <a:lnTo>
                    <a:pt x="37322" y="1913"/>
                  </a:lnTo>
                  <a:lnTo>
                    <a:pt x="43542" y="963"/>
                  </a:lnTo>
                  <a:lnTo>
                    <a:pt x="4976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8" name="Google Shape;1198;p69"/>
            <p:cNvSpPr/>
            <p:nvPr/>
          </p:nvSpPr>
          <p:spPr>
            <a:xfrm>
              <a:off x="3802769" y="4032146"/>
              <a:ext cx="2572953" cy="282258"/>
            </a:xfrm>
            <a:custGeom>
              <a:avLst/>
              <a:gdLst/>
              <a:ahLst/>
              <a:cxnLst/>
              <a:rect l="l" t="t" r="r" b="b"/>
              <a:pathLst>
                <a:path w="40847" h="4481" extrusionOk="0">
                  <a:moveTo>
                    <a:pt x="40789" y="1"/>
                  </a:moveTo>
                  <a:cubicBezTo>
                    <a:pt x="40787" y="1"/>
                    <a:pt x="40784" y="1"/>
                    <a:pt x="40781" y="2"/>
                  </a:cubicBezTo>
                  <a:lnTo>
                    <a:pt x="0" y="4481"/>
                  </a:lnTo>
                  <a:lnTo>
                    <a:pt x="40781" y="105"/>
                  </a:lnTo>
                  <a:lnTo>
                    <a:pt x="40792" y="105"/>
                  </a:lnTo>
                  <a:cubicBezTo>
                    <a:pt x="40847" y="94"/>
                    <a:pt x="40839" y="1"/>
                    <a:pt x="40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9" name="Google Shape;1199;p69"/>
            <p:cNvSpPr/>
            <p:nvPr/>
          </p:nvSpPr>
          <p:spPr>
            <a:xfrm>
              <a:off x="2806500" y="4095641"/>
              <a:ext cx="1826080" cy="222355"/>
            </a:xfrm>
            <a:custGeom>
              <a:avLst/>
              <a:gdLst/>
              <a:ahLst/>
              <a:cxnLst/>
              <a:rect l="l" t="t" r="r" b="b"/>
              <a:pathLst>
                <a:path w="28990" h="3530" extrusionOk="0">
                  <a:moveTo>
                    <a:pt x="67" y="1"/>
                  </a:moveTo>
                  <a:cubicBezTo>
                    <a:pt x="7" y="1"/>
                    <a:pt x="0" y="93"/>
                    <a:pt x="65" y="93"/>
                  </a:cubicBezTo>
                  <a:lnTo>
                    <a:pt x="28990" y="3530"/>
                  </a:lnTo>
                  <a:lnTo>
                    <a:pt x="77" y="2"/>
                  </a:lnTo>
                  <a:cubicBezTo>
                    <a:pt x="73" y="1"/>
                    <a:pt x="70"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0" name="Google Shape;1200;p69"/>
            <p:cNvSpPr/>
            <p:nvPr/>
          </p:nvSpPr>
          <p:spPr>
            <a:xfrm>
              <a:off x="6021634" y="1631552"/>
              <a:ext cx="6551" cy="1995712"/>
            </a:xfrm>
            <a:custGeom>
              <a:avLst/>
              <a:gdLst/>
              <a:ahLst/>
              <a:cxnLst/>
              <a:rect l="l" t="t" r="r" b="b"/>
              <a:pathLst>
                <a:path w="104" h="31683" extrusionOk="0">
                  <a:moveTo>
                    <a:pt x="46" y="0"/>
                  </a:moveTo>
                  <a:lnTo>
                    <a:pt x="0" y="31640"/>
                  </a:lnTo>
                  <a:cubicBezTo>
                    <a:pt x="0" y="31668"/>
                    <a:pt x="23" y="31683"/>
                    <a:pt x="47" y="31683"/>
                  </a:cubicBezTo>
                  <a:cubicBezTo>
                    <a:pt x="72" y="31683"/>
                    <a:pt x="97" y="31668"/>
                    <a:pt x="103" y="31640"/>
                  </a:cubicBezTo>
                  <a:lnTo>
                    <a:pt x="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1" name="Google Shape;1201;p69"/>
            <p:cNvSpPr/>
            <p:nvPr/>
          </p:nvSpPr>
          <p:spPr>
            <a:xfrm>
              <a:off x="2985962" y="1772967"/>
              <a:ext cx="8693" cy="2435319"/>
            </a:xfrm>
            <a:custGeom>
              <a:avLst/>
              <a:gdLst/>
              <a:ahLst/>
              <a:cxnLst/>
              <a:rect l="l" t="t" r="r" b="b"/>
              <a:pathLst>
                <a:path w="138" h="38662" extrusionOk="0">
                  <a:moveTo>
                    <a:pt x="69" y="1"/>
                  </a:moveTo>
                  <a:lnTo>
                    <a:pt x="34" y="4835"/>
                  </a:lnTo>
                  <a:lnTo>
                    <a:pt x="23" y="9669"/>
                  </a:lnTo>
                  <a:lnTo>
                    <a:pt x="0" y="19337"/>
                  </a:lnTo>
                  <a:lnTo>
                    <a:pt x="23" y="28994"/>
                  </a:lnTo>
                  <a:lnTo>
                    <a:pt x="34" y="33828"/>
                  </a:lnTo>
                  <a:lnTo>
                    <a:pt x="69" y="38662"/>
                  </a:lnTo>
                  <a:lnTo>
                    <a:pt x="103" y="33828"/>
                  </a:lnTo>
                  <a:lnTo>
                    <a:pt x="115" y="28994"/>
                  </a:lnTo>
                  <a:lnTo>
                    <a:pt x="138" y="19337"/>
                  </a:lnTo>
                  <a:lnTo>
                    <a:pt x="115" y="9669"/>
                  </a:lnTo>
                  <a:lnTo>
                    <a:pt x="103" y="4835"/>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202" name="Google Shape;1202;p6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3" name="Google Shape;1203;p6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4" name="Google Shape;1204;p69"/>
          <p:cNvCxnSpPr>
            <a:cxnSpLocks/>
            <a:stCxn id="1205" idx="3"/>
            <a:endCxn id="1206" idx="3"/>
          </p:cNvCxnSpPr>
          <p:nvPr/>
        </p:nvCxnSpPr>
        <p:spPr>
          <a:xfrm>
            <a:off x="3135350" y="1394525"/>
            <a:ext cx="1921638" cy="981838"/>
          </a:xfrm>
          <a:prstGeom prst="bentConnector3">
            <a:avLst>
              <a:gd name="adj1" fmla="val 111896"/>
            </a:avLst>
          </a:prstGeom>
          <a:noFill/>
          <a:ln w="9525" cap="flat" cmpd="sng">
            <a:solidFill>
              <a:schemeClr val="dk1"/>
            </a:solidFill>
            <a:prstDash val="solid"/>
            <a:round/>
            <a:headEnd type="diamond" w="med" len="med"/>
            <a:tailEnd type="none" w="med" len="med"/>
          </a:ln>
        </p:spPr>
      </p:cxnSp>
      <p:sp>
        <p:nvSpPr>
          <p:cNvPr id="1206" name="Google Shape;1206;p69"/>
          <p:cNvSpPr/>
          <p:nvPr/>
        </p:nvSpPr>
        <p:spPr>
          <a:xfrm>
            <a:off x="4996388" y="2346063"/>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07" name="Google Shape;1207;p69"/>
          <p:cNvCxnSpPr>
            <a:cxnSpLocks/>
            <a:stCxn id="1208" idx="3"/>
            <a:endCxn id="1209" idx="3"/>
          </p:cNvCxnSpPr>
          <p:nvPr/>
        </p:nvCxnSpPr>
        <p:spPr>
          <a:xfrm>
            <a:off x="3095088" y="2547120"/>
            <a:ext cx="4482000" cy="642880"/>
          </a:xfrm>
          <a:prstGeom prst="bentConnector3">
            <a:avLst>
              <a:gd name="adj1" fmla="val 105100"/>
            </a:avLst>
          </a:prstGeom>
          <a:noFill/>
          <a:ln w="9525" cap="flat" cmpd="sng">
            <a:solidFill>
              <a:schemeClr val="dk1"/>
            </a:solidFill>
            <a:prstDash val="solid"/>
            <a:round/>
            <a:headEnd type="diamond" w="med" len="med"/>
            <a:tailEnd type="none" w="med" len="med"/>
          </a:ln>
        </p:spPr>
      </p:cxnSp>
      <p:sp>
        <p:nvSpPr>
          <p:cNvPr id="1209" name="Google Shape;1209;p69"/>
          <p:cNvSpPr/>
          <p:nvPr/>
        </p:nvSpPr>
        <p:spPr>
          <a:xfrm>
            <a:off x="7516488" y="315970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0" name="Google Shape;1210;p69"/>
          <p:cNvCxnSpPr>
            <a:cxnSpLocks/>
            <a:stCxn id="1211" idx="3"/>
            <a:endCxn id="1212" idx="1"/>
          </p:cNvCxnSpPr>
          <p:nvPr/>
        </p:nvCxnSpPr>
        <p:spPr>
          <a:xfrm>
            <a:off x="2975866" y="3691375"/>
            <a:ext cx="3224872" cy="237975"/>
          </a:xfrm>
          <a:prstGeom prst="bentConnector3">
            <a:avLst>
              <a:gd name="adj1" fmla="val 50000"/>
            </a:avLst>
          </a:prstGeom>
          <a:noFill/>
          <a:ln w="9525" cap="flat" cmpd="sng">
            <a:solidFill>
              <a:schemeClr val="dk1"/>
            </a:solidFill>
            <a:prstDash val="solid"/>
            <a:round/>
            <a:headEnd type="diamond" w="med" len="med"/>
            <a:tailEnd type="none" w="med" len="med"/>
          </a:ln>
        </p:spPr>
      </p:cxnSp>
      <p:sp>
        <p:nvSpPr>
          <p:cNvPr id="1212" name="Google Shape;1212;p69"/>
          <p:cNvSpPr/>
          <p:nvPr/>
        </p:nvSpPr>
        <p:spPr>
          <a:xfrm>
            <a:off x="6200738" y="389905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3" name="Google Shape;1213;p69"/>
          <p:cNvCxnSpPr/>
          <p:nvPr/>
        </p:nvCxnSpPr>
        <p:spPr>
          <a:xfrm rot="10800000">
            <a:off x="2806377" y="1160863"/>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4" name="Google Shape;1214;p69"/>
          <p:cNvCxnSpPr/>
          <p:nvPr/>
        </p:nvCxnSpPr>
        <p:spPr>
          <a:xfrm rot="10800000">
            <a:off x="2782188" y="2286200"/>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5" name="Google Shape;1215;p69"/>
          <p:cNvCxnSpPr/>
          <p:nvPr/>
        </p:nvCxnSpPr>
        <p:spPr>
          <a:xfrm rot="10800000">
            <a:off x="2782188" y="3507793"/>
            <a:ext cx="312900" cy="0"/>
          </a:xfrm>
          <a:prstGeom prst="straightConnector1">
            <a:avLst/>
          </a:prstGeom>
          <a:noFill/>
          <a:ln w="38100" cap="flat" cmpd="sng">
            <a:solidFill>
              <a:schemeClr val="accent1"/>
            </a:solidFill>
            <a:prstDash val="solid"/>
            <a:round/>
            <a:headEnd type="none" w="med" len="med"/>
            <a:tailEnd type="none" w="med" len="med"/>
          </a:ln>
        </p:spPr>
      </p:cxnSp>
      <p:sp>
        <p:nvSpPr>
          <p:cNvPr id="1211" name="Google Shape;1211;p69"/>
          <p:cNvSpPr txBox="1">
            <a:spLocks noGrp="1"/>
          </p:cNvSpPr>
          <p:nvPr>
            <p:ph type="title" idx="4294967295"/>
          </p:nvPr>
        </p:nvSpPr>
        <p:spPr>
          <a:xfrm>
            <a:off x="2238338" y="3517675"/>
            <a:ext cx="73752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8" name="Google Shape;1208;p69"/>
          <p:cNvSpPr txBox="1">
            <a:spLocks noGrp="1"/>
          </p:cNvSpPr>
          <p:nvPr>
            <p:ph type="title" idx="4294967295"/>
          </p:nvPr>
        </p:nvSpPr>
        <p:spPr>
          <a:xfrm>
            <a:off x="2406700" y="2373420"/>
            <a:ext cx="68838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5" name="Google Shape;1205;p69"/>
          <p:cNvSpPr txBox="1">
            <a:spLocks noGrp="1"/>
          </p:cNvSpPr>
          <p:nvPr>
            <p:ph type="title" idx="4294967295"/>
          </p:nvPr>
        </p:nvSpPr>
        <p:spPr>
          <a:xfrm>
            <a:off x="2100269" y="1222925"/>
            <a:ext cx="1035081" cy="343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16" name="Google Shape;1216;p69"/>
          <p:cNvSpPr txBox="1">
            <a:spLocks noGrp="1"/>
          </p:cNvSpPr>
          <p:nvPr>
            <p:ph type="subTitle" idx="3"/>
          </p:nvPr>
        </p:nvSpPr>
        <p:spPr>
          <a:xfrm>
            <a:off x="308344" y="1659850"/>
            <a:ext cx="2889205" cy="336273"/>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زهره نام زیبایی دارد</a:t>
            </a:r>
          </a:p>
        </p:txBody>
      </p:sp>
      <p:sp>
        <p:nvSpPr>
          <p:cNvPr id="1217" name="Google Shape;1217;p69"/>
          <p:cNvSpPr txBox="1">
            <a:spLocks noGrp="1"/>
          </p:cNvSpPr>
          <p:nvPr>
            <p:ph type="title"/>
          </p:nvPr>
        </p:nvSpPr>
        <p:spPr>
          <a:xfrm>
            <a:off x="146725" y="4949043"/>
            <a:ext cx="916531" cy="69295"/>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18" name="Google Shape;1218;p69"/>
          <p:cNvSpPr txBox="1">
            <a:spLocks noGrp="1"/>
          </p:cNvSpPr>
          <p:nvPr>
            <p:ph type="title" idx="2"/>
          </p:nvPr>
        </p:nvSpPr>
        <p:spPr>
          <a:xfrm>
            <a:off x="146725" y="4719849"/>
            <a:ext cx="491228" cy="229195"/>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23" name="Google Shape;1223;p70"/>
          <p:cNvSpPr txBox="1">
            <a:spLocks noGrp="1"/>
          </p:cNvSpPr>
          <p:nvPr>
            <p:ph type="subTitle" idx="1"/>
          </p:nvPr>
        </p:nvSpPr>
        <p:spPr>
          <a:xfrm>
            <a:off x="5169475" y="1633875"/>
            <a:ext cx="3027300" cy="474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1224" name="Google Shape;1224;p70"/>
          <p:cNvSpPr txBox="1">
            <a:spLocks noGrp="1"/>
          </p:cNvSpPr>
          <p:nvPr>
            <p:ph type="subTitle" idx="2"/>
          </p:nvPr>
        </p:nvSpPr>
        <p:spPr>
          <a:xfrm>
            <a:off x="5169475" y="1011675"/>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800" b="1" dirty="0">
                <a:cs typeface="B Nazanin" panose="00000700000000000000" pitchFamily="2" charset="-78"/>
                <a:sym typeface="Josefin Sans"/>
              </a:rPr>
              <a:t>پروژه 2</a:t>
            </a:r>
            <a:endParaRPr dirty="0">
              <a:cs typeface="B Nazanin" panose="00000700000000000000" pitchFamily="2" charset="-78"/>
            </a:endParaRPr>
          </a:p>
        </p:txBody>
      </p:sp>
      <p:sp>
        <p:nvSpPr>
          <p:cNvPr id="1225" name="Google Shape;1225;p70"/>
          <p:cNvSpPr txBox="1">
            <a:spLocks noGrp="1"/>
          </p:cNvSpPr>
          <p:nvPr>
            <p:ph type="subTitle" idx="4"/>
          </p:nvPr>
        </p:nvSpPr>
        <p:spPr>
          <a:xfrm>
            <a:off x="5169475" y="2717100"/>
            <a:ext cx="3027300" cy="1141500"/>
          </a:xfrm>
          <a:prstGeom prst="rect">
            <a:avLst/>
          </a:prstGeom>
        </p:spPr>
        <p:txBody>
          <a:bodyPr spcFirstLastPara="1" wrap="square" lIns="91425" tIns="91425" rIns="91425" bIns="0"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فقط کمی بزرگتر از ماه است. نام این سیاره هیچ ربطی به فلز مایع ندارد، زیرا از نام خدای پیام آور رومی، عطارد، نامگذاری شده است.</a:t>
            </a:r>
            <a:endParaRPr dirty="0">
              <a:cs typeface="B Nazanin" panose="00000700000000000000" pitchFamily="2" charset="-78"/>
            </a:endParaRPr>
          </a:p>
        </p:txBody>
      </p:sp>
      <p:sp>
        <p:nvSpPr>
          <p:cNvPr id="1226" name="Google Shape;1226;p70"/>
          <p:cNvSpPr/>
          <p:nvPr/>
        </p:nvSpPr>
        <p:spPr>
          <a:xfrm>
            <a:off x="1161875" y="585750"/>
            <a:ext cx="3462300" cy="3830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27" name="Google Shape;1227;p70"/>
          <p:cNvPicPr preferRelativeResize="0"/>
          <p:nvPr/>
        </p:nvPicPr>
        <p:blipFill>
          <a:blip r:embed="rId3"/>
          <a:srcRect l="16687" r="16687"/>
          <a:stretch/>
        </p:blipFill>
        <p:spPr>
          <a:xfrm>
            <a:off x="609200" y="915191"/>
            <a:ext cx="3743175" cy="3289534"/>
          </a:xfrm>
          <a:prstGeom prst="rect">
            <a:avLst/>
          </a:prstGeom>
          <a:noFill/>
          <a:ln>
            <a:noFill/>
          </a:ln>
        </p:spPr>
      </p:pic>
      <p:cxnSp>
        <p:nvCxnSpPr>
          <p:cNvPr id="1228" name="Google Shape;1228;p7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29" name="Google Shape;1229;p7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30" name="Google Shape;1230;p70"/>
          <p:cNvCxnSpPr/>
          <p:nvPr/>
        </p:nvCxnSpPr>
        <p:spPr>
          <a:xfrm rot="10800000">
            <a:off x="7675225" y="947879"/>
            <a:ext cx="312900" cy="0"/>
          </a:xfrm>
          <a:prstGeom prst="straightConnector1">
            <a:avLst/>
          </a:prstGeom>
          <a:noFill/>
          <a:ln w="76200" cap="flat" cmpd="sng">
            <a:solidFill>
              <a:schemeClr val="accent1"/>
            </a:solidFill>
            <a:prstDash val="solid"/>
            <a:round/>
            <a:headEnd type="none" w="med" len="med"/>
            <a:tailEnd type="none" w="med" len="med"/>
          </a:ln>
        </p:spPr>
      </p:cxnSp>
      <p:sp>
        <p:nvSpPr>
          <p:cNvPr id="1231" name="Google Shape;1231;p70"/>
          <p:cNvSpPr txBox="1">
            <a:spLocks noGrp="1"/>
          </p:cNvSpPr>
          <p:nvPr>
            <p:ph type="title"/>
          </p:nvPr>
        </p:nvSpPr>
        <p:spPr>
          <a:xfrm>
            <a:off x="146725" y="4840049"/>
            <a:ext cx="10151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32" name="Google Shape;1232;p70"/>
          <p:cNvSpPr txBox="1">
            <a:spLocks noGrp="1"/>
          </p:cNvSpPr>
          <p:nvPr>
            <p:ph type="title" idx="3"/>
          </p:nvPr>
        </p:nvSpPr>
        <p:spPr>
          <a:xfrm>
            <a:off x="146725" y="4745290"/>
            <a:ext cx="555024" cy="13505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cxnSp>
        <p:nvCxnSpPr>
          <p:cNvPr id="1237" name="Google Shape;1237;p71"/>
          <p:cNvCxnSpPr>
            <a:stCxn id="1238" idx="1"/>
            <a:endCxn id="1239" idx="0"/>
          </p:cNvCxnSpPr>
          <p:nvPr/>
        </p:nvCxnSpPr>
        <p:spPr>
          <a:xfrm rot="10800000">
            <a:off x="4025421" y="3599503"/>
            <a:ext cx="441300" cy="58200"/>
          </a:xfrm>
          <a:prstGeom prst="bentConnector4">
            <a:avLst>
              <a:gd name="adj1" fmla="val 43034"/>
              <a:gd name="adj2" fmla="val 509140"/>
            </a:avLst>
          </a:prstGeom>
          <a:noFill/>
          <a:ln w="9525" cap="flat" cmpd="sng">
            <a:solidFill>
              <a:srgbClr val="000000"/>
            </a:solidFill>
            <a:prstDash val="solid"/>
            <a:round/>
            <a:headEnd type="diamond" w="med" len="med"/>
            <a:tailEnd type="none" w="med" len="med"/>
          </a:ln>
        </p:spPr>
      </p:cxnSp>
      <p:cxnSp>
        <p:nvCxnSpPr>
          <p:cNvPr id="1240" name="Google Shape;1240;p71"/>
          <p:cNvCxnSpPr>
            <a:stCxn id="1241" idx="1"/>
            <a:endCxn id="1242" idx="0"/>
          </p:cNvCxnSpPr>
          <p:nvPr/>
        </p:nvCxnSpPr>
        <p:spPr>
          <a:xfrm rot="10800000">
            <a:off x="5285600" y="2312024"/>
            <a:ext cx="433800" cy="56100"/>
          </a:xfrm>
          <a:prstGeom prst="bentConnector4">
            <a:avLst>
              <a:gd name="adj1" fmla="val 42927"/>
              <a:gd name="adj2" fmla="val 524716"/>
            </a:avLst>
          </a:prstGeom>
          <a:noFill/>
          <a:ln w="9525" cap="flat" cmpd="sng">
            <a:solidFill>
              <a:srgbClr val="000000"/>
            </a:solidFill>
            <a:prstDash val="solid"/>
            <a:round/>
            <a:headEnd type="diamond" w="med" len="med"/>
            <a:tailEnd type="none" w="med" len="med"/>
          </a:ln>
        </p:spPr>
      </p:cxnSp>
      <p:sp>
        <p:nvSpPr>
          <p:cNvPr id="1243" name="Google Shape;1243;p71"/>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cxnSp>
        <p:nvCxnSpPr>
          <p:cNvPr id="1244" name="Google Shape;1244;p7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45" name="Google Shape;1245;p7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46" name="Google Shape;1246;p7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1247" name="Google Shape;1247;p71"/>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cxnSp>
        <p:nvCxnSpPr>
          <p:cNvPr id="1248" name="Google Shape;1248;p71"/>
          <p:cNvCxnSpPr>
            <a:stCxn id="1249" idx="2"/>
          </p:cNvCxnSpPr>
          <p:nvPr/>
        </p:nvCxnSpPr>
        <p:spPr>
          <a:xfrm flipH="1">
            <a:off x="2694317" y="2948568"/>
            <a:ext cx="1338600" cy="1267800"/>
          </a:xfrm>
          <a:prstGeom prst="bentConnector3">
            <a:avLst>
              <a:gd name="adj1" fmla="val 528"/>
            </a:avLst>
          </a:prstGeom>
          <a:noFill/>
          <a:ln w="19050" cap="flat" cmpd="sng">
            <a:solidFill>
              <a:schemeClr val="accent1"/>
            </a:solidFill>
            <a:prstDash val="solid"/>
            <a:round/>
            <a:headEnd type="none" w="med" len="med"/>
            <a:tailEnd type="diamond" w="med" len="med"/>
          </a:ln>
        </p:spPr>
      </p:cxnSp>
      <p:sp>
        <p:nvSpPr>
          <p:cNvPr id="1250" name="Google Shape;1250;p71"/>
          <p:cNvSpPr/>
          <p:nvPr/>
        </p:nvSpPr>
        <p:spPr>
          <a:xfrm flipH="1">
            <a:off x="5223967" y="27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 name="Google Shape;1249;p71"/>
          <p:cNvSpPr/>
          <p:nvPr/>
        </p:nvSpPr>
        <p:spPr>
          <a:xfrm>
            <a:off x="4032917" y="288706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1"/>
          <p:cNvSpPr txBox="1"/>
          <p:nvPr/>
        </p:nvSpPr>
        <p:spPr>
          <a:xfrm>
            <a:off x="3373071" y="1396100"/>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52" name="Google Shape;1252;p71"/>
          <p:cNvSpPr txBox="1"/>
          <p:nvPr/>
        </p:nvSpPr>
        <p:spPr>
          <a:xfrm>
            <a:off x="2694317" y="1761100"/>
            <a:ext cx="2141854"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3" name="Google Shape;1253;p71"/>
          <p:cNvCxnSpPr>
            <a:stCxn id="1251" idx="3"/>
            <a:endCxn id="1254" idx="0"/>
          </p:cNvCxnSpPr>
          <p:nvPr/>
        </p:nvCxnSpPr>
        <p:spPr>
          <a:xfrm>
            <a:off x="4832871" y="1560650"/>
            <a:ext cx="1150800" cy="106200"/>
          </a:xfrm>
          <a:prstGeom prst="bentConnector2">
            <a:avLst/>
          </a:prstGeom>
          <a:noFill/>
          <a:ln w="9525" cap="flat" cmpd="sng">
            <a:solidFill>
              <a:srgbClr val="000000"/>
            </a:solidFill>
            <a:prstDash val="solid"/>
            <a:round/>
            <a:headEnd type="diamond" w="med" len="med"/>
            <a:tailEnd type="none" w="med" len="med"/>
          </a:ln>
        </p:spPr>
      </p:cxnSp>
      <p:cxnSp>
        <p:nvCxnSpPr>
          <p:cNvPr id="1255" name="Google Shape;1255;p71"/>
          <p:cNvCxnSpPr/>
          <p:nvPr/>
        </p:nvCxnSpPr>
        <p:spPr>
          <a:xfrm rot="10800000">
            <a:off x="3460051" y="13735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4" name="Google Shape;1254;p71"/>
          <p:cNvSpPr/>
          <p:nvPr/>
        </p:nvSpPr>
        <p:spPr>
          <a:xfrm flipH="1">
            <a:off x="5922067" y="16669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 name="Google Shape;1256;p71"/>
          <p:cNvSpPr txBox="1"/>
          <p:nvPr/>
        </p:nvSpPr>
        <p:spPr>
          <a:xfrm>
            <a:off x="2125305" y="2693313"/>
            <a:ext cx="1459800" cy="329100"/>
          </a:xfrm>
          <a:prstGeom prst="rect">
            <a:avLst/>
          </a:prstGeom>
          <a:noFill/>
          <a:ln>
            <a:noFill/>
          </a:ln>
        </p:spPr>
        <p:txBody>
          <a:bodyPr spcFirstLastPara="1" wrap="square" lIns="91425" tIns="91425" rIns="91425" bIns="91425" anchor="t" anchorCtr="0">
            <a:noAutofit/>
          </a:bodyPr>
          <a:lstStyle/>
          <a:p>
            <a:pPr>
              <a:buClr>
                <a:schemeClr val="dk1"/>
              </a:buClr>
              <a:buSzPts val="1100"/>
            </a:pPr>
            <a:r>
              <a:rPr lang="fa-IR" sz="1800" b="1" dirty="0">
                <a:solidFill>
                  <a:schemeClr val="accent1"/>
                </a:solidFill>
                <a:latin typeface="Josefin Sans"/>
                <a:ea typeface="Josefin Sans"/>
                <a:cs typeface="B Nazanin" panose="00000700000000000000" pitchFamily="2" charset="-78"/>
                <a:sym typeface="Josefin Sans"/>
              </a:rPr>
              <a:t>عنوان</a:t>
            </a:r>
          </a:p>
          <a:p>
            <a:pPr marL="0" lvl="0" indent="0" algn="l" rtl="0">
              <a:spcBef>
                <a:spcPts val="0"/>
              </a:spcBef>
              <a:spcAft>
                <a:spcPts val="0"/>
              </a:spcAft>
              <a:buClr>
                <a:schemeClr val="dk1"/>
              </a:buClr>
              <a:buSzPts val="1100"/>
              <a:buFont typeface="Arial"/>
              <a:buNone/>
            </a:pPr>
            <a:endParaRPr sz="1800" b="1" dirty="0">
              <a:solidFill>
                <a:schemeClr val="accent1"/>
              </a:solidFill>
              <a:latin typeface="Josefin Sans"/>
              <a:ea typeface="Josefin Sans"/>
              <a:cs typeface="B Nazanin" panose="00000700000000000000" pitchFamily="2" charset="-78"/>
              <a:sym typeface="Josefin Sans"/>
            </a:endParaRPr>
          </a:p>
        </p:txBody>
      </p:sp>
      <p:sp>
        <p:nvSpPr>
          <p:cNvPr id="1257" name="Google Shape;1257;p71"/>
          <p:cNvSpPr txBox="1"/>
          <p:nvPr/>
        </p:nvSpPr>
        <p:spPr>
          <a:xfrm>
            <a:off x="1470900" y="3051200"/>
            <a:ext cx="2115855"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8" name="Google Shape;1258;p71"/>
          <p:cNvCxnSpPr>
            <a:stCxn id="1256" idx="3"/>
            <a:endCxn id="1259" idx="0"/>
          </p:cNvCxnSpPr>
          <p:nvPr/>
        </p:nvCxnSpPr>
        <p:spPr>
          <a:xfrm>
            <a:off x="3585105" y="2857863"/>
            <a:ext cx="1150200" cy="99300"/>
          </a:xfrm>
          <a:prstGeom prst="bentConnector2">
            <a:avLst/>
          </a:prstGeom>
          <a:noFill/>
          <a:ln w="9525" cap="flat" cmpd="sng">
            <a:solidFill>
              <a:srgbClr val="000000"/>
            </a:solidFill>
            <a:prstDash val="solid"/>
            <a:round/>
            <a:headEnd type="diamond" w="med" len="med"/>
            <a:tailEnd type="none" w="med" len="med"/>
          </a:ln>
        </p:spPr>
      </p:cxnSp>
      <p:cxnSp>
        <p:nvCxnSpPr>
          <p:cNvPr id="1260" name="Google Shape;1260;p71"/>
          <p:cNvCxnSpPr/>
          <p:nvPr/>
        </p:nvCxnSpPr>
        <p:spPr>
          <a:xfrm rot="10800000">
            <a:off x="2210635" y="26636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9" name="Google Shape;1259;p71"/>
          <p:cNvSpPr/>
          <p:nvPr/>
        </p:nvSpPr>
        <p:spPr>
          <a:xfrm flipH="1">
            <a:off x="4673952" y="2957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 name="Google Shape;1261;p71"/>
          <p:cNvSpPr/>
          <p:nvPr/>
        </p:nvSpPr>
        <p:spPr>
          <a:xfrm flipH="1">
            <a:off x="5223967" y="243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 name="Google Shape;1241;p71"/>
          <p:cNvSpPr txBox="1"/>
          <p:nvPr/>
        </p:nvSpPr>
        <p:spPr>
          <a:xfrm>
            <a:off x="5719400" y="2205524"/>
            <a:ext cx="1459800" cy="3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2" name="Google Shape;1262;p71"/>
          <p:cNvSpPr txBox="1"/>
          <p:nvPr/>
        </p:nvSpPr>
        <p:spPr>
          <a:xfrm>
            <a:off x="5719395" y="2570528"/>
            <a:ext cx="2344951"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3" name="Google Shape;1263;p71"/>
          <p:cNvCxnSpPr/>
          <p:nvPr/>
        </p:nvCxnSpPr>
        <p:spPr>
          <a:xfrm rot="10800000">
            <a:off x="5806376" y="2183019"/>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42" name="Google Shape;1242;p71"/>
          <p:cNvSpPr/>
          <p:nvPr/>
        </p:nvSpPr>
        <p:spPr>
          <a:xfrm flipH="1">
            <a:off x="5223967" y="231188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 name="Google Shape;1238;p71"/>
          <p:cNvSpPr txBox="1"/>
          <p:nvPr/>
        </p:nvSpPr>
        <p:spPr>
          <a:xfrm>
            <a:off x="4466721" y="3493153"/>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4" name="Google Shape;1264;p71"/>
          <p:cNvSpPr txBox="1"/>
          <p:nvPr/>
        </p:nvSpPr>
        <p:spPr>
          <a:xfrm>
            <a:off x="4466721" y="3858153"/>
            <a:ext cx="2214946"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5" name="Google Shape;1265;p71"/>
          <p:cNvCxnSpPr/>
          <p:nvPr/>
        </p:nvCxnSpPr>
        <p:spPr>
          <a:xfrm rot="10800000">
            <a:off x="4553701" y="3470644"/>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39" name="Google Shape;1239;p71"/>
          <p:cNvSpPr/>
          <p:nvPr/>
        </p:nvSpPr>
        <p:spPr>
          <a:xfrm flipH="1">
            <a:off x="3963903" y="359950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1266" name="Google Shape;1266;p71"/>
          <p:cNvCxnSpPr>
            <a:stCxn id="1250" idx="4"/>
            <a:endCxn id="1249" idx="2"/>
          </p:cNvCxnSpPr>
          <p:nvPr/>
        </p:nvCxnSpPr>
        <p:spPr>
          <a:xfrm rot="5400000">
            <a:off x="4628467" y="2291581"/>
            <a:ext cx="61500" cy="1252500"/>
          </a:xfrm>
          <a:prstGeom prst="bentConnector4">
            <a:avLst>
              <a:gd name="adj1" fmla="val 97755"/>
              <a:gd name="adj2" fmla="val 100335"/>
            </a:avLst>
          </a:prstGeom>
          <a:noFill/>
          <a:ln w="19050" cap="flat" cmpd="sng">
            <a:solidFill>
              <a:schemeClr val="accent1"/>
            </a:solidFill>
            <a:prstDash val="solid"/>
            <a:round/>
            <a:headEnd type="none" w="med" len="med"/>
            <a:tailEnd type="none" w="med" len="med"/>
          </a:ln>
        </p:spPr>
      </p:cxnSp>
      <p:cxnSp>
        <p:nvCxnSpPr>
          <p:cNvPr id="1267" name="Google Shape;1267;p71"/>
          <p:cNvCxnSpPr>
            <a:endCxn id="1250" idx="4"/>
          </p:cNvCxnSpPr>
          <p:nvPr/>
        </p:nvCxnSpPr>
        <p:spPr>
          <a:xfrm flipH="1">
            <a:off x="5285467" y="1666981"/>
            <a:ext cx="1396200" cy="1220100"/>
          </a:xfrm>
          <a:prstGeom prst="bentConnector4">
            <a:avLst>
              <a:gd name="adj1" fmla="val 47798"/>
              <a:gd name="adj2" fmla="val 5"/>
            </a:avLst>
          </a:prstGeom>
          <a:noFill/>
          <a:ln w="19050" cap="flat" cmpd="sng">
            <a:solidFill>
              <a:schemeClr val="accent1"/>
            </a:solidFill>
            <a:prstDash val="solid"/>
            <a:round/>
            <a:headEnd type="diamond"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49" name="Google Shape;349;p45"/>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50" name="Google Shape;350;p45"/>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درباره شرکت ما</a:t>
            </a:r>
            <a:endParaRPr sz="2000" b="0" dirty="0">
              <a:cs typeface="B Nazanin" panose="00000700000000000000" pitchFamily="2" charset="-78"/>
            </a:endParaRPr>
          </a:p>
        </p:txBody>
      </p:sp>
      <p:sp>
        <p:nvSpPr>
          <p:cNvPr id="351" name="Google Shape;351;p45">
            <a:hlinkClick r:id="rId3" action="ppaction://hlinksldjump"/>
          </p:cNvPr>
          <p:cNvSpPr txBox="1">
            <a:spLocks noGrp="1"/>
          </p:cNvSpPr>
          <p:nvPr>
            <p:ph type="title" idx="2"/>
          </p:nvPr>
        </p:nvSpPr>
        <p:spPr>
          <a:xfrm>
            <a:off x="1121625"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2" name="Google Shape;352;p45"/>
          <p:cNvSpPr txBox="1">
            <a:spLocks noGrp="1"/>
          </p:cNvSpPr>
          <p:nvPr>
            <p:ph type="subTitle" idx="1"/>
          </p:nvPr>
        </p:nvSpPr>
        <p:spPr>
          <a:xfrm>
            <a:off x="580996" y="2431375"/>
            <a:ext cx="3915025"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3" name="Google Shape;353;p45"/>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پروژه های ما</a:t>
            </a:r>
            <a:endParaRPr sz="2000" b="0" dirty="0">
              <a:cs typeface="B Nazanin" panose="00000700000000000000" pitchFamily="2" charset="-78"/>
            </a:endParaRPr>
          </a:p>
        </p:txBody>
      </p:sp>
      <p:sp>
        <p:nvSpPr>
          <p:cNvPr id="354" name="Google Shape;354;p45">
            <a:hlinkClick r:id="rId4" action="ppaction://hlinksldjump"/>
          </p:cNvPr>
          <p:cNvSpPr txBox="1">
            <a:spLocks noGrp="1"/>
          </p:cNvSpPr>
          <p:nvPr>
            <p:ph type="title" idx="4"/>
          </p:nvPr>
        </p:nvSpPr>
        <p:spPr>
          <a:xfrm>
            <a:off x="1121600"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55" name="Google Shape;355;p45"/>
          <p:cNvSpPr txBox="1">
            <a:spLocks noGrp="1"/>
          </p:cNvSpPr>
          <p:nvPr>
            <p:ph type="subTitle" idx="5"/>
          </p:nvPr>
        </p:nvSpPr>
        <p:spPr>
          <a:xfrm>
            <a:off x="580996" y="3896491"/>
            <a:ext cx="3891600"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6" name="Google Shape;356;p45"/>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357" name="Google Shape;357;p45">
            <a:hlinkClick r:id="rId5" action="ppaction://hlinksldjump"/>
          </p:cNvPr>
          <p:cNvSpPr txBox="1">
            <a:spLocks noGrp="1"/>
          </p:cNvSpPr>
          <p:nvPr>
            <p:ph type="title" idx="7"/>
          </p:nvPr>
        </p:nvSpPr>
        <p:spPr>
          <a:xfrm>
            <a:off x="5086400"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5"/>
          <p:cNvSpPr txBox="1">
            <a:spLocks noGrp="1"/>
          </p:cNvSpPr>
          <p:nvPr>
            <p:ph type="subTitle" idx="8"/>
          </p:nvPr>
        </p:nvSpPr>
        <p:spPr>
          <a:xfrm>
            <a:off x="4973807" y="2431375"/>
            <a:ext cx="4079157"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9" name="Google Shape;359;p45"/>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Clr>
                <a:schemeClr val="dk1"/>
              </a:buClr>
              <a:buSzPts val="1100"/>
              <a:buFont typeface="Arial"/>
              <a:buNone/>
            </a:pPr>
            <a:r>
              <a:rPr lang="fa-IR" sz="2000" dirty="0">
                <a:cs typeface="B Nazanin" panose="00000700000000000000" pitchFamily="2" charset="-78"/>
              </a:rPr>
              <a:t>مشتریان ما</a:t>
            </a:r>
            <a:endParaRPr sz="2000" dirty="0">
              <a:cs typeface="B Nazanin" panose="00000700000000000000" pitchFamily="2" charset="-78"/>
            </a:endParaRPr>
          </a:p>
        </p:txBody>
      </p:sp>
      <p:sp>
        <p:nvSpPr>
          <p:cNvPr id="360" name="Google Shape;360;p45">
            <a:hlinkClick r:id="rId6" action="ppaction://hlinksldjump"/>
          </p:cNvPr>
          <p:cNvSpPr txBox="1">
            <a:spLocks noGrp="1"/>
          </p:cNvSpPr>
          <p:nvPr>
            <p:ph type="title" idx="13"/>
          </p:nvPr>
        </p:nvSpPr>
        <p:spPr>
          <a:xfrm>
            <a:off x="5087456"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61" name="Google Shape;361;p45"/>
          <p:cNvSpPr txBox="1">
            <a:spLocks noGrp="1"/>
          </p:cNvSpPr>
          <p:nvPr>
            <p:ph type="subTitle" idx="14"/>
          </p:nvPr>
        </p:nvSpPr>
        <p:spPr>
          <a:xfrm>
            <a:off x="4826993" y="3849959"/>
            <a:ext cx="4079157"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cxnSp>
        <p:nvCxnSpPr>
          <p:cNvPr id="362" name="Google Shape;362;p45"/>
          <p:cNvCxnSpPr/>
          <p:nvPr/>
        </p:nvCxnSpPr>
        <p:spPr>
          <a:xfrm>
            <a:off x="10267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3" name="Google Shape;363;p45"/>
          <p:cNvCxnSpPr/>
          <p:nvPr/>
        </p:nvCxnSpPr>
        <p:spPr>
          <a:xfrm>
            <a:off x="10267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4" name="Google Shape;364;p45"/>
          <p:cNvCxnSpPr/>
          <p:nvPr/>
        </p:nvCxnSpPr>
        <p:spPr>
          <a:xfrm>
            <a:off x="49915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5" name="Google Shape;365;p45"/>
          <p:cNvCxnSpPr/>
          <p:nvPr/>
        </p:nvCxnSpPr>
        <p:spPr>
          <a:xfrm>
            <a:off x="49915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6" name="Google Shape;366;p4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67" name="Google Shape;367;p4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sp>
        <p:nvSpPr>
          <p:cNvPr id="1272" name="Google Shape;1272;p72"/>
          <p:cNvSpPr/>
          <p:nvPr/>
        </p:nvSpPr>
        <p:spPr>
          <a:xfrm>
            <a:off x="1248375" y="915600"/>
            <a:ext cx="2944200" cy="3597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73" name="Google Shape;1273;p72"/>
          <p:cNvPicPr preferRelativeResize="0"/>
          <p:nvPr/>
        </p:nvPicPr>
        <p:blipFill>
          <a:blip r:embed="rId3"/>
          <a:srcRect l="18059" r="18059"/>
          <a:stretch/>
        </p:blipFill>
        <p:spPr>
          <a:xfrm rot="5400000">
            <a:off x="389400" y="463650"/>
            <a:ext cx="3953802" cy="3026505"/>
          </a:xfrm>
          <a:prstGeom prst="rect">
            <a:avLst/>
          </a:prstGeom>
          <a:noFill/>
          <a:ln>
            <a:noFill/>
          </a:ln>
        </p:spPr>
      </p:pic>
      <p:cxnSp>
        <p:nvCxnSpPr>
          <p:cNvPr id="1274" name="Google Shape;1274;p7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75" name="Google Shape;1275;p7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76" name="Google Shape;1276;p72"/>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1277" name="Google Shape;1277;p72"/>
          <p:cNvSpPr txBox="1">
            <a:spLocks noGrp="1"/>
          </p:cNvSpPr>
          <p:nvPr>
            <p:ph type="title" idx="2"/>
          </p:nvPr>
        </p:nvSpPr>
        <p:spPr>
          <a:xfrm>
            <a:off x="6741300" y="1253061"/>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78" name="Google Shape;1278;p72"/>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82"/>
        <p:cNvGrpSpPr/>
        <p:nvPr/>
      </p:nvGrpSpPr>
      <p:grpSpPr>
        <a:xfrm>
          <a:off x="0" y="0"/>
          <a:ext cx="0" cy="0"/>
          <a:chOff x="0" y="0"/>
          <a:chExt cx="0" cy="0"/>
        </a:xfrm>
      </p:grpSpPr>
      <p:sp>
        <p:nvSpPr>
          <p:cNvPr id="1283" name="Google Shape;1283;p7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284" name="Google Shape;1284;p73"/>
          <p:cNvSpPr txBox="1">
            <a:spLocks noGrp="1"/>
          </p:cNvSpPr>
          <p:nvPr>
            <p:ph type="title" idx="2"/>
          </p:nvPr>
        </p:nvSpPr>
        <p:spPr>
          <a:xfrm>
            <a:off x="146725" y="4702061"/>
            <a:ext cx="725145"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85" name="Google Shape;1285;p73"/>
          <p:cNvSpPr txBox="1">
            <a:spLocks noGrp="1"/>
          </p:cNvSpPr>
          <p:nvPr>
            <p:ph type="subTitle" idx="1"/>
          </p:nvPr>
        </p:nvSpPr>
        <p:spPr>
          <a:xfrm>
            <a:off x="1835950" y="2628600"/>
            <a:ext cx="4772100" cy="296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cxnSp>
        <p:nvCxnSpPr>
          <p:cNvPr id="1286" name="Google Shape;1286;p7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87" name="Google Shape;1287;p7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88" name="Google Shape;1288;p73"/>
          <p:cNvSpPr txBox="1">
            <a:spLocks noGrp="1"/>
          </p:cNvSpPr>
          <p:nvPr>
            <p:ph type="title" idx="3"/>
          </p:nvPr>
        </p:nvSpPr>
        <p:spPr>
          <a:xfrm>
            <a:off x="1835725" y="1786800"/>
            <a:ext cx="5837100" cy="8418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en" dirty="0">
                <a:cs typeface="B Nazanin" panose="00000700000000000000" pitchFamily="2" charset="-78"/>
              </a:rPr>
              <a:t>4,498,300,00</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93" name="Google Shape;1293;p74"/>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1294" name="Google Shape;1294;p74"/>
          <p:cNvSpPr txBox="1"/>
          <p:nvPr/>
        </p:nvSpPr>
        <p:spPr>
          <a:xfrm>
            <a:off x="17413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جنسیت</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95" name="Google Shape;1295;p74"/>
          <p:cNvSpPr/>
          <p:nvPr/>
        </p:nvSpPr>
        <p:spPr>
          <a:xfrm>
            <a:off x="1971617" y="2366325"/>
            <a:ext cx="401700" cy="401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4"/>
          <p:cNvSpPr txBox="1"/>
          <p:nvPr/>
        </p:nvSpPr>
        <p:spPr>
          <a:xfrm>
            <a:off x="1741367"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accent1"/>
                </a:solidFill>
                <a:latin typeface="Josefin Sans"/>
                <a:ea typeface="Josefin Sans"/>
                <a:cs typeface="B Nazanin" panose="00000700000000000000" pitchFamily="2" charset="-78"/>
                <a:sym typeface="Josefin Sans"/>
              </a:rPr>
              <a:t>60%</a:t>
            </a:r>
            <a:endParaRPr sz="1200">
              <a:solidFill>
                <a:schemeClr val="accent1"/>
              </a:solidFill>
              <a:latin typeface="Josefin Sans"/>
              <a:ea typeface="Josefin Sans"/>
              <a:cs typeface="B Nazanin" panose="00000700000000000000" pitchFamily="2" charset="-78"/>
              <a:sym typeface="Josefin Sans"/>
            </a:endParaRPr>
          </a:p>
        </p:txBody>
      </p:sp>
      <p:sp>
        <p:nvSpPr>
          <p:cNvPr id="1297" name="Google Shape;1297;p74"/>
          <p:cNvSpPr/>
          <p:nvPr/>
        </p:nvSpPr>
        <p:spPr>
          <a:xfrm>
            <a:off x="1971617" y="2366325"/>
            <a:ext cx="401700" cy="401700"/>
          </a:xfrm>
          <a:prstGeom prst="corner">
            <a:avLst>
              <a:gd name="adj1" fmla="val 29347"/>
              <a:gd name="adj2" fmla="val 3233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4"/>
          <p:cNvSpPr/>
          <p:nvPr/>
        </p:nvSpPr>
        <p:spPr>
          <a:xfrm>
            <a:off x="2833805" y="2366325"/>
            <a:ext cx="401700" cy="4017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4"/>
          <p:cNvSpPr txBox="1"/>
          <p:nvPr/>
        </p:nvSpPr>
        <p:spPr>
          <a:xfrm>
            <a:off x="2603555"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2"/>
                </a:solidFill>
                <a:latin typeface="Josefin Sans"/>
                <a:ea typeface="Josefin Sans"/>
                <a:cs typeface="B Nazanin" panose="00000700000000000000" pitchFamily="2" charset="-78"/>
                <a:sym typeface="Josefin Sans"/>
              </a:rPr>
              <a:t>80%</a:t>
            </a:r>
            <a:endParaRPr sz="1200">
              <a:solidFill>
                <a:schemeClr val="dk2"/>
              </a:solidFill>
              <a:latin typeface="Josefin Sans"/>
              <a:ea typeface="Josefin Sans"/>
              <a:cs typeface="B Nazanin" panose="00000700000000000000" pitchFamily="2" charset="-78"/>
              <a:sym typeface="Josefin Sans"/>
            </a:endParaRPr>
          </a:p>
        </p:txBody>
      </p:sp>
      <p:sp>
        <p:nvSpPr>
          <p:cNvPr id="1300" name="Google Shape;1300;p74"/>
          <p:cNvSpPr txBox="1"/>
          <p:nvPr/>
        </p:nvSpPr>
        <p:spPr>
          <a:xfrm>
            <a:off x="4802390" y="1908656"/>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21-50</a:t>
            </a:r>
            <a:endParaRPr sz="1200">
              <a:solidFill>
                <a:srgbClr val="2E1B11"/>
              </a:solidFill>
              <a:latin typeface="Open Sans Light"/>
              <a:ea typeface="Open Sans Light"/>
              <a:cs typeface="B Nazanin" panose="00000700000000000000" pitchFamily="2" charset="-78"/>
              <a:sym typeface="Open Sans Light"/>
            </a:endParaRPr>
          </a:p>
        </p:txBody>
      </p:sp>
      <p:sp>
        <p:nvSpPr>
          <p:cNvPr id="1301" name="Google Shape;1301;p74"/>
          <p:cNvSpPr/>
          <p:nvPr/>
        </p:nvSpPr>
        <p:spPr>
          <a:xfrm rot="5400000">
            <a:off x="5835560" y="1359817"/>
            <a:ext cx="160500" cy="1751700"/>
          </a:xfrm>
          <a:prstGeom prst="snip1Rect">
            <a:avLst>
              <a:gd name="adj" fmla="val 0"/>
            </a:avLst>
          </a:prstGeom>
          <a:solidFill>
            <a:schemeClr val="accent1"/>
          </a:solidFill>
          <a:ln>
            <a:noFill/>
          </a:ln>
        </p:spPr>
        <p:txBody>
          <a:bodyPr spcFirstLastPara="1" wrap="square" lIns="91425" tIns="0"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4"/>
          <p:cNvSpPr/>
          <p:nvPr/>
        </p:nvSpPr>
        <p:spPr>
          <a:xfrm rot="5400000">
            <a:off x="5665908" y="1690090"/>
            <a:ext cx="160500" cy="14118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3" name="Google Shape;1303;p74"/>
          <p:cNvSpPr txBox="1"/>
          <p:nvPr/>
        </p:nvSpPr>
        <p:spPr>
          <a:xfrm>
            <a:off x="6785537" y="207186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95%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04" name="Google Shape;1304;p74"/>
          <p:cNvSpPr txBox="1"/>
          <p:nvPr/>
        </p:nvSpPr>
        <p:spPr>
          <a:xfrm>
            <a:off x="6452062" y="22321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80%</a:t>
            </a:r>
            <a:endParaRPr sz="1000">
              <a:solidFill>
                <a:schemeClr val="dk2"/>
              </a:solidFill>
              <a:latin typeface="Josefin Sans Medium"/>
              <a:ea typeface="Josefin Sans Medium"/>
              <a:cs typeface="B Nazanin" panose="00000700000000000000" pitchFamily="2" charset="-78"/>
              <a:sym typeface="Josefin Sans Medium"/>
            </a:endParaRPr>
          </a:p>
        </p:txBody>
      </p:sp>
      <p:cxnSp>
        <p:nvCxnSpPr>
          <p:cNvPr id="1305" name="Google Shape;1305;p74"/>
          <p:cNvCxnSpPr/>
          <p:nvPr/>
        </p:nvCxnSpPr>
        <p:spPr>
          <a:xfrm rot="10800000">
            <a:off x="1862532" y="1340589"/>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06" name="Google Shape;1306;p74"/>
          <p:cNvSpPr txBox="1"/>
          <p:nvPr/>
        </p:nvSpPr>
        <p:spPr>
          <a:xfrm>
            <a:off x="49286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سن</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07" name="Google Shape;1307;p74"/>
          <p:cNvCxnSpPr/>
          <p:nvPr/>
        </p:nvCxnSpPr>
        <p:spPr>
          <a:xfrm rot="10800000">
            <a:off x="5049832" y="1340589"/>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308" name="Google Shape;1308;p7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09" name="Google Shape;1309;p7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10" name="Google Shape;1310;p74"/>
          <p:cNvGrpSpPr/>
          <p:nvPr/>
        </p:nvGrpSpPr>
        <p:grpSpPr>
          <a:xfrm>
            <a:off x="2907032" y="1923212"/>
            <a:ext cx="255247" cy="327458"/>
            <a:chOff x="6974158" y="2789537"/>
            <a:chExt cx="255247" cy="327458"/>
          </a:xfrm>
        </p:grpSpPr>
        <p:sp>
          <p:nvSpPr>
            <p:cNvPr id="1311" name="Google Shape;1311;p74"/>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4"/>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4"/>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4"/>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4"/>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4"/>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17" name="Google Shape;1317;p74"/>
          <p:cNvGrpSpPr/>
          <p:nvPr/>
        </p:nvGrpSpPr>
        <p:grpSpPr>
          <a:xfrm>
            <a:off x="2050322" y="1923974"/>
            <a:ext cx="244291" cy="326314"/>
            <a:chOff x="7530697" y="2790299"/>
            <a:chExt cx="244291" cy="326314"/>
          </a:xfrm>
        </p:grpSpPr>
        <p:sp>
          <p:nvSpPr>
            <p:cNvPr id="1318" name="Google Shape;1318;p74"/>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4"/>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4"/>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4"/>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4"/>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4"/>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24" name="Google Shape;1324;p74"/>
          <p:cNvSpPr/>
          <p:nvPr/>
        </p:nvSpPr>
        <p:spPr>
          <a:xfrm>
            <a:off x="2833805" y="2366325"/>
            <a:ext cx="401700" cy="401700"/>
          </a:xfrm>
          <a:prstGeom prst="corner">
            <a:avLst>
              <a:gd name="adj1" fmla="val 58298"/>
              <a:gd name="adj2" fmla="val 6355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5" name="Google Shape;1325;p74"/>
          <p:cNvSpPr txBox="1"/>
          <p:nvPr/>
        </p:nvSpPr>
        <p:spPr>
          <a:xfrm>
            <a:off x="4802400" y="2535062"/>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51-60</a:t>
            </a:r>
            <a:endParaRPr sz="1200">
              <a:solidFill>
                <a:srgbClr val="2E1B11"/>
              </a:solidFill>
              <a:latin typeface="Open Sans Light"/>
              <a:ea typeface="Open Sans Light"/>
              <a:cs typeface="B Nazanin" panose="00000700000000000000" pitchFamily="2" charset="-78"/>
              <a:sym typeface="Open Sans Light"/>
            </a:endParaRPr>
          </a:p>
        </p:txBody>
      </p:sp>
      <p:sp>
        <p:nvSpPr>
          <p:cNvPr id="1326" name="Google Shape;1326;p74"/>
          <p:cNvSpPr/>
          <p:nvPr/>
        </p:nvSpPr>
        <p:spPr>
          <a:xfrm rot="5400000">
            <a:off x="5741512" y="2076892"/>
            <a:ext cx="160500" cy="1563600"/>
          </a:xfrm>
          <a:prstGeom prst="snip1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4"/>
          <p:cNvSpPr/>
          <p:nvPr/>
        </p:nvSpPr>
        <p:spPr>
          <a:xfrm rot="5400000">
            <a:off x="5524587" y="2454417"/>
            <a:ext cx="160500" cy="11292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4"/>
          <p:cNvSpPr txBox="1"/>
          <p:nvPr/>
        </p:nvSpPr>
        <p:spPr>
          <a:xfrm>
            <a:off x="6603562" y="26948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29" name="Google Shape;1329;p74"/>
          <p:cNvSpPr txBox="1"/>
          <p:nvPr/>
        </p:nvSpPr>
        <p:spPr>
          <a:xfrm>
            <a:off x="6169437" y="285521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0" name="Google Shape;1330;p74"/>
          <p:cNvSpPr txBox="1"/>
          <p:nvPr/>
        </p:nvSpPr>
        <p:spPr>
          <a:xfrm>
            <a:off x="1741376" y="3378775"/>
            <a:ext cx="14940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سطح تحصیلی</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31" name="Google Shape;1331;p74"/>
          <p:cNvCxnSpPr/>
          <p:nvPr/>
        </p:nvCxnSpPr>
        <p:spPr>
          <a:xfrm rot="10800000">
            <a:off x="1862532" y="3326402"/>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32" name="Google Shape;1332;p74"/>
          <p:cNvSpPr txBox="1"/>
          <p:nvPr/>
        </p:nvSpPr>
        <p:spPr>
          <a:xfrm>
            <a:off x="3845100" y="3468225"/>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فوق دیپلم</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3" name="Google Shape;1333;p74"/>
          <p:cNvSpPr txBox="1"/>
          <p:nvPr/>
        </p:nvSpPr>
        <p:spPr>
          <a:xfrm>
            <a:off x="44318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65%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34" name="Google Shape;1334;p74"/>
          <p:cNvSpPr/>
          <p:nvPr/>
        </p:nvSpPr>
        <p:spPr>
          <a:xfrm>
            <a:off x="392935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4"/>
          <p:cNvSpPr/>
          <p:nvPr/>
        </p:nvSpPr>
        <p:spPr>
          <a:xfrm>
            <a:off x="3929350" y="3710594"/>
            <a:ext cx="13161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4"/>
          <p:cNvSpPr/>
          <p:nvPr/>
        </p:nvSpPr>
        <p:spPr>
          <a:xfrm>
            <a:off x="3929350" y="3710594"/>
            <a:ext cx="9429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4"/>
          <p:cNvSpPr txBox="1"/>
          <p:nvPr/>
        </p:nvSpPr>
        <p:spPr>
          <a:xfrm>
            <a:off x="48050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75%</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8" name="Google Shape;1338;p74"/>
          <p:cNvSpPr txBox="1"/>
          <p:nvPr/>
        </p:nvSpPr>
        <p:spPr>
          <a:xfrm>
            <a:off x="3845100" y="3976100"/>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 ارشد</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9" name="Google Shape;1339;p74"/>
          <p:cNvSpPr txBox="1"/>
          <p:nvPr/>
        </p:nvSpPr>
        <p:spPr>
          <a:xfrm>
            <a:off x="42146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45%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0" name="Google Shape;1340;p74"/>
          <p:cNvSpPr/>
          <p:nvPr/>
        </p:nvSpPr>
        <p:spPr>
          <a:xfrm>
            <a:off x="392935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4"/>
          <p:cNvSpPr/>
          <p:nvPr/>
        </p:nvSpPr>
        <p:spPr>
          <a:xfrm>
            <a:off x="3929350" y="4218469"/>
            <a:ext cx="1563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4"/>
          <p:cNvSpPr/>
          <p:nvPr/>
        </p:nvSpPr>
        <p:spPr>
          <a:xfrm>
            <a:off x="3929350" y="4218469"/>
            <a:ext cx="7257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3" name="Google Shape;1343;p74"/>
          <p:cNvSpPr txBox="1"/>
          <p:nvPr/>
        </p:nvSpPr>
        <p:spPr>
          <a:xfrm>
            <a:off x="50525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81%</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44" name="Google Shape;1344;p74"/>
          <p:cNvSpPr txBox="1"/>
          <p:nvPr/>
        </p:nvSpPr>
        <p:spPr>
          <a:xfrm>
            <a:off x="6051250" y="3468218"/>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a:t>
            </a:r>
            <a:endParaRPr sz="1200" dirty="0">
              <a:solidFill>
                <a:srgbClr val="2E1B11"/>
              </a:solidFill>
              <a:latin typeface="Josefin Sans"/>
              <a:ea typeface="Josefin Sans"/>
              <a:cs typeface="B Nazanin" panose="00000700000000000000" pitchFamily="2" charset="-78"/>
              <a:sym typeface="Josefin Sans"/>
            </a:endParaRPr>
          </a:p>
        </p:txBody>
      </p:sp>
      <p:sp>
        <p:nvSpPr>
          <p:cNvPr id="1345" name="Google Shape;1345;p74"/>
          <p:cNvSpPr txBox="1"/>
          <p:nvPr/>
        </p:nvSpPr>
        <p:spPr>
          <a:xfrm>
            <a:off x="7264675"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6" name="Google Shape;1346;p74"/>
          <p:cNvSpPr/>
          <p:nvPr/>
        </p:nvSpPr>
        <p:spPr>
          <a:xfrm>
            <a:off x="613550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7" name="Google Shape;1347;p74"/>
          <p:cNvSpPr/>
          <p:nvPr/>
        </p:nvSpPr>
        <p:spPr>
          <a:xfrm>
            <a:off x="6135500" y="3710594"/>
            <a:ext cx="15636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4"/>
          <p:cNvSpPr/>
          <p:nvPr/>
        </p:nvSpPr>
        <p:spPr>
          <a:xfrm>
            <a:off x="6135500" y="3710594"/>
            <a:ext cx="1029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4"/>
          <p:cNvSpPr txBox="1"/>
          <p:nvPr/>
        </p:nvSpPr>
        <p:spPr>
          <a:xfrm>
            <a:off x="669710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60%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0" name="Google Shape;1350;p74"/>
          <p:cNvSpPr txBox="1"/>
          <p:nvPr/>
        </p:nvSpPr>
        <p:spPr>
          <a:xfrm>
            <a:off x="6051250" y="3976093"/>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دکترا</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51" name="Google Shape;1351;p74"/>
          <p:cNvSpPr txBox="1"/>
          <p:nvPr/>
        </p:nvSpPr>
        <p:spPr>
          <a:xfrm>
            <a:off x="696890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70%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52" name="Google Shape;1352;p74"/>
          <p:cNvSpPr/>
          <p:nvPr/>
        </p:nvSpPr>
        <p:spPr>
          <a:xfrm>
            <a:off x="613550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4"/>
          <p:cNvSpPr/>
          <p:nvPr/>
        </p:nvSpPr>
        <p:spPr>
          <a:xfrm>
            <a:off x="6135500" y="4218469"/>
            <a:ext cx="12738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cs typeface="B Nazanin" panose="00000700000000000000" pitchFamily="2" charset="-78"/>
            </a:endParaRPr>
          </a:p>
        </p:txBody>
      </p:sp>
      <p:sp>
        <p:nvSpPr>
          <p:cNvPr id="1354" name="Google Shape;1354;p74"/>
          <p:cNvSpPr/>
          <p:nvPr/>
        </p:nvSpPr>
        <p:spPr>
          <a:xfrm>
            <a:off x="6135500" y="4218469"/>
            <a:ext cx="9429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cs typeface="B Nazanin" panose="00000700000000000000" pitchFamily="2" charset="-78"/>
            </a:endParaRPr>
          </a:p>
        </p:txBody>
      </p:sp>
      <p:sp>
        <p:nvSpPr>
          <p:cNvPr id="1355" name="Google Shape;1355;p74"/>
          <p:cNvSpPr txBox="1"/>
          <p:nvPr/>
        </p:nvSpPr>
        <p:spPr>
          <a:xfrm>
            <a:off x="6639775"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50%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6" name="Google Shape;1356;p7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357" name="Google Shape;1357;p7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sp>
        <p:nvSpPr>
          <p:cNvPr id="1362" name="Google Shape;1362;p75"/>
          <p:cNvSpPr/>
          <p:nvPr/>
        </p:nvSpPr>
        <p:spPr>
          <a:xfrm>
            <a:off x="595207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3" name="Google Shape;1363;p75"/>
          <p:cNvSpPr/>
          <p:nvPr/>
        </p:nvSpPr>
        <p:spPr>
          <a:xfrm>
            <a:off x="3485400"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4" name="Google Shape;1364;p75"/>
          <p:cNvSpPr/>
          <p:nvPr/>
        </p:nvSpPr>
        <p:spPr>
          <a:xfrm>
            <a:off x="101872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5" name="Google Shape;1365;p75"/>
          <p:cNvSpPr txBox="1">
            <a:spLocks noGrp="1"/>
          </p:cNvSpPr>
          <p:nvPr>
            <p:ph type="subTitle" idx="3"/>
          </p:nvPr>
        </p:nvSpPr>
        <p:spPr>
          <a:xfrm>
            <a:off x="5952075" y="1406281"/>
            <a:ext cx="1964400"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1366" name="Google Shape;1366;p75"/>
          <p:cNvSpPr txBox="1">
            <a:spLocks noGrp="1"/>
          </p:cNvSpPr>
          <p:nvPr>
            <p:ph type="subTitle" idx="1"/>
          </p:nvPr>
        </p:nvSpPr>
        <p:spPr>
          <a:xfrm>
            <a:off x="1018726" y="1406275"/>
            <a:ext cx="2257874" cy="156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چشم پزشکی قابل ویرایش می باشد</a:t>
            </a:r>
          </a:p>
          <a:p>
            <a:pPr marL="0" lvl="0" indent="0" algn="r" rtl="1">
              <a:lnSpc>
                <a:spcPct val="150000"/>
              </a:lnSpc>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1367" name="Google Shape;1367;p75"/>
          <p:cNvSpPr txBox="1">
            <a:spLocks noGrp="1"/>
          </p:cNvSpPr>
          <p:nvPr>
            <p:ph type="subTitle" idx="2"/>
          </p:nvPr>
        </p:nvSpPr>
        <p:spPr>
          <a:xfrm>
            <a:off x="3483898" y="1406275"/>
            <a:ext cx="1965902"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p>
          <a:p>
            <a:pPr marL="0" lvl="0" indent="0" algn="r" rtl="1">
              <a:spcBef>
                <a:spcPts val="0"/>
              </a:spcBef>
              <a:spcAft>
                <a:spcPts val="0"/>
              </a:spcAft>
              <a:buNone/>
            </a:pPr>
            <a:endParaRPr dirty="0">
              <a:cs typeface="B Nazanin" panose="00000700000000000000" pitchFamily="2" charset="-78"/>
            </a:endParaRPr>
          </a:p>
        </p:txBody>
      </p:sp>
      <p:sp>
        <p:nvSpPr>
          <p:cNvPr id="1368" name="Google Shape;1368;p75"/>
          <p:cNvSpPr txBox="1">
            <a:spLocks noGrp="1"/>
          </p:cNvSpPr>
          <p:nvPr>
            <p:ph type="subTitle" idx="4"/>
          </p:nvPr>
        </p:nvSpPr>
        <p:spPr>
          <a:xfrm>
            <a:off x="122752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1</a:t>
            </a:r>
            <a:endParaRPr dirty="0">
              <a:cs typeface="B Nazanin" panose="00000700000000000000" pitchFamily="2" charset="-78"/>
            </a:endParaRPr>
          </a:p>
        </p:txBody>
      </p:sp>
      <p:sp>
        <p:nvSpPr>
          <p:cNvPr id="1369" name="Google Shape;1369;p75"/>
          <p:cNvSpPr txBox="1">
            <a:spLocks noGrp="1"/>
          </p:cNvSpPr>
          <p:nvPr>
            <p:ph type="subTitle" idx="5"/>
          </p:nvPr>
        </p:nvSpPr>
        <p:spPr>
          <a:xfrm>
            <a:off x="3694200"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2 </a:t>
            </a:r>
          </a:p>
        </p:txBody>
      </p:sp>
      <p:sp>
        <p:nvSpPr>
          <p:cNvPr id="1370" name="Google Shape;1370;p75"/>
          <p:cNvSpPr txBox="1">
            <a:spLocks noGrp="1"/>
          </p:cNvSpPr>
          <p:nvPr>
            <p:ph type="subTitle" idx="6"/>
          </p:nvPr>
        </p:nvSpPr>
        <p:spPr>
          <a:xfrm>
            <a:off x="616087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3</a:t>
            </a:r>
          </a:p>
        </p:txBody>
      </p:sp>
      <p:sp>
        <p:nvSpPr>
          <p:cNvPr id="1371" name="Google Shape;1371;p7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Clr>
                <a:schemeClr val="dk1"/>
              </a:buClr>
              <a:buSzPts val="1100"/>
              <a:buFont typeface="Arial"/>
              <a:buNone/>
            </a:pPr>
            <a:r>
              <a:rPr lang="en">
                <a:cs typeface="B Nazanin" panose="00000700000000000000" pitchFamily="2" charset="-78"/>
              </a:rPr>
              <a:t>Our clients</a:t>
            </a:r>
            <a:endParaRPr>
              <a:cs typeface="B Nazanin" panose="00000700000000000000" pitchFamily="2" charset="-78"/>
            </a:endParaRPr>
          </a:p>
        </p:txBody>
      </p:sp>
      <p:sp>
        <p:nvSpPr>
          <p:cNvPr id="1372" name="Google Shape;1372;p75"/>
          <p:cNvSpPr txBox="1">
            <a:spLocks noGrp="1"/>
          </p:cNvSpPr>
          <p:nvPr>
            <p:ph type="title" idx="7"/>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1373" name="Google Shape;1373;p7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توصیفات مشتری</a:t>
            </a:r>
            <a:endParaRPr dirty="0">
              <a:cs typeface="B Nazanin" panose="00000700000000000000" pitchFamily="2" charset="-78"/>
            </a:endParaRPr>
          </a:p>
        </p:txBody>
      </p:sp>
      <p:cxnSp>
        <p:nvCxnSpPr>
          <p:cNvPr id="1374" name="Google Shape;1374;p75"/>
          <p:cNvCxnSpPr/>
          <p:nvPr/>
        </p:nvCxnSpPr>
        <p:spPr>
          <a:xfrm rot="10800000">
            <a:off x="133407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5" name="Google Shape;1375;p75"/>
          <p:cNvCxnSpPr/>
          <p:nvPr/>
        </p:nvCxnSpPr>
        <p:spPr>
          <a:xfrm rot="10800000">
            <a:off x="3800750"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6" name="Google Shape;1376;p75"/>
          <p:cNvCxnSpPr/>
          <p:nvPr/>
        </p:nvCxnSpPr>
        <p:spPr>
          <a:xfrm rot="10800000">
            <a:off x="626742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7" name="Google Shape;1377;p7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78" name="Google Shape;1378;p7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82"/>
        <p:cNvGrpSpPr/>
        <p:nvPr/>
      </p:nvGrpSpPr>
      <p:grpSpPr>
        <a:xfrm>
          <a:off x="0" y="0"/>
          <a:ext cx="0" cy="0"/>
          <a:chOff x="0" y="0"/>
          <a:chExt cx="0" cy="0"/>
        </a:xfrm>
      </p:grpSpPr>
      <p:graphicFrame>
        <p:nvGraphicFramePr>
          <p:cNvPr id="1383" name="Google Shape;1383;p76"/>
          <p:cNvGraphicFramePr/>
          <p:nvPr>
            <p:extLst>
              <p:ext uri="{D42A27DB-BD31-4B8C-83A1-F6EECF244321}">
                <p14:modId xmlns:p14="http://schemas.microsoft.com/office/powerpoint/2010/main" val="4257002271"/>
              </p:ext>
            </p:extLst>
          </p:nvPr>
        </p:nvGraphicFramePr>
        <p:xfrm>
          <a:off x="859724" y="1555272"/>
          <a:ext cx="7002200" cy="2292650"/>
        </p:xfrm>
        <a:graphic>
          <a:graphicData uri="http://schemas.openxmlformats.org/drawingml/2006/table">
            <a:tbl>
              <a:tblPr>
                <a:noFill/>
                <a:tableStyleId>{44D876ED-17C7-4821-AF7D-CF6BC9A4D4A8}</a:tableStyleId>
              </a:tblPr>
              <a:tblGrid>
                <a:gridCol w="1807875">
                  <a:extLst>
                    <a:ext uri="{9D8B030D-6E8A-4147-A177-3AD203B41FA5}">
                      <a16:colId xmlns:a16="http://schemas.microsoft.com/office/drawing/2014/main" val="20000"/>
                    </a:ext>
                  </a:extLst>
                </a:gridCol>
                <a:gridCol w="1723200">
                  <a:extLst>
                    <a:ext uri="{9D8B030D-6E8A-4147-A177-3AD203B41FA5}">
                      <a16:colId xmlns:a16="http://schemas.microsoft.com/office/drawing/2014/main" val="20001"/>
                    </a:ext>
                  </a:extLst>
                </a:gridCol>
                <a:gridCol w="1723200">
                  <a:extLst>
                    <a:ext uri="{9D8B030D-6E8A-4147-A177-3AD203B41FA5}">
                      <a16:colId xmlns:a16="http://schemas.microsoft.com/office/drawing/2014/main" val="20002"/>
                    </a:ext>
                  </a:extLst>
                </a:gridCol>
                <a:gridCol w="1747925">
                  <a:extLst>
                    <a:ext uri="{9D8B030D-6E8A-4147-A177-3AD203B41FA5}">
                      <a16:colId xmlns:a16="http://schemas.microsoft.com/office/drawing/2014/main" val="20003"/>
                    </a:ext>
                  </a:extLst>
                </a:gridCol>
              </a:tblGrid>
              <a:tr h="864425">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2001</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2012</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4000" b="1">
                          <a:solidFill>
                            <a:schemeClr val="accent1"/>
                          </a:solidFill>
                          <a:latin typeface="Josefin Sans"/>
                          <a:ea typeface="Josefin Sans"/>
                          <a:cs typeface="Josefin Sans"/>
                          <a:sym typeface="Josefin Sans"/>
                        </a:rPr>
                        <a:t>2018</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Mercury</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First prize</a:t>
                      </a:r>
                      <a:endParaRPr dirty="0"/>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r>
                        <a:rPr lang="en"/>
                        <a:t> </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76075">
                <a:tc>
                  <a:txBody>
                    <a:bodyPr/>
                    <a:lstStyle/>
                    <a:p>
                      <a:pPr marL="0" lvl="0" indent="0" algn="ctr" rtl="0">
                        <a:spcBef>
                          <a:spcPts val="0"/>
                        </a:spcBef>
                        <a:spcAft>
                          <a:spcPts val="0"/>
                        </a:spcAft>
                        <a:buNone/>
                      </a:pPr>
                      <a:r>
                        <a:rPr lang="en" sz="1800">
                          <a:solidFill>
                            <a:schemeClr val="dk1"/>
                          </a:solidFill>
                          <a:latin typeface="Josefin Sans"/>
                          <a:ea typeface="Josefin Sans"/>
                          <a:cs typeface="Josefin Sans"/>
                          <a:sym typeface="Josefin Sans"/>
                        </a:rPr>
                        <a:t>Mars</a:t>
                      </a:r>
                      <a:endParaRPr sz="180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a:solidFill>
                            <a:schemeClr val="dk2"/>
                          </a:solidFill>
                          <a:latin typeface="Josefin Sans"/>
                          <a:ea typeface="Josefin Sans"/>
                          <a:cs typeface="Josefin Sans"/>
                          <a:sym typeface="Josefin Sans"/>
                        </a:rPr>
                        <a:t>First prize</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Saturn</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Second prize</a:t>
                      </a:r>
                      <a:endParaRPr dirty="0"/>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cxnSp>
        <p:nvCxnSpPr>
          <p:cNvPr id="1384" name="Google Shape;1384;p76">
            <a:hlinkClick r:id="" action="ppaction://hlinkshowjump?jump=nextslide"/>
          </p:cNvPr>
          <p:cNvCxnSpPr/>
          <p:nvPr/>
        </p:nvCxnSpPr>
        <p:spPr>
          <a:xfrm>
            <a:off x="8633317" y="335347"/>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85" name="Google Shape;1385;p76">
            <a:hlinkClick r:id="" action="ppaction://hlinkshowjump?jump=previousslide"/>
          </p:cNvPr>
          <p:cNvCxnSpPr/>
          <p:nvPr/>
        </p:nvCxnSpPr>
        <p:spPr>
          <a:xfrm rot="10800000">
            <a:off x="222142" y="335347"/>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86" name="Google Shape;1386;p76"/>
          <p:cNvGrpSpPr/>
          <p:nvPr/>
        </p:nvGrpSpPr>
        <p:grpSpPr>
          <a:xfrm>
            <a:off x="6239058" y="3371840"/>
            <a:ext cx="293704" cy="353954"/>
            <a:chOff x="4019984" y="3805393"/>
            <a:chExt cx="293704" cy="353954"/>
          </a:xfrm>
        </p:grpSpPr>
        <p:sp>
          <p:nvSpPr>
            <p:cNvPr id="1387" name="Google Shape;1387;p76"/>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8" name="Google Shape;1388;p76"/>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89" name="Google Shape;1389;p76"/>
          <p:cNvSpPr txBox="1">
            <a:spLocks noGrp="1"/>
          </p:cNvSpPr>
          <p:nvPr>
            <p:ph type="title" idx="3"/>
          </p:nvPr>
        </p:nvSpPr>
        <p:spPr>
          <a:xfrm>
            <a:off x="702592" y="508422"/>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1390" name="Google Shape;1390;p76"/>
          <p:cNvSpPr txBox="1">
            <a:spLocks noGrp="1"/>
          </p:cNvSpPr>
          <p:nvPr>
            <p:ph type="title"/>
          </p:nvPr>
        </p:nvSpPr>
        <p:spPr>
          <a:xfrm>
            <a:off x="136092" y="4821036"/>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clients</a:t>
            </a:r>
            <a:endParaRPr>
              <a:cs typeface="B Nazanin" panose="00000700000000000000" pitchFamily="2" charset="-78"/>
            </a:endParaRPr>
          </a:p>
        </p:txBody>
      </p:sp>
      <p:sp>
        <p:nvSpPr>
          <p:cNvPr id="1391" name="Google Shape;1391;p76"/>
          <p:cNvSpPr txBox="1">
            <a:spLocks noGrp="1"/>
          </p:cNvSpPr>
          <p:nvPr>
            <p:ph type="title" idx="2"/>
          </p:nvPr>
        </p:nvSpPr>
        <p:spPr>
          <a:xfrm>
            <a:off x="136092" y="4751747"/>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grpSp>
        <p:nvGrpSpPr>
          <p:cNvPr id="1392" name="Google Shape;1392;p76"/>
          <p:cNvGrpSpPr/>
          <p:nvPr/>
        </p:nvGrpSpPr>
        <p:grpSpPr>
          <a:xfrm>
            <a:off x="4608701" y="2895780"/>
            <a:ext cx="324698" cy="372863"/>
            <a:chOff x="2212084" y="1960358"/>
            <a:chExt cx="324698" cy="372863"/>
          </a:xfrm>
        </p:grpSpPr>
        <p:sp>
          <p:nvSpPr>
            <p:cNvPr id="1393" name="Google Shape;1393;p7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4" name="Google Shape;1394;p7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6" name="Google Shape;1396;p76"/>
          <p:cNvGrpSpPr/>
          <p:nvPr/>
        </p:nvGrpSpPr>
        <p:grpSpPr>
          <a:xfrm>
            <a:off x="2881231" y="2428606"/>
            <a:ext cx="332375" cy="350071"/>
            <a:chOff x="870939" y="1975821"/>
            <a:chExt cx="332375" cy="350071"/>
          </a:xfrm>
        </p:grpSpPr>
        <p:sp>
          <p:nvSpPr>
            <p:cNvPr id="1397" name="Google Shape;1397;p76"/>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6"/>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6"/>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0" name="Google Shape;1400;p76"/>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404"/>
        <p:cNvGrpSpPr/>
        <p:nvPr/>
      </p:nvGrpSpPr>
      <p:grpSpPr>
        <a:xfrm>
          <a:off x="0" y="0"/>
          <a:ext cx="0" cy="0"/>
          <a:chOff x="0" y="0"/>
          <a:chExt cx="0" cy="0"/>
        </a:xfrm>
      </p:grpSpPr>
      <p:grpSp>
        <p:nvGrpSpPr>
          <p:cNvPr id="1405" name="Google Shape;1405;p77"/>
          <p:cNvGrpSpPr/>
          <p:nvPr/>
        </p:nvGrpSpPr>
        <p:grpSpPr>
          <a:xfrm>
            <a:off x="2718098" y="1735741"/>
            <a:ext cx="2963829" cy="2260799"/>
            <a:chOff x="238125" y="1973675"/>
            <a:chExt cx="2558775" cy="1951825"/>
          </a:xfrm>
        </p:grpSpPr>
        <p:sp>
          <p:nvSpPr>
            <p:cNvPr id="1406" name="Google Shape;1406;p77"/>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7" name="Google Shape;1407;p77"/>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8" name="Google Shape;1408;p77"/>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9" name="Google Shape;1409;p77"/>
            <p:cNvSpPr/>
            <p:nvPr/>
          </p:nvSpPr>
          <p:spPr>
            <a:xfrm>
              <a:off x="255425" y="1991200"/>
              <a:ext cx="2524175" cy="1588500"/>
            </a:xfrm>
            <a:custGeom>
              <a:avLst/>
              <a:gdLst/>
              <a:ahLst/>
              <a:cxnLst/>
              <a:rect l="l" t="t" r="r" b="b"/>
              <a:pathLst>
                <a:path w="100967" h="63540" extrusionOk="0">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0" name="Google Shape;1410;p77"/>
            <p:cNvSpPr/>
            <p:nvPr/>
          </p:nvSpPr>
          <p:spPr>
            <a:xfrm>
              <a:off x="1091150" y="3888075"/>
              <a:ext cx="856825" cy="25"/>
            </a:xfrm>
            <a:custGeom>
              <a:avLst/>
              <a:gdLst/>
              <a:ahLst/>
              <a:cxnLst/>
              <a:rect l="l" t="t" r="r" b="b"/>
              <a:pathLst>
                <a:path w="34273" h="1" extrusionOk="0">
                  <a:moveTo>
                    <a:pt x="1" y="0"/>
                  </a:moveTo>
                  <a:lnTo>
                    <a:pt x="34272" y="0"/>
                  </a:lnTo>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1" name="Google Shape;1411;p77"/>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412" name="Google Shape;1412;p7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13" name="Google Shape;1413;p7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14" name="Google Shape;1414;p77"/>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نرم افزار دسکتاپ</a:t>
            </a:r>
            <a:endParaRPr dirty="0">
              <a:cs typeface="B Nazanin" panose="00000700000000000000" pitchFamily="2" charset="-78"/>
            </a:endParaRPr>
          </a:p>
        </p:txBody>
      </p:sp>
      <p:pic>
        <p:nvPicPr>
          <p:cNvPr id="1415" name="Google Shape;1415;p77"/>
          <p:cNvPicPr preferRelativeResize="0"/>
          <p:nvPr/>
        </p:nvPicPr>
        <p:blipFill rotWithShape="1">
          <a:blip r:embed="rId3">
            <a:alphaModFix/>
          </a:blip>
          <a:srcRect t="12235" b="12235"/>
          <a:stretch/>
        </p:blipFill>
        <p:spPr>
          <a:xfrm>
            <a:off x="2826225" y="1849344"/>
            <a:ext cx="2747588" cy="1660174"/>
          </a:xfrm>
          <a:prstGeom prst="rect">
            <a:avLst/>
          </a:prstGeom>
          <a:noFill/>
          <a:ln>
            <a:noFill/>
          </a:ln>
        </p:spPr>
      </p:pic>
      <p:sp>
        <p:nvSpPr>
          <p:cNvPr id="1416" name="Google Shape;1416;p77"/>
          <p:cNvSpPr txBox="1">
            <a:spLocks noGrp="1"/>
          </p:cNvSpPr>
          <p:nvPr>
            <p:ph type="subTitle" idx="1"/>
          </p:nvPr>
        </p:nvSpPr>
        <p:spPr>
          <a:xfrm>
            <a:off x="6221750" y="1208191"/>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4483E947-D0BF-FE7F-9648-01AA37C5CFCB}"/>
              </a:ext>
            </a:extLst>
          </p:cNvPr>
          <p:cNvPicPr>
            <a:picLocks noChangeAspect="1"/>
          </p:cNvPicPr>
          <p:nvPr/>
        </p:nvPicPr>
        <p:blipFill>
          <a:blip r:embed="rId4"/>
          <a:stretch>
            <a:fillRect/>
          </a:stretch>
        </p:blipFill>
        <p:spPr>
          <a:xfrm>
            <a:off x="2831158" y="1849343"/>
            <a:ext cx="2763791" cy="166017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20"/>
        <p:cNvGrpSpPr/>
        <p:nvPr/>
      </p:nvGrpSpPr>
      <p:grpSpPr>
        <a:xfrm>
          <a:off x="0" y="0"/>
          <a:ext cx="0" cy="0"/>
          <a:chOff x="0" y="0"/>
          <a:chExt cx="0" cy="0"/>
        </a:xfrm>
      </p:grpSpPr>
      <p:cxnSp>
        <p:nvCxnSpPr>
          <p:cNvPr id="1421" name="Google Shape;1421;p7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22" name="Google Shape;1422;p7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23" name="Google Shape;1423;p78"/>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وب موبایل</a:t>
            </a:r>
            <a:endParaRPr dirty="0">
              <a:cs typeface="B Nazanin" panose="00000700000000000000" pitchFamily="2" charset="-78"/>
            </a:endParaRPr>
          </a:p>
        </p:txBody>
      </p:sp>
      <p:sp>
        <p:nvSpPr>
          <p:cNvPr id="1424" name="Google Shape;1424;p78"/>
          <p:cNvSpPr/>
          <p:nvPr/>
        </p:nvSpPr>
        <p:spPr>
          <a:xfrm>
            <a:off x="4840424" y="1282949"/>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pic>
        <p:nvPicPr>
          <p:cNvPr id="1425" name="Google Shape;1425;p78"/>
          <p:cNvPicPr preferRelativeResize="0"/>
          <p:nvPr/>
        </p:nvPicPr>
        <p:blipFill>
          <a:blip r:embed="rId3"/>
          <a:srcRect l="31333" r="31333"/>
          <a:stretch/>
        </p:blipFill>
        <p:spPr>
          <a:xfrm>
            <a:off x="4892575" y="1535375"/>
            <a:ext cx="1421755" cy="2538228"/>
          </a:xfrm>
          <a:prstGeom prst="rect">
            <a:avLst/>
          </a:prstGeom>
          <a:noFill/>
          <a:ln>
            <a:noFill/>
          </a:ln>
        </p:spPr>
      </p:pic>
      <p:sp>
        <p:nvSpPr>
          <p:cNvPr id="1426" name="Google Shape;1426;p78"/>
          <p:cNvSpPr txBox="1">
            <a:spLocks noGrp="1"/>
          </p:cNvSpPr>
          <p:nvPr>
            <p:ph type="subTitle" idx="1"/>
          </p:nvPr>
        </p:nvSpPr>
        <p:spPr>
          <a:xfrm>
            <a:off x="494975" y="1960144"/>
            <a:ext cx="296526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cxnSp>
        <p:nvCxnSpPr>
          <p:cNvPr id="1431" name="Google Shape;1431;p7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32" name="Google Shape;1432;p7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33" name="Google Shape;1433;p79"/>
          <p:cNvSpPr txBox="1">
            <a:spLocks noGrp="1"/>
          </p:cNvSpPr>
          <p:nvPr>
            <p:ph type="title"/>
          </p:nvPr>
        </p:nvSpPr>
        <p:spPr>
          <a:xfrm>
            <a:off x="316135" y="608909"/>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برنامه تبلت</a:t>
            </a:r>
            <a:endParaRPr dirty="0">
              <a:cs typeface="B Nazanin" panose="00000700000000000000" pitchFamily="2" charset="-78"/>
            </a:endParaRPr>
          </a:p>
        </p:txBody>
      </p:sp>
      <p:grpSp>
        <p:nvGrpSpPr>
          <p:cNvPr id="1434" name="Google Shape;1434;p79"/>
          <p:cNvGrpSpPr/>
          <p:nvPr/>
        </p:nvGrpSpPr>
        <p:grpSpPr>
          <a:xfrm flipH="1">
            <a:off x="3377855" y="1215468"/>
            <a:ext cx="2388300" cy="3284100"/>
            <a:chOff x="1835466" y="929768"/>
            <a:chExt cx="2388300" cy="3284100"/>
          </a:xfrm>
        </p:grpSpPr>
        <p:sp>
          <p:nvSpPr>
            <p:cNvPr id="1435" name="Google Shape;1435;p79"/>
            <p:cNvSpPr/>
            <p:nvPr/>
          </p:nvSpPr>
          <p:spPr>
            <a:xfrm>
              <a:off x="1835466" y="929768"/>
              <a:ext cx="2388300" cy="3284100"/>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sp>
          <p:nvSpPr>
            <p:cNvPr id="1436" name="Google Shape;1436;p79"/>
            <p:cNvSpPr/>
            <p:nvPr/>
          </p:nvSpPr>
          <p:spPr>
            <a:xfrm>
              <a:off x="2010540" y="1124747"/>
              <a:ext cx="2038200" cy="2909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7" name="Google Shape;1437;p79"/>
            <p:cNvSpPr/>
            <p:nvPr/>
          </p:nvSpPr>
          <p:spPr>
            <a:xfrm>
              <a:off x="2947422" y="4067543"/>
              <a:ext cx="164400" cy="97500"/>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1438" name="Google Shape;1438;p79"/>
          <p:cNvPicPr preferRelativeResize="0"/>
          <p:nvPr/>
        </p:nvPicPr>
        <p:blipFill>
          <a:blip r:embed="rId3"/>
          <a:srcRect l="27589" r="27589"/>
          <a:stretch/>
        </p:blipFill>
        <p:spPr>
          <a:xfrm>
            <a:off x="3562425" y="1420050"/>
            <a:ext cx="2019198" cy="2890352"/>
          </a:xfrm>
          <a:prstGeom prst="rect">
            <a:avLst/>
          </a:prstGeom>
          <a:noFill/>
          <a:ln>
            <a:noFill/>
          </a:ln>
        </p:spPr>
      </p:pic>
      <p:sp>
        <p:nvSpPr>
          <p:cNvPr id="1439" name="Google Shape;1439;p79"/>
          <p:cNvSpPr txBox="1">
            <a:spLocks noGrp="1"/>
          </p:cNvSpPr>
          <p:nvPr>
            <p:ph type="subTitle" idx="1"/>
          </p:nvPr>
        </p:nvSpPr>
        <p:spPr>
          <a:xfrm>
            <a:off x="6221750" y="1516650"/>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43"/>
        <p:cNvGrpSpPr/>
        <p:nvPr/>
      </p:nvGrpSpPr>
      <p:grpSpPr>
        <a:xfrm>
          <a:off x="0" y="0"/>
          <a:ext cx="0" cy="0"/>
          <a:chOff x="0" y="0"/>
          <a:chExt cx="0" cy="0"/>
        </a:xfrm>
      </p:grpSpPr>
      <p:sp>
        <p:nvSpPr>
          <p:cNvPr id="1444" name="Google Shape;1444;p80"/>
          <p:cNvSpPr txBox="1">
            <a:spLocks noGrp="1"/>
          </p:cNvSpPr>
          <p:nvPr>
            <p:ph type="ctrTitle"/>
          </p:nvPr>
        </p:nvSpPr>
        <p:spPr>
          <a:xfrm>
            <a:off x="713225" y="1157263"/>
            <a:ext cx="5414400" cy="705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fa-IR" dirty="0">
                <a:cs typeface="B Nazanin" panose="00000700000000000000" pitchFamily="2" charset="-78"/>
              </a:rPr>
              <a:t>با تشکر!</a:t>
            </a:r>
            <a:endParaRPr dirty="0">
              <a:cs typeface="B Nazanin" panose="00000700000000000000" pitchFamily="2" charset="-78"/>
            </a:endParaRPr>
          </a:p>
        </p:txBody>
      </p:sp>
      <p:sp>
        <p:nvSpPr>
          <p:cNvPr id="1445" name="Google Shape;1445;p80"/>
          <p:cNvSpPr txBox="1">
            <a:spLocks noGrp="1"/>
          </p:cNvSpPr>
          <p:nvPr>
            <p:ph type="subTitle" idx="1"/>
          </p:nvPr>
        </p:nvSpPr>
        <p:spPr>
          <a:xfrm>
            <a:off x="719750" y="2053877"/>
            <a:ext cx="3309300" cy="1273800"/>
          </a:xfrm>
          <a:prstGeom prst="rect">
            <a:avLst/>
          </a:prstGeom>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fa-IR" dirty="0">
                <a:solidFill>
                  <a:schemeClr val="dk1"/>
                </a:solidFill>
                <a:cs typeface="B Nazanin" panose="00000700000000000000" pitchFamily="2" charset="-78"/>
              </a:rPr>
              <a:t>آیا هیچ سوالی دارید؟</a:t>
            </a:r>
          </a:p>
          <a:p>
            <a:pPr marL="0" lvl="0" indent="0" algn="l" rtl="0">
              <a:spcBef>
                <a:spcPts val="0"/>
              </a:spcBef>
              <a:spcAft>
                <a:spcPts val="0"/>
              </a:spcAft>
              <a:buClr>
                <a:schemeClr val="dk1"/>
              </a:buClr>
              <a:buSzPts val="1100"/>
              <a:buFont typeface="Arial"/>
              <a:buNone/>
            </a:pP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lang="fa-I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 dirty="0">
                <a:solidFill>
                  <a:schemeClr val="dk1"/>
                </a:solidFill>
                <a:cs typeface="B Nazanin" panose="00000700000000000000" pitchFamily="2" charset="-78"/>
              </a:rPr>
              <a:t>+91  620 421 838 </a:t>
            </a: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US" dirty="0">
                <a:solidFill>
                  <a:schemeClr val="dk1"/>
                </a:solidFill>
                <a:cs typeface="B Nazanin" panose="00000700000000000000" pitchFamily="2" charset="-78"/>
              </a:rPr>
              <a:t>20begir.com</a:t>
            </a:r>
            <a:endParaRPr dirty="0">
              <a:solidFill>
                <a:schemeClr val="dk1"/>
              </a:solidFill>
              <a:cs typeface="B Nazanin" panose="00000700000000000000" pitchFamily="2" charset="-78"/>
            </a:endParaRPr>
          </a:p>
        </p:txBody>
      </p:sp>
      <p:sp>
        <p:nvSpPr>
          <p:cNvPr id="1446" name="Google Shape;1446;p80"/>
          <p:cNvSpPr txBox="1"/>
          <p:nvPr/>
        </p:nvSpPr>
        <p:spPr>
          <a:xfrm>
            <a:off x="4651500" y="4608575"/>
            <a:ext cx="3788400" cy="5037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b="1" dirty="0">
                <a:solidFill>
                  <a:srgbClr val="595959"/>
                </a:solidFill>
                <a:latin typeface="Josefin Sans"/>
                <a:ea typeface="Josefin Sans"/>
                <a:cs typeface="B Nazanin" panose="00000700000000000000" pitchFamily="2" charset="-78"/>
                <a:sym typeface="Josefin Sans"/>
              </a:rPr>
              <a:t>لطفاً این اسلاید را برای ذکر منبع نگه دارید</a:t>
            </a:r>
            <a:endParaRPr b="1" dirty="0">
              <a:solidFill>
                <a:srgbClr val="595959"/>
              </a:solidFill>
              <a:latin typeface="Josefin Sans"/>
              <a:ea typeface="Josefin Sans"/>
              <a:cs typeface="B Nazanin" panose="00000700000000000000" pitchFamily="2" charset="-78"/>
              <a:sym typeface="Josefin Sans"/>
            </a:endParaRPr>
          </a:p>
        </p:txBody>
      </p:sp>
      <p:sp>
        <p:nvSpPr>
          <p:cNvPr id="1447" name="Google Shape;1447;p80"/>
          <p:cNvSpPr/>
          <p:nvPr/>
        </p:nvSpPr>
        <p:spPr>
          <a:xfrm>
            <a:off x="7009497" y="4088948"/>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48" name="Google Shape;1448;p80"/>
          <p:cNvGrpSpPr/>
          <p:nvPr/>
        </p:nvGrpSpPr>
        <p:grpSpPr>
          <a:xfrm>
            <a:off x="7458968" y="4088948"/>
            <a:ext cx="346056" cy="345674"/>
            <a:chOff x="3303268" y="3817349"/>
            <a:chExt cx="346056" cy="345674"/>
          </a:xfrm>
        </p:grpSpPr>
        <p:sp>
          <p:nvSpPr>
            <p:cNvPr id="1449" name="Google Shape;1449;p8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8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8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8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53" name="Google Shape;1453;p80"/>
          <p:cNvGrpSpPr/>
          <p:nvPr/>
        </p:nvGrpSpPr>
        <p:grpSpPr>
          <a:xfrm>
            <a:off x="7908058" y="4088948"/>
            <a:ext cx="346056" cy="345674"/>
            <a:chOff x="3752358" y="3817349"/>
            <a:chExt cx="346056" cy="345674"/>
          </a:xfrm>
        </p:grpSpPr>
        <p:sp>
          <p:nvSpPr>
            <p:cNvPr id="1454" name="Google Shape;1454;p8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8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8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8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58" name="Google Shape;1458;p80"/>
          <p:cNvSpPr/>
          <p:nvPr/>
        </p:nvSpPr>
        <p:spPr>
          <a:xfrm>
            <a:off x="5368050" y="-486625"/>
            <a:ext cx="3599400" cy="3986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1459" name="Google Shape;1459;p80"/>
          <p:cNvPicPr preferRelativeResize="0"/>
          <p:nvPr/>
        </p:nvPicPr>
        <p:blipFill>
          <a:blip r:embed="rId3"/>
          <a:srcRect l="12523" r="12523"/>
          <a:stretch/>
        </p:blipFill>
        <p:spPr>
          <a:xfrm>
            <a:off x="5607450" y="-3725"/>
            <a:ext cx="3536550" cy="30273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easily </a:t>
            </a:r>
            <a:r>
              <a:rPr lang="en" sz="1100" b="1">
                <a:solidFill>
                  <a:schemeClr val="hlink"/>
                </a:solidFill>
                <a:cs typeface="B Nazanin" panose="00000700000000000000" pitchFamily="2" charset="-78"/>
              </a:rPr>
              <a:t>resize </a:t>
            </a:r>
            <a:r>
              <a:rPr lang="en" sz="1100">
                <a:solidFill>
                  <a:schemeClr val="lt1"/>
                </a:solidFill>
                <a:cs typeface="B Nazanin" panose="00000700000000000000" pitchFamily="2" charset="-78"/>
              </a:rPr>
              <a:t>these resources without losing quality. To </a:t>
            </a:r>
            <a:r>
              <a:rPr lang="en" sz="1100" b="1">
                <a:solidFill>
                  <a:schemeClr val="hlink"/>
                </a:solidFill>
                <a:cs typeface="B Nazanin" panose="00000700000000000000" pitchFamily="2" charset="-78"/>
              </a:rPr>
              <a:t>change the color</a:t>
            </a:r>
            <a:r>
              <a:rPr lang="en" sz="1100">
                <a:solidFill>
                  <a:schemeClr val="lt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cs typeface="B Nazanin" panose="00000700000000000000" pitchFamily="2" charset="-78"/>
                <a:hlinkClick r:id="rId3"/>
              </a:rPr>
              <a:t>infographics</a:t>
            </a:r>
            <a:r>
              <a:rPr lang="en" sz="1100" b="1">
                <a:solidFill>
                  <a:schemeClr val="hlink"/>
                </a:solidFill>
                <a:cs typeface="B Nazanin" panose="00000700000000000000" pitchFamily="2" charset="-78"/>
              </a:rPr>
              <a:t> </a:t>
            </a:r>
            <a:r>
              <a:rPr lang="en" sz="1100">
                <a:solidFill>
                  <a:schemeClr val="lt1"/>
                </a:solidFill>
                <a:cs typeface="B Nazanin" panose="00000700000000000000" pitchFamily="2" charset="-78"/>
              </a:rPr>
              <a:t>on Slidesgo.</a:t>
            </a:r>
            <a:endParaRPr sz="1100">
              <a:solidFill>
                <a:srgbClr val="FFFFFF"/>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71"/>
        <p:cNvGrpSpPr/>
        <p:nvPr/>
      </p:nvGrpSpPr>
      <p:grpSpPr>
        <a:xfrm>
          <a:off x="0" y="0"/>
          <a:ext cx="0" cy="0"/>
          <a:chOff x="0" y="0"/>
          <a:chExt cx="0" cy="0"/>
        </a:xfrm>
      </p:grpSpPr>
      <p:cxnSp>
        <p:nvCxnSpPr>
          <p:cNvPr id="372" name="Google Shape;372;p4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73" name="Google Shape;373;p4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74" name="Google Shape;374;p46"/>
          <p:cNvSpPr/>
          <p:nvPr/>
        </p:nvSpPr>
        <p:spPr>
          <a:xfrm>
            <a:off x="4873550" y="712350"/>
            <a:ext cx="4320900" cy="353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375" name="Google Shape;375;p46"/>
          <p:cNvPicPr preferRelativeResize="0"/>
          <p:nvPr/>
        </p:nvPicPr>
        <p:blipFill>
          <a:blip r:embed="rId3"/>
          <a:srcRect l="11069" r="11069"/>
          <a:stretch/>
        </p:blipFill>
        <p:spPr>
          <a:xfrm>
            <a:off x="5607450" y="1056150"/>
            <a:ext cx="3536550" cy="3027300"/>
          </a:xfrm>
          <a:prstGeom prst="rect">
            <a:avLst/>
          </a:prstGeom>
          <a:noFill/>
          <a:ln>
            <a:noFill/>
          </a:ln>
        </p:spPr>
      </p:pic>
      <p:sp>
        <p:nvSpPr>
          <p:cNvPr id="376" name="Google Shape;376;p46"/>
          <p:cNvSpPr txBox="1">
            <a:spLocks noGrp="1"/>
          </p:cNvSpPr>
          <p:nvPr>
            <p:ph type="title" idx="2"/>
          </p:nvPr>
        </p:nvSpPr>
        <p:spPr>
          <a:xfrm>
            <a:off x="2512450" y="1473624"/>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77" name="Google Shape;377;p46"/>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378" name="Google Shape;378;p46"/>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resize </a:t>
            </a:r>
            <a:r>
              <a:rPr lang="en" sz="1100">
                <a:solidFill>
                  <a:schemeClr val="lt1"/>
                </a:solidFill>
                <a:cs typeface="B Nazanin" panose="00000700000000000000" pitchFamily="2" charset="-78"/>
              </a:rPr>
              <a:t>these icons without losing quality.</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change the stroke and fill color</a:t>
            </a:r>
            <a:r>
              <a:rPr lang="en" sz="1100">
                <a:solidFill>
                  <a:schemeClr val="lt1"/>
                </a:solidFill>
                <a:cs typeface="B Nazanin" panose="00000700000000000000" pitchFamily="2" charset="-78"/>
              </a:rPr>
              <a:t>; just select the icon and click on the </a:t>
            </a:r>
            <a:r>
              <a:rPr lang="en" sz="1100" b="1">
                <a:solidFill>
                  <a:schemeClr val="hlink"/>
                </a:solidFill>
                <a:cs typeface="B Nazanin" panose="00000700000000000000" pitchFamily="2" charset="-78"/>
              </a:rPr>
              <a:t>paint bucket/pen</a:t>
            </a:r>
            <a:r>
              <a:rPr lang="en" sz="1100">
                <a:solidFill>
                  <a:schemeClr val="lt1"/>
                </a:solidFill>
                <a:cs typeface="B Nazanin" panose="00000700000000000000" pitchFamily="2" charset="-78"/>
              </a:rPr>
              <a:t>.</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None/>
            </a:pPr>
            <a:r>
              <a:rPr lang="en" sz="1100">
                <a:solidFill>
                  <a:schemeClr val="lt1"/>
                </a:solidFill>
                <a:cs typeface="B Nazanin" panose="00000700000000000000" pitchFamily="2" charset="-78"/>
              </a:rPr>
              <a:t>In Google Slides, you can also use </a:t>
            </a:r>
            <a:r>
              <a:rPr lang="en" sz="1100" b="1">
                <a:solidFill>
                  <a:schemeClr val="hlink"/>
                </a:solidFill>
                <a:uFill>
                  <a:noFill/>
                </a:uFill>
                <a:cs typeface="B Nazanin" panose="00000700000000000000" pitchFamily="2" charset="-78"/>
                <a:hlinkClick r:id="rId3"/>
              </a:rPr>
              <a:t>Flaticon’s extension</a:t>
            </a:r>
            <a:r>
              <a:rPr lang="en" sz="1100">
                <a:solidFill>
                  <a:schemeClr val="lt1"/>
                </a:solidFill>
                <a:cs typeface="B Nazanin" panose="00000700000000000000" pitchFamily="2" charset="-78"/>
              </a:rPr>
              <a:t>, allowing you to customize and add even more icons.</a:t>
            </a:r>
            <a:br>
              <a:rPr lang="en" sz="1100">
                <a:solidFill>
                  <a:srgbClr val="435D74"/>
                </a:solidFill>
                <a:cs typeface="B Nazanin" panose="00000700000000000000" pitchFamily="2" charset="-78"/>
              </a:rPr>
            </a:br>
            <a:endParaRPr sz="110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قابل ویرایش ما</a:t>
            </a:r>
            <a:endParaRPr dirty="0">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آیکون های آموزشی</a:t>
            </a:r>
            <a:endParaRPr sz="2400" dirty="0">
              <a:solidFill>
                <a:srgbClr val="FFFFFF"/>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پزشکی</a:t>
            </a:r>
            <a:endParaRPr sz="24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82"/>
        <p:cNvGrpSpPr/>
        <p:nvPr/>
      </p:nvGrpSpPr>
      <p:grpSpPr>
        <a:xfrm>
          <a:off x="0" y="0"/>
          <a:ext cx="0" cy="0"/>
          <a:chOff x="0" y="0"/>
          <a:chExt cx="0" cy="0"/>
        </a:xfrm>
      </p:grpSpPr>
      <p:sp>
        <p:nvSpPr>
          <p:cNvPr id="383" name="Google Shape;383;p47"/>
          <p:cNvSpPr txBox="1">
            <a:spLocks noGrp="1"/>
          </p:cNvSpPr>
          <p:nvPr>
            <p:ph type="title"/>
          </p:nvPr>
        </p:nvSpPr>
        <p:spPr>
          <a:xfrm>
            <a:off x="-800425" y="5015364"/>
            <a:ext cx="2129495" cy="53885"/>
          </a:xfrm>
          <a:prstGeom prst="rect">
            <a:avLst/>
          </a:prstGeom>
        </p:spPr>
        <p:txBody>
          <a:bodyPr spcFirstLastPara="1" wrap="square" lIns="91425" tIns="0" rIns="91425" bIns="0" anchor="ctr" anchorCtr="0">
            <a:noAutofit/>
          </a:bodyPr>
          <a:lstStyle/>
          <a:p>
            <a:pPr marL="0" lvl="0" indent="0" algn="r" rtl="1">
              <a:spcBef>
                <a:spcPts val="0"/>
              </a:spcBef>
              <a:spcAft>
                <a:spcPts val="0"/>
              </a:spcAft>
              <a:buClr>
                <a:schemeClr val="dk1"/>
              </a:buClr>
              <a:buSzPts val="1100"/>
              <a:buFont typeface="Arial"/>
              <a:buNone/>
            </a:pPr>
            <a:r>
              <a:rPr lang="en" dirty="0">
                <a:cs typeface="B Nazanin" panose="00000700000000000000" pitchFamily="2" charset="-78"/>
              </a:rPr>
              <a:t>About our company</a:t>
            </a:r>
            <a:endParaRPr dirty="0">
              <a:cs typeface="B Nazanin" panose="00000700000000000000" pitchFamily="2" charset="-78"/>
            </a:endParaRPr>
          </a:p>
        </p:txBody>
      </p:sp>
      <p:sp>
        <p:nvSpPr>
          <p:cNvPr id="384" name="Google Shape;384;p47"/>
          <p:cNvSpPr/>
          <p:nvPr/>
        </p:nvSpPr>
        <p:spPr>
          <a:xfrm>
            <a:off x="3884175" y="1467050"/>
            <a:ext cx="4430100" cy="2889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85" name="Google Shape;385;p47"/>
          <p:cNvSpPr txBox="1">
            <a:spLocks noGrp="1"/>
          </p:cNvSpPr>
          <p:nvPr>
            <p:ph type="title" idx="2"/>
          </p:nvPr>
        </p:nvSpPr>
        <p:spPr>
          <a:xfrm>
            <a:off x="361506" y="4786168"/>
            <a:ext cx="482993" cy="229197"/>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86" name="Google Shape;386;p47"/>
          <p:cNvSpPr txBox="1">
            <a:spLocks noGrp="1"/>
          </p:cNvSpPr>
          <p:nvPr>
            <p:ph type="subTitle" idx="1"/>
          </p:nvPr>
        </p:nvSpPr>
        <p:spPr>
          <a:xfrm>
            <a:off x="2792558" y="1751450"/>
            <a:ext cx="5264700" cy="23211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p>
          <a:p>
            <a:pPr marL="0" lvl="0" indent="0" algn="r" rtl="1">
              <a:spcBef>
                <a:spcPts val="0"/>
              </a:spcBef>
              <a:spcAft>
                <a:spcPts val="0"/>
              </a:spcAft>
              <a:buClr>
                <a:schemeClr val="dk1"/>
              </a:buClr>
              <a:buSzPts val="1100"/>
              <a:buFont typeface="Arial"/>
              <a:buNone/>
            </a:pPr>
            <a:endParaRPr dirty="0">
              <a:cs typeface="B Nazanin" panose="00000700000000000000" pitchFamily="2" charset="-78"/>
            </a:endParaRPr>
          </a:p>
          <a:p>
            <a:pPr marL="457200" lvl="0" indent="-330200" algn="r" rtl="1">
              <a:spcBef>
                <a:spcPts val="0"/>
              </a:spcBef>
              <a:spcAft>
                <a:spcPts val="0"/>
              </a:spcAft>
              <a:buSzPts val="1600"/>
              <a:buChar char="●"/>
            </a:pPr>
            <a:r>
              <a:rPr lang="fa-IR" dirty="0">
                <a:cs typeface="B Nazanin" panose="00000700000000000000" pitchFamily="2" charset="-78"/>
              </a:rPr>
              <a:t>آنها ساده هستند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ایده های خود را به وضوح سازماندهی کنید</a:t>
            </a:r>
          </a:p>
          <a:p>
            <a:pPr marL="457200" lvl="0" indent="-330200" algn="r" rtl="1">
              <a:spcBef>
                <a:spcPts val="0"/>
              </a:spcBef>
              <a:spcAft>
                <a:spcPts val="0"/>
              </a:spcAft>
              <a:buSzPts val="1600"/>
              <a:buChar char="●"/>
            </a:pPr>
            <a:r>
              <a:rPr lang="fa-IR" dirty="0">
                <a:cs typeface="B Nazanin" panose="00000700000000000000" pitchFamily="2" charset="-78"/>
              </a:rPr>
              <a:t>خرید شیر را هرگز فراموش نخواهید کرد!</a:t>
            </a:r>
          </a:p>
          <a:p>
            <a:pPr marL="457200" lvl="0" indent="-330200" algn="r" rtl="1">
              <a:spcBef>
                <a:spcPts val="0"/>
              </a:spcBef>
              <a:spcAft>
                <a:spcPts val="0"/>
              </a:spcAft>
              <a:buSzPts val="1600"/>
              <a:buChar char="●"/>
            </a:pPr>
            <a:endParaRPr lang="fa-IR" dirty="0">
              <a:cs typeface="B Nazanin" panose="00000700000000000000" pitchFamily="2" charset="-78"/>
            </a:endParaRPr>
          </a:p>
          <a:p>
            <a:pPr marL="457200" lvl="0" indent="-330200" algn="r" rtl="1">
              <a:spcBef>
                <a:spcPts val="0"/>
              </a:spcBef>
              <a:spcAft>
                <a:spcPts val="0"/>
              </a:spcAft>
              <a:buSzPts val="1600"/>
              <a:buChar char="●"/>
            </a:pPr>
            <a:endParaRP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387" name="Google Shape;387;p4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cxnSp>
        <p:nvCxnSpPr>
          <p:cNvPr id="388" name="Google Shape;388;p4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89" name="Google Shape;389;p4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8"/>
          <p:cNvSpPr/>
          <p:nvPr/>
        </p:nvSpPr>
        <p:spPr>
          <a:xfrm>
            <a:off x="5420350" y="712350"/>
            <a:ext cx="2544000" cy="3610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95" name="Google Shape;395;p48"/>
          <p:cNvSpPr txBox="1">
            <a:spLocks noGrp="1"/>
          </p:cNvSpPr>
          <p:nvPr>
            <p:ph type="title"/>
          </p:nvPr>
        </p:nvSpPr>
        <p:spPr>
          <a:xfrm>
            <a:off x="-907025" y="956330"/>
            <a:ext cx="3796500" cy="490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solidFill>
                <a:schemeClr val="accent2"/>
              </a:solidFill>
              <a:cs typeface="B Nazanin" panose="00000700000000000000" pitchFamily="2" charset="-78"/>
            </a:endParaRPr>
          </a:p>
        </p:txBody>
      </p:sp>
      <p:sp>
        <p:nvSpPr>
          <p:cNvPr id="396" name="Google Shape;396;p48"/>
          <p:cNvSpPr txBox="1">
            <a:spLocks noGrp="1"/>
          </p:cNvSpPr>
          <p:nvPr>
            <p:ph type="subTitle" idx="1"/>
          </p:nvPr>
        </p:nvSpPr>
        <p:spPr>
          <a:xfrm>
            <a:off x="4409994" y="1609745"/>
            <a:ext cx="3384000" cy="23508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fa-IR" sz="1400" dirty="0">
              <a:cs typeface="B Nazanin" panose="00000700000000000000" pitchFamily="2" charset="-78"/>
            </a:endParaRPr>
          </a:p>
          <a:p>
            <a:pPr marL="0" lvl="0" indent="0" algn="r" rtl="1">
              <a:spcBef>
                <a:spcPts val="0"/>
              </a:spcBef>
              <a:spcAft>
                <a:spcPts val="0"/>
              </a:spcAft>
              <a:buNone/>
            </a:pPr>
            <a:endParaRPr dirty="0">
              <a:cs typeface="B Nazanin" panose="00000700000000000000" pitchFamily="2" charset="-78"/>
            </a:endParaRPr>
          </a:p>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dirty="0">
              <a:effectLst/>
              <a:latin typeface="Calibri" panose="020F0502020204030204" pitchFamily="34" charset="0"/>
              <a:ea typeface="Calibri" panose="020F0502020204030204" pitchFamily="34" charset="0"/>
              <a:cs typeface="Arial" panose="020B0604020202020204" pitchFamily="34" charset="0"/>
            </a:endParaRPr>
          </a:p>
        </p:txBody>
      </p:sp>
      <p:cxnSp>
        <p:nvCxnSpPr>
          <p:cNvPr id="397" name="Google Shape;397;p4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98" name="Google Shape;398;p4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99" name="Google Shape;399;p48"/>
          <p:cNvSpPr txBox="1">
            <a:spLocks noGrp="1"/>
          </p:cNvSpPr>
          <p:nvPr>
            <p:ph type="title" idx="2"/>
          </p:nvPr>
        </p:nvSpPr>
        <p:spPr>
          <a:xfrm>
            <a:off x="-1280876" y="4840050"/>
            <a:ext cx="2588681" cy="228380"/>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00" name="Google Shape;400;p48"/>
          <p:cNvSpPr txBox="1">
            <a:spLocks noGrp="1"/>
          </p:cNvSpPr>
          <p:nvPr>
            <p:ph type="title" idx="3"/>
          </p:nvPr>
        </p:nvSpPr>
        <p:spPr>
          <a:xfrm>
            <a:off x="146725" y="4789138"/>
            <a:ext cx="597554"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9"/>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یک تصویر همیشه این مفهوم را تقویت می کند</a:t>
            </a:r>
            <a:endParaRPr dirty="0">
              <a:cs typeface="B Nazanin" panose="00000700000000000000" pitchFamily="2" charset="-78"/>
            </a:endParaRPr>
          </a:p>
        </p:txBody>
      </p:sp>
      <p:sp>
        <p:nvSpPr>
          <p:cNvPr id="406" name="Google Shape;406;p49"/>
          <p:cNvSpPr/>
          <p:nvPr/>
        </p:nvSpPr>
        <p:spPr>
          <a:xfrm>
            <a:off x="2764159" y="1505780"/>
            <a:ext cx="2337000" cy="310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407" name="Google Shape;407;p49"/>
          <p:cNvPicPr preferRelativeResize="0"/>
          <p:nvPr/>
        </p:nvPicPr>
        <p:blipFill>
          <a:blip r:embed="rId3"/>
          <a:srcRect l="13120" r="13120"/>
          <a:stretch/>
        </p:blipFill>
        <p:spPr>
          <a:xfrm>
            <a:off x="0" y="0"/>
            <a:ext cx="4812611" cy="4348719"/>
          </a:xfrm>
          <a:prstGeom prst="rect">
            <a:avLst/>
          </a:prstGeom>
          <a:noFill/>
          <a:ln>
            <a:noFill/>
          </a:ln>
        </p:spPr>
      </p:pic>
      <p:sp>
        <p:nvSpPr>
          <p:cNvPr id="408" name="Google Shape;408;p49"/>
          <p:cNvSpPr txBox="1">
            <a:spLocks noGrp="1"/>
          </p:cNvSpPr>
          <p:nvPr>
            <p:ph type="subTitle" idx="1"/>
          </p:nvPr>
        </p:nvSpPr>
        <p:spPr>
          <a:xfrm>
            <a:off x="5781275" y="2763700"/>
            <a:ext cx="2318700" cy="1090500"/>
          </a:xfrm>
          <a:prstGeom prst="rect">
            <a:avLst/>
          </a:prstGeom>
        </p:spPr>
        <p:txBody>
          <a:bodyPr spcFirstLastPara="1" wrap="square" lIns="91425" tIns="91425" rIns="91425" bIns="0" anchor="t" anchorCtr="0">
            <a:noAutofit/>
          </a:bodyPr>
          <a:lstStyle/>
          <a:p>
            <a:pPr marL="0" lvl="0" indent="0" algn="r" rtl="0">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cxnSp>
        <p:nvCxnSpPr>
          <p:cNvPr id="409" name="Google Shape;409;p4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10" name="Google Shape;410;p4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50"/>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416" name="Google Shape;416;p50"/>
          <p:cNvSpPr txBox="1"/>
          <p:nvPr/>
        </p:nvSpPr>
        <p:spPr>
          <a:xfrm>
            <a:off x="1303196" y="1719021"/>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17" name="Google Shape;417;p50"/>
          <p:cNvSpPr txBox="1"/>
          <p:nvPr/>
        </p:nvSpPr>
        <p:spPr>
          <a:xfrm>
            <a:off x="1303196"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1990</a:t>
            </a:r>
            <a:endParaRPr sz="1800" b="1">
              <a:solidFill>
                <a:schemeClr val="accent1"/>
              </a:solidFill>
              <a:latin typeface="Josefin Sans"/>
              <a:ea typeface="Josefin Sans"/>
              <a:cs typeface="B Nazanin" panose="00000700000000000000" pitchFamily="2" charset="-78"/>
              <a:sym typeface="Josefin Sans"/>
            </a:endParaRPr>
          </a:p>
        </p:txBody>
      </p:sp>
      <p:sp>
        <p:nvSpPr>
          <p:cNvPr id="418" name="Google Shape;418;p50"/>
          <p:cNvSpPr txBox="1"/>
          <p:nvPr/>
        </p:nvSpPr>
        <p:spPr>
          <a:xfrm>
            <a:off x="1303196" y="2115249"/>
            <a:ext cx="2107394"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19" name="Google Shape;419;p50"/>
          <p:cNvCxnSpPr/>
          <p:nvPr/>
        </p:nvCxnSpPr>
        <p:spPr>
          <a:xfrm rot="5400000">
            <a:off x="566156" y="2122481"/>
            <a:ext cx="1335900" cy="176100"/>
          </a:xfrm>
          <a:prstGeom prst="bentConnector3">
            <a:avLst>
              <a:gd name="adj1" fmla="val -6"/>
            </a:avLst>
          </a:prstGeom>
          <a:noFill/>
          <a:ln w="9525" cap="flat" cmpd="sng">
            <a:solidFill>
              <a:srgbClr val="000000"/>
            </a:solidFill>
            <a:prstDash val="solid"/>
            <a:round/>
            <a:headEnd type="diamond" w="med" len="med"/>
            <a:tailEnd type="none" w="med" len="med"/>
          </a:ln>
        </p:spPr>
      </p:cxnSp>
      <p:sp>
        <p:nvSpPr>
          <p:cNvPr id="420" name="Google Shape;420;p50"/>
          <p:cNvSpPr txBox="1"/>
          <p:nvPr/>
        </p:nvSpPr>
        <p:spPr>
          <a:xfrm>
            <a:off x="2712256" y="3398804"/>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21" name="Google Shape;421;p50"/>
          <p:cNvSpPr txBox="1"/>
          <p:nvPr/>
        </p:nvSpPr>
        <p:spPr>
          <a:xfrm>
            <a:off x="2712256"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422" name="Google Shape;422;p50"/>
          <p:cNvSpPr txBox="1"/>
          <p:nvPr/>
        </p:nvSpPr>
        <p:spPr>
          <a:xfrm>
            <a:off x="2728859" y="3812091"/>
            <a:ext cx="2063478"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3" name="Google Shape;423;p50"/>
          <p:cNvCxnSpPr>
            <a:stCxn id="421" idx="1"/>
            <a:endCxn id="424" idx="4"/>
          </p:cNvCxnSpPr>
          <p:nvPr/>
        </p:nvCxnSpPr>
        <p:spPr>
          <a:xfrm rot="10800000">
            <a:off x="2548156" y="2861708"/>
            <a:ext cx="164100" cy="359700"/>
          </a:xfrm>
          <a:prstGeom prst="bentConnector2">
            <a:avLst/>
          </a:prstGeom>
          <a:noFill/>
          <a:ln w="9525" cap="flat" cmpd="sng">
            <a:solidFill>
              <a:srgbClr val="000000"/>
            </a:solidFill>
            <a:prstDash val="solid"/>
            <a:round/>
            <a:headEnd type="diamond" w="med" len="med"/>
            <a:tailEnd type="none" w="med" len="med"/>
          </a:ln>
        </p:spPr>
      </p:cxnSp>
      <p:sp>
        <p:nvSpPr>
          <p:cNvPr id="425" name="Google Shape;425;p50"/>
          <p:cNvSpPr txBox="1"/>
          <p:nvPr/>
        </p:nvSpPr>
        <p:spPr>
          <a:xfrm>
            <a:off x="4110547" y="1740099"/>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600" b="1" dirty="0">
              <a:solidFill>
                <a:srgbClr val="000000"/>
              </a:solidFill>
              <a:latin typeface="Josefin Sans"/>
              <a:ea typeface="Josefin Sans"/>
              <a:cs typeface="B Nazanin" panose="00000700000000000000" pitchFamily="2" charset="-78"/>
              <a:sym typeface="Josefin Sans"/>
            </a:endParaRPr>
          </a:p>
        </p:txBody>
      </p:sp>
      <p:sp>
        <p:nvSpPr>
          <p:cNvPr id="426" name="Google Shape;426;p50"/>
          <p:cNvSpPr txBox="1"/>
          <p:nvPr/>
        </p:nvSpPr>
        <p:spPr>
          <a:xfrm>
            <a:off x="4110547"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1998</a:t>
            </a:r>
            <a:endParaRPr sz="1800" b="1">
              <a:solidFill>
                <a:schemeClr val="accent1"/>
              </a:solidFill>
              <a:latin typeface="Josefin Sans"/>
              <a:ea typeface="Josefin Sans"/>
              <a:cs typeface="B Nazanin" panose="00000700000000000000" pitchFamily="2" charset="-78"/>
              <a:sym typeface="Josefin Sans"/>
            </a:endParaRPr>
          </a:p>
        </p:txBody>
      </p:sp>
      <p:sp>
        <p:nvSpPr>
          <p:cNvPr id="427" name="Google Shape;427;p50"/>
          <p:cNvSpPr txBox="1"/>
          <p:nvPr/>
        </p:nvSpPr>
        <p:spPr>
          <a:xfrm>
            <a:off x="4110547" y="2104552"/>
            <a:ext cx="1992798"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8" name="Google Shape;428;p50"/>
          <p:cNvCxnSpPr>
            <a:stCxn id="426" idx="1"/>
            <a:endCxn id="429" idx="0"/>
          </p:cNvCxnSpPr>
          <p:nvPr/>
        </p:nvCxnSpPr>
        <p:spPr>
          <a:xfrm flipH="1">
            <a:off x="3944347" y="1542575"/>
            <a:ext cx="166200" cy="1333500"/>
          </a:xfrm>
          <a:prstGeom prst="bentConnector2">
            <a:avLst/>
          </a:prstGeom>
          <a:noFill/>
          <a:ln w="9525" cap="flat" cmpd="sng">
            <a:solidFill>
              <a:srgbClr val="000000"/>
            </a:solidFill>
            <a:prstDash val="solid"/>
            <a:round/>
            <a:headEnd type="diamond" w="med" len="med"/>
            <a:tailEnd type="none" w="med" len="med"/>
          </a:ln>
        </p:spPr>
      </p:cxnSp>
      <p:sp>
        <p:nvSpPr>
          <p:cNvPr id="430" name="Google Shape;430;p50"/>
          <p:cNvSpPr txBox="1"/>
          <p:nvPr/>
        </p:nvSpPr>
        <p:spPr>
          <a:xfrm>
            <a:off x="5503813" y="3367138"/>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31" name="Google Shape;431;p50"/>
          <p:cNvSpPr txBox="1"/>
          <p:nvPr/>
        </p:nvSpPr>
        <p:spPr>
          <a:xfrm>
            <a:off x="5503813"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2015</a:t>
            </a:r>
            <a:endParaRPr sz="1800" b="1">
              <a:solidFill>
                <a:schemeClr val="accent1"/>
              </a:solidFill>
              <a:latin typeface="Josefin Sans"/>
              <a:ea typeface="Josefin Sans"/>
              <a:cs typeface="B Nazanin" panose="00000700000000000000" pitchFamily="2" charset="-78"/>
              <a:sym typeface="Josefin Sans"/>
            </a:endParaRPr>
          </a:p>
        </p:txBody>
      </p:sp>
      <p:sp>
        <p:nvSpPr>
          <p:cNvPr id="432" name="Google Shape;432;p50"/>
          <p:cNvSpPr txBox="1"/>
          <p:nvPr/>
        </p:nvSpPr>
        <p:spPr>
          <a:xfrm>
            <a:off x="5503813" y="3770983"/>
            <a:ext cx="2063478" cy="676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چشم پزشکی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33" name="Google Shape;433;p50"/>
          <p:cNvCxnSpPr>
            <a:stCxn id="431" idx="1"/>
            <a:endCxn id="434" idx="4"/>
          </p:cNvCxnSpPr>
          <p:nvPr/>
        </p:nvCxnSpPr>
        <p:spPr>
          <a:xfrm rot="10800000">
            <a:off x="5341813" y="2861708"/>
            <a:ext cx="162000" cy="359700"/>
          </a:xfrm>
          <a:prstGeom prst="bentConnector2">
            <a:avLst/>
          </a:prstGeom>
          <a:noFill/>
          <a:ln w="9525" cap="flat" cmpd="sng">
            <a:solidFill>
              <a:srgbClr val="000000"/>
            </a:solidFill>
            <a:prstDash val="solid"/>
            <a:round/>
            <a:headEnd type="diamond" w="med" len="med"/>
            <a:tailEnd type="none" w="med" len="med"/>
          </a:ln>
        </p:spPr>
      </p:cxnSp>
      <p:sp>
        <p:nvSpPr>
          <p:cNvPr id="435" name="Google Shape;435;p50"/>
          <p:cNvSpPr txBox="1"/>
          <p:nvPr/>
        </p:nvSpPr>
        <p:spPr>
          <a:xfrm>
            <a:off x="6904589" y="2035445"/>
            <a:ext cx="1396500" cy="802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و همچنان قوی ادامه می دهد!</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436" name="Google Shape;436;p50"/>
          <p:cNvCxnSpPr>
            <a:stCxn id="435" idx="1"/>
            <a:endCxn id="437" idx="0"/>
          </p:cNvCxnSpPr>
          <p:nvPr/>
        </p:nvCxnSpPr>
        <p:spPr>
          <a:xfrm flipH="1">
            <a:off x="6738089" y="2436695"/>
            <a:ext cx="166500" cy="439200"/>
          </a:xfrm>
          <a:prstGeom prst="bentConnector2">
            <a:avLst/>
          </a:prstGeom>
          <a:noFill/>
          <a:ln w="9525" cap="flat" cmpd="sng">
            <a:solidFill>
              <a:srgbClr val="000000"/>
            </a:solidFill>
            <a:prstDash val="solid"/>
            <a:round/>
            <a:headEnd type="diamond" w="med" len="med"/>
            <a:tailEnd type="none" w="med" len="med"/>
          </a:ln>
        </p:spPr>
      </p:cxnSp>
      <p:sp>
        <p:nvSpPr>
          <p:cNvPr id="438" name="Google Shape;438;p50"/>
          <p:cNvSpPr/>
          <p:nvPr/>
        </p:nvSpPr>
        <p:spPr>
          <a:xfrm>
            <a:off x="1085392" y="288131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4" name="Google Shape;424;p50"/>
          <p:cNvSpPr/>
          <p:nvPr/>
        </p:nvSpPr>
        <p:spPr>
          <a:xfrm>
            <a:off x="24865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9" name="Google Shape;429;p50"/>
          <p:cNvSpPr/>
          <p:nvPr/>
        </p:nvSpPr>
        <p:spPr>
          <a:xfrm>
            <a:off x="3882794"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39" name="Google Shape;439;p50"/>
          <p:cNvCxnSpPr/>
          <p:nvPr/>
        </p:nvCxnSpPr>
        <p:spPr>
          <a:xfrm>
            <a:off x="714875" y="2873012"/>
            <a:ext cx="7725000" cy="0"/>
          </a:xfrm>
          <a:prstGeom prst="straightConnector1">
            <a:avLst/>
          </a:prstGeom>
          <a:noFill/>
          <a:ln w="19050" cap="flat" cmpd="sng">
            <a:solidFill>
              <a:schemeClr val="accent1"/>
            </a:solidFill>
            <a:prstDash val="solid"/>
            <a:round/>
            <a:headEnd type="diamond" w="med" len="med"/>
            <a:tailEnd type="diamond" w="med" len="med"/>
          </a:ln>
        </p:spPr>
      </p:cxnSp>
      <p:sp>
        <p:nvSpPr>
          <p:cNvPr id="437" name="Google Shape;437;p50"/>
          <p:cNvSpPr/>
          <p:nvPr/>
        </p:nvSpPr>
        <p:spPr>
          <a:xfrm>
            <a:off x="6676663"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4" name="Google Shape;434;p50"/>
          <p:cNvSpPr/>
          <p:nvPr/>
        </p:nvSpPr>
        <p:spPr>
          <a:xfrm>
            <a:off x="52803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40" name="Google Shape;440;p5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1" name="Google Shape;441;p5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2" name="Google Shape;442;p50"/>
          <p:cNvCxnSpPr/>
          <p:nvPr/>
        </p:nvCxnSpPr>
        <p:spPr>
          <a:xfrm rot="10800000">
            <a:off x="420021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3" name="Google Shape;443;p50"/>
          <p:cNvCxnSpPr/>
          <p:nvPr/>
        </p:nvCxnSpPr>
        <p:spPr>
          <a:xfrm rot="10800000">
            <a:off x="140130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4" name="Google Shape;444;p50"/>
          <p:cNvCxnSpPr/>
          <p:nvPr/>
        </p:nvCxnSpPr>
        <p:spPr>
          <a:xfrm rot="10800000">
            <a:off x="2805365" y="3073055"/>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5" name="Google Shape;445;p50"/>
          <p:cNvCxnSpPr/>
          <p:nvPr/>
        </p:nvCxnSpPr>
        <p:spPr>
          <a:xfrm rot="10800000">
            <a:off x="5596913" y="3073055"/>
            <a:ext cx="228900" cy="0"/>
          </a:xfrm>
          <a:prstGeom prst="straightConnector1">
            <a:avLst/>
          </a:prstGeom>
          <a:noFill/>
          <a:ln w="38100" cap="flat" cmpd="sng">
            <a:solidFill>
              <a:schemeClr val="accent1"/>
            </a:solidFill>
            <a:prstDash val="solid"/>
            <a:round/>
            <a:headEnd type="none" w="med" len="med"/>
            <a:tailEnd type="none" w="med" len="med"/>
          </a:ln>
        </p:spPr>
      </p:cxnSp>
      <p:sp>
        <p:nvSpPr>
          <p:cNvPr id="446" name="Google Shape;446;p5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447" name="Google Shape;447;p50"/>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5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453" name="Google Shape;453;p51"/>
          <p:cNvSpPr txBox="1">
            <a:spLocks noGrp="1"/>
          </p:cNvSpPr>
          <p:nvPr>
            <p:ph type="subTitle" idx="1"/>
          </p:nvPr>
        </p:nvSpPr>
        <p:spPr>
          <a:xfrm>
            <a:off x="815248" y="3013225"/>
            <a:ext cx="1998077"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54" name="Google Shape;454;p51"/>
          <p:cNvSpPr txBox="1">
            <a:spLocks noGrp="1"/>
          </p:cNvSpPr>
          <p:nvPr>
            <p:ph type="subTitle" idx="2"/>
          </p:nvPr>
        </p:nvSpPr>
        <p:spPr>
          <a:xfrm>
            <a:off x="3128790" y="3013225"/>
            <a:ext cx="215151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55" name="Google Shape;455;p51"/>
          <p:cNvSpPr txBox="1">
            <a:spLocks noGrp="1"/>
          </p:cNvSpPr>
          <p:nvPr>
            <p:ph type="subTitle" idx="4"/>
          </p:nvPr>
        </p:nvSpPr>
        <p:spPr>
          <a:xfrm>
            <a:off x="139672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456" name="Google Shape;456;p51"/>
          <p:cNvSpPr txBox="1">
            <a:spLocks noGrp="1"/>
          </p:cNvSpPr>
          <p:nvPr>
            <p:ph type="subTitle" idx="5"/>
          </p:nvPr>
        </p:nvSpPr>
        <p:spPr>
          <a:xfrm>
            <a:off x="3863400"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457" name="Google Shape;457;p51"/>
          <p:cNvSpPr txBox="1">
            <a:spLocks noGrp="1"/>
          </p:cNvSpPr>
          <p:nvPr>
            <p:ph type="title"/>
          </p:nvPr>
        </p:nvSpPr>
        <p:spPr>
          <a:xfrm>
            <a:off x="146725" y="4857837"/>
            <a:ext cx="1324175" cy="160501"/>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58" name="Google Shape;458;p51"/>
          <p:cNvSpPr txBox="1">
            <a:spLocks noGrp="1"/>
          </p:cNvSpPr>
          <p:nvPr>
            <p:ph type="title" idx="7"/>
          </p:nvPr>
        </p:nvSpPr>
        <p:spPr>
          <a:xfrm>
            <a:off x="146725" y="4719849"/>
            <a:ext cx="480596" cy="16050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459" name="Google Shape;459;p51"/>
          <p:cNvSpPr txBox="1">
            <a:spLocks noGrp="1"/>
          </p:cNvSpPr>
          <p:nvPr>
            <p:ph type="subTitle" idx="3"/>
          </p:nvPr>
        </p:nvSpPr>
        <p:spPr>
          <a:xfrm>
            <a:off x="5695720" y="3013225"/>
            <a:ext cx="2051555"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60" name="Google Shape;460;p51"/>
          <p:cNvSpPr txBox="1">
            <a:spLocks noGrp="1"/>
          </p:cNvSpPr>
          <p:nvPr>
            <p:ph type="subTitle" idx="6"/>
          </p:nvPr>
        </p:nvSpPr>
        <p:spPr>
          <a:xfrm>
            <a:off x="633007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cxnSp>
        <p:nvCxnSpPr>
          <p:cNvPr id="461" name="Google Shape;461;p5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2" name="Google Shape;462;p5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3" name="Google Shape;463;p51"/>
          <p:cNvCxnSpPr/>
          <p:nvPr/>
        </p:nvCxnSpPr>
        <p:spPr>
          <a:xfrm rot="10800000">
            <a:off x="2497823" y="2469411"/>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4" name="Google Shape;464;p51"/>
          <p:cNvCxnSpPr/>
          <p:nvPr/>
        </p:nvCxnSpPr>
        <p:spPr>
          <a:xfrm rot="10800000">
            <a:off x="4967400" y="242293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5" name="Google Shape;465;p51"/>
          <p:cNvCxnSpPr/>
          <p:nvPr/>
        </p:nvCxnSpPr>
        <p:spPr>
          <a:xfrm rot="10800000">
            <a:off x="7404153" y="2441589"/>
            <a:ext cx="312900" cy="0"/>
          </a:xfrm>
          <a:prstGeom prst="straightConnector1">
            <a:avLst/>
          </a:prstGeom>
          <a:noFill/>
          <a:ln w="76200" cap="flat" cmpd="sng">
            <a:solidFill>
              <a:schemeClr val="accent1"/>
            </a:solidFill>
            <a:prstDash val="solid"/>
            <a:round/>
            <a:headEnd type="none" w="med" len="med"/>
            <a:tailEnd type="none" w="med" len="med"/>
          </a:ln>
        </p:spPr>
      </p:cxnSp>
      <p:grpSp>
        <p:nvGrpSpPr>
          <p:cNvPr id="466" name="Google Shape;466;p51"/>
          <p:cNvGrpSpPr/>
          <p:nvPr/>
        </p:nvGrpSpPr>
        <p:grpSpPr>
          <a:xfrm>
            <a:off x="7383581" y="2050422"/>
            <a:ext cx="354025" cy="268797"/>
            <a:chOff x="3963652" y="1999759"/>
            <a:chExt cx="374154" cy="284050"/>
          </a:xfrm>
        </p:grpSpPr>
        <p:sp>
          <p:nvSpPr>
            <p:cNvPr id="467" name="Google Shape;467;p5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8" name="Google Shape;468;p5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9" name="Google Shape;469;p5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70" name="Google Shape;470;p51"/>
          <p:cNvGrpSpPr/>
          <p:nvPr/>
        </p:nvGrpSpPr>
        <p:grpSpPr>
          <a:xfrm>
            <a:off x="4979786" y="1967892"/>
            <a:ext cx="318935" cy="286344"/>
            <a:chOff x="3441065" y="4302505"/>
            <a:chExt cx="337069" cy="302593"/>
          </a:xfrm>
        </p:grpSpPr>
        <p:sp>
          <p:nvSpPr>
            <p:cNvPr id="471" name="Google Shape;471;p5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2" name="Google Shape;472;p5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4" name="Google Shape;474;p5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5" name="Google Shape;475;p5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2" name="Google Shape;482;p5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3" name="Google Shape;483;p5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4" name="Google Shape;484;p51"/>
          <p:cNvGrpSpPr/>
          <p:nvPr/>
        </p:nvGrpSpPr>
        <p:grpSpPr>
          <a:xfrm>
            <a:off x="2522401" y="2052210"/>
            <a:ext cx="263743" cy="320865"/>
            <a:chOff x="1768821" y="3361108"/>
            <a:chExt cx="278739" cy="339073"/>
          </a:xfrm>
        </p:grpSpPr>
        <p:sp>
          <p:nvSpPr>
            <p:cNvPr id="485" name="Google Shape;485;p5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8" name="Google Shape;488;p5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9" name="Google Shape;489;p5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0" name="Google Shape;490;p5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1" name="Google Shape;491;p5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5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5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5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5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heme/theme1.xml><?xml version="1.0" encoding="utf-8"?>
<a:theme xmlns:a="http://schemas.openxmlformats.org/drawingml/2006/main" name="Macari Company Profile by Slidesgo">
  <a:themeElements>
    <a:clrScheme name="Simple Light">
      <a:dk1>
        <a:srgbClr val="000000"/>
      </a:dk1>
      <a:lt1>
        <a:srgbClr val="FFFFFF"/>
      </a:lt1>
      <a:dk2>
        <a:srgbClr val="595959"/>
      </a:dk2>
      <a:lt2>
        <a:srgbClr val="D9D9D9"/>
      </a:lt2>
      <a:accent1>
        <a:srgbClr val="FD0000"/>
      </a:accent1>
      <a:accent2>
        <a:srgbClr val="F5F5F5"/>
      </a:accent2>
      <a:accent3>
        <a:srgbClr val="BBBBBB"/>
      </a:accent3>
      <a:accent4>
        <a:srgbClr val="000000"/>
      </a:accent4>
      <a:accent5>
        <a:srgbClr val="FD0000"/>
      </a:accent5>
      <a:accent6>
        <a:srgbClr val="FF8D8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64</TotalTime>
  <Words>1594</Words>
  <Application>Microsoft Office PowerPoint</Application>
  <PresentationFormat>On-screen Show (16:9)</PresentationFormat>
  <Paragraphs>330</Paragraphs>
  <Slides>51</Slides>
  <Notes>51</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51</vt:i4>
      </vt:variant>
    </vt:vector>
  </HeadingPairs>
  <TitlesOfParts>
    <vt:vector size="65" baseType="lpstr">
      <vt:lpstr>Fira Sans Extra Condensed Medium</vt:lpstr>
      <vt:lpstr>Open Sans</vt:lpstr>
      <vt:lpstr>Josefin Sans SemiBold</vt:lpstr>
      <vt:lpstr>Josefin Sans Medium</vt:lpstr>
      <vt:lpstr>Josefin Sans Light</vt:lpstr>
      <vt:lpstr>Josefin Sans</vt:lpstr>
      <vt:lpstr>Open Sans Light</vt:lpstr>
      <vt:lpstr>Josefin Sans ExtraLight</vt:lpstr>
      <vt:lpstr>Amatic SC</vt:lpstr>
      <vt:lpstr>Roboto Medium</vt:lpstr>
      <vt:lpstr>Calibri</vt:lpstr>
      <vt:lpstr>Arial</vt:lpstr>
      <vt:lpstr>Roboto Condensed Light</vt:lpstr>
      <vt:lpstr>Macari Company Profile by Slidesgo</vt:lpstr>
      <vt:lpstr>قالب پاورپوینت چشم پزشکی                      – تم حرفه ای</vt:lpstr>
      <vt:lpstr>سلام!</vt:lpstr>
      <vt:lpstr>فهرست مطالب</vt:lpstr>
      <vt:lpstr>01</vt:lpstr>
      <vt:lpstr>About our company</vt:lpstr>
      <vt:lpstr>درباره ما</vt:lpstr>
      <vt:lpstr>یک تصویر همیشه این مفهوم را تقویت می کند</vt:lpstr>
      <vt:lpstr>تاریخ ما</vt:lpstr>
      <vt:lpstr>فلسفه ما</vt:lpstr>
      <vt:lpstr>About our company</vt:lpstr>
      <vt:lpstr>تیم ما</vt:lpstr>
      <vt:lpstr>مکان ها</vt:lpstr>
      <vt:lpstr>نقاط قوت ما</vt:lpstr>
      <vt:lpstr>کلمات فوق العاده</vt:lpstr>
      <vt:lpstr>اعداد ما</vt:lpstr>
      <vt:lpstr>30,000</vt:lpstr>
      <vt:lpstr>رشد ما</vt:lpstr>
      <vt:lpstr>خدمات ما</vt:lpstr>
      <vt:lpstr>Our services</vt:lpstr>
      <vt:lpstr>خدمات ما</vt:lpstr>
      <vt:lpstr>100</vt:lpstr>
      <vt:lpstr>Our services</vt:lpstr>
      <vt:lpstr>پروژه های ما</vt:lpstr>
      <vt:lpstr>یک تصویر ارزش هزار کلمه است</vt:lpstr>
      <vt:lpstr>Our projects</vt:lpstr>
      <vt:lpstr>Our projects</vt:lpstr>
      <vt:lpstr>آخرین پروژه ما</vt:lpstr>
      <vt:lpstr>Our projects</vt:lpstr>
      <vt:lpstr>پروژه های آینده</vt:lpstr>
      <vt:lpstr>مشتریان ما</vt:lpstr>
      <vt:lpstr>Our clients</vt:lpstr>
      <vt:lpstr>مشخصات مشتری</vt:lpstr>
      <vt:lpstr>Our clients</vt:lpstr>
      <vt:lpstr>جوایز</vt:lpstr>
      <vt:lpstr>نرم افزار دسکتاپ</vt:lpstr>
      <vt:lpstr>وب موبایل</vt:lpstr>
      <vt:lpstr>برنامه تبلت</vt:lpstr>
      <vt:lpstr>با تشکر!</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مشخصات شرکت ماکاری</dc:title>
  <cp:lastModifiedBy>KaraPardazesh</cp:lastModifiedBy>
  <cp:revision>5</cp:revision>
  <dcterms:modified xsi:type="dcterms:W3CDTF">2023-08-06T18:15:21Z</dcterms:modified>
</cp:coreProperties>
</file>